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9"/>
  </p:notesMasterIdLst>
  <p:sldIdLst>
    <p:sldId id="257" r:id="rId2"/>
    <p:sldId id="286" r:id="rId3"/>
    <p:sldId id="287" r:id="rId4"/>
    <p:sldId id="288" r:id="rId5"/>
    <p:sldId id="289" r:id="rId6"/>
    <p:sldId id="290" r:id="rId7"/>
    <p:sldId id="291" r:id="rId8"/>
  </p:sldIdLst>
  <p:sldSz cx="10801350" cy="9361488"/>
  <p:notesSz cx="6858000" cy="9144000"/>
  <p:defaultTextStyle>
    <a:defPPr>
      <a:defRPr lang="ar-SA"/>
    </a:defPPr>
    <a:lvl1pPr marL="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49">
          <p15:clr>
            <a:srgbClr val="A4A3A4"/>
          </p15:clr>
        </p15:guide>
        <p15:guide id="2" pos="340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009900"/>
    <a:srgbClr val="CC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60" d="100"/>
          <a:sy n="60" d="100"/>
        </p:scale>
        <p:origin x="-1709" y="-14"/>
      </p:cViewPr>
      <p:guideLst>
        <p:guide orient="horz" pos="2949"/>
        <p:guide pos="340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 /><Relationship Id="rId13" Type="http://schemas.openxmlformats.org/officeDocument/2006/relationships/tableStyles" Target="tableStyles.xml" /><Relationship Id="rId3" Type="http://schemas.openxmlformats.org/officeDocument/2006/relationships/slide" Target="slides/slide2.xml" /><Relationship Id="rId7" Type="http://schemas.openxmlformats.org/officeDocument/2006/relationships/slide" Target="slides/slide6.xml" /><Relationship Id="rId12" Type="http://schemas.openxmlformats.org/officeDocument/2006/relationships/theme" Target="theme/theme1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slide" Target="slides/slide5.xml" /><Relationship Id="rId11" Type="http://schemas.openxmlformats.org/officeDocument/2006/relationships/viewProps" Target="viewProps.xml" /><Relationship Id="rId5" Type="http://schemas.openxmlformats.org/officeDocument/2006/relationships/slide" Target="slides/slide4.xml" /><Relationship Id="rId10" Type="http://schemas.openxmlformats.org/officeDocument/2006/relationships/presProps" Target="presProps.xml" /><Relationship Id="rId4" Type="http://schemas.openxmlformats.org/officeDocument/2006/relationships/slide" Target="slides/slide3.xml" /><Relationship Id="rId9" Type="http://schemas.openxmlformats.org/officeDocument/2006/relationships/notesMaster" Target="notesMasters/notesMaster1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75BBEC3A-7D93-40AB-8A8D-02DD5CDB700E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450975" y="685800"/>
            <a:ext cx="3956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079D5698-84D7-4E62-A20E-1E1CB3781A3F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148836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172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344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516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6888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8610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70332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32054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937760" algn="r" defTabSz="1234440" rtl="1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810101" y="2908130"/>
            <a:ext cx="9181148" cy="2006652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620205" y="5304844"/>
            <a:ext cx="7560945" cy="2392381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172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34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516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68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86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0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9377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8838307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372872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9250534" y="589428"/>
            <a:ext cx="2870983" cy="12581666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37579" y="589428"/>
            <a:ext cx="8432930" cy="12581666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840985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12238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53232" y="6015624"/>
            <a:ext cx="9181148" cy="1859295"/>
          </a:xfrm>
        </p:spPr>
        <p:txBody>
          <a:bodyPr anchor="t"/>
          <a:lstStyle>
            <a:lvl1pPr algn="r">
              <a:defRPr sz="54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53232" y="3967799"/>
            <a:ext cx="9181148" cy="2047825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1722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3444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516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688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8610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70332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3205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9377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0955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37580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469559" y="3441215"/>
            <a:ext cx="5651956" cy="9729880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6208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</p:spPr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68" y="2095501"/>
            <a:ext cx="4772472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40068" y="2968806"/>
            <a:ext cx="4772472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5486938" y="2095501"/>
            <a:ext cx="4774347" cy="873305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17220" indent="0">
              <a:buNone/>
              <a:defRPr sz="2700" b="1"/>
            </a:lvl2pPr>
            <a:lvl3pPr marL="1234440" indent="0">
              <a:buNone/>
              <a:defRPr sz="2400" b="1"/>
            </a:lvl3pPr>
            <a:lvl4pPr marL="1851660" indent="0">
              <a:buNone/>
              <a:defRPr sz="2200" b="1"/>
            </a:lvl4pPr>
            <a:lvl5pPr marL="2468880" indent="0">
              <a:buNone/>
              <a:defRPr sz="2200" b="1"/>
            </a:lvl5pPr>
            <a:lvl6pPr marL="3086100" indent="0">
              <a:buNone/>
              <a:defRPr sz="2200" b="1"/>
            </a:lvl6pPr>
            <a:lvl7pPr marL="3703320" indent="0">
              <a:buNone/>
              <a:defRPr sz="2200" b="1"/>
            </a:lvl7pPr>
            <a:lvl8pPr marL="4320540" indent="0">
              <a:buNone/>
              <a:defRPr sz="2200" b="1"/>
            </a:lvl8pPr>
            <a:lvl9pPr marL="4937760" indent="0">
              <a:buNone/>
              <a:defRPr sz="22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5486938" y="2968806"/>
            <a:ext cx="4774347" cy="5393692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79655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151572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827604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40068" y="372727"/>
            <a:ext cx="3553570" cy="158625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223030" y="372728"/>
            <a:ext cx="6038255" cy="7989771"/>
          </a:xfrm>
        </p:spPr>
        <p:txBody>
          <a:bodyPr/>
          <a:lstStyle>
            <a:lvl1pPr>
              <a:defRPr sz="4300"/>
            </a:lvl1pPr>
            <a:lvl2pPr>
              <a:defRPr sz="38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540068" y="1958978"/>
            <a:ext cx="3553570" cy="6403518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1593440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117140" y="6553043"/>
            <a:ext cx="6480810" cy="773623"/>
          </a:xfrm>
        </p:spPr>
        <p:txBody>
          <a:bodyPr anchor="b"/>
          <a:lstStyle>
            <a:lvl1pPr algn="r">
              <a:defRPr sz="27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117140" y="836468"/>
            <a:ext cx="6480810" cy="5616893"/>
          </a:xfrm>
        </p:spPr>
        <p:txBody>
          <a:bodyPr/>
          <a:lstStyle>
            <a:lvl1pPr marL="0" indent="0">
              <a:buNone/>
              <a:defRPr sz="4300"/>
            </a:lvl1pPr>
            <a:lvl2pPr marL="617220" indent="0">
              <a:buNone/>
              <a:defRPr sz="3800"/>
            </a:lvl2pPr>
            <a:lvl3pPr marL="1234440" indent="0">
              <a:buNone/>
              <a:defRPr sz="3200"/>
            </a:lvl3pPr>
            <a:lvl4pPr marL="1851660" indent="0">
              <a:buNone/>
              <a:defRPr sz="2700"/>
            </a:lvl4pPr>
            <a:lvl5pPr marL="2468880" indent="0">
              <a:buNone/>
              <a:defRPr sz="2700"/>
            </a:lvl5pPr>
            <a:lvl6pPr marL="3086100" indent="0">
              <a:buNone/>
              <a:defRPr sz="2700"/>
            </a:lvl6pPr>
            <a:lvl7pPr marL="3703320" indent="0">
              <a:buNone/>
              <a:defRPr sz="2700"/>
            </a:lvl7pPr>
            <a:lvl8pPr marL="4320540" indent="0">
              <a:buNone/>
              <a:defRPr sz="2700"/>
            </a:lvl8pPr>
            <a:lvl9pPr marL="4937760" indent="0">
              <a:buNone/>
              <a:defRPr sz="27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117140" y="7326665"/>
            <a:ext cx="6480810" cy="1098675"/>
          </a:xfrm>
        </p:spPr>
        <p:txBody>
          <a:bodyPr/>
          <a:lstStyle>
            <a:lvl1pPr marL="0" indent="0">
              <a:buNone/>
              <a:defRPr sz="1900"/>
            </a:lvl1pPr>
            <a:lvl2pPr marL="617220" indent="0">
              <a:buNone/>
              <a:defRPr sz="1600"/>
            </a:lvl2pPr>
            <a:lvl3pPr marL="1234440" indent="0">
              <a:buNone/>
              <a:defRPr sz="1400"/>
            </a:lvl3pPr>
            <a:lvl4pPr marL="1851660" indent="0">
              <a:buNone/>
              <a:defRPr sz="1200"/>
            </a:lvl4pPr>
            <a:lvl5pPr marL="2468880" indent="0">
              <a:buNone/>
              <a:defRPr sz="1200"/>
            </a:lvl5pPr>
            <a:lvl6pPr marL="3086100" indent="0">
              <a:buNone/>
              <a:defRPr sz="1200"/>
            </a:lvl6pPr>
            <a:lvl7pPr marL="3703320" indent="0">
              <a:buNone/>
              <a:defRPr sz="1200"/>
            </a:lvl7pPr>
            <a:lvl8pPr marL="4320540" indent="0">
              <a:buNone/>
              <a:defRPr sz="1200"/>
            </a:lvl8pPr>
            <a:lvl9pPr marL="4937760" indent="0">
              <a:buNone/>
              <a:defRPr sz="12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9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540070" y="374894"/>
            <a:ext cx="9721215" cy="1560249"/>
          </a:xfrm>
          <a:prstGeom prst="rect">
            <a:avLst/>
          </a:prstGeom>
        </p:spPr>
        <p:txBody>
          <a:bodyPr vert="horz" lIns="123444" tIns="61722" rIns="123444" bIns="61722" rtlCol="1" anchor="ctr">
            <a:normAutofit/>
          </a:bodyPr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540070" y="2184348"/>
            <a:ext cx="9721215" cy="6178150"/>
          </a:xfrm>
          <a:prstGeom prst="rect">
            <a:avLst/>
          </a:prstGeom>
        </p:spPr>
        <p:txBody>
          <a:bodyPr vert="horz" lIns="123444" tIns="61722" rIns="123444" bIns="61722" rtlCol="1">
            <a:normAutofit/>
          </a:bodyPr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7740970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B92933-546C-4799-935F-7EE457BEC60F}" type="datetimeFigureOut">
              <a:rPr lang="ar-SA" smtClean="0"/>
              <a:t>25/02/1442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690461" y="8676714"/>
            <a:ext cx="3420428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540068" y="8676714"/>
            <a:ext cx="2520315" cy="498413"/>
          </a:xfrm>
          <a:prstGeom prst="rect">
            <a:avLst/>
          </a:prstGeom>
        </p:spPr>
        <p:txBody>
          <a:bodyPr vert="horz" lIns="123444" tIns="61722" rIns="123444" bIns="61722" rtlCol="1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C97DE4-06AD-40EE-80B3-09AD59E50FC3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401189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234440" rtl="1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62915" indent="-462915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02983" indent="-385763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3800" kern="1200">
          <a:solidFill>
            <a:schemeClr val="tx1"/>
          </a:solidFill>
          <a:latin typeface="+mn-lt"/>
          <a:ea typeface="+mn-ea"/>
          <a:cs typeface="+mn-cs"/>
        </a:defRPr>
      </a:lvl2pPr>
      <a:lvl3pPr marL="15430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602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7749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9471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01193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62915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246370" indent="-308610" algn="r" defTabSz="1234440" rtl="1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344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516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6888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8610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70332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32054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937760" algn="r" defTabSz="1234440" rtl="1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 /><Relationship Id="rId1" Type="http://schemas.openxmlformats.org/officeDocument/2006/relationships/slideLayout" Target="../slideLayouts/slideLayout7.xml" 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 /><Relationship Id="rId2" Type="http://schemas.openxmlformats.org/officeDocument/2006/relationships/image" Target="../media/image2.png" /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 /><Relationship Id="rId2" Type="http://schemas.openxmlformats.org/officeDocument/2006/relationships/image" Target="../media/image3.png" /><Relationship Id="rId1" Type="http://schemas.openxmlformats.org/officeDocument/2006/relationships/slideLayout" Target="../slideLayouts/slideLayout7.xml" 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microsoft.com/office/2007/relationships/hdphoto" Target="../media/hdphoto4.wdp" /><Relationship Id="rId2" Type="http://schemas.openxmlformats.org/officeDocument/2006/relationships/audio" Target="../media/media1.mp3" /><Relationship Id="rId1" Type="http://schemas.microsoft.com/office/2007/relationships/media" Target="../media/media1.mp3" /><Relationship Id="rId6" Type="http://schemas.openxmlformats.org/officeDocument/2006/relationships/image" Target="../media/image5.png" /><Relationship Id="rId5" Type="http://schemas.microsoft.com/office/2007/relationships/hdphoto" Target="../media/hdphoto3.wdp" /><Relationship Id="rId4" Type="http://schemas.openxmlformats.org/officeDocument/2006/relationships/image" Target="../media/image4.png" 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 /><Relationship Id="rId7" Type="http://schemas.microsoft.com/office/2007/relationships/hdphoto" Target="../media/hdphoto4.wdp" /><Relationship Id="rId2" Type="http://schemas.openxmlformats.org/officeDocument/2006/relationships/audio" Target="../media/media2.mp3" /><Relationship Id="rId1" Type="http://schemas.microsoft.com/office/2007/relationships/media" Target="../media/media2.mp3" /><Relationship Id="rId6" Type="http://schemas.openxmlformats.org/officeDocument/2006/relationships/image" Target="../media/image5.png" /><Relationship Id="rId5" Type="http://schemas.microsoft.com/office/2007/relationships/hdphoto" Target="../media/hdphoto5.wdp" /><Relationship Id="rId4" Type="http://schemas.openxmlformats.org/officeDocument/2006/relationships/image" Target="../media/image6.png" 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6.wdp" /><Relationship Id="rId2" Type="http://schemas.openxmlformats.org/officeDocument/2006/relationships/image" Target="../media/image7.png" /><Relationship Id="rId1" Type="http://schemas.openxmlformats.org/officeDocument/2006/relationships/slideLayout" Target="../slideLayouts/slideLayout7.xml" 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7.wdp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7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41"/>
            <a:ext cx="10801350" cy="9350605"/>
          </a:xfrm>
          <a:prstGeom prst="rect">
            <a:avLst/>
          </a:prstGeom>
        </p:spPr>
      </p:pic>
      <p:sp>
        <p:nvSpPr>
          <p:cNvPr id="3" name="مستطيل 2"/>
          <p:cNvSpPr/>
          <p:nvPr/>
        </p:nvSpPr>
        <p:spPr>
          <a:xfrm>
            <a:off x="3122439" y="3672632"/>
            <a:ext cx="6784228" cy="341632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Unit 4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Around the World</a:t>
            </a:r>
          </a:p>
          <a:p>
            <a:pPr algn="ctr"/>
            <a:r>
              <a:rPr lang="en-US" sz="7200" dirty="0">
                <a:ln w="18415" cmpd="sng">
                  <a:solidFill>
                    <a:schemeClr val="tx1"/>
                  </a:solidFill>
                  <a:prstDash val="solid"/>
                </a:ln>
                <a:solidFill>
                  <a:srgbClr val="0070C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BRADDON" panose="02000500000000000000" pitchFamily="2" charset="0"/>
              </a:rPr>
              <a:t>part 2</a:t>
            </a:r>
            <a:endParaRPr lang="ar-SA" sz="7200" dirty="0">
              <a:ln w="18415" cmpd="sng">
                <a:solidFill>
                  <a:schemeClr val="tx1"/>
                </a:solidFill>
                <a:prstDash val="solid"/>
              </a:ln>
              <a:solidFill>
                <a:srgbClr val="0070C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BRADDON" panose="02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1144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0" y="144240"/>
            <a:ext cx="10574593" cy="8640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665873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576288"/>
            <a:ext cx="10659545" cy="74168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792163" y="1008336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مستطيل 3"/>
          <p:cNvSpPr/>
          <p:nvPr/>
        </p:nvSpPr>
        <p:spPr>
          <a:xfrm>
            <a:off x="1803238" y="1410767"/>
            <a:ext cx="118333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aren’t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1512243" y="177080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440235" y="2130847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مستطيل 8"/>
          <p:cNvSpPr/>
          <p:nvPr/>
        </p:nvSpPr>
        <p:spPr>
          <a:xfrm>
            <a:off x="867134" y="2622948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0" name="مستطيل 9"/>
          <p:cNvSpPr/>
          <p:nvPr/>
        </p:nvSpPr>
        <p:spPr>
          <a:xfrm>
            <a:off x="1296219" y="299494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864171" y="3354983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مستطيل 11"/>
          <p:cNvSpPr/>
          <p:nvPr/>
        </p:nvSpPr>
        <p:spPr>
          <a:xfrm>
            <a:off x="1640112" y="3715023"/>
            <a:ext cx="80823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3" name="مستطيل 12"/>
          <p:cNvSpPr/>
          <p:nvPr/>
        </p:nvSpPr>
        <p:spPr>
          <a:xfrm>
            <a:off x="4827574" y="1050727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5475646" y="1410767"/>
            <a:ext cx="79541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isn’t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5544691" y="1770807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مستطيل 15"/>
          <p:cNvSpPr/>
          <p:nvPr/>
        </p:nvSpPr>
        <p:spPr>
          <a:xfrm>
            <a:off x="5112643" y="2130847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7" name="مستطيل 16"/>
          <p:cNvSpPr/>
          <p:nvPr/>
        </p:nvSpPr>
        <p:spPr>
          <a:xfrm>
            <a:off x="4752603" y="2592512"/>
            <a:ext cx="86113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Are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8" name="مستطيل 17"/>
          <p:cNvSpPr/>
          <p:nvPr/>
        </p:nvSpPr>
        <p:spPr>
          <a:xfrm>
            <a:off x="5472683" y="2592512"/>
            <a:ext cx="67678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you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19" name="مستطيل 18"/>
          <p:cNvSpPr/>
          <p:nvPr/>
        </p:nvSpPr>
        <p:spPr>
          <a:xfrm>
            <a:off x="4824611" y="3354983"/>
            <a:ext cx="63511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 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0" name="مستطيل 19"/>
          <p:cNvSpPr/>
          <p:nvPr/>
        </p:nvSpPr>
        <p:spPr>
          <a:xfrm>
            <a:off x="5328667" y="3715023"/>
            <a:ext cx="42030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CC0066"/>
                </a:solidFill>
                <a:latin typeface="Comic Sans MS" panose="030F0702030302020204" pitchFamily="66" charset="0"/>
              </a:rPr>
              <a:t>is</a:t>
            </a:r>
            <a:endParaRPr lang="ar-SA" b="1" dirty="0">
              <a:solidFill>
                <a:srgbClr val="CC0066"/>
              </a:solidFill>
              <a:latin typeface="Comic Sans MS" panose="030F0702030302020204" pitchFamily="66" charset="0"/>
            </a:endParaRPr>
          </a:p>
        </p:txBody>
      </p:sp>
      <p:sp>
        <p:nvSpPr>
          <p:cNvPr id="21" name="مستطيل 20"/>
          <p:cNvSpPr/>
          <p:nvPr/>
        </p:nvSpPr>
        <p:spPr>
          <a:xfrm>
            <a:off x="5613736" y="5400824"/>
            <a:ext cx="569159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      Yes, it is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No it isn’t. the capital of Korea is Seoul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No they aren’t. They are in England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     Yes, They are </a:t>
            </a:r>
          </a:p>
          <a:p>
            <a:pPr algn="l" rtl="0">
              <a:lnSpc>
                <a:spcPct val="150000"/>
              </a:lnSpc>
            </a:pPr>
            <a:r>
              <a:rPr lang="en-US" sz="2000" b="1" dirty="0">
                <a:solidFill>
                  <a:srgbClr val="009900"/>
                </a:solidFill>
                <a:latin typeface="Comic Sans MS" panose="030F0702030302020204" pitchFamily="66" charset="0"/>
              </a:rPr>
              <a:t>       Yes, it is</a:t>
            </a:r>
          </a:p>
          <a:p>
            <a:pPr algn="l" rtl="0">
              <a:lnSpc>
                <a:spcPct val="150000"/>
              </a:lnSpc>
            </a:pPr>
            <a:endParaRPr lang="ar-SA" sz="2000" b="1" dirty="0">
              <a:solidFill>
                <a:srgbClr val="00990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62902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build="p"/>
      <p:bldP spid="7" grpId="0" build="p"/>
      <p:bldP spid="8" grpId="0" build="p"/>
      <p:bldP spid="9" grpId="0" build="p"/>
      <p:bldP spid="10" grpId="0" build="p"/>
      <p:bldP spid="11" grpId="0" build="p"/>
      <p:bldP spid="12" grpId="0" build="p"/>
      <p:bldP spid="13" grpId="0" build="p"/>
      <p:bldP spid="14" grpId="0" build="p"/>
      <p:bldP spid="15" grpId="0" build="p"/>
      <p:bldP spid="16" grpId="0" build="p"/>
      <p:bldP spid="17" grpId="0" build="p"/>
      <p:bldP spid="18" grpId="0" build="p"/>
      <p:bldP spid="19" grpId="0" build="p"/>
      <p:bldP spid="20" grpId="0" build="p"/>
      <p:bldP spid="21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216248"/>
            <a:ext cx="10441160" cy="8971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392563" y="72232"/>
            <a:ext cx="1368152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" name="مستطيل 3"/>
          <p:cNvSpPr/>
          <p:nvPr/>
        </p:nvSpPr>
        <p:spPr>
          <a:xfrm>
            <a:off x="144091" y="8432404"/>
            <a:ext cx="3312368" cy="79208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3" name="SG Bk 1 F-SA_'16_22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090305" y="259806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838005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209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0" y="936328"/>
            <a:ext cx="10424177" cy="5904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مستطيل 1"/>
          <p:cNvSpPr/>
          <p:nvPr/>
        </p:nvSpPr>
        <p:spPr>
          <a:xfrm>
            <a:off x="4536579" y="792312"/>
            <a:ext cx="5760640" cy="86409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pic>
        <p:nvPicPr>
          <p:cNvPr id="4" name="SG Bk 1 F-SA_'16_2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>
            <a:biLevel thresh="75000"/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4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456459" y="922103"/>
            <a:ext cx="604515" cy="60451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شكل بيضاوي 4"/>
          <p:cNvSpPr/>
          <p:nvPr/>
        </p:nvSpPr>
        <p:spPr>
          <a:xfrm>
            <a:off x="864171" y="280853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7" name="شكل بيضاوي 6"/>
          <p:cNvSpPr/>
          <p:nvPr/>
        </p:nvSpPr>
        <p:spPr>
          <a:xfrm>
            <a:off x="864171" y="3960664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8" name="شكل بيضاوي 7"/>
          <p:cNvSpPr/>
          <p:nvPr/>
        </p:nvSpPr>
        <p:spPr>
          <a:xfrm>
            <a:off x="864171" y="496877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9" name="شكل بيضاوي 8"/>
          <p:cNvSpPr/>
          <p:nvPr/>
        </p:nvSpPr>
        <p:spPr>
          <a:xfrm>
            <a:off x="3240435" y="2880544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شكل بيضاوي 9"/>
          <p:cNvSpPr/>
          <p:nvPr/>
        </p:nvSpPr>
        <p:spPr>
          <a:xfrm>
            <a:off x="3240435" y="3528616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1" name="شكل بيضاوي 10"/>
          <p:cNvSpPr/>
          <p:nvPr/>
        </p:nvSpPr>
        <p:spPr>
          <a:xfrm>
            <a:off x="3240435" y="4536728"/>
            <a:ext cx="432048" cy="57606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334659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66858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93" y="144240"/>
            <a:ext cx="10670057" cy="8208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مستطيل 3"/>
          <p:cNvSpPr/>
          <p:nvPr/>
        </p:nvSpPr>
        <p:spPr>
          <a:xfrm>
            <a:off x="3456459" y="3888656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872283" y="4507111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مستطيل 5"/>
          <p:cNvSpPr/>
          <p:nvPr/>
        </p:nvSpPr>
        <p:spPr>
          <a:xfrm>
            <a:off x="5372341" y="4517564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7" name="مستطيل 6"/>
          <p:cNvSpPr/>
          <p:nvPr/>
        </p:nvSpPr>
        <p:spPr>
          <a:xfrm>
            <a:off x="3888507" y="5093628"/>
            <a:ext cx="75693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are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1872283" y="5669692"/>
            <a:ext cx="4603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m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9" name="شكل بيضاوي 8"/>
          <p:cNvSpPr/>
          <p:nvPr/>
        </p:nvSpPr>
        <p:spPr>
          <a:xfrm>
            <a:off x="3834927" y="5708020"/>
            <a:ext cx="701651" cy="484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0" name="مستطيل 9"/>
          <p:cNvSpPr/>
          <p:nvPr/>
        </p:nvSpPr>
        <p:spPr>
          <a:xfrm>
            <a:off x="4077418" y="6048896"/>
            <a:ext cx="6751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are</a:t>
            </a:r>
            <a:endParaRPr lang="ar-SA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مستطيل 10"/>
          <p:cNvSpPr/>
          <p:nvPr/>
        </p:nvSpPr>
        <p:spPr>
          <a:xfrm>
            <a:off x="2520747" y="6624960"/>
            <a:ext cx="5036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b="1" dirty="0">
                <a:solidFill>
                  <a:srgbClr val="0070C0"/>
                </a:solidFill>
                <a:latin typeface="Comic Sans MS" panose="030F0702030302020204" pitchFamily="66" charset="0"/>
              </a:rPr>
              <a:t>re</a:t>
            </a:r>
            <a:endParaRPr lang="ar-SA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2" name="شكل بيضاوي 11"/>
          <p:cNvSpPr/>
          <p:nvPr/>
        </p:nvSpPr>
        <p:spPr>
          <a:xfrm>
            <a:off x="4555008" y="6644124"/>
            <a:ext cx="701651" cy="484892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3" name="مستطيل 12"/>
          <p:cNvSpPr/>
          <p:nvPr/>
        </p:nvSpPr>
        <p:spPr>
          <a:xfrm>
            <a:off x="2059973" y="7129016"/>
            <a:ext cx="5549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4" name="مستطيل 13"/>
          <p:cNvSpPr/>
          <p:nvPr/>
        </p:nvSpPr>
        <p:spPr>
          <a:xfrm>
            <a:off x="2520355" y="7757924"/>
            <a:ext cx="8996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isn’t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5" name="مستطيل 14"/>
          <p:cNvSpPr/>
          <p:nvPr/>
        </p:nvSpPr>
        <p:spPr>
          <a:xfrm>
            <a:off x="4176539" y="7757924"/>
            <a:ext cx="35939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 rtl="0"/>
            <a:r>
              <a:rPr lang="en-US" sz="2800" b="1" dirty="0">
                <a:solidFill>
                  <a:srgbClr val="0070C0"/>
                </a:solidFill>
                <a:latin typeface="Comic Sans MS" panose="030F0702030302020204" pitchFamily="66" charset="0"/>
              </a:rPr>
              <a:t>s</a:t>
            </a:r>
            <a:endParaRPr lang="ar-SA" sz="2800" b="1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  <p:sp>
        <p:nvSpPr>
          <p:cNvPr id="16" name="شكل بيضاوي 15"/>
          <p:cNvSpPr/>
          <p:nvPr/>
        </p:nvSpPr>
        <p:spPr>
          <a:xfrm>
            <a:off x="5602532" y="7868260"/>
            <a:ext cx="662239" cy="412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7" name="شكل بيضاوي 16"/>
          <p:cNvSpPr/>
          <p:nvPr/>
        </p:nvSpPr>
        <p:spPr>
          <a:xfrm>
            <a:off x="6840835" y="5780028"/>
            <a:ext cx="518223" cy="412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18" name="شكل بيضاوي 17"/>
          <p:cNvSpPr/>
          <p:nvPr/>
        </p:nvSpPr>
        <p:spPr>
          <a:xfrm>
            <a:off x="7344891" y="6696968"/>
            <a:ext cx="518223" cy="412884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98066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 build="p"/>
      <p:bldP spid="6" grpId="0" build="p"/>
      <p:bldP spid="7" grpId="0" build="p"/>
      <p:bldP spid="8" grpId="0" build="p"/>
      <p:bldP spid="9" grpId="0" animBg="1"/>
      <p:bldP spid="10" grpId="0" build="p"/>
      <p:bldP spid="11" grpId="0" build="p"/>
      <p:bldP spid="12" grpId="0" animBg="1"/>
      <p:bldP spid="13" grpId="0" build="p"/>
      <p:bldP spid="14" grpId="0" build="p"/>
      <p:bldP spid="15" grpId="0" build="p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091" y="504280"/>
            <a:ext cx="10557968" cy="69847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مستطيل 2"/>
          <p:cNvSpPr/>
          <p:nvPr/>
        </p:nvSpPr>
        <p:spPr>
          <a:xfrm>
            <a:off x="3456459" y="172841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No, he isn’t. He is from Ecuador</a:t>
            </a:r>
            <a:endParaRPr lang="ar-SA" sz="2800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4032523" y="244849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Yes, he is</a:t>
            </a:r>
          </a:p>
        </p:txBody>
      </p:sp>
      <p:sp>
        <p:nvSpPr>
          <p:cNvPr id="6" name="مستطيل 5"/>
          <p:cNvSpPr/>
          <p:nvPr/>
        </p:nvSpPr>
        <p:spPr>
          <a:xfrm>
            <a:off x="3168427" y="314941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No, he isn’t. He’s on vacation.</a:t>
            </a:r>
          </a:p>
        </p:txBody>
      </p:sp>
      <p:sp>
        <p:nvSpPr>
          <p:cNvPr id="7" name="مستطيل 6"/>
          <p:cNvSpPr/>
          <p:nvPr/>
        </p:nvSpPr>
        <p:spPr>
          <a:xfrm>
            <a:off x="3384451" y="3816648"/>
            <a:ext cx="727288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No, he isn’t. He’s from the United States.</a:t>
            </a:r>
            <a:endParaRPr lang="ar-SA" sz="2800" dirty="0">
              <a:solidFill>
                <a:srgbClr val="993300"/>
              </a:solidFill>
              <a:latin typeface="Comic Sans MS" panose="030F0702030302020204" pitchFamily="66" charset="0"/>
            </a:endParaRPr>
          </a:p>
        </p:txBody>
      </p:sp>
      <p:sp>
        <p:nvSpPr>
          <p:cNvPr id="8" name="مستطيل 7"/>
          <p:cNvSpPr/>
          <p:nvPr/>
        </p:nvSpPr>
        <p:spPr>
          <a:xfrm>
            <a:off x="4896619" y="4608736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Yes, they are.</a:t>
            </a:r>
          </a:p>
        </p:txBody>
      </p:sp>
      <p:sp>
        <p:nvSpPr>
          <p:cNvPr id="9" name="مستطيل 8"/>
          <p:cNvSpPr/>
          <p:nvPr/>
        </p:nvSpPr>
        <p:spPr>
          <a:xfrm>
            <a:off x="3240435" y="5309652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800" dirty="0">
                <a:solidFill>
                  <a:srgbClr val="993300"/>
                </a:solidFill>
                <a:latin typeface="Comic Sans MS" panose="030F0702030302020204" pitchFamily="66" charset="0"/>
              </a:rPr>
              <a:t>Yes, it is.</a:t>
            </a:r>
          </a:p>
        </p:txBody>
      </p:sp>
      <p:sp>
        <p:nvSpPr>
          <p:cNvPr id="10" name="مستطيل 9"/>
          <p:cNvSpPr/>
          <p:nvPr/>
        </p:nvSpPr>
        <p:spPr>
          <a:xfrm>
            <a:off x="4464571" y="5976888"/>
            <a:ext cx="66967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sz="2700" dirty="0">
                <a:solidFill>
                  <a:srgbClr val="993300"/>
                </a:solidFill>
                <a:latin typeface="Comic Sans MS" panose="030F0702030302020204" pitchFamily="66" charset="0"/>
              </a:rPr>
              <a:t>No, they aren’t. They are in Brazil now.</a:t>
            </a:r>
          </a:p>
        </p:txBody>
      </p:sp>
      <p:sp>
        <p:nvSpPr>
          <p:cNvPr id="12" name="مستطيل 11"/>
          <p:cNvSpPr/>
          <p:nvPr/>
        </p:nvSpPr>
        <p:spPr>
          <a:xfrm>
            <a:off x="4968627" y="6658059"/>
            <a:ext cx="573343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 rtl="0"/>
            <a:r>
              <a:rPr lang="en-US" b="1" dirty="0">
                <a:solidFill>
                  <a:srgbClr val="993300"/>
                </a:solidFill>
                <a:latin typeface="Comic Sans MS" panose="030F0702030302020204" pitchFamily="66" charset="0"/>
              </a:rPr>
              <a:t>No, they aren’t. They live in Rio de Janeiro.</a:t>
            </a:r>
          </a:p>
        </p:txBody>
      </p:sp>
    </p:spTree>
    <p:extLst>
      <p:ext uri="{BB962C8B-B14F-4D97-AF65-F5344CB8AC3E}">
        <p14:creationId xmlns:p14="http://schemas.microsoft.com/office/powerpoint/2010/main" val="38827582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build="p"/>
      <p:bldP spid="6" grpId="0" build="p"/>
      <p:bldP spid="7" grpId="0" build="p"/>
      <p:bldP spid="8" grpId="0" build="p"/>
      <p:bldP spid="9" grpId="0" build="p"/>
      <p:bldP spid="10" grpId="0" build="p"/>
      <p:bldP spid="12" grpId="0" build="p"/>
    </p:bld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495</TotalTime>
  <Words>132</Words>
  <Application>Microsoft Office PowerPoint</Application>
  <PresentationFormat>مخصص</PresentationFormat>
  <Paragraphs>42</Paragraphs>
  <Slides>7</Slides>
  <Notes>0</Notes>
  <HiddenSlides>0</HiddenSlides>
  <MMClips>2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HP</dc:creator>
  <cp:lastModifiedBy>khalid778905@hotmail.com</cp:lastModifiedBy>
  <cp:revision>39</cp:revision>
  <dcterms:created xsi:type="dcterms:W3CDTF">2020-06-10T16:15:16Z</dcterms:created>
  <dcterms:modified xsi:type="dcterms:W3CDTF">2020-10-12T11:28:07Z</dcterms:modified>
</cp:coreProperties>
</file>