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57" r:id="rId2"/>
    <p:sldId id="292" r:id="rId3"/>
    <p:sldId id="293" r:id="rId4"/>
    <p:sldId id="294" r:id="rId5"/>
    <p:sldId id="295" r:id="rId6"/>
  </p:sldIdLst>
  <p:sldSz cx="10801350" cy="9361488"/>
  <p:notesSz cx="6858000" cy="9144000"/>
  <p:defaultTextStyle>
    <a:defPPr>
      <a:defRPr lang="ar-SA"/>
    </a:defPPr>
    <a:lvl1pPr marL="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709" y="-58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BBEC3A-7D93-40AB-8A8D-02DD5CDB700E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9D5698-84D7-4E62-A20E-1E1CB3781A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8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4"/>
            <a:ext cx="7560945" cy="23923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8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2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589428"/>
            <a:ext cx="2870983" cy="12581666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89428"/>
            <a:ext cx="8432930" cy="12581666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9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4"/>
            <a:ext cx="9181148" cy="1859295"/>
          </a:xfrm>
        </p:spPr>
        <p:txBody>
          <a:bodyPr anchor="t"/>
          <a:lstStyle>
            <a:lvl1pPr algn="r">
              <a:defRPr sz="54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9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6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1"/>
            <a:ext cx="4772472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6"/>
            <a:ext cx="4772472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8" y="2095501"/>
            <a:ext cx="4774347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8" y="2968806"/>
            <a:ext cx="4774347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6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1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7"/>
            <a:ext cx="3553570" cy="158625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28"/>
            <a:ext cx="6038255" cy="798977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8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4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3"/>
            <a:ext cx="6480810" cy="77362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8"/>
            <a:ext cx="6480810" cy="5616893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  <a:prstGeom prst="rect">
            <a:avLst/>
          </a:prstGeom>
        </p:spPr>
        <p:txBody>
          <a:bodyPr vert="horz" lIns="123444" tIns="61722" rIns="123444" bIns="61722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23444" tIns="61722" rIns="123444" bIns="61722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4"/>
            <a:ext cx="3420428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1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7" Type="http://schemas.microsoft.com/office/2007/relationships/hdphoto" Target="../media/hdphoto3.wdp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5.png" /><Relationship Id="rId5" Type="http://schemas.microsoft.com/office/2007/relationships/hdphoto" Target="../media/hdphoto2.wdp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"/>
            <a:ext cx="10801350" cy="935060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122439" y="3672632"/>
            <a:ext cx="678422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 4</a:t>
            </a:r>
          </a:p>
          <a:p>
            <a:pPr algn="ctr"/>
            <a:r>
              <a:rPr lang="en-US" sz="7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Around the World</a:t>
            </a:r>
          </a:p>
          <a:p>
            <a:pPr algn="ctr"/>
            <a:r>
              <a:rPr lang="en-US" sz="7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part 3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16"/>
          <a:stretch/>
        </p:blipFill>
        <p:spPr bwMode="auto">
          <a:xfrm>
            <a:off x="163289" y="6696968"/>
            <a:ext cx="10061922" cy="25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 bwMode="auto">
          <a:xfrm>
            <a:off x="504131" y="99304"/>
            <a:ext cx="8632576" cy="652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816499" y="0"/>
            <a:ext cx="1152128" cy="504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48147" y="7087899"/>
            <a:ext cx="2199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rgbClr val="99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He’s from Egypt</a:t>
            </a:r>
            <a:endParaRPr lang="ar-SA" sz="2000" dirty="0">
              <a:solidFill>
                <a:srgbClr val="9933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00547" y="7448986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rgbClr val="99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Yes, he is</a:t>
            </a:r>
            <a:endParaRPr lang="ar-SA" sz="2000" dirty="0">
              <a:solidFill>
                <a:srgbClr val="9933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613083" y="7088946"/>
            <a:ext cx="1585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rgbClr val="99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No, He isn’t</a:t>
            </a:r>
            <a:endParaRPr lang="ar-SA" sz="2000" dirty="0">
              <a:solidFill>
                <a:srgbClr val="9933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765483" y="7489056"/>
            <a:ext cx="1436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rgbClr val="99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He’s Saudi</a:t>
            </a:r>
            <a:endParaRPr lang="ar-SA" sz="2000" dirty="0">
              <a:solidFill>
                <a:srgbClr val="9933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0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350" cy="936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312443" y="0"/>
            <a:ext cx="1296144" cy="15123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SG Bk 1 F-SA_'16_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2650" y="504280"/>
            <a:ext cx="675730" cy="675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8280995" y="7867328"/>
            <a:ext cx="237626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Hannun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Lapland</a:t>
            </a:r>
          </a:p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Finland</a:t>
            </a:r>
          </a:p>
          <a:p>
            <a:pPr algn="l" rtl="0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Rovaniemi</a:t>
            </a:r>
            <a:endParaRPr lang="ar-SA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5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288256"/>
            <a:ext cx="10486727" cy="79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60115" y="7561064"/>
            <a:ext cx="59046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07" y="1944440"/>
            <a:ext cx="360000" cy="4146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95" y="2753976"/>
            <a:ext cx="360000" cy="4146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955" y="3618072"/>
            <a:ext cx="360000" cy="4146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3" y="5058232"/>
            <a:ext cx="360000" cy="4146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95" y="5904880"/>
            <a:ext cx="360000" cy="4146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99" y="6210360"/>
            <a:ext cx="360000" cy="4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7" y="533946"/>
            <a:ext cx="10160524" cy="71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067845" y="2088456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are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2323" y="2789372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they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56259" y="3437444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Where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23463" y="4013508"/>
            <a:ext cx="740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I’m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11495" y="4661580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from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55127" y="5237644"/>
            <a:ext cx="56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on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60515" y="588571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vacation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872283" y="7181860"/>
            <a:ext cx="797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bye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33</Words>
  <Application>Microsoft Office PowerPoint</Application>
  <PresentationFormat>مخصص</PresentationFormat>
  <Paragraphs>19</Paragraphs>
  <Slides>5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khalid778905@hotmail.com</cp:lastModifiedBy>
  <cp:revision>43</cp:revision>
  <dcterms:created xsi:type="dcterms:W3CDTF">2020-06-10T16:15:16Z</dcterms:created>
  <dcterms:modified xsi:type="dcterms:W3CDTF">2020-10-12T11:17:42Z</dcterms:modified>
</cp:coreProperties>
</file>