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57" r:id="rId2"/>
    <p:sldId id="292" r:id="rId3"/>
    <p:sldId id="293" r:id="rId4"/>
    <p:sldId id="294" r:id="rId5"/>
    <p:sldId id="295" r:id="rId6"/>
    <p:sldId id="296" r:id="rId7"/>
  </p:sldIdLst>
  <p:sldSz cx="10801350" cy="9361488"/>
  <p:notesSz cx="6858000" cy="9144000"/>
  <p:defaultTextStyle>
    <a:defPPr>
      <a:defRPr lang="ar-SA"/>
    </a:defPPr>
    <a:lvl1pPr marL="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722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444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166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6888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8610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0332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2054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3776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9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33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709" y="-58"/>
      </p:cViewPr>
      <p:guideLst>
        <p:guide orient="horz" pos="2949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5BBEC3A-7D93-40AB-8A8D-02DD5CDB700E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85800"/>
            <a:ext cx="3956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9D5698-84D7-4E62-A20E-1E1CB3781A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488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722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3444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5166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6888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8610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0332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2054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3776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10101" y="2908130"/>
            <a:ext cx="9181148" cy="2006652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620205" y="5304844"/>
            <a:ext cx="7560945" cy="23923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383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728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250534" y="589428"/>
            <a:ext cx="2870983" cy="12581666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37579" y="589428"/>
            <a:ext cx="8432930" cy="12581666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098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22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3232" y="6015624"/>
            <a:ext cx="9181148" cy="1859295"/>
          </a:xfrm>
        </p:spPr>
        <p:txBody>
          <a:bodyPr anchor="t"/>
          <a:lstStyle>
            <a:lvl1pPr algn="r">
              <a:defRPr sz="54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53232" y="3967799"/>
            <a:ext cx="9181148" cy="2047825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722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344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516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68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861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033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205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377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95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37580" y="3441215"/>
            <a:ext cx="5651956" cy="9729880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469559" y="3441215"/>
            <a:ext cx="5651956" cy="9729880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262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70" y="374894"/>
            <a:ext cx="9721215" cy="1560249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68" y="2095501"/>
            <a:ext cx="4772472" cy="8733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40068" y="2968806"/>
            <a:ext cx="4772472" cy="539369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5486938" y="2095501"/>
            <a:ext cx="4774347" cy="8733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486938" y="2968806"/>
            <a:ext cx="4774347" cy="539369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965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515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276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68" y="372727"/>
            <a:ext cx="3553570" cy="1586253"/>
          </a:xfrm>
        </p:spPr>
        <p:txBody>
          <a:bodyPr anchor="b"/>
          <a:lstStyle>
            <a:lvl1pPr algn="r">
              <a:defRPr sz="27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23030" y="372728"/>
            <a:ext cx="6038255" cy="7989771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40068" y="1958978"/>
            <a:ext cx="3553570" cy="6403518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934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17140" y="6553043"/>
            <a:ext cx="6480810" cy="773623"/>
          </a:xfrm>
        </p:spPr>
        <p:txBody>
          <a:bodyPr anchor="b"/>
          <a:lstStyle>
            <a:lvl1pPr algn="r">
              <a:defRPr sz="27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117140" y="836468"/>
            <a:ext cx="6480810" cy="5616893"/>
          </a:xfrm>
        </p:spPr>
        <p:txBody>
          <a:bodyPr/>
          <a:lstStyle>
            <a:lvl1pPr marL="0" indent="0">
              <a:buNone/>
              <a:defRPr sz="4300"/>
            </a:lvl1pPr>
            <a:lvl2pPr marL="617220" indent="0">
              <a:buNone/>
              <a:defRPr sz="3800"/>
            </a:lvl2pPr>
            <a:lvl3pPr marL="1234440" indent="0">
              <a:buNone/>
              <a:defRPr sz="3200"/>
            </a:lvl3pPr>
            <a:lvl4pPr marL="1851660" indent="0">
              <a:buNone/>
              <a:defRPr sz="2700"/>
            </a:lvl4pPr>
            <a:lvl5pPr marL="2468880" indent="0">
              <a:buNone/>
              <a:defRPr sz="2700"/>
            </a:lvl5pPr>
            <a:lvl6pPr marL="3086100" indent="0">
              <a:buNone/>
              <a:defRPr sz="2700"/>
            </a:lvl6pPr>
            <a:lvl7pPr marL="3703320" indent="0">
              <a:buNone/>
              <a:defRPr sz="2700"/>
            </a:lvl7pPr>
            <a:lvl8pPr marL="4320540" indent="0">
              <a:buNone/>
              <a:defRPr sz="2700"/>
            </a:lvl8pPr>
            <a:lvl9pPr marL="4937760" indent="0">
              <a:buNone/>
              <a:defRPr sz="27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117140" y="7326665"/>
            <a:ext cx="6480810" cy="1098675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9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540070" y="374894"/>
            <a:ext cx="9721215" cy="1560249"/>
          </a:xfrm>
          <a:prstGeom prst="rect">
            <a:avLst/>
          </a:prstGeom>
        </p:spPr>
        <p:txBody>
          <a:bodyPr vert="horz" lIns="123444" tIns="61722" rIns="123444" bIns="61722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70" y="2184348"/>
            <a:ext cx="9721215" cy="6178150"/>
          </a:xfrm>
          <a:prstGeom prst="rect">
            <a:avLst/>
          </a:prstGeom>
        </p:spPr>
        <p:txBody>
          <a:bodyPr vert="horz" lIns="123444" tIns="61722" rIns="123444" bIns="61722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7740970" y="8676714"/>
            <a:ext cx="2520315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690461" y="8676714"/>
            <a:ext cx="3420428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540068" y="8676714"/>
            <a:ext cx="2520315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011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34440" rtl="1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2915" indent="-462915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02983" indent="-385763" algn="r" defTabSz="1234440" rtl="1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4305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27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7749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471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1193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2915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37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166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8610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0332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3776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1"/>
            <a:ext cx="10801350" cy="935060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122439" y="3672632"/>
            <a:ext cx="678422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Unit 4</a:t>
            </a:r>
          </a:p>
          <a:p>
            <a:pPr algn="ctr"/>
            <a:r>
              <a:rPr lang="en-US" sz="72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Around the World</a:t>
            </a:r>
          </a:p>
          <a:p>
            <a:pPr algn="ctr"/>
            <a:r>
              <a:rPr lang="en-US" sz="72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part 4</a:t>
            </a:r>
            <a:endParaRPr lang="ar-SA" sz="7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7" y="576288"/>
            <a:ext cx="10425177" cy="777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82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264"/>
            <a:ext cx="10554189" cy="792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25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9" y="20092"/>
            <a:ext cx="10225136" cy="923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9361115" y="8209136"/>
            <a:ext cx="792088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603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98595"/>
            <a:ext cx="10657259" cy="8902629"/>
            <a:chOff x="0" y="98595"/>
            <a:chExt cx="10657259" cy="890262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7" r="1317"/>
            <a:stretch/>
          </p:blipFill>
          <p:spPr bwMode="auto">
            <a:xfrm>
              <a:off x="25375" y="152399"/>
              <a:ext cx="10631884" cy="884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مستطيل 1"/>
            <p:cNvSpPr/>
            <p:nvPr/>
          </p:nvSpPr>
          <p:spPr>
            <a:xfrm>
              <a:off x="0" y="152399"/>
              <a:ext cx="4680595" cy="20800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3"/>
            <p:cNvSpPr/>
            <p:nvPr/>
          </p:nvSpPr>
          <p:spPr>
            <a:xfrm>
              <a:off x="4392563" y="152399"/>
              <a:ext cx="1512243" cy="1616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" name="مستطيل 4"/>
            <p:cNvSpPr/>
            <p:nvPr/>
          </p:nvSpPr>
          <p:spPr>
            <a:xfrm>
              <a:off x="5760715" y="98595"/>
              <a:ext cx="1944291" cy="6245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" name="مستطيل 5"/>
          <p:cNvSpPr/>
          <p:nvPr/>
        </p:nvSpPr>
        <p:spPr>
          <a:xfrm>
            <a:off x="936179" y="4244328"/>
            <a:ext cx="7200800" cy="3676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Can/Will you please give me an eraser?</a:t>
            </a:r>
          </a:p>
          <a:p>
            <a:pPr algn="l" rtl="0">
              <a:lnSpc>
                <a:spcPct val="200000"/>
              </a:lnSpc>
            </a:pPr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Can/Will you close the door, please?</a:t>
            </a:r>
          </a:p>
          <a:p>
            <a:pPr algn="l" rtl="0">
              <a:lnSpc>
                <a:spcPct val="200000"/>
              </a:lnSpc>
            </a:pPr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Can/Will you please be my partner?</a:t>
            </a:r>
          </a:p>
          <a:p>
            <a:pPr algn="l" rtl="0">
              <a:lnSpc>
                <a:spcPct val="200000"/>
              </a:lnSpc>
            </a:pPr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Can/Will you open your books, please?</a:t>
            </a:r>
          </a:p>
          <a:p>
            <a:pPr algn="l" rtl="0">
              <a:lnSpc>
                <a:spcPct val="200000"/>
              </a:lnSpc>
            </a:pPr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Can/Will you please repeat that?</a:t>
            </a:r>
            <a:endParaRPr lang="ar-SA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7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60" r="8165"/>
          <a:stretch/>
        </p:blipFill>
        <p:spPr bwMode="auto">
          <a:xfrm>
            <a:off x="135322" y="177900"/>
            <a:ext cx="7713625" cy="897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947" y="222541"/>
            <a:ext cx="23717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880395" y="2409587"/>
            <a:ext cx="79594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Carlos Torres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Chilean</a:t>
            </a:r>
          </a:p>
          <a:p>
            <a:pPr algn="l" rtl="0"/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Los Angeles, California, U.S.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18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carlos123@worldnet.com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310-555-9901</a:t>
            </a:r>
            <a:endParaRPr lang="ar-SA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79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62</Words>
  <Application>Microsoft Office PowerPoint</Application>
  <PresentationFormat>مخصص</PresentationFormat>
  <Paragraphs>15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khalid778905@hotmail.com</cp:lastModifiedBy>
  <cp:revision>42</cp:revision>
  <dcterms:created xsi:type="dcterms:W3CDTF">2020-06-10T16:15:16Z</dcterms:created>
  <dcterms:modified xsi:type="dcterms:W3CDTF">2020-10-12T11:26:02Z</dcterms:modified>
</cp:coreProperties>
</file>