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5 Segments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ENING SLIDE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;p2"/>
          <p:cNvSpPr/>
          <p:nvPr/>
        </p:nvSpPr>
        <p:spPr>
          <a:xfrm>
            <a:off x="510232" y="530199"/>
            <a:ext cx="1543602" cy="490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/>
            </a:pPr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844168" y="2094867"/>
            <a:ext cx="6606800" cy="23764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defRPr sz="7300">
                <a:solidFill>
                  <a:srgbClr val="FF7C3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" name="Google Shape;11;p2"/>
          <p:cNvSpPr/>
          <p:nvPr/>
        </p:nvSpPr>
        <p:spPr>
          <a:xfrm>
            <a:off x="133" y="5897867"/>
            <a:ext cx="12192001" cy="95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/>
            </a:pPr>
          </a:p>
        </p:txBody>
      </p:sp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844163" y="4332704"/>
            <a:ext cx="5802801" cy="9560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228600" indent="2286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228600" indent="6858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228600" indent="11430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" indent="1600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ANKS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61;p16"/>
          <p:cNvSpPr/>
          <p:nvPr/>
        </p:nvSpPr>
        <p:spPr>
          <a:xfrm>
            <a:off x="510232" y="530200"/>
            <a:ext cx="4784002" cy="57976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/>
            </a:pPr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1275199" y="3264932"/>
            <a:ext cx="3154802" cy="7632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spcBef>
                <a:spcPts val="0"/>
              </a:spcBef>
              <a:buSzTx/>
              <a:buFontTx/>
              <a:buNone/>
            </a:lvl1pPr>
            <a:lvl2pPr marL="228600" indent="2286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2pPr>
            <a:lvl3pPr marL="228600" indent="6858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3pPr>
            <a:lvl4pPr marL="228600" indent="11430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4pPr>
            <a:lvl5pPr marL="228600" indent="16002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1275199" y="2489332"/>
            <a:ext cx="3254001" cy="7880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defRPr sz="3200">
                <a:solidFill>
                  <a:srgbClr val="FF7C3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+ TEXT + DESIGN 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58;p7"/>
          <p:cNvSpPr/>
          <p:nvPr/>
        </p:nvSpPr>
        <p:spPr>
          <a:xfrm flipH="1">
            <a:off x="510233" y="1676820"/>
            <a:ext cx="6032001" cy="46372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/>
            </a:pPr>
          </a:p>
        </p:txBody>
      </p:sp>
      <p:sp>
        <p:nvSpPr>
          <p:cNvPr id="114" name="Google Shape;59;p7"/>
          <p:cNvSpPr/>
          <p:nvPr/>
        </p:nvSpPr>
        <p:spPr>
          <a:xfrm>
            <a:off x="510232" y="530200"/>
            <a:ext cx="11195602" cy="78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/>
            </a:pPr>
          </a:p>
        </p:txBody>
      </p:sp>
      <p:sp>
        <p:nvSpPr>
          <p:cNvPr id="115" name="Google Shape;60;p7"/>
          <p:cNvSpPr/>
          <p:nvPr/>
        </p:nvSpPr>
        <p:spPr>
          <a:xfrm flipH="1">
            <a:off x="6921666" y="1690599"/>
            <a:ext cx="4784001" cy="46372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sz="2400"/>
            </a:pPr>
          </a:p>
        </p:txBody>
      </p:sp>
      <p:sp>
        <p:nvSpPr>
          <p:cNvPr id="116" name="Body Level One…"/>
          <p:cNvSpPr txBox="1"/>
          <p:nvPr>
            <p:ph type="body" sz="quarter" idx="1"/>
          </p:nvPr>
        </p:nvSpPr>
        <p:spPr>
          <a:xfrm>
            <a:off x="8139000" y="3264932"/>
            <a:ext cx="3154801" cy="7632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spcBef>
                <a:spcPts val="0"/>
              </a:spcBef>
              <a:buSzTx/>
              <a:buFontTx/>
              <a:buNone/>
            </a:lvl1pPr>
            <a:lvl2pPr marL="228600" indent="2286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2pPr>
            <a:lvl3pPr marL="228600" indent="6858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3pPr>
            <a:lvl4pPr marL="228600" indent="11430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4pPr>
            <a:lvl5pPr marL="228600" indent="16002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xfrm>
            <a:off x="4469000" y="530200"/>
            <a:ext cx="6824800" cy="7880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3200">
                <a:solidFill>
                  <a:srgbClr val="FF7C3E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xfrm>
            <a:off x="2819599" y="1547017"/>
            <a:ext cx="4190402" cy="1273201"/>
          </a:xfrm>
          <a:prstGeom prst="rect">
            <a:avLst/>
          </a:prstGeom>
        </p:spPr>
        <p:txBody>
          <a:bodyPr lIns="91424" tIns="91424" rIns="91424" bIns="91424"/>
          <a:lstStyle/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2819400" y="3024184"/>
            <a:ext cx="4190801" cy="13724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buSzTx/>
              <a:buFontTx/>
              <a:buNone/>
            </a:lvl1pPr>
            <a:lvl2pPr marL="228600" indent="2286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2pPr>
            <a:lvl3pPr marL="228600" indent="6858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3pPr>
            <a:lvl4pPr marL="228600" indent="11430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4pPr>
            <a:lvl5pPr marL="228600" indent="1600200">
              <a:lnSpc>
                <a:spcPct val="100000"/>
              </a:lnSpc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Google Shape;17;p3"/>
          <p:cNvSpPr/>
          <p:nvPr/>
        </p:nvSpPr>
        <p:spPr>
          <a:xfrm rot="16200000">
            <a:off x="7554508" y="2011596"/>
            <a:ext cx="7164169" cy="2847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600" fill="norm" stroke="1" extrusionOk="0">
                <a:moveTo>
                  <a:pt x="2178" y="0"/>
                </a:moveTo>
                <a:cubicBezTo>
                  <a:pt x="2126" y="0"/>
                  <a:pt x="2072" y="0"/>
                  <a:pt x="2020" y="9"/>
                </a:cubicBezTo>
                <a:cubicBezTo>
                  <a:pt x="1859" y="34"/>
                  <a:pt x="1698" y="94"/>
                  <a:pt x="1516" y="204"/>
                </a:cubicBezTo>
                <a:cubicBezTo>
                  <a:pt x="1341" y="298"/>
                  <a:pt x="1166" y="451"/>
                  <a:pt x="977" y="664"/>
                </a:cubicBezTo>
                <a:cubicBezTo>
                  <a:pt x="651" y="1021"/>
                  <a:pt x="328" y="1539"/>
                  <a:pt x="30" y="2211"/>
                </a:cubicBezTo>
                <a:cubicBezTo>
                  <a:pt x="16" y="2245"/>
                  <a:pt x="6" y="2288"/>
                  <a:pt x="2" y="2338"/>
                </a:cubicBezTo>
                <a:cubicBezTo>
                  <a:pt x="-1" y="2390"/>
                  <a:pt x="-1" y="2458"/>
                  <a:pt x="6" y="2517"/>
                </a:cubicBezTo>
                <a:cubicBezTo>
                  <a:pt x="13" y="2687"/>
                  <a:pt x="20" y="2858"/>
                  <a:pt x="23" y="3019"/>
                </a:cubicBezTo>
                <a:lnTo>
                  <a:pt x="30" y="3138"/>
                </a:lnTo>
                <a:cubicBezTo>
                  <a:pt x="37" y="3342"/>
                  <a:pt x="47" y="3538"/>
                  <a:pt x="51" y="3742"/>
                </a:cubicBezTo>
                <a:cubicBezTo>
                  <a:pt x="64" y="4158"/>
                  <a:pt x="75" y="4592"/>
                  <a:pt x="85" y="5068"/>
                </a:cubicBezTo>
                <a:cubicBezTo>
                  <a:pt x="102" y="5945"/>
                  <a:pt x="105" y="6829"/>
                  <a:pt x="109" y="7645"/>
                </a:cubicBezTo>
                <a:cubicBezTo>
                  <a:pt x="109" y="8104"/>
                  <a:pt x="116" y="8555"/>
                  <a:pt x="116" y="9006"/>
                </a:cubicBezTo>
                <a:lnTo>
                  <a:pt x="116" y="9108"/>
                </a:lnTo>
                <a:cubicBezTo>
                  <a:pt x="119" y="10332"/>
                  <a:pt x="123" y="11591"/>
                  <a:pt x="136" y="12833"/>
                </a:cubicBezTo>
                <a:cubicBezTo>
                  <a:pt x="153" y="14542"/>
                  <a:pt x="191" y="16285"/>
                  <a:pt x="222" y="17612"/>
                </a:cubicBezTo>
                <a:cubicBezTo>
                  <a:pt x="236" y="18207"/>
                  <a:pt x="256" y="18913"/>
                  <a:pt x="315" y="19610"/>
                </a:cubicBezTo>
                <a:cubicBezTo>
                  <a:pt x="342" y="19908"/>
                  <a:pt x="377" y="20188"/>
                  <a:pt x="425" y="20444"/>
                </a:cubicBezTo>
                <a:cubicBezTo>
                  <a:pt x="476" y="20741"/>
                  <a:pt x="545" y="20962"/>
                  <a:pt x="630" y="21158"/>
                </a:cubicBezTo>
                <a:cubicBezTo>
                  <a:pt x="768" y="21455"/>
                  <a:pt x="956" y="21591"/>
                  <a:pt x="1224" y="21600"/>
                </a:cubicBezTo>
                <a:lnTo>
                  <a:pt x="1248" y="21600"/>
                </a:lnTo>
                <a:cubicBezTo>
                  <a:pt x="1351" y="21600"/>
                  <a:pt x="1457" y="21583"/>
                  <a:pt x="1557" y="21557"/>
                </a:cubicBezTo>
                <a:lnTo>
                  <a:pt x="1612" y="21549"/>
                </a:lnTo>
                <a:cubicBezTo>
                  <a:pt x="1711" y="21524"/>
                  <a:pt x="1814" y="21506"/>
                  <a:pt x="1917" y="21498"/>
                </a:cubicBezTo>
                <a:cubicBezTo>
                  <a:pt x="2037" y="21481"/>
                  <a:pt x="2161" y="21472"/>
                  <a:pt x="2284" y="21472"/>
                </a:cubicBezTo>
                <a:lnTo>
                  <a:pt x="2415" y="21472"/>
                </a:lnTo>
                <a:cubicBezTo>
                  <a:pt x="2596" y="21464"/>
                  <a:pt x="2782" y="21464"/>
                  <a:pt x="2967" y="21455"/>
                </a:cubicBezTo>
                <a:cubicBezTo>
                  <a:pt x="3317" y="21439"/>
                  <a:pt x="3674" y="21430"/>
                  <a:pt x="4027" y="21421"/>
                </a:cubicBezTo>
                <a:cubicBezTo>
                  <a:pt x="4700" y="21396"/>
                  <a:pt x="5420" y="21379"/>
                  <a:pt x="6162" y="21311"/>
                </a:cubicBezTo>
                <a:lnTo>
                  <a:pt x="6518" y="21285"/>
                </a:lnTo>
                <a:lnTo>
                  <a:pt x="6618" y="21269"/>
                </a:lnTo>
                <a:cubicBezTo>
                  <a:pt x="6817" y="21251"/>
                  <a:pt x="7023" y="21243"/>
                  <a:pt x="7225" y="21226"/>
                </a:cubicBezTo>
                <a:cubicBezTo>
                  <a:pt x="7582" y="21209"/>
                  <a:pt x="7932" y="21183"/>
                  <a:pt x="8289" y="21175"/>
                </a:cubicBezTo>
                <a:cubicBezTo>
                  <a:pt x="9442" y="21124"/>
                  <a:pt x="10605" y="21115"/>
                  <a:pt x="11731" y="21098"/>
                </a:cubicBezTo>
                <a:lnTo>
                  <a:pt x="11772" y="21098"/>
                </a:lnTo>
                <a:cubicBezTo>
                  <a:pt x="13419" y="21081"/>
                  <a:pt x="15117" y="21056"/>
                  <a:pt x="16795" y="20928"/>
                </a:cubicBezTo>
                <a:cubicBezTo>
                  <a:pt x="17142" y="20903"/>
                  <a:pt x="17502" y="20869"/>
                  <a:pt x="17859" y="20834"/>
                </a:cubicBezTo>
                <a:lnTo>
                  <a:pt x="17969" y="20826"/>
                </a:lnTo>
                <a:lnTo>
                  <a:pt x="18085" y="20818"/>
                </a:lnTo>
                <a:cubicBezTo>
                  <a:pt x="18267" y="20792"/>
                  <a:pt x="18449" y="20775"/>
                  <a:pt x="18638" y="20758"/>
                </a:cubicBezTo>
                <a:cubicBezTo>
                  <a:pt x="18717" y="20758"/>
                  <a:pt x="18789" y="20758"/>
                  <a:pt x="18868" y="20749"/>
                </a:cubicBezTo>
                <a:lnTo>
                  <a:pt x="18878" y="20749"/>
                </a:lnTo>
                <a:cubicBezTo>
                  <a:pt x="19249" y="20741"/>
                  <a:pt x="19629" y="20732"/>
                  <a:pt x="20000" y="20631"/>
                </a:cubicBezTo>
                <a:cubicBezTo>
                  <a:pt x="20257" y="20571"/>
                  <a:pt x="20474" y="20477"/>
                  <a:pt x="20669" y="20333"/>
                </a:cubicBezTo>
                <a:cubicBezTo>
                  <a:pt x="20882" y="20188"/>
                  <a:pt x="21050" y="19984"/>
                  <a:pt x="21177" y="19721"/>
                </a:cubicBezTo>
                <a:cubicBezTo>
                  <a:pt x="21225" y="19627"/>
                  <a:pt x="21270" y="19517"/>
                  <a:pt x="21304" y="19389"/>
                </a:cubicBezTo>
                <a:cubicBezTo>
                  <a:pt x="21338" y="19270"/>
                  <a:pt x="21366" y="19142"/>
                  <a:pt x="21390" y="19006"/>
                </a:cubicBezTo>
                <a:cubicBezTo>
                  <a:pt x="21445" y="18674"/>
                  <a:pt x="21462" y="18326"/>
                  <a:pt x="21469" y="18054"/>
                </a:cubicBezTo>
                <a:cubicBezTo>
                  <a:pt x="21479" y="17841"/>
                  <a:pt x="21482" y="17629"/>
                  <a:pt x="21486" y="17399"/>
                </a:cubicBezTo>
                <a:cubicBezTo>
                  <a:pt x="21493" y="17297"/>
                  <a:pt x="21493" y="17187"/>
                  <a:pt x="21496" y="17085"/>
                </a:cubicBezTo>
                <a:cubicBezTo>
                  <a:pt x="21503" y="16650"/>
                  <a:pt x="21517" y="16225"/>
                  <a:pt x="21527" y="15783"/>
                </a:cubicBezTo>
                <a:cubicBezTo>
                  <a:pt x="21568" y="13615"/>
                  <a:pt x="21599" y="10757"/>
                  <a:pt x="21441" y="7942"/>
                </a:cubicBezTo>
                <a:cubicBezTo>
                  <a:pt x="21434" y="7892"/>
                  <a:pt x="21431" y="7832"/>
                  <a:pt x="21417" y="7781"/>
                </a:cubicBezTo>
                <a:cubicBezTo>
                  <a:pt x="21414" y="7722"/>
                  <a:pt x="21393" y="7654"/>
                  <a:pt x="21366" y="7645"/>
                </a:cubicBezTo>
                <a:cubicBezTo>
                  <a:pt x="21239" y="7569"/>
                  <a:pt x="21105" y="7526"/>
                  <a:pt x="20964" y="7509"/>
                </a:cubicBezTo>
                <a:cubicBezTo>
                  <a:pt x="20930" y="7509"/>
                  <a:pt x="20896" y="7492"/>
                  <a:pt x="20861" y="7492"/>
                </a:cubicBezTo>
                <a:cubicBezTo>
                  <a:pt x="20758" y="7492"/>
                  <a:pt x="20652" y="7517"/>
                  <a:pt x="20525" y="7552"/>
                </a:cubicBezTo>
                <a:cubicBezTo>
                  <a:pt x="20206" y="7645"/>
                  <a:pt x="19897" y="7874"/>
                  <a:pt x="19660" y="8070"/>
                </a:cubicBezTo>
                <a:cubicBezTo>
                  <a:pt x="19478" y="8214"/>
                  <a:pt x="19307" y="8368"/>
                  <a:pt x="19135" y="8512"/>
                </a:cubicBezTo>
                <a:cubicBezTo>
                  <a:pt x="18737" y="8878"/>
                  <a:pt x="18326" y="9235"/>
                  <a:pt x="17900" y="9431"/>
                </a:cubicBezTo>
                <a:cubicBezTo>
                  <a:pt x="17777" y="9482"/>
                  <a:pt x="17660" y="9516"/>
                  <a:pt x="17547" y="9524"/>
                </a:cubicBezTo>
                <a:cubicBezTo>
                  <a:pt x="17502" y="9533"/>
                  <a:pt x="17461" y="9533"/>
                  <a:pt x="17416" y="9533"/>
                </a:cubicBezTo>
                <a:cubicBezTo>
                  <a:pt x="17344" y="9533"/>
                  <a:pt x="17265" y="9524"/>
                  <a:pt x="17186" y="9516"/>
                </a:cubicBezTo>
                <a:cubicBezTo>
                  <a:pt x="16939" y="9448"/>
                  <a:pt x="16679" y="9295"/>
                  <a:pt x="16414" y="9039"/>
                </a:cubicBezTo>
                <a:cubicBezTo>
                  <a:pt x="15954" y="8589"/>
                  <a:pt x="15533" y="7917"/>
                  <a:pt x="15182" y="7322"/>
                </a:cubicBezTo>
                <a:cubicBezTo>
                  <a:pt x="15066" y="7126"/>
                  <a:pt x="14949" y="6922"/>
                  <a:pt x="14836" y="6727"/>
                </a:cubicBezTo>
                <a:cubicBezTo>
                  <a:pt x="14561" y="6250"/>
                  <a:pt x="14273" y="5749"/>
                  <a:pt x="13978" y="5307"/>
                </a:cubicBezTo>
                <a:cubicBezTo>
                  <a:pt x="13508" y="4618"/>
                  <a:pt x="13072" y="4158"/>
                  <a:pt x="12630" y="3920"/>
                </a:cubicBezTo>
                <a:cubicBezTo>
                  <a:pt x="12520" y="3861"/>
                  <a:pt x="12400" y="3818"/>
                  <a:pt x="12262" y="3784"/>
                </a:cubicBezTo>
                <a:cubicBezTo>
                  <a:pt x="12098" y="3742"/>
                  <a:pt x="11930" y="3725"/>
                  <a:pt x="11758" y="3725"/>
                </a:cubicBezTo>
                <a:lnTo>
                  <a:pt x="11741" y="3725"/>
                </a:lnTo>
                <a:cubicBezTo>
                  <a:pt x="11456" y="3725"/>
                  <a:pt x="11151" y="3793"/>
                  <a:pt x="10811" y="3938"/>
                </a:cubicBezTo>
                <a:cubicBezTo>
                  <a:pt x="10430" y="4108"/>
                  <a:pt x="10032" y="4380"/>
                  <a:pt x="9624" y="4770"/>
                </a:cubicBezTo>
                <a:cubicBezTo>
                  <a:pt x="9366" y="5026"/>
                  <a:pt x="9112" y="5323"/>
                  <a:pt x="8869" y="5621"/>
                </a:cubicBezTo>
                <a:cubicBezTo>
                  <a:pt x="8752" y="5757"/>
                  <a:pt x="8642" y="5902"/>
                  <a:pt x="8526" y="6030"/>
                </a:cubicBezTo>
                <a:cubicBezTo>
                  <a:pt x="8214" y="6387"/>
                  <a:pt x="7836" y="6786"/>
                  <a:pt x="7435" y="6965"/>
                </a:cubicBezTo>
                <a:lnTo>
                  <a:pt x="7431" y="6965"/>
                </a:lnTo>
                <a:cubicBezTo>
                  <a:pt x="7339" y="7007"/>
                  <a:pt x="7253" y="7025"/>
                  <a:pt x="7160" y="7033"/>
                </a:cubicBezTo>
                <a:cubicBezTo>
                  <a:pt x="7126" y="7033"/>
                  <a:pt x="7092" y="7050"/>
                  <a:pt x="7064" y="7050"/>
                </a:cubicBezTo>
                <a:cubicBezTo>
                  <a:pt x="7002" y="7050"/>
                  <a:pt x="6944" y="7033"/>
                  <a:pt x="6879" y="7025"/>
                </a:cubicBezTo>
                <a:cubicBezTo>
                  <a:pt x="6690" y="6973"/>
                  <a:pt x="6505" y="6871"/>
                  <a:pt x="6326" y="6710"/>
                </a:cubicBezTo>
                <a:cubicBezTo>
                  <a:pt x="6124" y="6505"/>
                  <a:pt x="5925" y="6242"/>
                  <a:pt x="5719" y="5893"/>
                </a:cubicBezTo>
                <a:lnTo>
                  <a:pt x="5716" y="5876"/>
                </a:lnTo>
                <a:lnTo>
                  <a:pt x="5709" y="5867"/>
                </a:lnTo>
                <a:cubicBezTo>
                  <a:pt x="5342" y="5196"/>
                  <a:pt x="5022" y="4380"/>
                  <a:pt x="4714" y="3597"/>
                </a:cubicBezTo>
                <a:lnTo>
                  <a:pt x="4703" y="3572"/>
                </a:lnTo>
                <a:cubicBezTo>
                  <a:pt x="4515" y="3096"/>
                  <a:pt x="4302" y="2543"/>
                  <a:pt x="4082" y="2049"/>
                </a:cubicBezTo>
                <a:cubicBezTo>
                  <a:pt x="3770" y="1352"/>
                  <a:pt x="3468" y="851"/>
                  <a:pt x="3170" y="519"/>
                </a:cubicBezTo>
                <a:cubicBezTo>
                  <a:pt x="2998" y="331"/>
                  <a:pt x="2816" y="187"/>
                  <a:pt x="2631" y="94"/>
                </a:cubicBezTo>
                <a:cubicBezTo>
                  <a:pt x="2487" y="43"/>
                  <a:pt x="2332" y="0"/>
                  <a:pt x="2178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l"/>
          </a:p>
        </p:txBody>
      </p:sp>
      <p:grpSp>
        <p:nvGrpSpPr>
          <p:cNvPr id="132" name="Google Shape;18;p3"/>
          <p:cNvGrpSpPr/>
          <p:nvPr/>
        </p:nvGrpSpPr>
        <p:grpSpPr>
          <a:xfrm>
            <a:off x="11459352" y="1237324"/>
            <a:ext cx="1100237" cy="489147"/>
            <a:chOff x="0" y="0"/>
            <a:chExt cx="1100236" cy="489146"/>
          </a:xfrm>
        </p:grpSpPr>
        <p:sp>
          <p:nvSpPr>
            <p:cNvPr id="128" name="Google Shape;19;p3"/>
            <p:cNvSpPr/>
            <p:nvPr/>
          </p:nvSpPr>
          <p:spPr>
            <a:xfrm flipH="1" rot="17877393">
              <a:off x="60336" y="-1770"/>
              <a:ext cx="122429" cy="21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600" fill="norm" stroke="1" extrusionOk="0">
                  <a:moveTo>
                    <a:pt x="9675" y="0"/>
                  </a:moveTo>
                  <a:cubicBezTo>
                    <a:pt x="9290" y="0"/>
                    <a:pt x="8895" y="18"/>
                    <a:pt x="8490" y="61"/>
                  </a:cubicBezTo>
                  <a:cubicBezTo>
                    <a:pt x="6078" y="207"/>
                    <a:pt x="3789" y="929"/>
                    <a:pt x="2097" y="2083"/>
                  </a:cubicBezTo>
                  <a:cubicBezTo>
                    <a:pt x="658" y="3171"/>
                    <a:pt x="-436" y="4908"/>
                    <a:pt x="172" y="6354"/>
                  </a:cubicBezTo>
                  <a:cubicBezTo>
                    <a:pt x="1378" y="9676"/>
                    <a:pt x="1985" y="13151"/>
                    <a:pt x="2218" y="16619"/>
                  </a:cubicBezTo>
                  <a:cubicBezTo>
                    <a:pt x="2462" y="18138"/>
                    <a:pt x="3910" y="19517"/>
                    <a:pt x="5724" y="20385"/>
                  </a:cubicBezTo>
                  <a:cubicBezTo>
                    <a:pt x="7294" y="21205"/>
                    <a:pt x="9341" y="21600"/>
                    <a:pt x="11418" y="21600"/>
                  </a:cubicBezTo>
                  <a:cubicBezTo>
                    <a:pt x="11894" y="21600"/>
                    <a:pt x="12370" y="21582"/>
                    <a:pt x="12836" y="21539"/>
                  </a:cubicBezTo>
                  <a:cubicBezTo>
                    <a:pt x="15247" y="21393"/>
                    <a:pt x="17537" y="20671"/>
                    <a:pt x="18986" y="19444"/>
                  </a:cubicBezTo>
                  <a:cubicBezTo>
                    <a:pt x="20678" y="18211"/>
                    <a:pt x="21164" y="16765"/>
                    <a:pt x="20921" y="15246"/>
                  </a:cubicBezTo>
                  <a:cubicBezTo>
                    <a:pt x="20678" y="11778"/>
                    <a:pt x="20070" y="8303"/>
                    <a:pt x="18864" y="4908"/>
                  </a:cubicBezTo>
                  <a:cubicBezTo>
                    <a:pt x="18266" y="3389"/>
                    <a:pt x="17537" y="2229"/>
                    <a:pt x="15369" y="1215"/>
                  </a:cubicBezTo>
                  <a:cubicBezTo>
                    <a:pt x="14528" y="784"/>
                    <a:pt x="13566" y="492"/>
                    <a:pt x="12471" y="279"/>
                  </a:cubicBezTo>
                  <a:cubicBezTo>
                    <a:pt x="11610" y="121"/>
                    <a:pt x="10678" y="0"/>
                    <a:pt x="9675" y="0"/>
                  </a:cubicBez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29" name="Google Shape;20;p3"/>
            <p:cNvSpPr/>
            <p:nvPr/>
          </p:nvSpPr>
          <p:spPr>
            <a:xfrm flipH="1" rot="17877393">
              <a:off x="328418" y="143338"/>
              <a:ext cx="122283" cy="22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1259" y="0"/>
                  </a:moveTo>
                  <a:cubicBezTo>
                    <a:pt x="9305" y="0"/>
                    <a:pt x="7362" y="352"/>
                    <a:pt x="5717" y="1056"/>
                  </a:cubicBezTo>
                  <a:cubicBezTo>
                    <a:pt x="3823" y="1787"/>
                    <a:pt x="2158" y="3184"/>
                    <a:pt x="2039" y="4513"/>
                  </a:cubicBezTo>
                  <a:cubicBezTo>
                    <a:pt x="1800" y="8233"/>
                    <a:pt x="1211" y="11892"/>
                    <a:pt x="145" y="15685"/>
                  </a:cubicBezTo>
                  <a:cubicBezTo>
                    <a:pt x="-812" y="18478"/>
                    <a:pt x="3105" y="21136"/>
                    <a:pt x="8089" y="21539"/>
                  </a:cubicBezTo>
                  <a:cubicBezTo>
                    <a:pt x="8578" y="21578"/>
                    <a:pt x="9056" y="21600"/>
                    <a:pt x="9534" y="21600"/>
                  </a:cubicBezTo>
                  <a:cubicBezTo>
                    <a:pt x="14140" y="21600"/>
                    <a:pt x="18007" y="19617"/>
                    <a:pt x="18655" y="17081"/>
                  </a:cubicBezTo>
                  <a:cubicBezTo>
                    <a:pt x="19721" y="13422"/>
                    <a:pt x="20200" y="9697"/>
                    <a:pt x="20549" y="5910"/>
                  </a:cubicBezTo>
                  <a:cubicBezTo>
                    <a:pt x="20788" y="4513"/>
                    <a:pt x="20429" y="3245"/>
                    <a:pt x="18775" y="2117"/>
                  </a:cubicBezTo>
                  <a:cubicBezTo>
                    <a:pt x="17588" y="1251"/>
                    <a:pt x="16163" y="587"/>
                    <a:pt x="14379" y="257"/>
                  </a:cubicBezTo>
                  <a:cubicBezTo>
                    <a:pt x="13671" y="123"/>
                    <a:pt x="13073" y="123"/>
                    <a:pt x="12605" y="56"/>
                  </a:cubicBezTo>
                  <a:cubicBezTo>
                    <a:pt x="12156" y="17"/>
                    <a:pt x="11707" y="0"/>
                    <a:pt x="11259" y="0"/>
                  </a:cubicBez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30" name="Google Shape;21;p3"/>
            <p:cNvSpPr/>
            <p:nvPr/>
          </p:nvSpPr>
          <p:spPr>
            <a:xfrm flipH="1" rot="17877393">
              <a:off x="601401" y="230734"/>
              <a:ext cx="151862" cy="2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13004" y="0"/>
                  </a:moveTo>
                  <a:cubicBezTo>
                    <a:pt x="12077" y="0"/>
                    <a:pt x="11135" y="135"/>
                    <a:pt x="10216" y="389"/>
                  </a:cubicBezTo>
                  <a:cubicBezTo>
                    <a:pt x="8601" y="794"/>
                    <a:pt x="6699" y="1865"/>
                    <a:pt x="6124" y="3206"/>
                  </a:cubicBezTo>
                  <a:cubicBezTo>
                    <a:pt x="4510" y="6963"/>
                    <a:pt x="2896" y="10654"/>
                    <a:pt x="610" y="14208"/>
                  </a:cubicBezTo>
                  <a:cubicBezTo>
                    <a:pt x="-1012" y="16823"/>
                    <a:pt x="706" y="19977"/>
                    <a:pt x="4510" y="21183"/>
                  </a:cubicBezTo>
                  <a:cubicBezTo>
                    <a:pt x="5461" y="21465"/>
                    <a:pt x="6444" y="21600"/>
                    <a:pt x="7419" y="21600"/>
                  </a:cubicBezTo>
                  <a:cubicBezTo>
                    <a:pt x="10367" y="21600"/>
                    <a:pt x="13188" y="20383"/>
                    <a:pt x="14403" y="18366"/>
                  </a:cubicBezTo>
                  <a:cubicBezTo>
                    <a:pt x="16688" y="14811"/>
                    <a:pt x="18303" y="11121"/>
                    <a:pt x="19925" y="7431"/>
                  </a:cubicBezTo>
                  <a:cubicBezTo>
                    <a:pt x="20021" y="6963"/>
                    <a:pt x="20204" y="6496"/>
                    <a:pt x="20492" y="6090"/>
                  </a:cubicBezTo>
                  <a:cubicBezTo>
                    <a:pt x="20588" y="5149"/>
                    <a:pt x="20492" y="4214"/>
                    <a:pt x="20021" y="3408"/>
                  </a:cubicBezTo>
                  <a:cubicBezTo>
                    <a:pt x="19253" y="2135"/>
                    <a:pt x="17831" y="1059"/>
                    <a:pt x="15929" y="456"/>
                  </a:cubicBezTo>
                  <a:cubicBezTo>
                    <a:pt x="15833" y="389"/>
                    <a:pt x="15641" y="389"/>
                    <a:pt x="15354" y="321"/>
                  </a:cubicBezTo>
                  <a:cubicBezTo>
                    <a:pt x="14603" y="101"/>
                    <a:pt x="13812" y="0"/>
                    <a:pt x="13004" y="0"/>
                  </a:cubicBez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31" name="Google Shape;22;p3"/>
            <p:cNvSpPr/>
            <p:nvPr/>
          </p:nvSpPr>
          <p:spPr>
            <a:xfrm flipH="1" rot="17877393">
              <a:off x="872617" y="254614"/>
              <a:ext cx="184677" cy="20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4696" y="0"/>
                  </a:moveTo>
                  <a:cubicBezTo>
                    <a:pt x="13890" y="0"/>
                    <a:pt x="13098" y="135"/>
                    <a:pt x="12313" y="368"/>
                  </a:cubicBezTo>
                  <a:cubicBezTo>
                    <a:pt x="11832" y="662"/>
                    <a:pt x="11433" y="883"/>
                    <a:pt x="10946" y="1097"/>
                  </a:cubicBezTo>
                  <a:cubicBezTo>
                    <a:pt x="9978" y="1754"/>
                    <a:pt x="9334" y="2483"/>
                    <a:pt x="8928" y="3433"/>
                  </a:cubicBezTo>
                  <a:cubicBezTo>
                    <a:pt x="6674" y="6573"/>
                    <a:pt x="4258" y="9491"/>
                    <a:pt x="1354" y="12268"/>
                  </a:cubicBezTo>
                  <a:cubicBezTo>
                    <a:pt x="230" y="13360"/>
                    <a:pt x="-176" y="15187"/>
                    <a:pt x="68" y="16572"/>
                  </a:cubicBezTo>
                  <a:cubicBezTo>
                    <a:pt x="230" y="18032"/>
                    <a:pt x="1036" y="19350"/>
                    <a:pt x="2322" y="20368"/>
                  </a:cubicBezTo>
                  <a:cubicBezTo>
                    <a:pt x="3439" y="21201"/>
                    <a:pt x="4765" y="21600"/>
                    <a:pt x="6140" y="21600"/>
                  </a:cubicBezTo>
                  <a:cubicBezTo>
                    <a:pt x="6451" y="21600"/>
                    <a:pt x="6762" y="21582"/>
                    <a:pt x="7080" y="21539"/>
                  </a:cubicBezTo>
                  <a:cubicBezTo>
                    <a:pt x="8773" y="21392"/>
                    <a:pt x="10140" y="20588"/>
                    <a:pt x="11352" y="19497"/>
                  </a:cubicBezTo>
                  <a:cubicBezTo>
                    <a:pt x="15054" y="16064"/>
                    <a:pt x="17877" y="12195"/>
                    <a:pt x="20618" y="8032"/>
                  </a:cubicBezTo>
                  <a:cubicBezTo>
                    <a:pt x="21424" y="6867"/>
                    <a:pt x="21180" y="4966"/>
                    <a:pt x="20700" y="3654"/>
                  </a:cubicBezTo>
                  <a:cubicBezTo>
                    <a:pt x="20050" y="2342"/>
                    <a:pt x="18845" y="1097"/>
                    <a:pt x="17396" y="515"/>
                  </a:cubicBezTo>
                  <a:cubicBezTo>
                    <a:pt x="17234" y="368"/>
                    <a:pt x="17072" y="368"/>
                    <a:pt x="16828" y="294"/>
                  </a:cubicBezTo>
                  <a:cubicBezTo>
                    <a:pt x="16090" y="98"/>
                    <a:pt x="15386" y="0"/>
                    <a:pt x="14696" y="0"/>
                  </a:cubicBez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</p:grpSp>
      <p:grpSp>
        <p:nvGrpSpPr>
          <p:cNvPr id="137" name="Google Shape;23;p3"/>
          <p:cNvGrpSpPr/>
          <p:nvPr/>
        </p:nvGrpSpPr>
        <p:grpSpPr>
          <a:xfrm>
            <a:off x="11168962" y="5614374"/>
            <a:ext cx="872537" cy="778602"/>
            <a:chOff x="0" y="0"/>
            <a:chExt cx="872536" cy="778600"/>
          </a:xfrm>
        </p:grpSpPr>
        <p:sp>
          <p:nvSpPr>
            <p:cNvPr id="133" name="Google Shape;24;p3"/>
            <p:cNvSpPr/>
            <p:nvPr/>
          </p:nvSpPr>
          <p:spPr>
            <a:xfrm>
              <a:off x="457514" y="248499"/>
              <a:ext cx="192282" cy="2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600" fill="norm" stroke="1" extrusionOk="0">
                  <a:moveTo>
                    <a:pt x="14761" y="0"/>
                  </a:moveTo>
                  <a:cubicBezTo>
                    <a:pt x="13099" y="0"/>
                    <a:pt x="11291" y="749"/>
                    <a:pt x="10079" y="2252"/>
                  </a:cubicBezTo>
                  <a:cubicBezTo>
                    <a:pt x="7212" y="5617"/>
                    <a:pt x="4262" y="8913"/>
                    <a:pt x="1243" y="12133"/>
                  </a:cubicBezTo>
                  <a:cubicBezTo>
                    <a:pt x="183" y="13108"/>
                    <a:pt x="-115" y="14983"/>
                    <a:pt x="37" y="16404"/>
                  </a:cubicBezTo>
                  <a:cubicBezTo>
                    <a:pt x="183" y="17977"/>
                    <a:pt x="1090" y="19398"/>
                    <a:pt x="2302" y="20373"/>
                  </a:cubicBezTo>
                  <a:cubicBezTo>
                    <a:pt x="3355" y="21160"/>
                    <a:pt x="4700" y="21600"/>
                    <a:pt x="6026" y="21600"/>
                  </a:cubicBezTo>
                  <a:cubicBezTo>
                    <a:pt x="6222" y="21600"/>
                    <a:pt x="6413" y="21587"/>
                    <a:pt x="6603" y="21569"/>
                  </a:cubicBezTo>
                  <a:cubicBezTo>
                    <a:pt x="8341" y="21348"/>
                    <a:pt x="9477" y="20524"/>
                    <a:pt x="10606" y="19323"/>
                  </a:cubicBezTo>
                  <a:cubicBezTo>
                    <a:pt x="13632" y="16103"/>
                    <a:pt x="16575" y="12882"/>
                    <a:pt x="19373" y="9511"/>
                  </a:cubicBezTo>
                  <a:cubicBezTo>
                    <a:pt x="21485" y="7045"/>
                    <a:pt x="20806" y="3145"/>
                    <a:pt x="18313" y="1277"/>
                  </a:cubicBezTo>
                  <a:cubicBezTo>
                    <a:pt x="17330" y="377"/>
                    <a:pt x="15972" y="0"/>
                    <a:pt x="14761" y="0"/>
                  </a:cubicBez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34" name="Google Shape;25;p3"/>
            <p:cNvSpPr/>
            <p:nvPr/>
          </p:nvSpPr>
          <p:spPr>
            <a:xfrm>
              <a:off x="668671" y="0"/>
              <a:ext cx="203866" cy="22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600" fill="norm" stroke="1" extrusionOk="0">
                  <a:moveTo>
                    <a:pt x="14989" y="0"/>
                  </a:moveTo>
                  <a:cubicBezTo>
                    <a:pt x="13398" y="0"/>
                    <a:pt x="11764" y="800"/>
                    <a:pt x="10727" y="1978"/>
                  </a:cubicBezTo>
                  <a:cubicBezTo>
                    <a:pt x="7641" y="5722"/>
                    <a:pt x="4626" y="9597"/>
                    <a:pt x="1184" y="13003"/>
                  </a:cubicBezTo>
                  <a:cubicBezTo>
                    <a:pt x="177" y="14021"/>
                    <a:pt x="-106" y="15587"/>
                    <a:pt x="33" y="16879"/>
                  </a:cubicBezTo>
                  <a:cubicBezTo>
                    <a:pt x="177" y="18308"/>
                    <a:pt x="1039" y="19599"/>
                    <a:pt x="2191" y="20485"/>
                  </a:cubicBezTo>
                  <a:cubicBezTo>
                    <a:pt x="3192" y="21200"/>
                    <a:pt x="4470" y="21600"/>
                    <a:pt x="5730" y="21600"/>
                  </a:cubicBezTo>
                  <a:cubicBezTo>
                    <a:pt x="5916" y="21600"/>
                    <a:pt x="6097" y="21594"/>
                    <a:pt x="6278" y="21577"/>
                  </a:cubicBezTo>
                  <a:cubicBezTo>
                    <a:pt x="7930" y="21371"/>
                    <a:pt x="9009" y="20623"/>
                    <a:pt x="10082" y="19537"/>
                  </a:cubicBezTo>
                  <a:cubicBezTo>
                    <a:pt x="13458" y="16061"/>
                    <a:pt x="16545" y="12318"/>
                    <a:pt x="19631" y="8579"/>
                  </a:cubicBezTo>
                  <a:cubicBezTo>
                    <a:pt x="21494" y="6265"/>
                    <a:pt x="21066" y="2864"/>
                    <a:pt x="18624" y="1092"/>
                  </a:cubicBezTo>
                  <a:cubicBezTo>
                    <a:pt x="17618" y="343"/>
                    <a:pt x="16328" y="0"/>
                    <a:pt x="15182" y="0"/>
                  </a:cubicBezTo>
                  <a:cubicBezTo>
                    <a:pt x="15116" y="0"/>
                    <a:pt x="15050" y="0"/>
                    <a:pt x="14989" y="0"/>
                  </a:cubicBez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35" name="Google Shape;26;p3"/>
            <p:cNvSpPr/>
            <p:nvPr/>
          </p:nvSpPr>
          <p:spPr>
            <a:xfrm>
              <a:off x="684" y="325952"/>
              <a:ext cx="458148" cy="45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7928" y="0"/>
                  </a:moveTo>
                  <a:cubicBezTo>
                    <a:pt x="7828" y="0"/>
                    <a:pt x="7698" y="0"/>
                    <a:pt x="7598" y="68"/>
                  </a:cubicBezTo>
                  <a:cubicBezTo>
                    <a:pt x="6280" y="201"/>
                    <a:pt x="5718" y="1647"/>
                    <a:pt x="5521" y="2221"/>
                  </a:cubicBezTo>
                  <a:cubicBezTo>
                    <a:pt x="5092" y="3464"/>
                    <a:pt x="5058" y="4812"/>
                    <a:pt x="5025" y="5855"/>
                  </a:cubicBezTo>
                  <a:cubicBezTo>
                    <a:pt x="5025" y="6426"/>
                    <a:pt x="5025" y="7030"/>
                    <a:pt x="5058" y="7638"/>
                  </a:cubicBezTo>
                  <a:cubicBezTo>
                    <a:pt x="5025" y="7638"/>
                    <a:pt x="5025" y="7672"/>
                    <a:pt x="4959" y="7672"/>
                  </a:cubicBezTo>
                  <a:cubicBezTo>
                    <a:pt x="4629" y="7873"/>
                    <a:pt x="4300" y="8042"/>
                    <a:pt x="4036" y="8209"/>
                  </a:cubicBezTo>
                  <a:lnTo>
                    <a:pt x="3574" y="8477"/>
                  </a:lnTo>
                  <a:cubicBezTo>
                    <a:pt x="2882" y="8847"/>
                    <a:pt x="2322" y="9184"/>
                    <a:pt x="1826" y="9520"/>
                  </a:cubicBezTo>
                  <a:cubicBezTo>
                    <a:pt x="1267" y="9924"/>
                    <a:pt x="804" y="10362"/>
                    <a:pt x="475" y="10834"/>
                  </a:cubicBezTo>
                  <a:cubicBezTo>
                    <a:pt x="311" y="11068"/>
                    <a:pt x="178" y="11337"/>
                    <a:pt x="112" y="11574"/>
                  </a:cubicBezTo>
                  <a:cubicBezTo>
                    <a:pt x="12" y="11911"/>
                    <a:pt x="-21" y="12213"/>
                    <a:pt x="12" y="12549"/>
                  </a:cubicBezTo>
                  <a:cubicBezTo>
                    <a:pt x="112" y="13222"/>
                    <a:pt x="508" y="13694"/>
                    <a:pt x="838" y="13962"/>
                  </a:cubicBezTo>
                  <a:cubicBezTo>
                    <a:pt x="1067" y="14132"/>
                    <a:pt x="1300" y="14264"/>
                    <a:pt x="1563" y="14400"/>
                  </a:cubicBezTo>
                  <a:cubicBezTo>
                    <a:pt x="1760" y="14536"/>
                    <a:pt x="1992" y="14601"/>
                    <a:pt x="2322" y="14702"/>
                  </a:cubicBezTo>
                  <a:cubicBezTo>
                    <a:pt x="3541" y="15039"/>
                    <a:pt x="4762" y="15106"/>
                    <a:pt x="5851" y="15106"/>
                  </a:cubicBezTo>
                  <a:lnTo>
                    <a:pt x="6410" y="15106"/>
                  </a:lnTo>
                  <a:cubicBezTo>
                    <a:pt x="6443" y="15779"/>
                    <a:pt x="6543" y="16485"/>
                    <a:pt x="6609" y="17158"/>
                  </a:cubicBezTo>
                  <a:cubicBezTo>
                    <a:pt x="6773" y="18268"/>
                    <a:pt x="7036" y="19580"/>
                    <a:pt x="7728" y="20591"/>
                  </a:cubicBezTo>
                  <a:cubicBezTo>
                    <a:pt x="8027" y="21026"/>
                    <a:pt x="8421" y="21363"/>
                    <a:pt x="8850" y="21498"/>
                  </a:cubicBezTo>
                  <a:cubicBezTo>
                    <a:pt x="9049" y="21600"/>
                    <a:pt x="9246" y="21600"/>
                    <a:pt x="9445" y="21600"/>
                  </a:cubicBezTo>
                  <a:cubicBezTo>
                    <a:pt x="9808" y="21600"/>
                    <a:pt x="10071" y="21498"/>
                    <a:pt x="10401" y="21363"/>
                  </a:cubicBezTo>
                  <a:cubicBezTo>
                    <a:pt x="10960" y="21128"/>
                    <a:pt x="11356" y="20656"/>
                    <a:pt x="11653" y="20320"/>
                  </a:cubicBezTo>
                  <a:cubicBezTo>
                    <a:pt x="12016" y="19851"/>
                    <a:pt x="12312" y="19311"/>
                    <a:pt x="12545" y="18774"/>
                  </a:cubicBezTo>
                  <a:cubicBezTo>
                    <a:pt x="13104" y="17664"/>
                    <a:pt x="13467" y="16451"/>
                    <a:pt x="13730" y="15544"/>
                  </a:cubicBezTo>
                  <a:lnTo>
                    <a:pt x="13896" y="15612"/>
                  </a:lnTo>
                  <a:cubicBezTo>
                    <a:pt x="14688" y="15915"/>
                    <a:pt x="15478" y="16251"/>
                    <a:pt x="16303" y="16485"/>
                  </a:cubicBezTo>
                  <a:cubicBezTo>
                    <a:pt x="16995" y="16720"/>
                    <a:pt x="17821" y="16923"/>
                    <a:pt x="18643" y="16923"/>
                  </a:cubicBezTo>
                  <a:cubicBezTo>
                    <a:pt x="19172" y="16923"/>
                    <a:pt x="19635" y="16822"/>
                    <a:pt x="20061" y="16655"/>
                  </a:cubicBezTo>
                  <a:cubicBezTo>
                    <a:pt x="20590" y="16451"/>
                    <a:pt x="20986" y="15980"/>
                    <a:pt x="21283" y="15443"/>
                  </a:cubicBezTo>
                  <a:cubicBezTo>
                    <a:pt x="21579" y="14770"/>
                    <a:pt x="21446" y="14064"/>
                    <a:pt x="21316" y="13694"/>
                  </a:cubicBezTo>
                  <a:cubicBezTo>
                    <a:pt x="21116" y="12919"/>
                    <a:pt x="20754" y="12281"/>
                    <a:pt x="20424" y="11775"/>
                  </a:cubicBezTo>
                  <a:cubicBezTo>
                    <a:pt x="19998" y="11170"/>
                    <a:pt x="19568" y="10565"/>
                    <a:pt x="19172" y="10161"/>
                  </a:cubicBezTo>
                  <a:cubicBezTo>
                    <a:pt x="18843" y="9757"/>
                    <a:pt x="18513" y="9387"/>
                    <a:pt x="18150" y="9017"/>
                  </a:cubicBezTo>
                  <a:lnTo>
                    <a:pt x="18314" y="8715"/>
                  </a:lnTo>
                  <a:cubicBezTo>
                    <a:pt x="18676" y="8076"/>
                    <a:pt x="19073" y="7401"/>
                    <a:pt x="19336" y="6694"/>
                  </a:cubicBezTo>
                  <a:cubicBezTo>
                    <a:pt x="19602" y="6157"/>
                    <a:pt x="19732" y="5651"/>
                    <a:pt x="19798" y="5149"/>
                  </a:cubicBezTo>
                  <a:cubicBezTo>
                    <a:pt x="19898" y="4609"/>
                    <a:pt x="19798" y="4004"/>
                    <a:pt x="19602" y="3600"/>
                  </a:cubicBezTo>
                  <a:cubicBezTo>
                    <a:pt x="19336" y="3128"/>
                    <a:pt x="18942" y="2758"/>
                    <a:pt x="18347" y="2489"/>
                  </a:cubicBezTo>
                  <a:cubicBezTo>
                    <a:pt x="18084" y="2354"/>
                    <a:pt x="17754" y="2323"/>
                    <a:pt x="17358" y="2323"/>
                  </a:cubicBezTo>
                  <a:cubicBezTo>
                    <a:pt x="17095" y="2323"/>
                    <a:pt x="16799" y="2354"/>
                    <a:pt x="16469" y="2422"/>
                  </a:cubicBezTo>
                  <a:cubicBezTo>
                    <a:pt x="15447" y="2625"/>
                    <a:pt x="14489" y="3094"/>
                    <a:pt x="13567" y="3532"/>
                  </a:cubicBezTo>
                  <a:lnTo>
                    <a:pt x="13171" y="3770"/>
                  </a:lnTo>
                  <a:lnTo>
                    <a:pt x="12675" y="3128"/>
                  </a:lnTo>
                  <a:cubicBezTo>
                    <a:pt x="12215" y="2591"/>
                    <a:pt x="11719" y="2018"/>
                    <a:pt x="11193" y="1582"/>
                  </a:cubicBezTo>
                  <a:cubicBezTo>
                    <a:pt x="10664" y="1077"/>
                    <a:pt x="10105" y="673"/>
                    <a:pt x="9509" y="336"/>
                  </a:cubicBezTo>
                  <a:cubicBezTo>
                    <a:pt x="8883" y="136"/>
                    <a:pt x="8390" y="0"/>
                    <a:pt x="792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36" name="Google Shape;27;p3"/>
            <p:cNvSpPr/>
            <p:nvPr/>
          </p:nvSpPr>
          <p:spPr>
            <a:xfrm>
              <a:off x="-1" y="323114"/>
              <a:ext cx="455020" cy="45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7490" y="0"/>
                  </a:moveTo>
                  <a:cubicBezTo>
                    <a:pt x="6324" y="435"/>
                    <a:pt x="5721" y="1738"/>
                    <a:pt x="5556" y="2305"/>
                  </a:cubicBezTo>
                  <a:cubicBezTo>
                    <a:pt x="5155" y="3507"/>
                    <a:pt x="5054" y="4842"/>
                    <a:pt x="5054" y="5910"/>
                  </a:cubicBezTo>
                  <a:cubicBezTo>
                    <a:pt x="5054" y="6477"/>
                    <a:pt x="5054" y="7079"/>
                    <a:pt x="5121" y="7646"/>
                  </a:cubicBezTo>
                  <a:cubicBezTo>
                    <a:pt x="4686" y="7912"/>
                    <a:pt x="4353" y="8080"/>
                    <a:pt x="4053" y="8246"/>
                  </a:cubicBezTo>
                  <a:lnTo>
                    <a:pt x="3618" y="8481"/>
                  </a:lnTo>
                  <a:cubicBezTo>
                    <a:pt x="2951" y="8849"/>
                    <a:pt x="2350" y="9182"/>
                    <a:pt x="1849" y="9516"/>
                  </a:cubicBezTo>
                  <a:cubicBezTo>
                    <a:pt x="1215" y="9948"/>
                    <a:pt x="814" y="10416"/>
                    <a:pt x="480" y="10817"/>
                  </a:cubicBezTo>
                  <a:cubicBezTo>
                    <a:pt x="315" y="11083"/>
                    <a:pt x="180" y="11319"/>
                    <a:pt x="113" y="11585"/>
                  </a:cubicBezTo>
                  <a:cubicBezTo>
                    <a:pt x="12" y="11919"/>
                    <a:pt x="-19" y="12219"/>
                    <a:pt x="12" y="12586"/>
                  </a:cubicBezTo>
                  <a:cubicBezTo>
                    <a:pt x="113" y="13253"/>
                    <a:pt x="514" y="13688"/>
                    <a:pt x="847" y="13988"/>
                  </a:cubicBezTo>
                  <a:cubicBezTo>
                    <a:pt x="1049" y="14156"/>
                    <a:pt x="1316" y="14321"/>
                    <a:pt x="1548" y="14422"/>
                  </a:cubicBezTo>
                  <a:cubicBezTo>
                    <a:pt x="1784" y="14523"/>
                    <a:pt x="2017" y="14621"/>
                    <a:pt x="2350" y="14689"/>
                  </a:cubicBezTo>
                  <a:cubicBezTo>
                    <a:pt x="3553" y="15090"/>
                    <a:pt x="4821" y="15123"/>
                    <a:pt x="5889" y="15123"/>
                  </a:cubicBezTo>
                  <a:lnTo>
                    <a:pt x="6489" y="15123"/>
                  </a:lnTo>
                  <a:cubicBezTo>
                    <a:pt x="6523" y="15625"/>
                    <a:pt x="6557" y="16424"/>
                    <a:pt x="6691" y="17159"/>
                  </a:cubicBezTo>
                  <a:cubicBezTo>
                    <a:pt x="6857" y="18261"/>
                    <a:pt x="7126" y="19531"/>
                    <a:pt x="7827" y="20599"/>
                  </a:cubicBezTo>
                  <a:cubicBezTo>
                    <a:pt x="8127" y="21031"/>
                    <a:pt x="8528" y="21364"/>
                    <a:pt x="8993" y="21499"/>
                  </a:cubicBezTo>
                  <a:cubicBezTo>
                    <a:pt x="9195" y="21600"/>
                    <a:pt x="9394" y="21600"/>
                    <a:pt x="9627" y="21600"/>
                  </a:cubicBezTo>
                  <a:cubicBezTo>
                    <a:pt x="9964" y="21600"/>
                    <a:pt x="10230" y="21499"/>
                    <a:pt x="10564" y="21364"/>
                  </a:cubicBezTo>
                  <a:cubicBezTo>
                    <a:pt x="11130" y="21132"/>
                    <a:pt x="11531" y="20664"/>
                    <a:pt x="11831" y="20330"/>
                  </a:cubicBezTo>
                  <a:cubicBezTo>
                    <a:pt x="12198" y="19831"/>
                    <a:pt x="12499" y="19295"/>
                    <a:pt x="12734" y="18796"/>
                  </a:cubicBezTo>
                  <a:cubicBezTo>
                    <a:pt x="13300" y="17694"/>
                    <a:pt x="13668" y="16492"/>
                    <a:pt x="13968" y="15592"/>
                  </a:cubicBezTo>
                  <a:lnTo>
                    <a:pt x="14069" y="15656"/>
                  </a:lnTo>
                  <a:cubicBezTo>
                    <a:pt x="14837" y="15959"/>
                    <a:pt x="15673" y="16293"/>
                    <a:pt x="16506" y="16525"/>
                  </a:cubicBezTo>
                  <a:cubicBezTo>
                    <a:pt x="17207" y="16758"/>
                    <a:pt x="18042" y="16960"/>
                    <a:pt x="18878" y="16960"/>
                  </a:cubicBezTo>
                  <a:cubicBezTo>
                    <a:pt x="19411" y="16960"/>
                    <a:pt x="19879" y="16859"/>
                    <a:pt x="20311" y="16693"/>
                  </a:cubicBezTo>
                  <a:cubicBezTo>
                    <a:pt x="20846" y="16492"/>
                    <a:pt x="21281" y="16023"/>
                    <a:pt x="21547" y="15457"/>
                  </a:cubicBezTo>
                  <a:cubicBezTo>
                    <a:pt x="21547" y="15423"/>
                    <a:pt x="21581" y="15356"/>
                    <a:pt x="21581" y="15322"/>
                  </a:cubicBezTo>
                  <a:cubicBezTo>
                    <a:pt x="21247" y="15457"/>
                    <a:pt x="20880" y="15592"/>
                    <a:pt x="20513" y="15625"/>
                  </a:cubicBezTo>
                  <a:cubicBezTo>
                    <a:pt x="20204" y="15648"/>
                    <a:pt x="19915" y="15670"/>
                    <a:pt x="19618" y="15670"/>
                  </a:cubicBezTo>
                  <a:cubicBezTo>
                    <a:pt x="19495" y="15670"/>
                    <a:pt x="19371" y="15667"/>
                    <a:pt x="19242" y="15656"/>
                  </a:cubicBezTo>
                  <a:cubicBezTo>
                    <a:pt x="18844" y="15625"/>
                    <a:pt x="18410" y="15592"/>
                    <a:pt x="18009" y="15491"/>
                  </a:cubicBezTo>
                  <a:cubicBezTo>
                    <a:pt x="16374" y="15123"/>
                    <a:pt x="14871" y="14355"/>
                    <a:pt x="13469" y="13587"/>
                  </a:cubicBezTo>
                  <a:cubicBezTo>
                    <a:pt x="13401" y="13688"/>
                    <a:pt x="13368" y="13853"/>
                    <a:pt x="13334" y="13988"/>
                  </a:cubicBezTo>
                  <a:lnTo>
                    <a:pt x="13068" y="14857"/>
                  </a:lnTo>
                  <a:cubicBezTo>
                    <a:pt x="12899" y="15457"/>
                    <a:pt x="12734" y="16023"/>
                    <a:pt x="12499" y="16626"/>
                  </a:cubicBezTo>
                  <a:cubicBezTo>
                    <a:pt x="12367" y="16926"/>
                    <a:pt x="12232" y="17193"/>
                    <a:pt x="12131" y="17459"/>
                  </a:cubicBezTo>
                  <a:cubicBezTo>
                    <a:pt x="11999" y="17694"/>
                    <a:pt x="11865" y="17927"/>
                    <a:pt x="11699" y="18126"/>
                  </a:cubicBezTo>
                  <a:cubicBezTo>
                    <a:pt x="11565" y="18328"/>
                    <a:pt x="11399" y="18493"/>
                    <a:pt x="11197" y="18628"/>
                  </a:cubicBezTo>
                  <a:cubicBezTo>
                    <a:pt x="11130" y="18662"/>
                    <a:pt x="11032" y="18763"/>
                    <a:pt x="10965" y="18796"/>
                  </a:cubicBezTo>
                  <a:cubicBezTo>
                    <a:pt x="10864" y="18830"/>
                    <a:pt x="10796" y="18861"/>
                    <a:pt x="10665" y="18861"/>
                  </a:cubicBezTo>
                  <a:cubicBezTo>
                    <a:pt x="10572" y="18892"/>
                    <a:pt x="10471" y="18908"/>
                    <a:pt x="10365" y="18908"/>
                  </a:cubicBezTo>
                  <a:cubicBezTo>
                    <a:pt x="10236" y="18908"/>
                    <a:pt x="10107" y="18883"/>
                    <a:pt x="9994" y="18830"/>
                  </a:cubicBezTo>
                  <a:cubicBezTo>
                    <a:pt x="9795" y="18763"/>
                    <a:pt x="9563" y="18662"/>
                    <a:pt x="9394" y="18527"/>
                  </a:cubicBezTo>
                  <a:cubicBezTo>
                    <a:pt x="9027" y="18193"/>
                    <a:pt x="8794" y="17762"/>
                    <a:pt x="8660" y="17260"/>
                  </a:cubicBezTo>
                  <a:cubicBezTo>
                    <a:pt x="8494" y="16660"/>
                    <a:pt x="8461" y="16023"/>
                    <a:pt x="8461" y="15423"/>
                  </a:cubicBezTo>
                  <a:cubicBezTo>
                    <a:pt x="8461" y="14790"/>
                    <a:pt x="8494" y="14156"/>
                    <a:pt x="8528" y="13520"/>
                  </a:cubicBezTo>
                  <a:lnTo>
                    <a:pt x="8660" y="12421"/>
                  </a:lnTo>
                  <a:cubicBezTo>
                    <a:pt x="8292" y="12519"/>
                    <a:pt x="7891" y="12620"/>
                    <a:pt x="7524" y="12687"/>
                  </a:cubicBezTo>
                  <a:cubicBezTo>
                    <a:pt x="7291" y="12754"/>
                    <a:pt x="7025" y="12785"/>
                    <a:pt x="6725" y="12819"/>
                  </a:cubicBezTo>
                  <a:cubicBezTo>
                    <a:pt x="6607" y="12836"/>
                    <a:pt x="6472" y="12844"/>
                    <a:pt x="6341" y="12844"/>
                  </a:cubicBezTo>
                  <a:cubicBezTo>
                    <a:pt x="6206" y="12844"/>
                    <a:pt x="6072" y="12836"/>
                    <a:pt x="5957" y="12819"/>
                  </a:cubicBezTo>
                  <a:cubicBezTo>
                    <a:pt x="5690" y="12785"/>
                    <a:pt x="5488" y="12785"/>
                    <a:pt x="5289" y="12687"/>
                  </a:cubicBezTo>
                  <a:cubicBezTo>
                    <a:pt x="5054" y="12620"/>
                    <a:pt x="4888" y="12519"/>
                    <a:pt x="4720" y="12353"/>
                  </a:cubicBezTo>
                  <a:cubicBezTo>
                    <a:pt x="4653" y="12286"/>
                    <a:pt x="4554" y="12185"/>
                    <a:pt x="4521" y="12118"/>
                  </a:cubicBezTo>
                  <a:cubicBezTo>
                    <a:pt x="4454" y="12020"/>
                    <a:pt x="4386" y="11919"/>
                    <a:pt x="4353" y="11818"/>
                  </a:cubicBezTo>
                  <a:cubicBezTo>
                    <a:pt x="4285" y="11619"/>
                    <a:pt x="4221" y="11417"/>
                    <a:pt x="4187" y="11184"/>
                  </a:cubicBezTo>
                  <a:cubicBezTo>
                    <a:pt x="4187" y="11016"/>
                    <a:pt x="4187" y="10817"/>
                    <a:pt x="4285" y="10649"/>
                  </a:cubicBezTo>
                  <a:cubicBezTo>
                    <a:pt x="4319" y="10584"/>
                    <a:pt x="4319" y="10483"/>
                    <a:pt x="4353" y="10416"/>
                  </a:cubicBezTo>
                  <a:cubicBezTo>
                    <a:pt x="4386" y="10315"/>
                    <a:pt x="4454" y="10250"/>
                    <a:pt x="4521" y="10183"/>
                  </a:cubicBezTo>
                  <a:cubicBezTo>
                    <a:pt x="4653" y="10015"/>
                    <a:pt x="4787" y="9917"/>
                    <a:pt x="4888" y="9816"/>
                  </a:cubicBezTo>
                  <a:cubicBezTo>
                    <a:pt x="5054" y="9681"/>
                    <a:pt x="5222" y="9580"/>
                    <a:pt x="5387" y="9482"/>
                  </a:cubicBezTo>
                  <a:cubicBezTo>
                    <a:pt x="5788" y="9280"/>
                    <a:pt x="6156" y="9081"/>
                    <a:pt x="6523" y="8913"/>
                  </a:cubicBezTo>
                  <a:cubicBezTo>
                    <a:pt x="6857" y="8748"/>
                    <a:pt x="7157" y="8579"/>
                    <a:pt x="7460" y="8347"/>
                  </a:cubicBezTo>
                  <a:cubicBezTo>
                    <a:pt x="7524" y="8313"/>
                    <a:pt x="7558" y="8246"/>
                    <a:pt x="7659" y="8148"/>
                  </a:cubicBezTo>
                  <a:cubicBezTo>
                    <a:pt x="7692" y="8114"/>
                    <a:pt x="7692" y="8080"/>
                    <a:pt x="7726" y="8013"/>
                  </a:cubicBezTo>
                  <a:cubicBezTo>
                    <a:pt x="7793" y="7946"/>
                    <a:pt x="7793" y="7845"/>
                    <a:pt x="7793" y="7780"/>
                  </a:cubicBezTo>
                  <a:cubicBezTo>
                    <a:pt x="7827" y="7478"/>
                    <a:pt x="7793" y="7245"/>
                    <a:pt x="7726" y="6945"/>
                  </a:cubicBezTo>
                  <a:cubicBezTo>
                    <a:pt x="7659" y="6244"/>
                    <a:pt x="7460" y="5509"/>
                    <a:pt x="7258" y="4842"/>
                  </a:cubicBezTo>
                  <a:cubicBezTo>
                    <a:pt x="7190" y="4508"/>
                    <a:pt x="7092" y="4175"/>
                    <a:pt x="7059" y="3841"/>
                  </a:cubicBezTo>
                  <a:cubicBezTo>
                    <a:pt x="7025" y="3606"/>
                    <a:pt x="6991" y="3306"/>
                    <a:pt x="6924" y="3073"/>
                  </a:cubicBezTo>
                  <a:lnTo>
                    <a:pt x="6924" y="2638"/>
                  </a:lnTo>
                  <a:cubicBezTo>
                    <a:pt x="6924" y="2439"/>
                    <a:pt x="6991" y="2237"/>
                    <a:pt x="6991" y="2005"/>
                  </a:cubicBezTo>
                  <a:cubicBezTo>
                    <a:pt x="7025" y="1604"/>
                    <a:pt x="7059" y="1236"/>
                    <a:pt x="7190" y="802"/>
                  </a:cubicBezTo>
                  <a:cubicBezTo>
                    <a:pt x="7258" y="502"/>
                    <a:pt x="7359" y="269"/>
                    <a:pt x="749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</p:grpSp>
      <p:sp>
        <p:nvSpPr>
          <p:cNvPr id="138" name="Google Shape;29;p3"/>
          <p:cNvSpPr/>
          <p:nvPr/>
        </p:nvSpPr>
        <p:spPr>
          <a:xfrm>
            <a:off x="-1663714" y="4546723"/>
            <a:ext cx="3977414" cy="2311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" y="0"/>
                </a:moveTo>
                <a:cubicBezTo>
                  <a:pt x="93" y="4"/>
                  <a:pt x="0" y="141"/>
                  <a:pt x="0" y="317"/>
                </a:cubicBezTo>
                <a:lnTo>
                  <a:pt x="0" y="21287"/>
                </a:lnTo>
                <a:cubicBezTo>
                  <a:pt x="0" y="21459"/>
                  <a:pt x="96" y="21600"/>
                  <a:pt x="213" y="21600"/>
                </a:cubicBezTo>
                <a:lnTo>
                  <a:pt x="21600" y="21600"/>
                </a:lnTo>
                <a:cubicBezTo>
                  <a:pt x="21600" y="21568"/>
                  <a:pt x="21597" y="21536"/>
                  <a:pt x="21597" y="21505"/>
                </a:cubicBezTo>
                <a:cubicBezTo>
                  <a:pt x="21520" y="20003"/>
                  <a:pt x="21242" y="18497"/>
                  <a:pt x="20664" y="17249"/>
                </a:cubicBezTo>
                <a:cubicBezTo>
                  <a:pt x="20090" y="16002"/>
                  <a:pt x="19207" y="15031"/>
                  <a:pt x="18194" y="14763"/>
                </a:cubicBezTo>
                <a:cubicBezTo>
                  <a:pt x="17289" y="14518"/>
                  <a:pt x="16199" y="14763"/>
                  <a:pt x="15585" y="13751"/>
                </a:cubicBezTo>
                <a:cubicBezTo>
                  <a:pt x="14998" y="12789"/>
                  <a:pt x="15217" y="11247"/>
                  <a:pt x="14831" y="10090"/>
                </a:cubicBezTo>
                <a:cubicBezTo>
                  <a:pt x="14467" y="8988"/>
                  <a:pt x="13605" y="8425"/>
                  <a:pt x="12784" y="8252"/>
                </a:cubicBezTo>
                <a:cubicBezTo>
                  <a:pt x="11956" y="8076"/>
                  <a:pt x="11117" y="8207"/>
                  <a:pt x="10289" y="8053"/>
                </a:cubicBezTo>
                <a:cubicBezTo>
                  <a:pt x="9875" y="7980"/>
                  <a:pt x="9455" y="7821"/>
                  <a:pt x="9134" y="7427"/>
                </a:cubicBezTo>
                <a:cubicBezTo>
                  <a:pt x="8884" y="7123"/>
                  <a:pt x="8717" y="6692"/>
                  <a:pt x="8588" y="6256"/>
                </a:cubicBezTo>
                <a:cubicBezTo>
                  <a:pt x="8053" y="4478"/>
                  <a:pt x="7989" y="2400"/>
                  <a:pt x="7235" y="803"/>
                </a:cubicBezTo>
                <a:cubicBezTo>
                  <a:pt x="7096" y="508"/>
                  <a:pt x="6939" y="245"/>
                  <a:pt x="675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l"/>
          </a:p>
        </p:txBody>
      </p:sp>
      <p:grpSp>
        <p:nvGrpSpPr>
          <p:cNvPr id="142" name="Google Shape;30;p3"/>
          <p:cNvGrpSpPr/>
          <p:nvPr/>
        </p:nvGrpSpPr>
        <p:grpSpPr>
          <a:xfrm>
            <a:off x="1313613" y="5969271"/>
            <a:ext cx="429899" cy="462916"/>
            <a:chOff x="0" y="0"/>
            <a:chExt cx="429898" cy="462915"/>
          </a:xfrm>
        </p:grpSpPr>
        <p:sp>
          <p:nvSpPr>
            <p:cNvPr id="139" name="Google Shape;31;p3"/>
            <p:cNvSpPr/>
            <p:nvPr/>
          </p:nvSpPr>
          <p:spPr>
            <a:xfrm rot="4750869">
              <a:off x="227448" y="11505"/>
              <a:ext cx="180403" cy="18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6" h="21600" fill="norm" stroke="1" extrusionOk="0">
                  <a:moveTo>
                    <a:pt x="1180" y="0"/>
                  </a:moveTo>
                  <a:cubicBezTo>
                    <a:pt x="816" y="0"/>
                    <a:pt x="532" y="95"/>
                    <a:pt x="340" y="290"/>
                  </a:cubicBezTo>
                  <a:cubicBezTo>
                    <a:pt x="-1474" y="1978"/>
                    <a:pt x="4126" y="10905"/>
                    <a:pt x="13347" y="21600"/>
                  </a:cubicBezTo>
                  <a:cubicBezTo>
                    <a:pt x="13347" y="21519"/>
                    <a:pt x="13427" y="21519"/>
                    <a:pt x="13427" y="21357"/>
                  </a:cubicBezTo>
                  <a:cubicBezTo>
                    <a:pt x="15313" y="19264"/>
                    <a:pt x="17286" y="17177"/>
                    <a:pt x="19100" y="14922"/>
                  </a:cubicBezTo>
                  <a:cubicBezTo>
                    <a:pt x="19411" y="14524"/>
                    <a:pt x="19808" y="14119"/>
                    <a:pt x="20126" y="13882"/>
                  </a:cubicBezTo>
                  <a:cubicBezTo>
                    <a:pt x="11415" y="5496"/>
                    <a:pt x="3941" y="0"/>
                    <a:pt x="11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40" name="Google Shape;32;p3"/>
            <p:cNvSpPr/>
            <p:nvPr/>
          </p:nvSpPr>
          <p:spPr>
            <a:xfrm rot="4750869">
              <a:off x="29901" y="65244"/>
              <a:ext cx="368058" cy="36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40" y="0"/>
                  </a:moveTo>
                  <a:lnTo>
                    <a:pt x="3319" y="8439"/>
                  </a:lnTo>
                  <a:lnTo>
                    <a:pt x="1658" y="10070"/>
                  </a:lnTo>
                  <a:lnTo>
                    <a:pt x="0" y="11740"/>
                  </a:lnTo>
                  <a:cubicBezTo>
                    <a:pt x="787" y="12575"/>
                    <a:pt x="1658" y="13246"/>
                    <a:pt x="2695" y="13786"/>
                  </a:cubicBezTo>
                  <a:cubicBezTo>
                    <a:pt x="3789" y="14288"/>
                    <a:pt x="4959" y="14547"/>
                    <a:pt x="6125" y="14547"/>
                  </a:cubicBezTo>
                  <a:cubicBezTo>
                    <a:pt x="6418" y="14547"/>
                    <a:pt x="6714" y="14530"/>
                    <a:pt x="7006" y="14498"/>
                  </a:cubicBezTo>
                  <a:cubicBezTo>
                    <a:pt x="7629" y="14456"/>
                    <a:pt x="8249" y="14288"/>
                    <a:pt x="8831" y="14123"/>
                  </a:cubicBezTo>
                  <a:cubicBezTo>
                    <a:pt x="9162" y="14625"/>
                    <a:pt x="9538" y="15123"/>
                    <a:pt x="9910" y="15582"/>
                  </a:cubicBezTo>
                  <a:lnTo>
                    <a:pt x="10199" y="16084"/>
                  </a:lnTo>
                  <a:cubicBezTo>
                    <a:pt x="11568" y="17881"/>
                    <a:pt x="12978" y="19761"/>
                    <a:pt x="14468" y="21516"/>
                  </a:cubicBezTo>
                  <a:cubicBezTo>
                    <a:pt x="14552" y="21558"/>
                    <a:pt x="14761" y="21600"/>
                    <a:pt x="14925" y="21600"/>
                  </a:cubicBezTo>
                  <a:lnTo>
                    <a:pt x="15134" y="21600"/>
                  </a:lnTo>
                  <a:cubicBezTo>
                    <a:pt x="15175" y="21600"/>
                    <a:pt x="15259" y="21558"/>
                    <a:pt x="15339" y="21558"/>
                  </a:cubicBezTo>
                  <a:lnTo>
                    <a:pt x="15548" y="21558"/>
                  </a:lnTo>
                  <a:cubicBezTo>
                    <a:pt x="15757" y="21516"/>
                    <a:pt x="15921" y="21432"/>
                    <a:pt x="16129" y="21389"/>
                  </a:cubicBezTo>
                  <a:cubicBezTo>
                    <a:pt x="16335" y="21309"/>
                    <a:pt x="16544" y="21225"/>
                    <a:pt x="16749" y="21140"/>
                  </a:cubicBezTo>
                  <a:cubicBezTo>
                    <a:pt x="17331" y="20888"/>
                    <a:pt x="17871" y="20512"/>
                    <a:pt x="18449" y="20095"/>
                  </a:cubicBezTo>
                  <a:cubicBezTo>
                    <a:pt x="18988" y="19677"/>
                    <a:pt x="19486" y="19218"/>
                    <a:pt x="19942" y="18593"/>
                  </a:cubicBezTo>
                  <a:cubicBezTo>
                    <a:pt x="20855" y="17421"/>
                    <a:pt x="21478" y="15961"/>
                    <a:pt x="21600" y="14456"/>
                  </a:cubicBezTo>
                  <a:cubicBezTo>
                    <a:pt x="21600" y="14246"/>
                    <a:pt x="21516" y="14039"/>
                    <a:pt x="21353" y="13912"/>
                  </a:cubicBezTo>
                  <a:cubicBezTo>
                    <a:pt x="21353" y="13870"/>
                    <a:pt x="21311" y="13870"/>
                    <a:pt x="21269" y="13828"/>
                  </a:cubicBezTo>
                  <a:cubicBezTo>
                    <a:pt x="19239" y="12116"/>
                    <a:pt x="16958" y="10446"/>
                    <a:pt x="14221" y="8481"/>
                  </a:cubicBezTo>
                  <a:cubicBezTo>
                    <a:pt x="15092" y="5516"/>
                    <a:pt x="14221" y="2172"/>
                    <a:pt x="1194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  <p:sp>
          <p:nvSpPr>
            <p:cNvPr id="141" name="Google Shape;33;p3"/>
            <p:cNvSpPr/>
            <p:nvPr/>
          </p:nvSpPr>
          <p:spPr>
            <a:xfrm rot="4750869">
              <a:off x="165981" y="175700"/>
              <a:ext cx="198478" cy="29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7" y="0"/>
                  </a:moveTo>
                  <a:lnTo>
                    <a:pt x="0" y="2306"/>
                  </a:lnTo>
                  <a:cubicBezTo>
                    <a:pt x="381" y="2513"/>
                    <a:pt x="768" y="2668"/>
                    <a:pt x="1072" y="2870"/>
                  </a:cubicBezTo>
                  <a:cubicBezTo>
                    <a:pt x="2228" y="3590"/>
                    <a:pt x="3151" y="4460"/>
                    <a:pt x="3765" y="5491"/>
                  </a:cubicBezTo>
                  <a:cubicBezTo>
                    <a:pt x="4075" y="6102"/>
                    <a:pt x="4301" y="6620"/>
                    <a:pt x="4456" y="7132"/>
                  </a:cubicBezTo>
                  <a:cubicBezTo>
                    <a:pt x="4611" y="7697"/>
                    <a:pt x="4611" y="8210"/>
                    <a:pt x="4611" y="8671"/>
                  </a:cubicBezTo>
                  <a:cubicBezTo>
                    <a:pt x="4611" y="9236"/>
                    <a:pt x="4533" y="9748"/>
                    <a:pt x="4301" y="10261"/>
                  </a:cubicBezTo>
                  <a:cubicBezTo>
                    <a:pt x="4223" y="10567"/>
                    <a:pt x="4152" y="10878"/>
                    <a:pt x="3920" y="11080"/>
                  </a:cubicBezTo>
                  <a:cubicBezTo>
                    <a:pt x="3842" y="11287"/>
                    <a:pt x="3765" y="11390"/>
                    <a:pt x="3532" y="11593"/>
                  </a:cubicBezTo>
                  <a:cubicBezTo>
                    <a:pt x="3532" y="11645"/>
                    <a:pt x="3455" y="11645"/>
                    <a:pt x="3455" y="11748"/>
                  </a:cubicBezTo>
                  <a:cubicBezTo>
                    <a:pt x="3455" y="11800"/>
                    <a:pt x="3532" y="11852"/>
                    <a:pt x="3532" y="11852"/>
                  </a:cubicBezTo>
                  <a:cubicBezTo>
                    <a:pt x="3687" y="12007"/>
                    <a:pt x="3842" y="12106"/>
                    <a:pt x="4075" y="12158"/>
                  </a:cubicBezTo>
                  <a:lnTo>
                    <a:pt x="4533" y="12520"/>
                  </a:lnTo>
                  <a:lnTo>
                    <a:pt x="4998" y="12826"/>
                  </a:lnTo>
                  <a:cubicBezTo>
                    <a:pt x="5689" y="13287"/>
                    <a:pt x="6457" y="13800"/>
                    <a:pt x="7148" y="14162"/>
                  </a:cubicBezTo>
                  <a:cubicBezTo>
                    <a:pt x="8530" y="15084"/>
                    <a:pt x="10067" y="15954"/>
                    <a:pt x="11455" y="16674"/>
                  </a:cubicBezTo>
                  <a:lnTo>
                    <a:pt x="12146" y="17032"/>
                  </a:lnTo>
                  <a:lnTo>
                    <a:pt x="12224" y="17135"/>
                  </a:lnTo>
                  <a:cubicBezTo>
                    <a:pt x="14839" y="18674"/>
                    <a:pt x="17370" y="20061"/>
                    <a:pt x="19682" y="21600"/>
                  </a:cubicBezTo>
                  <a:cubicBezTo>
                    <a:pt x="20677" y="20471"/>
                    <a:pt x="21374" y="19191"/>
                    <a:pt x="21600" y="17751"/>
                  </a:cubicBezTo>
                  <a:cubicBezTo>
                    <a:pt x="21600" y="17497"/>
                    <a:pt x="21445" y="17239"/>
                    <a:pt x="21142" y="17135"/>
                  </a:cubicBezTo>
                  <a:cubicBezTo>
                    <a:pt x="21142" y="17032"/>
                    <a:pt x="21064" y="17032"/>
                    <a:pt x="20987" y="16984"/>
                  </a:cubicBezTo>
                  <a:cubicBezTo>
                    <a:pt x="17144" y="14877"/>
                    <a:pt x="12992" y="12826"/>
                    <a:pt x="7917" y="10464"/>
                  </a:cubicBezTo>
                  <a:cubicBezTo>
                    <a:pt x="9531" y="6770"/>
                    <a:pt x="7917" y="2668"/>
                    <a:pt x="368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/>
            </a:p>
          </p:txBody>
        </p:sp>
      </p:grpSp>
      <p:sp>
        <p:nvSpPr>
          <p:cNvPr id="143" name="Google Shape;34;p3"/>
          <p:cNvSpPr/>
          <p:nvPr/>
        </p:nvSpPr>
        <p:spPr>
          <a:xfrm rot="10800000">
            <a:off x="168635" y="5277867"/>
            <a:ext cx="441585" cy="336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239" y="7754"/>
                </a:moveTo>
                <a:cubicBezTo>
                  <a:pt x="14216" y="7780"/>
                  <a:pt x="14196" y="7792"/>
                  <a:pt x="14181" y="7796"/>
                </a:cubicBezTo>
                <a:cubicBezTo>
                  <a:pt x="14205" y="7788"/>
                  <a:pt x="14207" y="7754"/>
                  <a:pt x="14239" y="7754"/>
                </a:cubicBezTo>
                <a:close/>
                <a:moveTo>
                  <a:pt x="6429" y="8615"/>
                </a:moveTo>
                <a:lnTo>
                  <a:pt x="6324" y="8706"/>
                </a:lnTo>
                <a:cubicBezTo>
                  <a:pt x="6394" y="8661"/>
                  <a:pt x="6429" y="8661"/>
                  <a:pt x="6429" y="8615"/>
                </a:cubicBezTo>
                <a:close/>
                <a:moveTo>
                  <a:pt x="8812" y="10882"/>
                </a:moveTo>
                <a:lnTo>
                  <a:pt x="8710" y="10973"/>
                </a:lnTo>
                <a:cubicBezTo>
                  <a:pt x="8780" y="10928"/>
                  <a:pt x="8812" y="10928"/>
                  <a:pt x="8815" y="10882"/>
                </a:cubicBezTo>
                <a:close/>
                <a:moveTo>
                  <a:pt x="16120" y="0"/>
                </a:moveTo>
                <a:cubicBezTo>
                  <a:pt x="15955" y="0"/>
                  <a:pt x="15786" y="15"/>
                  <a:pt x="15621" y="42"/>
                </a:cubicBezTo>
                <a:cubicBezTo>
                  <a:pt x="14620" y="133"/>
                  <a:pt x="13650" y="541"/>
                  <a:pt x="12719" y="1040"/>
                </a:cubicBezTo>
                <a:cubicBezTo>
                  <a:pt x="11578" y="1673"/>
                  <a:pt x="10437" y="2446"/>
                  <a:pt x="9366" y="3307"/>
                </a:cubicBezTo>
                <a:cubicBezTo>
                  <a:pt x="8191" y="4214"/>
                  <a:pt x="7120" y="5258"/>
                  <a:pt x="6084" y="6302"/>
                </a:cubicBezTo>
                <a:cubicBezTo>
                  <a:pt x="5047" y="7392"/>
                  <a:pt x="4011" y="8523"/>
                  <a:pt x="3042" y="9842"/>
                </a:cubicBezTo>
                <a:cubicBezTo>
                  <a:pt x="2246" y="10928"/>
                  <a:pt x="1486" y="12109"/>
                  <a:pt x="900" y="13423"/>
                </a:cubicBezTo>
                <a:cubicBezTo>
                  <a:pt x="415" y="14422"/>
                  <a:pt x="35" y="15603"/>
                  <a:pt x="0" y="16826"/>
                </a:cubicBezTo>
                <a:lnTo>
                  <a:pt x="0" y="16917"/>
                </a:lnTo>
                <a:cubicBezTo>
                  <a:pt x="0" y="17595"/>
                  <a:pt x="70" y="18053"/>
                  <a:pt x="209" y="18594"/>
                </a:cubicBezTo>
                <a:cubicBezTo>
                  <a:pt x="380" y="19184"/>
                  <a:pt x="659" y="19775"/>
                  <a:pt x="1039" y="20274"/>
                </a:cubicBezTo>
                <a:cubicBezTo>
                  <a:pt x="1660" y="21181"/>
                  <a:pt x="2592" y="21543"/>
                  <a:pt x="3457" y="21589"/>
                </a:cubicBezTo>
                <a:cubicBezTo>
                  <a:pt x="3544" y="21596"/>
                  <a:pt x="3628" y="21600"/>
                  <a:pt x="3718" y="21600"/>
                </a:cubicBezTo>
                <a:cubicBezTo>
                  <a:pt x="4121" y="21600"/>
                  <a:pt x="4539" y="21520"/>
                  <a:pt x="4908" y="21409"/>
                </a:cubicBezTo>
                <a:cubicBezTo>
                  <a:pt x="5393" y="21318"/>
                  <a:pt x="5909" y="21135"/>
                  <a:pt x="6394" y="20910"/>
                </a:cubicBezTo>
                <a:cubicBezTo>
                  <a:pt x="7535" y="20411"/>
                  <a:pt x="8675" y="19638"/>
                  <a:pt x="9712" y="18868"/>
                </a:cubicBezTo>
                <a:cubicBezTo>
                  <a:pt x="12028" y="17142"/>
                  <a:pt x="14205" y="15104"/>
                  <a:pt x="16277" y="12970"/>
                </a:cubicBezTo>
                <a:cubicBezTo>
                  <a:pt x="18007" y="11202"/>
                  <a:pt x="19699" y="9343"/>
                  <a:pt x="21356" y="7525"/>
                </a:cubicBezTo>
                <a:cubicBezTo>
                  <a:pt x="21496" y="7346"/>
                  <a:pt x="21600" y="7072"/>
                  <a:pt x="21600" y="6801"/>
                </a:cubicBezTo>
                <a:cubicBezTo>
                  <a:pt x="21600" y="6481"/>
                  <a:pt x="21496" y="6256"/>
                  <a:pt x="21324" y="6028"/>
                </a:cubicBezTo>
                <a:cubicBezTo>
                  <a:pt x="21185" y="5849"/>
                  <a:pt x="20979" y="5757"/>
                  <a:pt x="20770" y="5757"/>
                </a:cubicBezTo>
                <a:cubicBezTo>
                  <a:pt x="20564" y="5757"/>
                  <a:pt x="20390" y="5849"/>
                  <a:pt x="20218" y="6073"/>
                </a:cubicBezTo>
                <a:cubicBezTo>
                  <a:pt x="19249" y="7117"/>
                  <a:pt x="18352" y="8116"/>
                  <a:pt x="17383" y="9160"/>
                </a:cubicBezTo>
                <a:cubicBezTo>
                  <a:pt x="17389" y="9156"/>
                  <a:pt x="17394" y="9152"/>
                  <a:pt x="17400" y="9148"/>
                </a:cubicBezTo>
                <a:cubicBezTo>
                  <a:pt x="15824" y="10855"/>
                  <a:pt x="14184" y="12478"/>
                  <a:pt x="12510" y="14014"/>
                </a:cubicBezTo>
                <a:cubicBezTo>
                  <a:pt x="10748" y="15690"/>
                  <a:pt x="8916" y="17188"/>
                  <a:pt x="6948" y="18323"/>
                </a:cubicBezTo>
                <a:cubicBezTo>
                  <a:pt x="6118" y="18777"/>
                  <a:pt x="5253" y="19230"/>
                  <a:pt x="4357" y="19413"/>
                </a:cubicBezTo>
                <a:cubicBezTo>
                  <a:pt x="4116" y="19443"/>
                  <a:pt x="3863" y="19497"/>
                  <a:pt x="3614" y="19497"/>
                </a:cubicBezTo>
                <a:cubicBezTo>
                  <a:pt x="3500" y="19497"/>
                  <a:pt x="3390" y="19485"/>
                  <a:pt x="3286" y="19459"/>
                </a:cubicBezTo>
                <a:cubicBezTo>
                  <a:pt x="3111" y="19413"/>
                  <a:pt x="2871" y="19367"/>
                  <a:pt x="2696" y="19322"/>
                </a:cubicBezTo>
                <a:cubicBezTo>
                  <a:pt x="2592" y="19230"/>
                  <a:pt x="2455" y="19139"/>
                  <a:pt x="2316" y="19005"/>
                </a:cubicBezTo>
                <a:cubicBezTo>
                  <a:pt x="2180" y="18914"/>
                  <a:pt x="2110" y="18777"/>
                  <a:pt x="2006" y="18639"/>
                </a:cubicBezTo>
                <a:cubicBezTo>
                  <a:pt x="1901" y="18415"/>
                  <a:pt x="1800" y="18186"/>
                  <a:pt x="1730" y="17961"/>
                </a:cubicBezTo>
                <a:cubicBezTo>
                  <a:pt x="1625" y="17733"/>
                  <a:pt x="1591" y="17508"/>
                  <a:pt x="1556" y="17279"/>
                </a:cubicBezTo>
                <a:lnTo>
                  <a:pt x="1556" y="16689"/>
                </a:lnTo>
                <a:cubicBezTo>
                  <a:pt x="1591" y="16372"/>
                  <a:pt x="1660" y="16010"/>
                  <a:pt x="1765" y="15690"/>
                </a:cubicBezTo>
                <a:cubicBezTo>
                  <a:pt x="1971" y="14921"/>
                  <a:pt x="2316" y="14239"/>
                  <a:pt x="2662" y="13606"/>
                </a:cubicBezTo>
                <a:cubicBezTo>
                  <a:pt x="3698" y="11793"/>
                  <a:pt x="4978" y="10112"/>
                  <a:pt x="6290" y="8706"/>
                </a:cubicBezTo>
                <a:cubicBezTo>
                  <a:pt x="8226" y="6618"/>
                  <a:pt x="10402" y="4759"/>
                  <a:pt x="12719" y="3307"/>
                </a:cubicBezTo>
                <a:cubicBezTo>
                  <a:pt x="13583" y="2808"/>
                  <a:pt x="14445" y="2400"/>
                  <a:pt x="15380" y="2172"/>
                </a:cubicBezTo>
                <a:cubicBezTo>
                  <a:pt x="15656" y="2126"/>
                  <a:pt x="15966" y="2126"/>
                  <a:pt x="16277" y="2126"/>
                </a:cubicBezTo>
                <a:cubicBezTo>
                  <a:pt x="16416" y="2126"/>
                  <a:pt x="16556" y="2172"/>
                  <a:pt x="16657" y="2263"/>
                </a:cubicBezTo>
                <a:cubicBezTo>
                  <a:pt x="16692" y="2309"/>
                  <a:pt x="16796" y="2309"/>
                  <a:pt x="16831" y="2355"/>
                </a:cubicBezTo>
                <a:cubicBezTo>
                  <a:pt x="16866" y="2400"/>
                  <a:pt x="16933" y="2446"/>
                  <a:pt x="16968" y="2446"/>
                </a:cubicBezTo>
                <a:cubicBezTo>
                  <a:pt x="17003" y="2538"/>
                  <a:pt x="17003" y="2583"/>
                  <a:pt x="17037" y="2625"/>
                </a:cubicBezTo>
                <a:cubicBezTo>
                  <a:pt x="17037" y="2671"/>
                  <a:pt x="17107" y="2762"/>
                  <a:pt x="17107" y="2808"/>
                </a:cubicBezTo>
                <a:lnTo>
                  <a:pt x="17107" y="3037"/>
                </a:lnTo>
                <a:cubicBezTo>
                  <a:pt x="17107" y="3216"/>
                  <a:pt x="17037" y="3399"/>
                  <a:pt x="17003" y="3490"/>
                </a:cubicBezTo>
                <a:cubicBezTo>
                  <a:pt x="16866" y="3898"/>
                  <a:pt x="16692" y="4214"/>
                  <a:pt x="16521" y="4576"/>
                </a:cubicBezTo>
                <a:cubicBezTo>
                  <a:pt x="15897" y="5666"/>
                  <a:pt x="15101" y="6618"/>
                  <a:pt x="14274" y="7525"/>
                </a:cubicBezTo>
                <a:cubicBezTo>
                  <a:pt x="13409" y="8432"/>
                  <a:pt x="12544" y="9297"/>
                  <a:pt x="11648" y="10067"/>
                </a:cubicBezTo>
                <a:cubicBezTo>
                  <a:pt x="10748" y="10882"/>
                  <a:pt x="9851" y="11610"/>
                  <a:pt x="8847" y="12155"/>
                </a:cubicBezTo>
                <a:cubicBezTo>
                  <a:pt x="8226" y="12516"/>
                  <a:pt x="7604" y="12833"/>
                  <a:pt x="6948" y="13016"/>
                </a:cubicBezTo>
                <a:cubicBezTo>
                  <a:pt x="7120" y="12745"/>
                  <a:pt x="7294" y="12516"/>
                  <a:pt x="7500" y="12200"/>
                </a:cubicBezTo>
                <a:cubicBezTo>
                  <a:pt x="7950" y="11655"/>
                  <a:pt x="8435" y="11156"/>
                  <a:pt x="8881" y="10611"/>
                </a:cubicBezTo>
                <a:cubicBezTo>
                  <a:pt x="10298" y="9160"/>
                  <a:pt x="11819" y="7845"/>
                  <a:pt x="13340" y="6527"/>
                </a:cubicBezTo>
                <a:cubicBezTo>
                  <a:pt x="13685" y="6256"/>
                  <a:pt x="13824" y="5666"/>
                  <a:pt x="13615" y="5121"/>
                </a:cubicBezTo>
                <a:cubicBezTo>
                  <a:pt x="13459" y="4828"/>
                  <a:pt x="13197" y="4664"/>
                  <a:pt x="12930" y="4664"/>
                </a:cubicBezTo>
                <a:cubicBezTo>
                  <a:pt x="12788" y="4664"/>
                  <a:pt x="12643" y="4709"/>
                  <a:pt x="12510" y="4805"/>
                </a:cubicBezTo>
                <a:cubicBezTo>
                  <a:pt x="10507" y="6481"/>
                  <a:pt x="8501" y="8253"/>
                  <a:pt x="6739" y="10341"/>
                </a:cubicBezTo>
                <a:lnTo>
                  <a:pt x="5843" y="11564"/>
                </a:lnTo>
                <a:cubicBezTo>
                  <a:pt x="5599" y="11880"/>
                  <a:pt x="5393" y="12200"/>
                  <a:pt x="5253" y="12608"/>
                </a:cubicBezTo>
                <a:cubicBezTo>
                  <a:pt x="5013" y="13244"/>
                  <a:pt x="4978" y="14151"/>
                  <a:pt x="5428" y="14650"/>
                </a:cubicBezTo>
                <a:cubicBezTo>
                  <a:pt x="5634" y="14875"/>
                  <a:pt x="5875" y="15012"/>
                  <a:pt x="6084" y="15058"/>
                </a:cubicBezTo>
                <a:cubicBezTo>
                  <a:pt x="6223" y="15058"/>
                  <a:pt x="6324" y="15104"/>
                  <a:pt x="6499" y="15104"/>
                </a:cubicBezTo>
                <a:cubicBezTo>
                  <a:pt x="6670" y="15104"/>
                  <a:pt x="6844" y="15058"/>
                  <a:pt x="7015" y="15058"/>
                </a:cubicBezTo>
                <a:cubicBezTo>
                  <a:pt x="7639" y="14966"/>
                  <a:pt x="8191" y="14650"/>
                  <a:pt x="8745" y="14376"/>
                </a:cubicBezTo>
                <a:cubicBezTo>
                  <a:pt x="10022" y="13740"/>
                  <a:pt x="11163" y="12924"/>
                  <a:pt x="12303" y="11880"/>
                </a:cubicBezTo>
                <a:cubicBezTo>
                  <a:pt x="13374" y="10928"/>
                  <a:pt x="14445" y="9884"/>
                  <a:pt x="15450" y="8798"/>
                </a:cubicBezTo>
                <a:cubicBezTo>
                  <a:pt x="16001" y="8207"/>
                  <a:pt x="16521" y="7571"/>
                  <a:pt x="17003" y="6893"/>
                </a:cubicBezTo>
                <a:cubicBezTo>
                  <a:pt x="17452" y="6256"/>
                  <a:pt x="17867" y="5574"/>
                  <a:pt x="18178" y="4850"/>
                </a:cubicBezTo>
                <a:cubicBezTo>
                  <a:pt x="18419" y="4214"/>
                  <a:pt x="18663" y="3444"/>
                  <a:pt x="18593" y="2671"/>
                </a:cubicBezTo>
                <a:cubicBezTo>
                  <a:pt x="18558" y="1947"/>
                  <a:pt x="18317" y="1311"/>
                  <a:pt x="17902" y="812"/>
                </a:cubicBezTo>
                <a:cubicBezTo>
                  <a:pt x="17432" y="232"/>
                  <a:pt x="16785" y="0"/>
                  <a:pt x="1612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l"/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87376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/>
          <p:nvPr>
            <p:ph type="title"/>
          </p:nvPr>
        </p:nvSpPr>
        <p:spPr>
          <a:xfrm>
            <a:off x="2190750" y="1719262"/>
            <a:ext cx="7810500" cy="1743076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412750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152" name="Body Level One…"/>
          <p:cNvSpPr txBox="1"/>
          <p:nvPr>
            <p:ph type="body" sz="quarter" idx="1"/>
          </p:nvPr>
        </p:nvSpPr>
        <p:spPr>
          <a:xfrm>
            <a:off x="2190750" y="3509962"/>
            <a:ext cx="7810500" cy="595313"/>
          </a:xfrm>
          <a:prstGeom prst="rect">
            <a:avLst/>
          </a:prstGeom>
        </p:spPr>
        <p:txBody>
          <a:bodyPr lIns="19050" tIns="19050" rIns="19050" bIns="1905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5983484" y="5762625"/>
            <a:ext cx="220270" cy="224181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41275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200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ordwall.net/resource/1548712/inglese/adjectives-quiz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hyperlink" Target="https://www.urtrips.com/jeddah-museums/" TargetMode="External"/><Relationship Id="rId8" Type="http://schemas.openxmlformats.org/officeDocument/2006/relationships/image" Target="../media/image6.jpeg"/><Relationship Id="rId9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ordwall.net/ar/resource/4725836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6F8FC"/>
            </a:gs>
            <a:gs pos="37000">
              <a:srgbClr val="C5E0B4"/>
            </a:gs>
            <a:gs pos="74000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BG" descr="B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5350" y="855602"/>
            <a:ext cx="9144001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Tekhnologic Logo"/>
          <p:cNvGrpSpPr/>
          <p:nvPr/>
        </p:nvGrpSpPr>
        <p:grpSpPr>
          <a:xfrm>
            <a:off x="5788212" y="5851547"/>
            <a:ext cx="594492" cy="142564"/>
            <a:chOff x="0" y="0"/>
            <a:chExt cx="594490" cy="142563"/>
          </a:xfrm>
        </p:grpSpPr>
        <p:pic>
          <p:nvPicPr>
            <p:cNvPr id="16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5000" cy="1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Text"/>
            <p:cNvSpPr txBox="1"/>
            <p:nvPr/>
          </p:nvSpPr>
          <p:spPr>
            <a:xfrm>
              <a:off x="141333" y="15563"/>
              <a:ext cx="45315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b="1" sz="600">
                  <a:solidFill>
                    <a:srgbClr val="3059A2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tekhnologic</a:t>
              </a:r>
            </a:p>
          </p:txBody>
        </p:sp>
      </p:grpSp>
      <p:sp>
        <p:nvSpPr>
          <p:cNvPr id="166" name="Spinner BG"/>
          <p:cNvSpPr/>
          <p:nvPr/>
        </p:nvSpPr>
        <p:spPr>
          <a:xfrm>
            <a:off x="3665999" y="1002983"/>
            <a:ext cx="4860002" cy="4860002"/>
          </a:xfrm>
          <a:prstGeom prst="ellipse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167" name="Anchor"/>
          <p:cNvSpPr/>
          <p:nvPr/>
        </p:nvSpPr>
        <p:spPr>
          <a:xfrm>
            <a:off x="5421000" y="2753999"/>
            <a:ext cx="1350001" cy="1350001"/>
          </a:xfrm>
          <a:prstGeom prst="ellipse">
            <a:avLst/>
          </a:prstGeom>
          <a:solidFill>
            <a:srgbClr val="00B050">
              <a:alpha val="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8" name="Spinning Wheel 5"/>
          <p:cNvGrpSpPr/>
          <p:nvPr/>
        </p:nvGrpSpPr>
        <p:grpSpPr>
          <a:xfrm>
            <a:off x="3235302" y="638991"/>
            <a:ext cx="5457828" cy="5551025"/>
            <a:chOff x="0" y="0"/>
            <a:chExt cx="5457826" cy="5551024"/>
          </a:xfrm>
        </p:grpSpPr>
        <p:sp>
          <p:nvSpPr>
            <p:cNvPr id="168" name="Segment 5"/>
            <p:cNvSpPr/>
            <p:nvPr/>
          </p:nvSpPr>
          <p:spPr>
            <a:xfrm rot="1080000">
              <a:off x="966907" y="272826"/>
              <a:ext cx="2108418" cy="216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1" y="69"/>
                  </a:moveTo>
                  <a:lnTo>
                    <a:pt x="16470" y="0"/>
                  </a:lnTo>
                  <a:lnTo>
                    <a:pt x="21600" y="15389"/>
                  </a:lnTo>
                  <a:lnTo>
                    <a:pt x="21359" y="15452"/>
                  </a:lnTo>
                  <a:cubicBezTo>
                    <a:pt x="18635" y="16315"/>
                    <a:pt x="16836" y="18669"/>
                    <a:pt x="16605" y="21286"/>
                  </a:cubicBezTo>
                  <a:lnTo>
                    <a:pt x="16593" y="21600"/>
                  </a:lnTo>
                  <a:lnTo>
                    <a:pt x="0" y="21600"/>
                  </a:lnTo>
                  <a:lnTo>
                    <a:pt x="64" y="19904"/>
                  </a:lnTo>
                  <a:cubicBezTo>
                    <a:pt x="851" y="11007"/>
                    <a:pt x="6968" y="3002"/>
                    <a:pt x="16231" y="69"/>
                  </a:cubicBezTo>
                  <a:close/>
                </a:path>
              </a:pathLst>
            </a:custGeom>
            <a:solidFill>
              <a:srgbClr val="7030A0"/>
            </a:solidFill>
            <a:ln w="6350" cap="flat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9" name="Segment 4"/>
            <p:cNvSpPr/>
            <p:nvPr/>
          </p:nvSpPr>
          <p:spPr>
            <a:xfrm rot="1080000">
              <a:off x="289573" y="2328603"/>
              <a:ext cx="2091378" cy="2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" y="0"/>
                  </a:moveTo>
                  <a:lnTo>
                    <a:pt x="16748" y="0"/>
                  </a:lnTo>
                  <a:lnTo>
                    <a:pt x="16736" y="312"/>
                  </a:lnTo>
                  <a:cubicBezTo>
                    <a:pt x="16744" y="962"/>
                    <a:pt x="16855" y="1622"/>
                    <a:pt x="17078" y="2273"/>
                  </a:cubicBezTo>
                  <a:cubicBezTo>
                    <a:pt x="17673" y="4010"/>
                    <a:pt x="18954" y="5353"/>
                    <a:pt x="20543" y="6121"/>
                  </a:cubicBezTo>
                  <a:lnTo>
                    <a:pt x="21600" y="6516"/>
                  </a:lnTo>
                  <a:lnTo>
                    <a:pt x="16432" y="21600"/>
                  </a:lnTo>
                  <a:lnTo>
                    <a:pt x="15020" y="21145"/>
                  </a:lnTo>
                  <a:cubicBezTo>
                    <a:pt x="8667" y="18768"/>
                    <a:pt x="3440" y="13818"/>
                    <a:pt x="1165" y="7177"/>
                  </a:cubicBezTo>
                  <a:cubicBezTo>
                    <a:pt x="406" y="4963"/>
                    <a:pt x="29" y="2718"/>
                    <a:pt x="0" y="507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B0F0"/>
            </a:solidFill>
            <a:ln w="635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Segment 3"/>
            <p:cNvSpPr/>
            <p:nvPr/>
          </p:nvSpPr>
          <p:spPr>
            <a:xfrm rot="1080000">
              <a:off x="1713589" y="3285095"/>
              <a:ext cx="2567860" cy="191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10572" y="0"/>
                  </a:moveTo>
                  <a:lnTo>
                    <a:pt x="21600" y="10551"/>
                  </a:lnTo>
                  <a:lnTo>
                    <a:pt x="21117" y="11451"/>
                  </a:lnTo>
                  <a:cubicBezTo>
                    <a:pt x="18830" y="15312"/>
                    <a:pt x="15673" y="18346"/>
                    <a:pt x="11870" y="19973"/>
                  </a:cubicBezTo>
                  <a:cubicBezTo>
                    <a:pt x="8068" y="21600"/>
                    <a:pt x="4160" y="21589"/>
                    <a:pt x="586" y="20236"/>
                  </a:cubicBezTo>
                  <a:lnTo>
                    <a:pt x="0" y="19974"/>
                  </a:lnTo>
                  <a:lnTo>
                    <a:pt x="4209" y="2916"/>
                  </a:lnTo>
                  <a:lnTo>
                    <a:pt x="4341" y="2984"/>
                  </a:lnTo>
                  <a:cubicBezTo>
                    <a:pt x="5392" y="3382"/>
                    <a:pt x="6541" y="3385"/>
                    <a:pt x="7659" y="2907"/>
                  </a:cubicBezTo>
                  <a:cubicBezTo>
                    <a:pt x="8778" y="2428"/>
                    <a:pt x="9706" y="1536"/>
                    <a:pt x="10379" y="400"/>
                  </a:cubicBezTo>
                  <a:lnTo>
                    <a:pt x="10572" y="0"/>
                  </a:lnTo>
                  <a:close/>
                </a:path>
              </a:pathLst>
            </a:custGeom>
            <a:solidFill>
              <a:srgbClr val="00B050"/>
            </a:solidFill>
            <a:ln w="635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1" name="Segment 2"/>
            <p:cNvSpPr/>
            <p:nvPr/>
          </p:nvSpPr>
          <p:spPr>
            <a:xfrm rot="1080000">
              <a:off x="3336062" y="1880856"/>
              <a:ext cx="1750589" cy="267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1600" fill="norm" stroke="1" extrusionOk="0">
                  <a:moveTo>
                    <a:pt x="15233" y="0"/>
                  </a:moveTo>
                  <a:lnTo>
                    <a:pt x="15446" y="188"/>
                  </a:lnTo>
                  <a:cubicBezTo>
                    <a:pt x="16962" y="1674"/>
                    <a:pt x="18185" y="3341"/>
                    <a:pt x="19039" y="5163"/>
                  </a:cubicBezTo>
                  <a:cubicBezTo>
                    <a:pt x="21600" y="10629"/>
                    <a:pt x="20294" y="16323"/>
                    <a:pt x="16166" y="20820"/>
                  </a:cubicBezTo>
                  <a:lnTo>
                    <a:pt x="15373" y="21600"/>
                  </a:lnTo>
                  <a:lnTo>
                    <a:pt x="131" y="13921"/>
                  </a:lnTo>
                  <a:lnTo>
                    <a:pt x="655" y="13350"/>
                  </a:lnTo>
                  <a:cubicBezTo>
                    <a:pt x="1567" y="12110"/>
                    <a:pt x="1796" y="10628"/>
                    <a:pt x="1126" y="9199"/>
                  </a:cubicBezTo>
                  <a:cubicBezTo>
                    <a:pt x="875" y="8663"/>
                    <a:pt x="515" y="8172"/>
                    <a:pt x="69" y="7735"/>
                  </a:cubicBezTo>
                  <a:lnTo>
                    <a:pt x="0" y="7674"/>
                  </a:lnTo>
                  <a:lnTo>
                    <a:pt x="15233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Segment 1"/>
            <p:cNvSpPr/>
            <p:nvPr/>
          </p:nvSpPr>
          <p:spPr>
            <a:xfrm rot="1080000">
              <a:off x="2561925" y="742349"/>
              <a:ext cx="2537074" cy="189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64" fill="norm" stroke="1" extrusionOk="0">
                  <a:moveTo>
                    <a:pt x="0" y="1108"/>
                  </a:moveTo>
                  <a:lnTo>
                    <a:pt x="744" y="835"/>
                  </a:lnTo>
                  <a:cubicBezTo>
                    <a:pt x="8149" y="-1636"/>
                    <a:pt x="15810" y="1527"/>
                    <a:pt x="20590" y="8346"/>
                  </a:cubicBezTo>
                  <a:lnTo>
                    <a:pt x="21600" y="9939"/>
                  </a:lnTo>
                  <a:lnTo>
                    <a:pt x="10444" y="19964"/>
                  </a:lnTo>
                  <a:lnTo>
                    <a:pt x="10162" y="19519"/>
                  </a:lnTo>
                  <a:cubicBezTo>
                    <a:pt x="8817" y="17601"/>
                    <a:pt x="6697" y="16666"/>
                    <a:pt x="4610" y="17225"/>
                  </a:cubicBezTo>
                  <a:lnTo>
                    <a:pt x="4264" y="17340"/>
                  </a:lnTo>
                  <a:lnTo>
                    <a:pt x="0" y="1108"/>
                  </a:lnTo>
                  <a:close/>
                </a:path>
              </a:pathLst>
            </a:custGeom>
            <a:solidFill>
              <a:srgbClr val="FF3399"/>
            </a:solidFill>
            <a:ln w="6350" cap="flat">
              <a:solidFill>
                <a:srgbClr val="FF33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Segment 5 Text"/>
            <p:cNvSpPr txBox="1"/>
            <p:nvPr/>
          </p:nvSpPr>
          <p:spPr>
            <a:xfrm rot="19500000">
              <a:off x="1162963" y="1014168"/>
              <a:ext cx="1592278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>
              <a:lvl1pPr algn="ctr" defTabSz="877823">
                <a:lnSpc>
                  <a:spcPct val="90000"/>
                </a:lnSpc>
                <a:defRPr b="1" sz="2304">
                  <a:solidFill>
                    <a:srgbClr val="FFFFFF"/>
                  </a:solidFill>
                  <a:effectLst>
                    <a:outerShdw sx="100000" sy="100000" kx="0" ky="0" algn="b" rotWithShape="0" blurRad="36576" dist="18288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Where are you from?</a:t>
              </a:r>
            </a:p>
          </p:txBody>
        </p:sp>
        <p:sp>
          <p:nvSpPr>
            <p:cNvPr id="174" name="Segment 4 Text"/>
            <p:cNvSpPr txBox="1"/>
            <p:nvPr/>
          </p:nvSpPr>
          <p:spPr>
            <a:xfrm rot="14700000">
              <a:off x="383970" y="2610842"/>
              <a:ext cx="1972149" cy="13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spAutoFit/>
            </a:bodyPr>
            <a:lstStyle/>
            <a:p>
              <a:pPr algn="ctr"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What’s your</a:t>
              </a:r>
            </a:p>
            <a:p>
              <a:pPr algn="ctr"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friend’s name?</a:t>
              </a:r>
            </a:p>
          </p:txBody>
        </p:sp>
        <p:sp>
          <p:nvSpPr>
            <p:cNvPr id="175" name="Segment 3 Text"/>
            <p:cNvSpPr txBox="1"/>
            <p:nvPr/>
          </p:nvSpPr>
          <p:spPr>
            <a:xfrm rot="10800000">
              <a:off x="1924592" y="3832164"/>
              <a:ext cx="1795615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>
              <a:lvl1pPr algn="ctr">
                <a:defRPr b="1" sz="2400">
                  <a:solidFill>
                    <a:srgbClr val="FFFFFF"/>
                  </a:solidFill>
                  <a:effectLst>
                    <a:outerShdw sx="100000" sy="100000" kx="0" ky="0" algn="b" rotWithShape="0" blurRad="38100" dist="19050" dir="2700000">
                      <a:srgbClr val="000000">
                        <a:alpha val="40000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How are you today?</a:t>
              </a:r>
            </a:p>
          </p:txBody>
        </p:sp>
        <p:sp>
          <p:nvSpPr>
            <p:cNvPr id="176" name="Segment 2 Text"/>
            <p:cNvSpPr txBox="1"/>
            <p:nvPr/>
          </p:nvSpPr>
          <p:spPr>
            <a:xfrm rot="6613116">
              <a:off x="3499660" y="2709246"/>
              <a:ext cx="1692747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/>
            <a:p>
              <a:pPr algn="ctr" defTabSz="804672">
                <a:defRPr b="1" sz="1936">
                  <a:solidFill>
                    <a:srgbClr val="FFFFFF"/>
                  </a:solidFill>
                  <a:effectLst>
                    <a:outerShdw sx="100000" sy="100000" kx="0" ky="0" algn="b" rotWithShape="0" blurRad="33528" dist="33528" dir="270000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How do you spell </a:t>
              </a:r>
              <a:endParaRPr sz="1408"/>
            </a:p>
            <a:p>
              <a:pPr algn="ctr" defTabSz="804672">
                <a:defRPr b="1" sz="1936">
                  <a:solidFill>
                    <a:srgbClr val="FFFFFF"/>
                  </a:solidFill>
                  <a:effectLst>
                    <a:outerShdw sx="100000" sy="100000" kx="0" ky="0" algn="b" rotWithShape="0" blurRad="33528" dist="33528" dir="2700000">
                      <a:srgbClr val="000000">
                        <a:alpha val="43137"/>
                      </a:srgbClr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Your name?</a:t>
              </a:r>
            </a:p>
          </p:txBody>
        </p:sp>
        <p:sp>
          <p:nvSpPr>
            <p:cNvPr id="177" name="Segment 1 Text"/>
            <p:cNvSpPr txBox="1"/>
            <p:nvPr/>
          </p:nvSpPr>
          <p:spPr>
            <a:xfrm rot="2100000">
              <a:off x="2910093" y="1033011"/>
              <a:ext cx="1757188" cy="112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999" tIns="26999" rIns="26999" bIns="26999" numCol="1" anchor="ctr">
              <a:normAutofit fontScale="100000" lnSpcReduction="0"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How old are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 you?</a:t>
              </a:r>
            </a:p>
          </p:txBody>
        </p:sp>
      </p:grpSp>
      <p:grpSp>
        <p:nvGrpSpPr>
          <p:cNvPr id="188" name="Spin Button"/>
          <p:cNvGrpSpPr/>
          <p:nvPr/>
        </p:nvGrpSpPr>
        <p:grpSpPr>
          <a:xfrm>
            <a:off x="5421000" y="2753999"/>
            <a:ext cx="1350001" cy="1350001"/>
            <a:chOff x="0" y="0"/>
            <a:chExt cx="1350000" cy="1350000"/>
          </a:xfrm>
        </p:grpSpPr>
        <p:grpSp>
          <p:nvGrpSpPr>
            <p:cNvPr id="181" name="Spin Button"/>
            <p:cNvGrpSpPr/>
            <p:nvPr/>
          </p:nvGrpSpPr>
          <p:grpSpPr>
            <a:xfrm>
              <a:off x="-1" y="-1"/>
              <a:ext cx="1350002" cy="1350002"/>
              <a:chOff x="0" y="0"/>
              <a:chExt cx="1350000" cy="1350000"/>
            </a:xfrm>
          </p:grpSpPr>
          <p:sp>
            <p:nvSpPr>
              <p:cNvPr id="179" name="Circle"/>
              <p:cNvSpPr/>
              <p:nvPr/>
            </p:nvSpPr>
            <p:spPr>
              <a:xfrm>
                <a:off x="-1" y="-1"/>
                <a:ext cx="1350002" cy="1350002"/>
              </a:xfrm>
              <a:prstGeom prst="ellipse">
                <a:avLst/>
              </a:prstGeom>
              <a:solidFill>
                <a:srgbClr val="A9D18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3020" dir="3180000">
                  <a:srgbClr val="000000">
                    <a:alpha val="3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0" name="SPIN"/>
              <p:cNvSpPr txBox="1"/>
              <p:nvPr/>
            </p:nvSpPr>
            <p:spPr>
              <a:xfrm>
                <a:off x="-1" y="-1"/>
                <a:ext cx="1350002" cy="1350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 fontScale="100000" lnSpcReduction="0"/>
              </a:bodyPr>
              <a:lstStyle>
                <a:lvl1pPr algn="ctr">
                  <a:defRPr b="1" sz="30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SPIN</a:t>
                </a:r>
              </a:p>
            </p:txBody>
          </p:sp>
        </p:grpSp>
        <p:grpSp>
          <p:nvGrpSpPr>
            <p:cNvPr id="184" name="Arrow: Curved Down 62"/>
            <p:cNvGrpSpPr/>
            <p:nvPr/>
          </p:nvGrpSpPr>
          <p:grpSpPr>
            <a:xfrm>
              <a:off x="147346" y="101811"/>
              <a:ext cx="1043510" cy="386319"/>
              <a:chOff x="0" y="0"/>
              <a:chExt cx="1043508" cy="386318"/>
            </a:xfrm>
          </p:grpSpPr>
          <p:sp>
            <p:nvSpPr>
              <p:cNvPr id="182" name="Shape"/>
              <p:cNvSpPr/>
              <p:nvPr/>
            </p:nvSpPr>
            <p:spPr>
              <a:xfrm>
                <a:off x="0" y="0"/>
                <a:ext cx="1043509" cy="386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01" y="21600"/>
                    </a:moveTo>
                    <a:lnTo>
                      <a:pt x="17602" y="16200"/>
                    </a:lnTo>
                    <a:lnTo>
                      <a:pt x="18601" y="16200"/>
                    </a:lnTo>
                    <a:lnTo>
                      <a:pt x="18601" y="16200"/>
                    </a:lnTo>
                    <a:cubicBezTo>
                      <a:pt x="17524" y="6663"/>
                      <a:pt x="13760" y="0"/>
                      <a:pt x="9451" y="0"/>
                    </a:cubicBezTo>
                    <a:lnTo>
                      <a:pt x="11450" y="0"/>
                    </a:lnTo>
                    <a:cubicBezTo>
                      <a:pt x="15759" y="0"/>
                      <a:pt x="19523" y="6663"/>
                      <a:pt x="20600" y="16200"/>
                    </a:cubicBezTo>
                    <a:lnTo>
                      <a:pt x="21600" y="16200"/>
                    </a:lnTo>
                    <a:close/>
                    <a:moveTo>
                      <a:pt x="10450" y="121"/>
                    </a:moveTo>
                    <a:lnTo>
                      <a:pt x="10450" y="121"/>
                    </a:lnTo>
                    <a:cubicBezTo>
                      <a:pt x="5645" y="1289"/>
                      <a:pt x="1999" y="10555"/>
                      <a:pt x="1999" y="21600"/>
                    </a:cubicBezTo>
                    <a:lnTo>
                      <a:pt x="0" y="21600"/>
                    </a:lnTo>
                    <a:cubicBezTo>
                      <a:pt x="0" y="9671"/>
                      <a:pt x="4231" y="0"/>
                      <a:pt x="9451" y="0"/>
                    </a:cubicBezTo>
                    <a:cubicBezTo>
                      <a:pt x="9785" y="0"/>
                      <a:pt x="10118" y="40"/>
                      <a:pt x="10450" y="121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/>
                </a:pPr>
              </a:p>
            </p:txBody>
          </p:sp>
          <p:sp>
            <p:nvSpPr>
              <p:cNvPr id="183" name="Shape"/>
              <p:cNvSpPr/>
              <p:nvPr/>
            </p:nvSpPr>
            <p:spPr>
              <a:xfrm>
                <a:off x="0" y="0"/>
                <a:ext cx="504859" cy="386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1"/>
                    </a:moveTo>
                    <a:lnTo>
                      <a:pt x="21600" y="121"/>
                    </a:lnTo>
                    <a:cubicBezTo>
                      <a:pt x="11667" y="1289"/>
                      <a:pt x="4132" y="10555"/>
                      <a:pt x="4132" y="21600"/>
                    </a:cubicBezTo>
                    <a:lnTo>
                      <a:pt x="0" y="21600"/>
                    </a:lnTo>
                    <a:cubicBezTo>
                      <a:pt x="0" y="9671"/>
                      <a:pt x="8746" y="0"/>
                      <a:pt x="19534" y="0"/>
                    </a:cubicBezTo>
                    <a:cubicBezTo>
                      <a:pt x="20224" y="0"/>
                      <a:pt x="20914" y="40"/>
                      <a:pt x="21600" y="12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/>
                </a:pPr>
              </a:p>
            </p:txBody>
          </p:sp>
        </p:grpSp>
        <p:grpSp>
          <p:nvGrpSpPr>
            <p:cNvPr id="187" name="Arrow: Curved Down 63"/>
            <p:cNvGrpSpPr/>
            <p:nvPr/>
          </p:nvGrpSpPr>
          <p:grpSpPr>
            <a:xfrm>
              <a:off x="156233" y="857666"/>
              <a:ext cx="1043509" cy="386320"/>
              <a:chOff x="0" y="0"/>
              <a:chExt cx="1043508" cy="386318"/>
            </a:xfrm>
          </p:grpSpPr>
          <p:sp>
            <p:nvSpPr>
              <p:cNvPr id="185" name="Shape"/>
              <p:cNvSpPr/>
              <p:nvPr/>
            </p:nvSpPr>
            <p:spPr>
              <a:xfrm rot="10800000">
                <a:off x="0" y="-1"/>
                <a:ext cx="1043509" cy="386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01" y="21600"/>
                    </a:moveTo>
                    <a:lnTo>
                      <a:pt x="17602" y="16200"/>
                    </a:lnTo>
                    <a:lnTo>
                      <a:pt x="18601" y="16200"/>
                    </a:lnTo>
                    <a:lnTo>
                      <a:pt x="18601" y="16200"/>
                    </a:lnTo>
                    <a:cubicBezTo>
                      <a:pt x="17524" y="6663"/>
                      <a:pt x="13760" y="0"/>
                      <a:pt x="9451" y="0"/>
                    </a:cubicBezTo>
                    <a:lnTo>
                      <a:pt x="11450" y="0"/>
                    </a:lnTo>
                    <a:cubicBezTo>
                      <a:pt x="15759" y="0"/>
                      <a:pt x="19523" y="6663"/>
                      <a:pt x="20600" y="16200"/>
                    </a:cubicBezTo>
                    <a:lnTo>
                      <a:pt x="21600" y="16200"/>
                    </a:lnTo>
                    <a:close/>
                    <a:moveTo>
                      <a:pt x="10450" y="121"/>
                    </a:moveTo>
                    <a:lnTo>
                      <a:pt x="10450" y="121"/>
                    </a:lnTo>
                    <a:cubicBezTo>
                      <a:pt x="5645" y="1289"/>
                      <a:pt x="1999" y="10555"/>
                      <a:pt x="1999" y="21600"/>
                    </a:cubicBezTo>
                    <a:lnTo>
                      <a:pt x="0" y="21600"/>
                    </a:lnTo>
                    <a:cubicBezTo>
                      <a:pt x="0" y="9671"/>
                      <a:pt x="4231" y="0"/>
                      <a:pt x="9451" y="0"/>
                    </a:cubicBezTo>
                    <a:cubicBezTo>
                      <a:pt x="9785" y="0"/>
                      <a:pt x="10118" y="40"/>
                      <a:pt x="10450" y="121"/>
                    </a:cubicBezTo>
                    <a:close/>
                  </a:path>
                </a:pathLst>
              </a:cu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/>
                </a:pPr>
              </a:p>
            </p:txBody>
          </p:sp>
          <p:sp>
            <p:nvSpPr>
              <p:cNvPr id="186" name="Shape"/>
              <p:cNvSpPr/>
              <p:nvPr/>
            </p:nvSpPr>
            <p:spPr>
              <a:xfrm rot="10800000">
                <a:off x="538649" y="-1"/>
                <a:ext cx="504860" cy="386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1"/>
                    </a:moveTo>
                    <a:lnTo>
                      <a:pt x="21600" y="121"/>
                    </a:lnTo>
                    <a:cubicBezTo>
                      <a:pt x="11667" y="1289"/>
                      <a:pt x="4132" y="10555"/>
                      <a:pt x="4132" y="21600"/>
                    </a:cubicBezTo>
                    <a:lnTo>
                      <a:pt x="0" y="21600"/>
                    </a:lnTo>
                    <a:cubicBezTo>
                      <a:pt x="0" y="9671"/>
                      <a:pt x="8746" y="0"/>
                      <a:pt x="19534" y="0"/>
                    </a:cubicBezTo>
                    <a:cubicBezTo>
                      <a:pt x="20224" y="0"/>
                      <a:pt x="20914" y="40"/>
                      <a:pt x="21600" y="12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300"/>
                </a:pPr>
              </a:p>
            </p:txBody>
          </p:sp>
        </p:grpSp>
      </p:grpSp>
      <p:sp>
        <p:nvSpPr>
          <p:cNvPr id="189" name="Marker"/>
          <p:cNvSpPr/>
          <p:nvPr/>
        </p:nvSpPr>
        <p:spPr>
          <a:xfrm rot="10800000">
            <a:off x="5829905" y="855602"/>
            <a:ext cx="540000" cy="540001"/>
          </a:xfrm>
          <a:prstGeom prst="triangle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" dur="10" fill="hold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67" grpId="2"/>
      <p:bldP build="whole" bldLvl="1" animBg="1" rev="0" advAuto="0" spid="16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180;p21"/>
          <p:cNvGrpSpPr/>
          <p:nvPr/>
        </p:nvGrpSpPr>
        <p:grpSpPr>
          <a:xfrm>
            <a:off x="5438086" y="1129819"/>
            <a:ext cx="5612165" cy="5358736"/>
            <a:chOff x="0" y="0"/>
            <a:chExt cx="5612163" cy="5358735"/>
          </a:xfrm>
        </p:grpSpPr>
        <p:sp>
          <p:nvSpPr>
            <p:cNvPr id="575" name="Google Shape;181;p21"/>
            <p:cNvSpPr/>
            <p:nvPr/>
          </p:nvSpPr>
          <p:spPr>
            <a:xfrm flipH="1">
              <a:off x="1977520" y="0"/>
              <a:ext cx="3557326" cy="531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3179" y="0"/>
                  </a:moveTo>
                  <a:cubicBezTo>
                    <a:pt x="13165" y="0"/>
                    <a:pt x="13152" y="0"/>
                    <a:pt x="13138" y="0"/>
                  </a:cubicBezTo>
                  <a:cubicBezTo>
                    <a:pt x="11806" y="6"/>
                    <a:pt x="10522" y="330"/>
                    <a:pt x="9301" y="689"/>
                  </a:cubicBezTo>
                  <a:cubicBezTo>
                    <a:pt x="8422" y="947"/>
                    <a:pt x="7557" y="1227"/>
                    <a:pt x="6709" y="1526"/>
                  </a:cubicBezTo>
                  <a:cubicBezTo>
                    <a:pt x="5636" y="1906"/>
                    <a:pt x="4567" y="2329"/>
                    <a:pt x="3775" y="2949"/>
                  </a:cubicBezTo>
                  <a:cubicBezTo>
                    <a:pt x="2170" y="4208"/>
                    <a:pt x="2017" y="6114"/>
                    <a:pt x="2926" y="7659"/>
                  </a:cubicBezTo>
                  <a:cubicBezTo>
                    <a:pt x="3133" y="8009"/>
                    <a:pt x="3395" y="8373"/>
                    <a:pt x="3312" y="8747"/>
                  </a:cubicBezTo>
                  <a:cubicBezTo>
                    <a:pt x="3146" y="9507"/>
                    <a:pt x="1780" y="9794"/>
                    <a:pt x="958" y="10325"/>
                  </a:cubicBezTo>
                  <a:cubicBezTo>
                    <a:pt x="-8" y="10946"/>
                    <a:pt x="-207" y="11979"/>
                    <a:pt x="197" y="12839"/>
                  </a:cubicBezTo>
                  <a:cubicBezTo>
                    <a:pt x="599" y="13699"/>
                    <a:pt x="1511" y="14408"/>
                    <a:pt x="2513" y="15003"/>
                  </a:cubicBezTo>
                  <a:cubicBezTo>
                    <a:pt x="2749" y="15144"/>
                    <a:pt x="2996" y="15284"/>
                    <a:pt x="3161" y="15465"/>
                  </a:cubicBezTo>
                  <a:cubicBezTo>
                    <a:pt x="3502" y="15845"/>
                    <a:pt x="3419" y="16322"/>
                    <a:pt x="3455" y="16765"/>
                  </a:cubicBezTo>
                  <a:cubicBezTo>
                    <a:pt x="3531" y="17668"/>
                    <a:pt x="4153" y="18518"/>
                    <a:pt x="4983" y="19226"/>
                  </a:cubicBezTo>
                  <a:cubicBezTo>
                    <a:pt x="5812" y="19935"/>
                    <a:pt x="7258" y="21020"/>
                    <a:pt x="8282" y="21600"/>
                  </a:cubicBezTo>
                  <a:lnTo>
                    <a:pt x="15989" y="21509"/>
                  </a:lnTo>
                  <a:cubicBezTo>
                    <a:pt x="17193" y="21112"/>
                    <a:pt x="17135" y="20087"/>
                    <a:pt x="18055" y="19427"/>
                  </a:cubicBezTo>
                  <a:cubicBezTo>
                    <a:pt x="18871" y="18841"/>
                    <a:pt x="20076" y="18504"/>
                    <a:pt x="20686" y="17812"/>
                  </a:cubicBezTo>
                  <a:cubicBezTo>
                    <a:pt x="21171" y="17263"/>
                    <a:pt x="21387" y="16526"/>
                    <a:pt x="21389" y="15887"/>
                  </a:cubicBezTo>
                  <a:cubicBezTo>
                    <a:pt x="21393" y="14897"/>
                    <a:pt x="21162" y="13911"/>
                    <a:pt x="20378" y="13074"/>
                  </a:cubicBezTo>
                  <a:cubicBezTo>
                    <a:pt x="20057" y="12732"/>
                    <a:pt x="19616" y="12431"/>
                    <a:pt x="19426" y="12046"/>
                  </a:cubicBezTo>
                  <a:cubicBezTo>
                    <a:pt x="19184" y="11554"/>
                    <a:pt x="19398" y="11018"/>
                    <a:pt x="19590" y="10515"/>
                  </a:cubicBezTo>
                  <a:cubicBezTo>
                    <a:pt x="20343" y="8553"/>
                    <a:pt x="20765" y="6527"/>
                    <a:pt x="20734" y="4499"/>
                  </a:cubicBezTo>
                  <a:cubicBezTo>
                    <a:pt x="20718" y="3491"/>
                    <a:pt x="20548" y="2408"/>
                    <a:pt x="19583" y="1640"/>
                  </a:cubicBezTo>
                  <a:cubicBezTo>
                    <a:pt x="18751" y="977"/>
                    <a:pt x="17474" y="664"/>
                    <a:pt x="16247" y="406"/>
                  </a:cubicBezTo>
                  <a:cubicBezTo>
                    <a:pt x="15249" y="195"/>
                    <a:pt x="14226" y="0"/>
                    <a:pt x="1317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576" name="Google Shape;182;p21"/>
            <p:cNvSpPr/>
            <p:nvPr/>
          </p:nvSpPr>
          <p:spPr>
            <a:xfrm flipH="1">
              <a:off x="2013389" y="39012"/>
              <a:ext cx="3445225" cy="519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3210" y="0"/>
                  </a:moveTo>
                  <a:cubicBezTo>
                    <a:pt x="11894" y="6"/>
                    <a:pt x="10596" y="332"/>
                    <a:pt x="9385" y="686"/>
                  </a:cubicBezTo>
                  <a:cubicBezTo>
                    <a:pt x="8493" y="946"/>
                    <a:pt x="7600" y="1231"/>
                    <a:pt x="6735" y="1534"/>
                  </a:cubicBezTo>
                  <a:cubicBezTo>
                    <a:pt x="5508" y="1962"/>
                    <a:pt x="4543" y="2364"/>
                    <a:pt x="3812" y="2932"/>
                  </a:cubicBezTo>
                  <a:cubicBezTo>
                    <a:pt x="3071" y="3506"/>
                    <a:pt x="2612" y="4256"/>
                    <a:pt x="2483" y="5100"/>
                  </a:cubicBezTo>
                  <a:cubicBezTo>
                    <a:pt x="2361" y="5892"/>
                    <a:pt x="2544" y="6746"/>
                    <a:pt x="2995" y="7505"/>
                  </a:cubicBezTo>
                  <a:cubicBezTo>
                    <a:pt x="3020" y="7547"/>
                    <a:pt x="3046" y="7589"/>
                    <a:pt x="3071" y="7632"/>
                  </a:cubicBezTo>
                  <a:cubicBezTo>
                    <a:pt x="3273" y="7962"/>
                    <a:pt x="3501" y="8337"/>
                    <a:pt x="3414" y="8737"/>
                  </a:cubicBezTo>
                  <a:cubicBezTo>
                    <a:pt x="3275" y="9363"/>
                    <a:pt x="2514" y="9704"/>
                    <a:pt x="1777" y="10034"/>
                  </a:cubicBezTo>
                  <a:cubicBezTo>
                    <a:pt x="1447" y="10182"/>
                    <a:pt x="1135" y="10321"/>
                    <a:pt x="880" y="10483"/>
                  </a:cubicBezTo>
                  <a:cubicBezTo>
                    <a:pt x="56" y="11011"/>
                    <a:pt x="-224" y="11947"/>
                    <a:pt x="187" y="12814"/>
                  </a:cubicBezTo>
                  <a:cubicBezTo>
                    <a:pt x="522" y="13523"/>
                    <a:pt x="1271" y="14211"/>
                    <a:pt x="2473" y="14920"/>
                  </a:cubicBezTo>
                  <a:lnTo>
                    <a:pt x="2530" y="14953"/>
                  </a:lnTo>
                  <a:cubicBezTo>
                    <a:pt x="2774" y="15096"/>
                    <a:pt x="3025" y="15244"/>
                    <a:pt x="3211" y="15447"/>
                  </a:cubicBezTo>
                  <a:cubicBezTo>
                    <a:pt x="3534" y="15802"/>
                    <a:pt x="3543" y="16202"/>
                    <a:pt x="3553" y="16588"/>
                  </a:cubicBezTo>
                  <a:cubicBezTo>
                    <a:pt x="3555" y="16690"/>
                    <a:pt x="3559" y="16787"/>
                    <a:pt x="3566" y="16883"/>
                  </a:cubicBezTo>
                  <a:cubicBezTo>
                    <a:pt x="3650" y="17873"/>
                    <a:pt x="4428" y="18725"/>
                    <a:pt x="5066" y="19265"/>
                  </a:cubicBezTo>
                  <a:cubicBezTo>
                    <a:pt x="5902" y="19973"/>
                    <a:pt x="7305" y="21014"/>
                    <a:pt x="8323" y="21600"/>
                  </a:cubicBezTo>
                  <a:lnTo>
                    <a:pt x="16062" y="21509"/>
                  </a:lnTo>
                  <a:cubicBezTo>
                    <a:pt x="16615" y="21307"/>
                    <a:pt x="16851" y="20932"/>
                    <a:pt x="17123" y="20499"/>
                  </a:cubicBezTo>
                  <a:cubicBezTo>
                    <a:pt x="17350" y="20140"/>
                    <a:pt x="17584" y="19770"/>
                    <a:pt x="18026" y="19455"/>
                  </a:cubicBezTo>
                  <a:cubicBezTo>
                    <a:pt x="18390" y="19196"/>
                    <a:pt x="18814" y="18986"/>
                    <a:pt x="19227" y="18783"/>
                  </a:cubicBezTo>
                  <a:cubicBezTo>
                    <a:pt x="19808" y="18497"/>
                    <a:pt x="20356" y="18225"/>
                    <a:pt x="20697" y="17845"/>
                  </a:cubicBezTo>
                  <a:cubicBezTo>
                    <a:pt x="21117" y="17373"/>
                    <a:pt x="21370" y="16684"/>
                    <a:pt x="21373" y="15997"/>
                  </a:cubicBezTo>
                  <a:cubicBezTo>
                    <a:pt x="21376" y="14856"/>
                    <a:pt x="21053" y="13957"/>
                    <a:pt x="20382" y="13250"/>
                  </a:cubicBezTo>
                  <a:cubicBezTo>
                    <a:pt x="20281" y="13143"/>
                    <a:pt x="20167" y="13039"/>
                    <a:pt x="20048" y="12930"/>
                  </a:cubicBezTo>
                  <a:cubicBezTo>
                    <a:pt x="19785" y="12694"/>
                    <a:pt x="19515" y="12448"/>
                    <a:pt x="19364" y="12148"/>
                  </a:cubicBezTo>
                  <a:cubicBezTo>
                    <a:pt x="19088" y="11588"/>
                    <a:pt x="19315" y="11001"/>
                    <a:pt x="19516" y="10482"/>
                  </a:cubicBezTo>
                  <a:lnTo>
                    <a:pt x="19527" y="10452"/>
                  </a:lnTo>
                  <a:cubicBezTo>
                    <a:pt x="20333" y="8370"/>
                    <a:pt x="20727" y="6323"/>
                    <a:pt x="20695" y="4365"/>
                  </a:cubicBezTo>
                  <a:cubicBezTo>
                    <a:pt x="20679" y="3414"/>
                    <a:pt x="20537" y="2341"/>
                    <a:pt x="19591" y="1594"/>
                  </a:cubicBezTo>
                  <a:cubicBezTo>
                    <a:pt x="18787" y="960"/>
                    <a:pt x="17530" y="658"/>
                    <a:pt x="16311" y="404"/>
                  </a:cubicBezTo>
                  <a:cubicBezTo>
                    <a:pt x="15332" y="200"/>
                    <a:pt x="14291" y="0"/>
                    <a:pt x="13246" y="0"/>
                  </a:cubicBezTo>
                  <a:close/>
                </a:path>
              </a:pathLst>
            </a:custGeom>
            <a:solidFill>
              <a:srgbClr val="F4E9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577" name="Google Shape;183;p21"/>
            <p:cNvSpPr/>
            <p:nvPr/>
          </p:nvSpPr>
          <p:spPr>
            <a:xfrm flipH="1">
              <a:off x="-1" y="5119908"/>
              <a:ext cx="5612165" cy="238828"/>
            </a:xfrm>
            <a:prstGeom prst="ellipse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grpSp>
          <p:nvGrpSpPr>
            <p:cNvPr id="679" name="Google Shape;184;p21"/>
            <p:cNvGrpSpPr/>
            <p:nvPr/>
          </p:nvGrpSpPr>
          <p:grpSpPr>
            <a:xfrm>
              <a:off x="2465983" y="1459220"/>
              <a:ext cx="2838586" cy="3819268"/>
              <a:chOff x="0" y="0"/>
              <a:chExt cx="2838585" cy="3819266"/>
            </a:xfrm>
          </p:grpSpPr>
          <p:sp>
            <p:nvSpPr>
              <p:cNvPr id="578" name="Google Shape;185;p21"/>
              <p:cNvSpPr/>
              <p:nvPr/>
            </p:nvSpPr>
            <p:spPr>
              <a:xfrm flipH="1">
                <a:off x="1505377" y="1040138"/>
                <a:ext cx="686077" cy="818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62" h="21600" fill="norm" stroke="1" extrusionOk="0">
                    <a:moveTo>
                      <a:pt x="16836" y="0"/>
                    </a:moveTo>
                    <a:cubicBezTo>
                      <a:pt x="12692" y="0"/>
                      <a:pt x="-2893" y="7401"/>
                      <a:pt x="472" y="14261"/>
                    </a:cubicBezTo>
                    <a:cubicBezTo>
                      <a:pt x="3452" y="20316"/>
                      <a:pt x="8046" y="21600"/>
                      <a:pt x="9923" y="21600"/>
                    </a:cubicBezTo>
                    <a:cubicBezTo>
                      <a:pt x="10239" y="21600"/>
                      <a:pt x="10477" y="21564"/>
                      <a:pt x="10617" y="21508"/>
                    </a:cubicBezTo>
                    <a:cubicBezTo>
                      <a:pt x="11584" y="21110"/>
                      <a:pt x="13237" y="19844"/>
                      <a:pt x="12952" y="18794"/>
                    </a:cubicBezTo>
                    <a:cubicBezTo>
                      <a:pt x="12667" y="17741"/>
                      <a:pt x="9192" y="13027"/>
                      <a:pt x="12411" y="9992"/>
                    </a:cubicBezTo>
                    <a:cubicBezTo>
                      <a:pt x="15629" y="6956"/>
                      <a:pt x="17539" y="6791"/>
                      <a:pt x="18123" y="4208"/>
                    </a:cubicBezTo>
                    <a:cubicBezTo>
                      <a:pt x="18707" y="1628"/>
                      <a:pt x="18149" y="161"/>
                      <a:pt x="17207" y="24"/>
                    </a:cubicBezTo>
                    <a:cubicBezTo>
                      <a:pt x="17097" y="8"/>
                      <a:pt x="16973" y="0"/>
                      <a:pt x="1683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79" name="Google Shape;186;p21"/>
              <p:cNvSpPr/>
              <p:nvPr/>
            </p:nvSpPr>
            <p:spPr>
              <a:xfrm flipH="1">
                <a:off x="2040567" y="2924253"/>
                <a:ext cx="798019" cy="805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7364" y="0"/>
                    </a:moveTo>
                    <a:lnTo>
                      <a:pt x="557" y="9257"/>
                    </a:lnTo>
                    <a:cubicBezTo>
                      <a:pt x="-262" y="10476"/>
                      <a:pt x="-803" y="16048"/>
                      <a:pt x="3635" y="19258"/>
                    </a:cubicBezTo>
                    <a:cubicBezTo>
                      <a:pt x="6075" y="21023"/>
                      <a:pt x="8234" y="21600"/>
                      <a:pt x="9964" y="21600"/>
                    </a:cubicBezTo>
                    <a:cubicBezTo>
                      <a:pt x="12270" y="21600"/>
                      <a:pt x="13816" y="20578"/>
                      <a:pt x="14260" y="19970"/>
                    </a:cubicBezTo>
                    <a:lnTo>
                      <a:pt x="20797" y="11090"/>
                    </a:lnTo>
                    <a:lnTo>
                      <a:pt x="7364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0" name="Google Shape;187;p21"/>
              <p:cNvSpPr/>
              <p:nvPr/>
            </p:nvSpPr>
            <p:spPr>
              <a:xfrm flipH="1">
                <a:off x="401065" y="1196292"/>
                <a:ext cx="45552" cy="5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3" h="21600" fill="norm" stroke="1" extrusionOk="0">
                    <a:moveTo>
                      <a:pt x="14901" y="0"/>
                    </a:moveTo>
                    <a:lnTo>
                      <a:pt x="0" y="15526"/>
                    </a:lnTo>
                    <a:lnTo>
                      <a:pt x="8275" y="18109"/>
                    </a:lnTo>
                    <a:cubicBezTo>
                      <a:pt x="8776" y="18336"/>
                      <a:pt x="9134" y="18818"/>
                      <a:pt x="8919" y="19273"/>
                    </a:cubicBezTo>
                    <a:lnTo>
                      <a:pt x="8167" y="20748"/>
                    </a:lnTo>
                    <a:lnTo>
                      <a:pt x="10746" y="21515"/>
                    </a:lnTo>
                    <a:cubicBezTo>
                      <a:pt x="10890" y="21600"/>
                      <a:pt x="11104" y="21600"/>
                      <a:pt x="11212" y="21600"/>
                    </a:cubicBezTo>
                    <a:cubicBezTo>
                      <a:pt x="11606" y="21600"/>
                      <a:pt x="12072" y="21430"/>
                      <a:pt x="12358" y="21032"/>
                    </a:cubicBezTo>
                    <a:lnTo>
                      <a:pt x="21385" y="3009"/>
                    </a:lnTo>
                    <a:cubicBezTo>
                      <a:pt x="21600" y="2526"/>
                      <a:pt x="21278" y="2044"/>
                      <a:pt x="20776" y="1845"/>
                    </a:cubicBezTo>
                    <a:lnTo>
                      <a:pt x="14901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1" name="Google Shape;188;p21"/>
              <p:cNvSpPr/>
              <p:nvPr/>
            </p:nvSpPr>
            <p:spPr>
              <a:xfrm flipH="1">
                <a:off x="429275" y="1243299"/>
                <a:ext cx="47766" cy="54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66" y="0"/>
                    </a:moveTo>
                    <a:lnTo>
                      <a:pt x="0" y="13707"/>
                    </a:lnTo>
                    <a:lnTo>
                      <a:pt x="4815" y="15334"/>
                    </a:lnTo>
                    <a:cubicBezTo>
                      <a:pt x="5400" y="15545"/>
                      <a:pt x="5778" y="16147"/>
                      <a:pt x="5503" y="16659"/>
                    </a:cubicBezTo>
                    <a:lnTo>
                      <a:pt x="4471" y="18919"/>
                    </a:lnTo>
                    <a:lnTo>
                      <a:pt x="12107" y="21600"/>
                    </a:lnTo>
                    <a:lnTo>
                      <a:pt x="12554" y="21600"/>
                    </a:lnTo>
                    <a:cubicBezTo>
                      <a:pt x="13036" y="21600"/>
                      <a:pt x="13380" y="21389"/>
                      <a:pt x="13620" y="20967"/>
                    </a:cubicBezTo>
                    <a:lnTo>
                      <a:pt x="21600" y="3404"/>
                    </a:lnTo>
                    <a:lnTo>
                      <a:pt x="11866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2" name="Google Shape;189;p21"/>
              <p:cNvSpPr/>
              <p:nvPr/>
            </p:nvSpPr>
            <p:spPr>
              <a:xfrm flipH="1">
                <a:off x="427543" y="1237897"/>
                <a:ext cx="23258" cy="13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6" h="21600" fill="norm" stroke="1" extrusionOk="0">
                    <a:moveTo>
                      <a:pt x="3832" y="0"/>
                    </a:moveTo>
                    <a:lnTo>
                      <a:pt x="0" y="8335"/>
                    </a:lnTo>
                    <a:lnTo>
                      <a:pt x="19719" y="21600"/>
                    </a:lnTo>
                    <a:lnTo>
                      <a:pt x="21182" y="15496"/>
                    </a:lnTo>
                    <a:cubicBezTo>
                      <a:pt x="21600" y="13617"/>
                      <a:pt x="20903" y="11622"/>
                      <a:pt x="19928" y="10683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rgbClr val="F4B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3" name="Google Shape;190;p21"/>
              <p:cNvSpPr/>
              <p:nvPr/>
            </p:nvSpPr>
            <p:spPr>
              <a:xfrm flipH="1">
                <a:off x="467154" y="1284828"/>
                <a:ext cx="45408" cy="50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36" y="0"/>
                    </a:moveTo>
                    <a:lnTo>
                      <a:pt x="0" y="17163"/>
                    </a:lnTo>
                    <a:lnTo>
                      <a:pt x="11976" y="21502"/>
                    </a:lnTo>
                    <a:cubicBezTo>
                      <a:pt x="12084" y="21502"/>
                      <a:pt x="12193" y="21600"/>
                      <a:pt x="12446" y="21600"/>
                    </a:cubicBezTo>
                    <a:cubicBezTo>
                      <a:pt x="12844" y="21600"/>
                      <a:pt x="13315" y="21274"/>
                      <a:pt x="13459" y="20947"/>
                    </a:cubicBezTo>
                    <a:lnTo>
                      <a:pt x="21600" y="2676"/>
                    </a:lnTo>
                    <a:lnTo>
                      <a:pt x="14436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4" name="Google Shape;191;p21"/>
              <p:cNvSpPr/>
              <p:nvPr/>
            </p:nvSpPr>
            <p:spPr>
              <a:xfrm flipH="1">
                <a:off x="464669" y="1277906"/>
                <a:ext cx="17545" cy="1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2" h="21600" fill="norm" stroke="1" extrusionOk="0">
                    <a:moveTo>
                      <a:pt x="6224" y="0"/>
                    </a:moveTo>
                    <a:lnTo>
                      <a:pt x="0" y="11362"/>
                    </a:lnTo>
                    <a:lnTo>
                      <a:pt x="18122" y="21600"/>
                    </a:lnTo>
                    <a:lnTo>
                      <a:pt x="20868" y="12236"/>
                    </a:lnTo>
                    <a:cubicBezTo>
                      <a:pt x="21600" y="10113"/>
                      <a:pt x="20593" y="7616"/>
                      <a:pt x="19037" y="6742"/>
                    </a:cubicBezTo>
                    <a:lnTo>
                      <a:pt x="6224" y="0"/>
                    </a:lnTo>
                    <a:close/>
                  </a:path>
                </a:pathLst>
              </a:custGeom>
              <a:solidFill>
                <a:srgbClr val="F4B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5" name="Google Shape;192;p21"/>
              <p:cNvSpPr/>
              <p:nvPr/>
            </p:nvSpPr>
            <p:spPr>
              <a:xfrm flipH="1">
                <a:off x="241516" y="428301"/>
                <a:ext cx="2376704" cy="2988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18401" y="0"/>
                    </a:moveTo>
                    <a:lnTo>
                      <a:pt x="13" y="18932"/>
                    </a:lnTo>
                    <a:cubicBezTo>
                      <a:pt x="-62" y="19538"/>
                      <a:pt x="150" y="20497"/>
                      <a:pt x="1265" y="21124"/>
                    </a:cubicBezTo>
                    <a:cubicBezTo>
                      <a:pt x="1667" y="21349"/>
                      <a:pt x="2048" y="21503"/>
                      <a:pt x="2401" y="21600"/>
                    </a:cubicBezTo>
                    <a:lnTo>
                      <a:pt x="21538" y="1899"/>
                    </a:lnTo>
                    <a:lnTo>
                      <a:pt x="18401" y="0"/>
                    </a:ln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6" name="Google Shape;193;p21"/>
              <p:cNvSpPr/>
              <p:nvPr/>
            </p:nvSpPr>
            <p:spPr>
              <a:xfrm flipH="1">
                <a:off x="110795" y="688629"/>
                <a:ext cx="2244836" cy="274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19" y="0"/>
                    </a:moveTo>
                    <a:lnTo>
                      <a:pt x="0" y="21434"/>
                    </a:lnTo>
                    <a:cubicBezTo>
                      <a:pt x="415" y="21553"/>
                      <a:pt x="794" y="21600"/>
                      <a:pt x="1129" y="21600"/>
                    </a:cubicBezTo>
                    <a:cubicBezTo>
                      <a:pt x="1980" y="21600"/>
                      <a:pt x="2551" y="21302"/>
                      <a:pt x="2716" y="21125"/>
                    </a:cubicBezTo>
                    <a:lnTo>
                      <a:pt x="2718" y="21122"/>
                    </a:lnTo>
                    <a:lnTo>
                      <a:pt x="21600" y="797"/>
                    </a:lnTo>
                    <a:lnTo>
                      <a:pt x="20319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7" name="Google Shape;194;p21"/>
              <p:cNvSpPr/>
              <p:nvPr/>
            </p:nvSpPr>
            <p:spPr>
              <a:xfrm flipH="1">
                <a:off x="585277" y="395397"/>
                <a:ext cx="2029055" cy="265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2" y="0"/>
                    </a:moveTo>
                    <a:lnTo>
                      <a:pt x="210" y="21032"/>
                    </a:lnTo>
                    <a:lnTo>
                      <a:pt x="210" y="21034"/>
                    </a:lnTo>
                    <a:cubicBezTo>
                      <a:pt x="118" y="21135"/>
                      <a:pt x="33" y="21338"/>
                      <a:pt x="0" y="21600"/>
                    </a:cubicBezTo>
                    <a:lnTo>
                      <a:pt x="21600" y="287"/>
                    </a:lnTo>
                    <a:lnTo>
                      <a:pt x="21102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8" name="Google Shape;195;p21"/>
              <p:cNvSpPr/>
              <p:nvPr/>
            </p:nvSpPr>
            <p:spPr>
              <a:xfrm flipH="1">
                <a:off x="396868" y="1172409"/>
                <a:ext cx="99804" cy="74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1" h="21600" fill="norm" stroke="1" extrusionOk="0">
                    <a:moveTo>
                      <a:pt x="5700" y="0"/>
                    </a:moveTo>
                    <a:cubicBezTo>
                      <a:pt x="3418" y="0"/>
                      <a:pt x="1273" y="1998"/>
                      <a:pt x="400" y="5217"/>
                    </a:cubicBezTo>
                    <a:cubicBezTo>
                      <a:pt x="-749" y="9479"/>
                      <a:pt x="660" y="14319"/>
                      <a:pt x="3586" y="15984"/>
                    </a:cubicBezTo>
                    <a:lnTo>
                      <a:pt x="12272" y="21001"/>
                    </a:lnTo>
                    <a:cubicBezTo>
                      <a:pt x="12962" y="21400"/>
                      <a:pt x="13697" y="21600"/>
                      <a:pt x="14402" y="21600"/>
                    </a:cubicBezTo>
                    <a:cubicBezTo>
                      <a:pt x="16669" y="21600"/>
                      <a:pt x="18829" y="19602"/>
                      <a:pt x="19702" y="16383"/>
                    </a:cubicBezTo>
                    <a:cubicBezTo>
                      <a:pt x="20851" y="12143"/>
                      <a:pt x="19442" y="7281"/>
                      <a:pt x="16500" y="5616"/>
                    </a:cubicBezTo>
                    <a:lnTo>
                      <a:pt x="7830" y="599"/>
                    </a:lnTo>
                    <a:cubicBezTo>
                      <a:pt x="7125" y="200"/>
                      <a:pt x="6405" y="0"/>
                      <a:pt x="5700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89" name="Google Shape;196;p21"/>
              <p:cNvSpPr/>
              <p:nvPr/>
            </p:nvSpPr>
            <p:spPr>
              <a:xfrm flipH="1">
                <a:off x="423243" y="1217589"/>
                <a:ext cx="96019" cy="7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1" h="21600" fill="norm" stroke="1" extrusionOk="0">
                    <a:moveTo>
                      <a:pt x="5901" y="0"/>
                    </a:moveTo>
                    <a:cubicBezTo>
                      <a:pt x="3554" y="0"/>
                      <a:pt x="1317" y="2038"/>
                      <a:pt x="413" y="5321"/>
                    </a:cubicBezTo>
                    <a:cubicBezTo>
                      <a:pt x="-776" y="9668"/>
                      <a:pt x="683" y="14604"/>
                      <a:pt x="3712" y="16302"/>
                    </a:cubicBezTo>
                    <a:lnTo>
                      <a:pt x="11895" y="21034"/>
                    </a:lnTo>
                    <a:cubicBezTo>
                      <a:pt x="12593" y="21419"/>
                      <a:pt x="13323" y="21600"/>
                      <a:pt x="14036" y="21600"/>
                    </a:cubicBezTo>
                    <a:cubicBezTo>
                      <a:pt x="16399" y="21600"/>
                      <a:pt x="18667" y="19562"/>
                      <a:pt x="19587" y="16234"/>
                    </a:cubicBezTo>
                    <a:cubicBezTo>
                      <a:pt x="20824" y="11909"/>
                      <a:pt x="19317" y="6974"/>
                      <a:pt x="16272" y="5253"/>
                    </a:cubicBezTo>
                    <a:lnTo>
                      <a:pt x="8105" y="611"/>
                    </a:lnTo>
                    <a:cubicBezTo>
                      <a:pt x="7376" y="204"/>
                      <a:pt x="6630" y="0"/>
                      <a:pt x="5901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0" name="Google Shape;197;p21"/>
              <p:cNvSpPr/>
              <p:nvPr/>
            </p:nvSpPr>
            <p:spPr>
              <a:xfrm flipH="1">
                <a:off x="460496" y="1261857"/>
                <a:ext cx="78238" cy="65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2" h="21600" fill="norm" stroke="1" extrusionOk="0">
                    <a:moveTo>
                      <a:pt x="7272" y="0"/>
                    </a:moveTo>
                    <a:cubicBezTo>
                      <a:pt x="4376" y="0"/>
                      <a:pt x="1613" y="2283"/>
                      <a:pt x="501" y="5971"/>
                    </a:cubicBezTo>
                    <a:cubicBezTo>
                      <a:pt x="-938" y="10737"/>
                      <a:pt x="827" y="16231"/>
                      <a:pt x="4491" y="18138"/>
                    </a:cubicBezTo>
                    <a:lnTo>
                      <a:pt x="9862" y="20948"/>
                    </a:lnTo>
                    <a:cubicBezTo>
                      <a:pt x="10725" y="21399"/>
                      <a:pt x="11627" y="21600"/>
                      <a:pt x="12509" y="21600"/>
                    </a:cubicBezTo>
                    <a:cubicBezTo>
                      <a:pt x="15387" y="21600"/>
                      <a:pt x="18130" y="19392"/>
                      <a:pt x="19242" y="15730"/>
                    </a:cubicBezTo>
                    <a:cubicBezTo>
                      <a:pt x="20662" y="10938"/>
                      <a:pt x="18897" y="5444"/>
                      <a:pt x="15233" y="3462"/>
                    </a:cubicBezTo>
                    <a:lnTo>
                      <a:pt x="9862" y="652"/>
                    </a:lnTo>
                    <a:cubicBezTo>
                      <a:pt x="9018" y="226"/>
                      <a:pt x="8136" y="0"/>
                      <a:pt x="72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1" name="Google Shape;198;p21"/>
              <p:cNvSpPr/>
              <p:nvPr/>
            </p:nvSpPr>
            <p:spPr>
              <a:xfrm flipH="1">
                <a:off x="20508" y="175810"/>
                <a:ext cx="631567" cy="674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12981" y="0"/>
                    </a:moveTo>
                    <a:cubicBezTo>
                      <a:pt x="7554" y="2701"/>
                      <a:pt x="1273" y="6277"/>
                      <a:pt x="679" y="7111"/>
                    </a:cubicBezTo>
                    <a:cubicBezTo>
                      <a:pt x="-320" y="8534"/>
                      <a:pt x="-987" y="15086"/>
                      <a:pt x="4483" y="18858"/>
                    </a:cubicBezTo>
                    <a:cubicBezTo>
                      <a:pt x="7483" y="20924"/>
                      <a:pt x="10142" y="21600"/>
                      <a:pt x="12274" y="21600"/>
                    </a:cubicBezTo>
                    <a:cubicBezTo>
                      <a:pt x="15116" y="21600"/>
                      <a:pt x="17024" y="20402"/>
                      <a:pt x="17576" y="19692"/>
                    </a:cubicBezTo>
                    <a:cubicBezTo>
                      <a:pt x="18136" y="18964"/>
                      <a:pt x="19704" y="11765"/>
                      <a:pt x="20613" y="5653"/>
                    </a:cubicBezTo>
                    <a:cubicBezTo>
                      <a:pt x="14466" y="5325"/>
                      <a:pt x="13225" y="1726"/>
                      <a:pt x="12981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2" name="Google Shape;199;p21"/>
              <p:cNvSpPr/>
              <p:nvPr/>
            </p:nvSpPr>
            <p:spPr>
              <a:xfrm flipH="1">
                <a:off x="20467" y="346625"/>
                <a:ext cx="338353" cy="50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5" y="0"/>
                    </a:moveTo>
                    <a:cubicBezTo>
                      <a:pt x="13705" y="7649"/>
                      <a:pt x="7928" y="16489"/>
                      <a:pt x="0" y="21131"/>
                    </a:cubicBezTo>
                    <a:cubicBezTo>
                      <a:pt x="1912" y="21456"/>
                      <a:pt x="3689" y="21600"/>
                      <a:pt x="5304" y="21600"/>
                    </a:cubicBezTo>
                    <a:cubicBezTo>
                      <a:pt x="10853" y="21600"/>
                      <a:pt x="14585" y="19994"/>
                      <a:pt x="15660" y="19049"/>
                    </a:cubicBezTo>
                    <a:cubicBezTo>
                      <a:pt x="16754" y="18079"/>
                      <a:pt x="19822" y="8489"/>
                      <a:pt x="21600" y="348"/>
                    </a:cubicBezTo>
                    <a:cubicBezTo>
                      <a:pt x="20133" y="294"/>
                      <a:pt x="18795" y="172"/>
                      <a:pt x="17605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3" name="Google Shape;200;p21"/>
              <p:cNvSpPr/>
              <p:nvPr/>
            </p:nvSpPr>
            <p:spPr>
              <a:xfrm flipH="1">
                <a:off x="0" y="78122"/>
                <a:ext cx="254357" cy="27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fill="norm" stroke="1" extrusionOk="0">
                    <a:moveTo>
                      <a:pt x="19293" y="0"/>
                    </a:moveTo>
                    <a:cubicBezTo>
                      <a:pt x="16808" y="0"/>
                      <a:pt x="8861" y="3384"/>
                      <a:pt x="0" y="7693"/>
                    </a:cubicBezTo>
                    <a:cubicBezTo>
                      <a:pt x="614" y="11938"/>
                      <a:pt x="3731" y="20792"/>
                      <a:pt x="19170" y="21600"/>
                    </a:cubicBezTo>
                    <a:cubicBezTo>
                      <a:pt x="20827" y="10611"/>
                      <a:pt x="21600" y="1055"/>
                      <a:pt x="19882" y="106"/>
                    </a:cubicBezTo>
                    <a:cubicBezTo>
                      <a:pt x="19747" y="35"/>
                      <a:pt x="19550" y="0"/>
                      <a:pt x="19293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4" name="Google Shape;201;p21"/>
              <p:cNvSpPr/>
              <p:nvPr/>
            </p:nvSpPr>
            <p:spPr>
              <a:xfrm flipH="1">
                <a:off x="1127371" y="3667905"/>
                <a:ext cx="426441" cy="9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8" h="21600" fill="norm" stroke="1" extrusionOk="0">
                    <a:moveTo>
                      <a:pt x="773" y="0"/>
                    </a:moveTo>
                    <a:cubicBezTo>
                      <a:pt x="773" y="0"/>
                      <a:pt x="-12" y="1609"/>
                      <a:pt x="28" y="4727"/>
                    </a:cubicBezTo>
                    <a:cubicBezTo>
                      <a:pt x="65" y="7793"/>
                      <a:pt x="-490" y="15840"/>
                      <a:pt x="2013" y="15840"/>
                    </a:cubicBezTo>
                    <a:cubicBezTo>
                      <a:pt x="4160" y="15840"/>
                      <a:pt x="13302" y="21600"/>
                      <a:pt x="16926" y="21600"/>
                    </a:cubicBezTo>
                    <a:cubicBezTo>
                      <a:pt x="17548" y="21600"/>
                      <a:pt x="18007" y="21431"/>
                      <a:pt x="18241" y="21041"/>
                    </a:cubicBezTo>
                    <a:cubicBezTo>
                      <a:pt x="18989" y="20753"/>
                      <a:pt x="20488" y="19076"/>
                      <a:pt x="20629" y="15959"/>
                    </a:cubicBezTo>
                    <a:cubicBezTo>
                      <a:pt x="21110" y="5946"/>
                      <a:pt x="20096" y="4388"/>
                      <a:pt x="20096" y="4388"/>
                    </a:cubicBez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5" name="Google Shape;202;p21"/>
              <p:cNvSpPr/>
              <p:nvPr/>
            </p:nvSpPr>
            <p:spPr>
              <a:xfrm flipH="1">
                <a:off x="1249219" y="3452880"/>
                <a:ext cx="288615" cy="25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2127" y="0"/>
                    </a:moveTo>
                    <a:lnTo>
                      <a:pt x="1417" y="861"/>
                    </a:lnTo>
                    <a:cubicBezTo>
                      <a:pt x="1417" y="861"/>
                      <a:pt x="1769" y="7025"/>
                      <a:pt x="712" y="11468"/>
                    </a:cubicBezTo>
                    <a:cubicBezTo>
                      <a:pt x="-322" y="15898"/>
                      <a:pt x="-1043" y="20461"/>
                      <a:pt x="4613" y="20720"/>
                    </a:cubicBezTo>
                    <a:lnTo>
                      <a:pt x="14441" y="21600"/>
                    </a:lnTo>
                    <a:cubicBezTo>
                      <a:pt x="14441" y="21600"/>
                      <a:pt x="14251" y="9961"/>
                      <a:pt x="20557" y="9291"/>
                    </a:cubicBezTo>
                    <a:cubicBezTo>
                      <a:pt x="20557" y="9291"/>
                      <a:pt x="12528" y="7500"/>
                      <a:pt x="1212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6" name="Google Shape;203;p21"/>
              <p:cNvSpPr/>
              <p:nvPr/>
            </p:nvSpPr>
            <p:spPr>
              <a:xfrm flipH="1">
                <a:off x="1140174" y="3564082"/>
                <a:ext cx="200454" cy="165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6" h="21600" fill="norm" stroke="1" extrusionOk="0">
                    <a:moveTo>
                      <a:pt x="10435" y="0"/>
                    </a:moveTo>
                    <a:cubicBezTo>
                      <a:pt x="8957" y="0"/>
                      <a:pt x="7278" y="576"/>
                      <a:pt x="5302" y="1759"/>
                    </a:cubicBezTo>
                    <a:cubicBezTo>
                      <a:pt x="-707" y="5316"/>
                      <a:pt x="28" y="18003"/>
                      <a:pt x="28" y="18003"/>
                    </a:cubicBezTo>
                    <a:cubicBezTo>
                      <a:pt x="147" y="20815"/>
                      <a:pt x="4678" y="21600"/>
                      <a:pt x="9068" y="21600"/>
                    </a:cubicBezTo>
                    <a:cubicBezTo>
                      <a:pt x="12351" y="21600"/>
                      <a:pt x="15560" y="21163"/>
                      <a:pt x="16785" y="20815"/>
                    </a:cubicBezTo>
                    <a:cubicBezTo>
                      <a:pt x="19601" y="20000"/>
                      <a:pt x="20893" y="13761"/>
                      <a:pt x="17729" y="6975"/>
                    </a:cubicBezTo>
                    <a:cubicBezTo>
                      <a:pt x="15619" y="2404"/>
                      <a:pt x="13450" y="0"/>
                      <a:pt x="10435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7" name="Google Shape;204;p21"/>
              <p:cNvSpPr/>
              <p:nvPr/>
            </p:nvSpPr>
            <p:spPr>
              <a:xfrm flipH="1">
                <a:off x="1286335" y="3466951"/>
                <a:ext cx="163302" cy="112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9" y="0"/>
                    </a:moveTo>
                    <a:lnTo>
                      <a:pt x="0" y="393"/>
                    </a:lnTo>
                    <a:cubicBezTo>
                      <a:pt x="60" y="1077"/>
                      <a:pt x="2093" y="17539"/>
                      <a:pt x="8350" y="20406"/>
                    </a:cubicBezTo>
                    <a:cubicBezTo>
                      <a:pt x="10131" y="21207"/>
                      <a:pt x="11851" y="21600"/>
                      <a:pt x="13391" y="21600"/>
                    </a:cubicBezTo>
                    <a:cubicBezTo>
                      <a:pt x="17274" y="21600"/>
                      <a:pt x="20302" y="19417"/>
                      <a:pt x="21600" y="16535"/>
                    </a:cubicBezTo>
                    <a:lnTo>
                      <a:pt x="20252" y="15298"/>
                    </a:lnTo>
                    <a:cubicBezTo>
                      <a:pt x="19346" y="17321"/>
                      <a:pt x="16851" y="19300"/>
                      <a:pt x="13391" y="19300"/>
                    </a:cubicBezTo>
                    <a:cubicBezTo>
                      <a:pt x="12002" y="19300"/>
                      <a:pt x="10473" y="18980"/>
                      <a:pt x="8823" y="18223"/>
                    </a:cubicBezTo>
                    <a:cubicBezTo>
                      <a:pt x="3471" y="15792"/>
                      <a:pt x="1580" y="131"/>
                      <a:pt x="1549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8" name="Google Shape;205;p21"/>
              <p:cNvSpPr/>
              <p:nvPr/>
            </p:nvSpPr>
            <p:spPr>
              <a:xfrm flipH="1">
                <a:off x="1313783" y="3498364"/>
                <a:ext cx="114032" cy="8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600" fill="norm" stroke="1" extrusionOk="0">
                    <a:moveTo>
                      <a:pt x="16571" y="0"/>
                    </a:moveTo>
                    <a:cubicBezTo>
                      <a:pt x="12133" y="0"/>
                      <a:pt x="3623" y="2154"/>
                      <a:pt x="86" y="17726"/>
                    </a:cubicBezTo>
                    <a:cubicBezTo>
                      <a:pt x="-252" y="19351"/>
                      <a:pt x="438" y="21014"/>
                      <a:pt x="1594" y="21468"/>
                    </a:cubicBezTo>
                    <a:cubicBezTo>
                      <a:pt x="1819" y="21600"/>
                      <a:pt x="2016" y="21600"/>
                      <a:pt x="2256" y="21600"/>
                    </a:cubicBezTo>
                    <a:cubicBezTo>
                      <a:pt x="3172" y="21600"/>
                      <a:pt x="4074" y="20769"/>
                      <a:pt x="4370" y="19465"/>
                    </a:cubicBezTo>
                    <a:cubicBezTo>
                      <a:pt x="7047" y="7578"/>
                      <a:pt x="13049" y="5877"/>
                      <a:pt x="16304" y="5877"/>
                    </a:cubicBezTo>
                    <a:cubicBezTo>
                      <a:pt x="17375" y="5877"/>
                      <a:pt x="18150" y="6047"/>
                      <a:pt x="18417" y="6123"/>
                    </a:cubicBezTo>
                    <a:cubicBezTo>
                      <a:pt x="18586" y="6180"/>
                      <a:pt x="18755" y="6198"/>
                      <a:pt x="18925" y="6198"/>
                    </a:cubicBezTo>
                    <a:cubicBezTo>
                      <a:pt x="19939" y="6198"/>
                      <a:pt x="20855" y="5235"/>
                      <a:pt x="21066" y="3855"/>
                    </a:cubicBezTo>
                    <a:cubicBezTo>
                      <a:pt x="21348" y="2249"/>
                      <a:pt x="20573" y="643"/>
                      <a:pt x="19375" y="321"/>
                    </a:cubicBezTo>
                    <a:cubicBezTo>
                      <a:pt x="19333" y="302"/>
                      <a:pt x="18248" y="0"/>
                      <a:pt x="1657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99" name="Google Shape;206;p21"/>
              <p:cNvSpPr/>
              <p:nvPr/>
            </p:nvSpPr>
            <p:spPr>
              <a:xfrm flipH="1">
                <a:off x="1281694" y="3524529"/>
                <a:ext cx="101133" cy="67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9" h="21600" fill="norm" stroke="1" extrusionOk="0">
                    <a:moveTo>
                      <a:pt x="18733" y="0"/>
                    </a:moveTo>
                    <a:cubicBezTo>
                      <a:pt x="18701" y="0"/>
                      <a:pt x="18669" y="0"/>
                      <a:pt x="18653" y="0"/>
                    </a:cubicBezTo>
                    <a:cubicBezTo>
                      <a:pt x="18093" y="97"/>
                      <a:pt x="4839" y="652"/>
                      <a:pt x="203" y="16260"/>
                    </a:cubicBezTo>
                    <a:cubicBezTo>
                      <a:pt x="-341" y="18242"/>
                      <a:pt x="251" y="20464"/>
                      <a:pt x="1514" y="21286"/>
                    </a:cubicBezTo>
                    <a:cubicBezTo>
                      <a:pt x="1833" y="21528"/>
                      <a:pt x="2217" y="21600"/>
                      <a:pt x="2553" y="21600"/>
                    </a:cubicBezTo>
                    <a:cubicBezTo>
                      <a:pt x="3528" y="21600"/>
                      <a:pt x="4455" y="20803"/>
                      <a:pt x="4839" y="19377"/>
                    </a:cubicBezTo>
                    <a:cubicBezTo>
                      <a:pt x="8117" y="8239"/>
                      <a:pt x="18589" y="7659"/>
                      <a:pt x="18797" y="7659"/>
                    </a:cubicBezTo>
                    <a:cubicBezTo>
                      <a:pt x="20172" y="7587"/>
                      <a:pt x="21259" y="5871"/>
                      <a:pt x="21259" y="3793"/>
                    </a:cubicBezTo>
                    <a:cubicBezTo>
                      <a:pt x="21211" y="1691"/>
                      <a:pt x="20060" y="0"/>
                      <a:pt x="1873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0" name="Google Shape;207;p21"/>
              <p:cNvSpPr/>
              <p:nvPr/>
            </p:nvSpPr>
            <p:spPr>
              <a:xfrm flipH="1">
                <a:off x="1275258" y="3722670"/>
                <a:ext cx="426509" cy="96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6" h="21600" fill="norm" stroke="1" extrusionOk="0">
                    <a:moveTo>
                      <a:pt x="784" y="0"/>
                    </a:moveTo>
                    <a:cubicBezTo>
                      <a:pt x="784" y="0"/>
                      <a:pt x="-12" y="1633"/>
                      <a:pt x="25" y="4762"/>
                    </a:cubicBezTo>
                    <a:cubicBezTo>
                      <a:pt x="62" y="7824"/>
                      <a:pt x="-479" y="15086"/>
                      <a:pt x="2022" y="15902"/>
                    </a:cubicBezTo>
                    <a:cubicBezTo>
                      <a:pt x="4278" y="16600"/>
                      <a:pt x="13018" y="21600"/>
                      <a:pt x="16812" y="21600"/>
                    </a:cubicBezTo>
                    <a:cubicBezTo>
                      <a:pt x="17449" y="21600"/>
                      <a:pt x="17946" y="21464"/>
                      <a:pt x="18250" y="21141"/>
                    </a:cubicBezTo>
                    <a:cubicBezTo>
                      <a:pt x="19009" y="20835"/>
                      <a:pt x="20499" y="19151"/>
                      <a:pt x="20650" y="16021"/>
                    </a:cubicBezTo>
                    <a:cubicBezTo>
                      <a:pt x="21121" y="5970"/>
                      <a:pt x="20110" y="4473"/>
                      <a:pt x="20110" y="4473"/>
                    </a:cubicBezTo>
                    <a:lnTo>
                      <a:pt x="784" y="0"/>
                    </a:ln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1" name="Google Shape;208;p21"/>
              <p:cNvSpPr/>
              <p:nvPr/>
            </p:nvSpPr>
            <p:spPr>
              <a:xfrm flipH="1">
                <a:off x="1396930" y="3507644"/>
                <a:ext cx="288745" cy="259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2129" y="0"/>
                    </a:moveTo>
                    <a:lnTo>
                      <a:pt x="1405" y="867"/>
                    </a:lnTo>
                    <a:cubicBezTo>
                      <a:pt x="1405" y="867"/>
                      <a:pt x="1757" y="7023"/>
                      <a:pt x="722" y="11471"/>
                    </a:cubicBezTo>
                    <a:cubicBezTo>
                      <a:pt x="-328" y="15899"/>
                      <a:pt x="-1038" y="20455"/>
                      <a:pt x="4606" y="20733"/>
                    </a:cubicBezTo>
                    <a:lnTo>
                      <a:pt x="14425" y="21600"/>
                    </a:lnTo>
                    <a:cubicBezTo>
                      <a:pt x="14425" y="21600"/>
                      <a:pt x="14236" y="9978"/>
                      <a:pt x="20562" y="9313"/>
                    </a:cubicBezTo>
                    <a:cubicBezTo>
                      <a:pt x="20562" y="9313"/>
                      <a:pt x="12513" y="7497"/>
                      <a:pt x="12129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2" name="Google Shape;209;p21"/>
              <p:cNvSpPr/>
              <p:nvPr/>
            </p:nvSpPr>
            <p:spPr>
              <a:xfrm flipH="1">
                <a:off x="1614308" y="3647064"/>
                <a:ext cx="60773" cy="79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4" y="0"/>
                    </a:moveTo>
                    <a:lnTo>
                      <a:pt x="6380" y="6404"/>
                    </a:lnTo>
                    <a:lnTo>
                      <a:pt x="0" y="6404"/>
                    </a:lnTo>
                    <a:lnTo>
                      <a:pt x="3812" y="11819"/>
                    </a:lnTo>
                    <a:lnTo>
                      <a:pt x="1487" y="19397"/>
                    </a:lnTo>
                    <a:lnTo>
                      <a:pt x="9435" y="15052"/>
                    </a:lnTo>
                    <a:lnTo>
                      <a:pt x="16437" y="21600"/>
                    </a:lnTo>
                    <a:lnTo>
                      <a:pt x="14706" y="12025"/>
                    </a:lnTo>
                    <a:lnTo>
                      <a:pt x="21600" y="10048"/>
                    </a:lnTo>
                    <a:lnTo>
                      <a:pt x="13030" y="8175"/>
                    </a:lnTo>
                    <a:lnTo>
                      <a:pt x="10084" y="0"/>
                    </a:ln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3" name="Google Shape;210;p21"/>
              <p:cNvSpPr/>
              <p:nvPr/>
            </p:nvSpPr>
            <p:spPr>
              <a:xfrm flipH="1">
                <a:off x="1288030" y="3618845"/>
                <a:ext cx="200612" cy="16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91" h="21600" fill="norm" stroke="1" extrusionOk="0">
                    <a:moveTo>
                      <a:pt x="10450" y="0"/>
                    </a:moveTo>
                    <a:cubicBezTo>
                      <a:pt x="8971" y="0"/>
                      <a:pt x="7285" y="576"/>
                      <a:pt x="5302" y="1758"/>
                    </a:cubicBezTo>
                    <a:cubicBezTo>
                      <a:pt x="-707" y="5313"/>
                      <a:pt x="28" y="18025"/>
                      <a:pt x="28" y="18025"/>
                    </a:cubicBezTo>
                    <a:cubicBezTo>
                      <a:pt x="147" y="20815"/>
                      <a:pt x="4678" y="21600"/>
                      <a:pt x="9075" y="21600"/>
                    </a:cubicBezTo>
                    <a:cubicBezTo>
                      <a:pt x="12373" y="21600"/>
                      <a:pt x="15590" y="21163"/>
                      <a:pt x="16815" y="20815"/>
                    </a:cubicBezTo>
                    <a:cubicBezTo>
                      <a:pt x="19630" y="20001"/>
                      <a:pt x="20893" y="13754"/>
                      <a:pt x="17751" y="6982"/>
                    </a:cubicBezTo>
                    <a:cubicBezTo>
                      <a:pt x="15627" y="2403"/>
                      <a:pt x="13465" y="0"/>
                      <a:pt x="1045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4" name="Google Shape;211;p21"/>
              <p:cNvSpPr/>
              <p:nvPr/>
            </p:nvSpPr>
            <p:spPr>
              <a:xfrm flipH="1">
                <a:off x="1434350" y="3521715"/>
                <a:ext cx="163302" cy="112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" y="0"/>
                    </a:moveTo>
                    <a:lnTo>
                      <a:pt x="0" y="393"/>
                    </a:lnTo>
                    <a:cubicBezTo>
                      <a:pt x="70" y="1092"/>
                      <a:pt x="2093" y="17539"/>
                      <a:pt x="8350" y="20406"/>
                    </a:cubicBezTo>
                    <a:cubicBezTo>
                      <a:pt x="10131" y="21251"/>
                      <a:pt x="11851" y="21600"/>
                      <a:pt x="13391" y="21600"/>
                    </a:cubicBezTo>
                    <a:cubicBezTo>
                      <a:pt x="17274" y="21600"/>
                      <a:pt x="20332" y="19417"/>
                      <a:pt x="21600" y="16593"/>
                    </a:cubicBezTo>
                    <a:lnTo>
                      <a:pt x="20262" y="15298"/>
                    </a:lnTo>
                    <a:cubicBezTo>
                      <a:pt x="19356" y="17321"/>
                      <a:pt x="16872" y="19300"/>
                      <a:pt x="13411" y="19300"/>
                    </a:cubicBezTo>
                    <a:cubicBezTo>
                      <a:pt x="12022" y="19300"/>
                      <a:pt x="10483" y="18980"/>
                      <a:pt x="8823" y="18223"/>
                    </a:cubicBezTo>
                    <a:cubicBezTo>
                      <a:pt x="3501" y="15792"/>
                      <a:pt x="1580" y="146"/>
                      <a:pt x="158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5" name="Google Shape;212;p21"/>
              <p:cNvSpPr/>
              <p:nvPr/>
            </p:nvSpPr>
            <p:spPr>
              <a:xfrm flipH="1">
                <a:off x="1461648" y="3553128"/>
                <a:ext cx="114016" cy="8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1" h="21600" fill="norm" stroke="1" extrusionOk="0">
                    <a:moveTo>
                      <a:pt x="16569" y="0"/>
                    </a:moveTo>
                    <a:cubicBezTo>
                      <a:pt x="12144" y="0"/>
                      <a:pt x="3648" y="2173"/>
                      <a:pt x="112" y="17802"/>
                    </a:cubicBezTo>
                    <a:cubicBezTo>
                      <a:pt x="-283" y="19351"/>
                      <a:pt x="407" y="21014"/>
                      <a:pt x="1563" y="21487"/>
                    </a:cubicBezTo>
                    <a:cubicBezTo>
                      <a:pt x="1788" y="21600"/>
                      <a:pt x="1985" y="21600"/>
                      <a:pt x="2225" y="21600"/>
                    </a:cubicBezTo>
                    <a:cubicBezTo>
                      <a:pt x="3183" y="21600"/>
                      <a:pt x="4057" y="20825"/>
                      <a:pt x="4339" y="19540"/>
                    </a:cubicBezTo>
                    <a:cubicBezTo>
                      <a:pt x="7058" y="7672"/>
                      <a:pt x="13032" y="5915"/>
                      <a:pt x="16301" y="5915"/>
                    </a:cubicBezTo>
                    <a:cubicBezTo>
                      <a:pt x="17372" y="5915"/>
                      <a:pt x="18161" y="6104"/>
                      <a:pt x="18443" y="6180"/>
                    </a:cubicBezTo>
                    <a:cubicBezTo>
                      <a:pt x="18584" y="6217"/>
                      <a:pt x="18739" y="6236"/>
                      <a:pt x="18879" y="6236"/>
                    </a:cubicBezTo>
                    <a:cubicBezTo>
                      <a:pt x="19908" y="6236"/>
                      <a:pt x="20824" y="5272"/>
                      <a:pt x="21077" y="3855"/>
                    </a:cubicBezTo>
                    <a:cubicBezTo>
                      <a:pt x="21317" y="2249"/>
                      <a:pt x="20542" y="643"/>
                      <a:pt x="19344" y="321"/>
                    </a:cubicBezTo>
                    <a:cubicBezTo>
                      <a:pt x="19316" y="302"/>
                      <a:pt x="18231" y="0"/>
                      <a:pt x="16569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6" name="Google Shape;213;p21"/>
              <p:cNvSpPr/>
              <p:nvPr/>
            </p:nvSpPr>
            <p:spPr>
              <a:xfrm flipH="1">
                <a:off x="1429625" y="3579369"/>
                <a:ext cx="101082" cy="6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5" h="21600" fill="norm" stroke="1" extrusionOk="0">
                    <a:moveTo>
                      <a:pt x="18617" y="0"/>
                    </a:moveTo>
                    <a:cubicBezTo>
                      <a:pt x="18011" y="72"/>
                      <a:pt x="4796" y="650"/>
                      <a:pt x="237" y="16182"/>
                    </a:cubicBezTo>
                    <a:cubicBezTo>
                      <a:pt x="-369" y="18157"/>
                      <a:pt x="237" y="20372"/>
                      <a:pt x="1480" y="21287"/>
                    </a:cubicBezTo>
                    <a:cubicBezTo>
                      <a:pt x="1815" y="21431"/>
                      <a:pt x="2182" y="21600"/>
                      <a:pt x="2516" y="21600"/>
                    </a:cubicBezTo>
                    <a:cubicBezTo>
                      <a:pt x="3489" y="21600"/>
                      <a:pt x="4429" y="20709"/>
                      <a:pt x="4860" y="19312"/>
                    </a:cubicBezTo>
                    <a:cubicBezTo>
                      <a:pt x="8112" y="8211"/>
                      <a:pt x="18617" y="7633"/>
                      <a:pt x="18728" y="7633"/>
                    </a:cubicBezTo>
                    <a:cubicBezTo>
                      <a:pt x="20099" y="7633"/>
                      <a:pt x="21231" y="5827"/>
                      <a:pt x="21183" y="3781"/>
                    </a:cubicBezTo>
                    <a:cubicBezTo>
                      <a:pt x="21119" y="1637"/>
                      <a:pt x="19972" y="72"/>
                      <a:pt x="1861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7" name="Google Shape;214;p21"/>
              <p:cNvSpPr/>
              <p:nvPr/>
            </p:nvSpPr>
            <p:spPr>
              <a:xfrm flipH="1">
                <a:off x="1069784" y="1001576"/>
                <a:ext cx="754281" cy="70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9" h="21600" fill="norm" stroke="1" extrusionOk="0">
                    <a:moveTo>
                      <a:pt x="13090" y="0"/>
                    </a:moveTo>
                    <a:cubicBezTo>
                      <a:pt x="10757" y="0"/>
                      <a:pt x="8494" y="834"/>
                      <a:pt x="7423" y="1210"/>
                    </a:cubicBezTo>
                    <a:cubicBezTo>
                      <a:pt x="5554" y="1862"/>
                      <a:pt x="624" y="5188"/>
                      <a:pt x="49" y="9420"/>
                    </a:cubicBezTo>
                    <a:cubicBezTo>
                      <a:pt x="-525" y="13660"/>
                      <a:pt x="4163" y="20677"/>
                      <a:pt x="4282" y="21504"/>
                    </a:cubicBezTo>
                    <a:cubicBezTo>
                      <a:pt x="4290" y="21570"/>
                      <a:pt x="4395" y="21600"/>
                      <a:pt x="4577" y="21600"/>
                    </a:cubicBezTo>
                    <a:cubicBezTo>
                      <a:pt x="6759" y="21600"/>
                      <a:pt x="20212" y="17368"/>
                      <a:pt x="20212" y="17368"/>
                    </a:cubicBezTo>
                    <a:cubicBezTo>
                      <a:pt x="20212" y="17368"/>
                      <a:pt x="21075" y="5188"/>
                      <a:pt x="17899" y="1862"/>
                    </a:cubicBezTo>
                    <a:cubicBezTo>
                      <a:pt x="16555" y="450"/>
                      <a:pt x="14803" y="0"/>
                      <a:pt x="130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8" name="Google Shape;215;p21"/>
              <p:cNvSpPr/>
              <p:nvPr/>
            </p:nvSpPr>
            <p:spPr>
              <a:xfrm flipH="1">
                <a:off x="1489343" y="1348794"/>
                <a:ext cx="285910" cy="33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64" y="0"/>
                    </a:moveTo>
                    <a:cubicBezTo>
                      <a:pt x="7482" y="0"/>
                      <a:pt x="7010" y="107"/>
                      <a:pt x="6551" y="344"/>
                    </a:cubicBezTo>
                    <a:cubicBezTo>
                      <a:pt x="534" y="3470"/>
                      <a:pt x="0" y="9920"/>
                      <a:pt x="0" y="9920"/>
                    </a:cubicBezTo>
                    <a:lnTo>
                      <a:pt x="6907" y="21600"/>
                    </a:lnTo>
                    <a:lnTo>
                      <a:pt x="21600" y="16473"/>
                    </a:lnTo>
                    <a:cubicBezTo>
                      <a:pt x="21600" y="16473"/>
                      <a:pt x="13883" y="0"/>
                      <a:pt x="796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09" name="Google Shape;216;p21"/>
              <p:cNvSpPr/>
              <p:nvPr/>
            </p:nvSpPr>
            <p:spPr>
              <a:xfrm flipH="1">
                <a:off x="1015045" y="1549597"/>
                <a:ext cx="885140" cy="1838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2" h="21600" fill="norm" stroke="1" extrusionOk="0">
                    <a:moveTo>
                      <a:pt x="16438" y="0"/>
                    </a:moveTo>
                    <a:cubicBezTo>
                      <a:pt x="11961" y="0"/>
                      <a:pt x="6020" y="1022"/>
                      <a:pt x="4735" y="1420"/>
                    </a:cubicBezTo>
                    <a:cubicBezTo>
                      <a:pt x="4430" y="1515"/>
                      <a:pt x="5509" y="2609"/>
                      <a:pt x="5509" y="2609"/>
                    </a:cubicBezTo>
                    <a:cubicBezTo>
                      <a:pt x="5509" y="2609"/>
                      <a:pt x="172" y="5180"/>
                      <a:pt x="8" y="9176"/>
                    </a:cubicBezTo>
                    <a:cubicBezTo>
                      <a:pt x="-218" y="14502"/>
                      <a:pt x="4407" y="20996"/>
                      <a:pt x="4407" y="20996"/>
                    </a:cubicBezTo>
                    <a:cubicBezTo>
                      <a:pt x="4407" y="20996"/>
                      <a:pt x="4778" y="21600"/>
                      <a:pt x="6810" y="21600"/>
                    </a:cubicBezTo>
                    <a:cubicBezTo>
                      <a:pt x="8847" y="21600"/>
                      <a:pt x="10260" y="21142"/>
                      <a:pt x="10260" y="21142"/>
                    </a:cubicBezTo>
                    <a:cubicBezTo>
                      <a:pt x="10349" y="21144"/>
                      <a:pt x="10437" y="21145"/>
                      <a:pt x="10522" y="21145"/>
                    </a:cubicBezTo>
                    <a:cubicBezTo>
                      <a:pt x="12930" y="21145"/>
                      <a:pt x="13160" y="20331"/>
                      <a:pt x="13160" y="20331"/>
                    </a:cubicBezTo>
                    <a:cubicBezTo>
                      <a:pt x="13618" y="19623"/>
                      <a:pt x="17644" y="14773"/>
                      <a:pt x="19512" y="10341"/>
                    </a:cubicBezTo>
                    <a:cubicBezTo>
                      <a:pt x="21382" y="5909"/>
                      <a:pt x="20553" y="1750"/>
                      <a:pt x="20591" y="1478"/>
                    </a:cubicBezTo>
                    <a:cubicBezTo>
                      <a:pt x="20633" y="1206"/>
                      <a:pt x="20591" y="541"/>
                      <a:pt x="20591" y="541"/>
                    </a:cubicBezTo>
                    <a:cubicBezTo>
                      <a:pt x="19650" y="149"/>
                      <a:pt x="18151" y="0"/>
                      <a:pt x="1643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0" name="Google Shape;217;p21"/>
              <p:cNvSpPr/>
              <p:nvPr/>
            </p:nvSpPr>
            <p:spPr>
              <a:xfrm flipH="1">
                <a:off x="1031431" y="1596451"/>
                <a:ext cx="121502" cy="294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1600" fill="norm" stroke="1" extrusionOk="0">
                    <a:moveTo>
                      <a:pt x="20291" y="0"/>
                    </a:moveTo>
                    <a:cubicBezTo>
                      <a:pt x="19676" y="0"/>
                      <a:pt x="19194" y="190"/>
                      <a:pt x="19234" y="435"/>
                    </a:cubicBezTo>
                    <a:cubicBezTo>
                      <a:pt x="19462" y="9590"/>
                      <a:pt x="18271" y="19431"/>
                      <a:pt x="15904" y="20095"/>
                    </a:cubicBezTo>
                    <a:cubicBezTo>
                      <a:pt x="13858" y="20596"/>
                      <a:pt x="9899" y="20730"/>
                      <a:pt x="6462" y="20730"/>
                    </a:cubicBezTo>
                    <a:cubicBezTo>
                      <a:pt x="4281" y="20730"/>
                      <a:pt x="2302" y="20674"/>
                      <a:pt x="1152" y="20630"/>
                    </a:cubicBezTo>
                    <a:cubicBezTo>
                      <a:pt x="1098" y="20630"/>
                      <a:pt x="1031" y="20624"/>
                      <a:pt x="978" y="20624"/>
                    </a:cubicBezTo>
                    <a:cubicBezTo>
                      <a:pt x="470" y="20624"/>
                      <a:pt x="55" y="20786"/>
                      <a:pt x="15" y="21009"/>
                    </a:cubicBezTo>
                    <a:cubicBezTo>
                      <a:pt x="-92" y="21254"/>
                      <a:pt x="376" y="21466"/>
                      <a:pt x="924" y="21505"/>
                    </a:cubicBezTo>
                    <a:cubicBezTo>
                      <a:pt x="1152" y="21505"/>
                      <a:pt x="3573" y="21600"/>
                      <a:pt x="6582" y="21600"/>
                    </a:cubicBezTo>
                    <a:cubicBezTo>
                      <a:pt x="10153" y="21600"/>
                      <a:pt x="14473" y="21466"/>
                      <a:pt x="16947" y="20858"/>
                    </a:cubicBezTo>
                    <a:cubicBezTo>
                      <a:pt x="21508" y="19771"/>
                      <a:pt x="21468" y="4946"/>
                      <a:pt x="21321" y="435"/>
                    </a:cubicBezTo>
                    <a:cubicBezTo>
                      <a:pt x="21321" y="190"/>
                      <a:pt x="20826" y="0"/>
                      <a:pt x="2029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1" name="Google Shape;218;p21"/>
              <p:cNvSpPr/>
              <p:nvPr/>
            </p:nvSpPr>
            <p:spPr>
              <a:xfrm flipH="1">
                <a:off x="1042556" y="1589909"/>
                <a:ext cx="31185" cy="65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900" y="0"/>
                      <a:pt x="0" y="4792"/>
                      <a:pt x="0" y="10813"/>
                    </a:cubicBezTo>
                    <a:cubicBezTo>
                      <a:pt x="0" y="16708"/>
                      <a:pt x="4900" y="21600"/>
                      <a:pt x="10800" y="21600"/>
                    </a:cubicBezTo>
                    <a:cubicBezTo>
                      <a:pt x="16753" y="21600"/>
                      <a:pt x="21600" y="16708"/>
                      <a:pt x="21600" y="10813"/>
                    </a:cubicBezTo>
                    <a:cubicBezTo>
                      <a:pt x="21600" y="4792"/>
                      <a:pt x="16753" y="0"/>
                      <a:pt x="108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2" name="Google Shape;219;p21"/>
              <p:cNvSpPr/>
              <p:nvPr/>
            </p:nvSpPr>
            <p:spPr>
              <a:xfrm flipH="1">
                <a:off x="1088718" y="1664297"/>
                <a:ext cx="582405" cy="113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600" fill="norm" stroke="1" extrusionOk="0">
                    <a:moveTo>
                      <a:pt x="18336" y="0"/>
                    </a:moveTo>
                    <a:cubicBezTo>
                      <a:pt x="8507" y="0"/>
                      <a:pt x="222" y="19194"/>
                      <a:pt x="135" y="19426"/>
                    </a:cubicBezTo>
                    <a:cubicBezTo>
                      <a:pt x="20" y="19672"/>
                      <a:pt x="-31" y="20368"/>
                      <a:pt x="20" y="20919"/>
                    </a:cubicBezTo>
                    <a:cubicBezTo>
                      <a:pt x="59" y="21368"/>
                      <a:pt x="144" y="21600"/>
                      <a:pt x="222" y="21600"/>
                    </a:cubicBezTo>
                    <a:cubicBezTo>
                      <a:pt x="259" y="21600"/>
                      <a:pt x="287" y="21557"/>
                      <a:pt x="315" y="21499"/>
                    </a:cubicBezTo>
                    <a:cubicBezTo>
                      <a:pt x="405" y="21281"/>
                      <a:pt x="8605" y="2276"/>
                      <a:pt x="18336" y="2276"/>
                    </a:cubicBezTo>
                    <a:cubicBezTo>
                      <a:pt x="19316" y="2276"/>
                      <a:pt x="20313" y="2464"/>
                      <a:pt x="21321" y="2899"/>
                    </a:cubicBezTo>
                    <a:cubicBezTo>
                      <a:pt x="21327" y="2899"/>
                      <a:pt x="21335" y="2899"/>
                      <a:pt x="21341" y="2899"/>
                    </a:cubicBezTo>
                    <a:cubicBezTo>
                      <a:pt x="21456" y="2899"/>
                      <a:pt x="21552" y="2464"/>
                      <a:pt x="21561" y="1856"/>
                    </a:cubicBezTo>
                    <a:cubicBezTo>
                      <a:pt x="21569" y="1218"/>
                      <a:pt x="21482" y="667"/>
                      <a:pt x="21358" y="623"/>
                    </a:cubicBezTo>
                    <a:cubicBezTo>
                      <a:pt x="20338" y="188"/>
                      <a:pt x="19330" y="0"/>
                      <a:pt x="18336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3" name="Google Shape;220;p21"/>
              <p:cNvSpPr/>
              <p:nvPr/>
            </p:nvSpPr>
            <p:spPr>
              <a:xfrm flipH="1">
                <a:off x="1503336" y="1594397"/>
                <a:ext cx="90637" cy="15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7" h="21600" fill="norm" stroke="1" extrusionOk="0">
                    <a:moveTo>
                      <a:pt x="15500" y="0"/>
                    </a:moveTo>
                    <a:lnTo>
                      <a:pt x="940" y="2308"/>
                    </a:lnTo>
                    <a:cubicBezTo>
                      <a:pt x="-3123" y="14469"/>
                      <a:pt x="7297" y="21600"/>
                      <a:pt x="7297" y="21600"/>
                    </a:cubicBezTo>
                    <a:lnTo>
                      <a:pt x="18477" y="19511"/>
                    </a:lnTo>
                    <a:cubicBezTo>
                      <a:pt x="9266" y="12733"/>
                      <a:pt x="15500" y="0"/>
                      <a:pt x="155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4" name="Google Shape;221;p21"/>
              <p:cNvSpPr/>
              <p:nvPr/>
            </p:nvSpPr>
            <p:spPr>
              <a:xfrm flipH="1">
                <a:off x="1497246" y="1588464"/>
                <a:ext cx="102798" cy="16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3" h="21600" fill="norm" stroke="1" extrusionOk="0">
                    <a:moveTo>
                      <a:pt x="13396" y="1807"/>
                    </a:moveTo>
                    <a:cubicBezTo>
                      <a:pt x="12260" y="4939"/>
                      <a:pt x="10031" y="13057"/>
                      <a:pt x="15708" y="18459"/>
                    </a:cubicBezTo>
                    <a:lnTo>
                      <a:pt x="7954" y="19986"/>
                    </a:lnTo>
                    <a:cubicBezTo>
                      <a:pt x="6307" y="18565"/>
                      <a:pt x="200" y="12689"/>
                      <a:pt x="2845" y="3518"/>
                    </a:cubicBezTo>
                    <a:lnTo>
                      <a:pt x="13396" y="1807"/>
                    </a:lnTo>
                    <a:close/>
                    <a:moveTo>
                      <a:pt x="14988" y="0"/>
                    </a:moveTo>
                    <a:cubicBezTo>
                      <a:pt x="14891" y="0"/>
                      <a:pt x="14794" y="10"/>
                      <a:pt x="14711" y="19"/>
                    </a:cubicBezTo>
                    <a:lnTo>
                      <a:pt x="1654" y="2136"/>
                    </a:lnTo>
                    <a:cubicBezTo>
                      <a:pt x="1280" y="2194"/>
                      <a:pt x="962" y="2426"/>
                      <a:pt x="865" y="2725"/>
                    </a:cubicBezTo>
                    <a:cubicBezTo>
                      <a:pt x="-2818" y="14332"/>
                      <a:pt x="6431" y="21068"/>
                      <a:pt x="6819" y="21368"/>
                    </a:cubicBezTo>
                    <a:cubicBezTo>
                      <a:pt x="7054" y="21503"/>
                      <a:pt x="7331" y="21600"/>
                      <a:pt x="7622" y="21600"/>
                    </a:cubicBezTo>
                    <a:cubicBezTo>
                      <a:pt x="7719" y="21600"/>
                      <a:pt x="7802" y="21600"/>
                      <a:pt x="7899" y="21561"/>
                    </a:cubicBezTo>
                    <a:lnTo>
                      <a:pt x="17882" y="19619"/>
                    </a:lnTo>
                    <a:cubicBezTo>
                      <a:pt x="18256" y="19551"/>
                      <a:pt x="18547" y="19358"/>
                      <a:pt x="18671" y="19087"/>
                    </a:cubicBezTo>
                    <a:cubicBezTo>
                      <a:pt x="18782" y="18855"/>
                      <a:pt x="18671" y="18565"/>
                      <a:pt x="18394" y="18362"/>
                    </a:cubicBezTo>
                    <a:cubicBezTo>
                      <a:pt x="10696" y="12496"/>
                      <a:pt x="15944" y="1111"/>
                      <a:pt x="15985" y="976"/>
                    </a:cubicBezTo>
                    <a:cubicBezTo>
                      <a:pt x="16124" y="715"/>
                      <a:pt x="16027" y="445"/>
                      <a:pt x="15791" y="251"/>
                    </a:cubicBezTo>
                    <a:cubicBezTo>
                      <a:pt x="15584" y="77"/>
                      <a:pt x="15279" y="0"/>
                      <a:pt x="14988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5" name="Google Shape;222;p21"/>
              <p:cNvSpPr/>
              <p:nvPr/>
            </p:nvSpPr>
            <p:spPr>
              <a:xfrm flipH="1">
                <a:off x="1275913" y="1545033"/>
                <a:ext cx="80154" cy="158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69" h="21600" fill="norm" stroke="1" extrusionOk="0">
                    <a:moveTo>
                      <a:pt x="17769" y="0"/>
                    </a:moveTo>
                    <a:lnTo>
                      <a:pt x="3184" y="1307"/>
                    </a:lnTo>
                    <a:cubicBezTo>
                      <a:pt x="3184" y="1307"/>
                      <a:pt x="-3831" y="10198"/>
                      <a:pt x="2964" y="21600"/>
                    </a:cubicBezTo>
                    <a:lnTo>
                      <a:pt x="15408" y="20220"/>
                    </a:lnTo>
                    <a:cubicBezTo>
                      <a:pt x="15408" y="20220"/>
                      <a:pt x="10788" y="9462"/>
                      <a:pt x="17769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6" name="Google Shape;223;p21"/>
              <p:cNvSpPr/>
              <p:nvPr/>
            </p:nvSpPr>
            <p:spPr>
              <a:xfrm flipH="1">
                <a:off x="1270045" y="1538948"/>
                <a:ext cx="92090" cy="170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8" h="21600" fill="norm" stroke="1" extrusionOk="0">
                    <a:moveTo>
                      <a:pt x="15047" y="1723"/>
                    </a:moveTo>
                    <a:cubicBezTo>
                      <a:pt x="10757" y="8913"/>
                      <a:pt x="12595" y="16479"/>
                      <a:pt x="13418" y="18934"/>
                    </a:cubicBezTo>
                    <a:lnTo>
                      <a:pt x="4628" y="19954"/>
                    </a:lnTo>
                    <a:cubicBezTo>
                      <a:pt x="39" y="11320"/>
                      <a:pt x="3821" y="4312"/>
                      <a:pt x="4837" y="2676"/>
                    </a:cubicBezTo>
                    <a:lnTo>
                      <a:pt x="15047" y="1723"/>
                    </a:lnTo>
                    <a:close/>
                    <a:moveTo>
                      <a:pt x="16900" y="0"/>
                    </a:moveTo>
                    <a:cubicBezTo>
                      <a:pt x="16841" y="0"/>
                      <a:pt x="16781" y="10"/>
                      <a:pt x="16736" y="10"/>
                    </a:cubicBezTo>
                    <a:lnTo>
                      <a:pt x="3881" y="1222"/>
                    </a:lnTo>
                    <a:cubicBezTo>
                      <a:pt x="3477" y="1261"/>
                      <a:pt x="3163" y="1425"/>
                      <a:pt x="2999" y="1656"/>
                    </a:cubicBezTo>
                    <a:cubicBezTo>
                      <a:pt x="2700" y="1983"/>
                      <a:pt x="-3429" y="10290"/>
                      <a:pt x="2745" y="21071"/>
                    </a:cubicBezTo>
                    <a:cubicBezTo>
                      <a:pt x="2909" y="21407"/>
                      <a:pt x="3357" y="21600"/>
                      <a:pt x="3821" y="21600"/>
                    </a:cubicBezTo>
                    <a:cubicBezTo>
                      <a:pt x="3925" y="21600"/>
                      <a:pt x="3970" y="21600"/>
                      <a:pt x="4090" y="21571"/>
                    </a:cubicBezTo>
                    <a:lnTo>
                      <a:pt x="15047" y="20281"/>
                    </a:lnTo>
                    <a:cubicBezTo>
                      <a:pt x="15346" y="20252"/>
                      <a:pt x="15660" y="20118"/>
                      <a:pt x="15809" y="19954"/>
                    </a:cubicBezTo>
                    <a:cubicBezTo>
                      <a:pt x="16018" y="19761"/>
                      <a:pt x="16078" y="19530"/>
                      <a:pt x="15959" y="19328"/>
                    </a:cubicBezTo>
                    <a:cubicBezTo>
                      <a:pt x="15914" y="19232"/>
                      <a:pt x="12087" y="9472"/>
                      <a:pt x="18007" y="1068"/>
                    </a:cubicBezTo>
                    <a:cubicBezTo>
                      <a:pt x="18171" y="828"/>
                      <a:pt x="18111" y="539"/>
                      <a:pt x="17857" y="308"/>
                    </a:cubicBezTo>
                    <a:cubicBezTo>
                      <a:pt x="17633" y="106"/>
                      <a:pt x="17289" y="0"/>
                      <a:pt x="169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7" name="Google Shape;224;p21"/>
              <p:cNvSpPr/>
              <p:nvPr/>
            </p:nvSpPr>
            <p:spPr>
              <a:xfrm flipH="1">
                <a:off x="1492994" y="1807749"/>
                <a:ext cx="240731" cy="29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36" h="21600" fill="norm" stroke="1" extrusionOk="0">
                    <a:moveTo>
                      <a:pt x="17086" y="0"/>
                    </a:moveTo>
                    <a:cubicBezTo>
                      <a:pt x="17041" y="0"/>
                      <a:pt x="16996" y="6"/>
                      <a:pt x="16951" y="23"/>
                    </a:cubicBezTo>
                    <a:cubicBezTo>
                      <a:pt x="16720" y="79"/>
                      <a:pt x="16562" y="332"/>
                      <a:pt x="16641" y="580"/>
                    </a:cubicBezTo>
                    <a:cubicBezTo>
                      <a:pt x="16810" y="1138"/>
                      <a:pt x="20434" y="14614"/>
                      <a:pt x="310" y="20732"/>
                    </a:cubicBezTo>
                    <a:cubicBezTo>
                      <a:pt x="79" y="20811"/>
                      <a:pt x="-56" y="21059"/>
                      <a:pt x="23" y="21290"/>
                    </a:cubicBezTo>
                    <a:cubicBezTo>
                      <a:pt x="79" y="21482"/>
                      <a:pt x="254" y="21600"/>
                      <a:pt x="446" y="21600"/>
                    </a:cubicBezTo>
                    <a:cubicBezTo>
                      <a:pt x="485" y="21600"/>
                      <a:pt x="519" y="21600"/>
                      <a:pt x="581" y="21583"/>
                    </a:cubicBezTo>
                    <a:cubicBezTo>
                      <a:pt x="21544" y="15217"/>
                      <a:pt x="17549" y="462"/>
                      <a:pt x="17504" y="332"/>
                    </a:cubicBezTo>
                    <a:cubicBezTo>
                      <a:pt x="17447" y="124"/>
                      <a:pt x="17272" y="0"/>
                      <a:pt x="17086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8" name="Google Shape;225;p21"/>
              <p:cNvSpPr/>
              <p:nvPr/>
            </p:nvSpPr>
            <p:spPr>
              <a:xfrm flipH="1">
                <a:off x="1601225" y="1752453"/>
                <a:ext cx="46670" cy="52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1" h="21600" fill="norm" stroke="1" extrusionOk="0">
                    <a:moveTo>
                      <a:pt x="2740" y="0"/>
                    </a:moveTo>
                    <a:lnTo>
                      <a:pt x="1297" y="2657"/>
                    </a:lnTo>
                    <a:cubicBezTo>
                      <a:pt x="-1292" y="7283"/>
                      <a:pt x="740" y="17630"/>
                      <a:pt x="1068" y="19631"/>
                    </a:cubicBezTo>
                    <a:cubicBezTo>
                      <a:pt x="1297" y="20819"/>
                      <a:pt x="2412" y="21569"/>
                      <a:pt x="3625" y="21569"/>
                    </a:cubicBezTo>
                    <a:lnTo>
                      <a:pt x="4083" y="21569"/>
                    </a:lnTo>
                    <a:cubicBezTo>
                      <a:pt x="5526" y="21350"/>
                      <a:pt x="6411" y="19943"/>
                      <a:pt x="6214" y="18662"/>
                    </a:cubicBezTo>
                    <a:cubicBezTo>
                      <a:pt x="5526" y="15692"/>
                      <a:pt x="5067" y="11410"/>
                      <a:pt x="5231" y="8315"/>
                    </a:cubicBezTo>
                    <a:cubicBezTo>
                      <a:pt x="9688" y="12066"/>
                      <a:pt x="14474" y="16974"/>
                      <a:pt x="14933" y="19537"/>
                    </a:cubicBezTo>
                    <a:cubicBezTo>
                      <a:pt x="15129" y="20787"/>
                      <a:pt x="16244" y="21600"/>
                      <a:pt x="17522" y="21600"/>
                    </a:cubicBezTo>
                    <a:cubicBezTo>
                      <a:pt x="17686" y="21600"/>
                      <a:pt x="17817" y="21600"/>
                      <a:pt x="17981" y="21569"/>
                    </a:cubicBezTo>
                    <a:cubicBezTo>
                      <a:pt x="19325" y="21350"/>
                      <a:pt x="20308" y="20068"/>
                      <a:pt x="20079" y="18662"/>
                    </a:cubicBezTo>
                    <a:cubicBezTo>
                      <a:pt x="18964" y="12504"/>
                      <a:pt x="7558" y="3532"/>
                      <a:pt x="5231" y="1813"/>
                    </a:cubicBezTo>
                    <a:lnTo>
                      <a:pt x="2740" y="0"/>
                    </a:ln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19" name="Google Shape;226;p21"/>
              <p:cNvSpPr/>
              <p:nvPr/>
            </p:nvSpPr>
            <p:spPr>
              <a:xfrm flipH="1">
                <a:off x="1226473" y="1666275"/>
                <a:ext cx="26780" cy="43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2" h="21600" fill="norm" stroke="1" extrusionOk="0">
                    <a:moveTo>
                      <a:pt x="15857" y="0"/>
                    </a:moveTo>
                    <a:cubicBezTo>
                      <a:pt x="14986" y="0"/>
                      <a:pt x="14057" y="152"/>
                      <a:pt x="13186" y="531"/>
                    </a:cubicBezTo>
                    <a:cubicBezTo>
                      <a:pt x="12431" y="909"/>
                      <a:pt x="4883" y="4547"/>
                      <a:pt x="122" y="17848"/>
                    </a:cubicBezTo>
                    <a:cubicBezTo>
                      <a:pt x="-459" y="19516"/>
                      <a:pt x="1109" y="21069"/>
                      <a:pt x="3489" y="21486"/>
                    </a:cubicBezTo>
                    <a:cubicBezTo>
                      <a:pt x="3838" y="21486"/>
                      <a:pt x="4302" y="21600"/>
                      <a:pt x="4476" y="21600"/>
                    </a:cubicBezTo>
                    <a:cubicBezTo>
                      <a:pt x="6683" y="21600"/>
                      <a:pt x="8599" y="20539"/>
                      <a:pt x="9064" y="19288"/>
                    </a:cubicBezTo>
                    <a:cubicBezTo>
                      <a:pt x="13012" y="8413"/>
                      <a:pt x="18586" y="5419"/>
                      <a:pt x="18354" y="5419"/>
                    </a:cubicBezTo>
                    <a:cubicBezTo>
                      <a:pt x="20502" y="4547"/>
                      <a:pt x="21141" y="2577"/>
                      <a:pt x="19573" y="1288"/>
                    </a:cubicBezTo>
                    <a:cubicBezTo>
                      <a:pt x="18702" y="417"/>
                      <a:pt x="17309" y="0"/>
                      <a:pt x="1585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20" name="Google Shape;227;p21"/>
              <p:cNvSpPr/>
              <p:nvPr/>
            </p:nvSpPr>
            <p:spPr>
              <a:xfrm flipH="1">
                <a:off x="1153547" y="1947549"/>
                <a:ext cx="314876" cy="140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600" fill="norm" stroke="1" extrusionOk="0">
                    <a:moveTo>
                      <a:pt x="21117" y="0"/>
                    </a:moveTo>
                    <a:cubicBezTo>
                      <a:pt x="21070" y="0"/>
                      <a:pt x="21013" y="2"/>
                      <a:pt x="20966" y="7"/>
                    </a:cubicBezTo>
                    <a:cubicBezTo>
                      <a:pt x="18107" y="258"/>
                      <a:pt x="17379" y="831"/>
                      <a:pt x="16584" y="1676"/>
                    </a:cubicBezTo>
                    <a:cubicBezTo>
                      <a:pt x="15799" y="2513"/>
                      <a:pt x="1388" y="18648"/>
                      <a:pt x="5" y="21497"/>
                    </a:cubicBezTo>
                    <a:cubicBezTo>
                      <a:pt x="-31" y="21549"/>
                      <a:pt x="130" y="21596"/>
                      <a:pt x="359" y="21600"/>
                    </a:cubicBezTo>
                    <a:lnTo>
                      <a:pt x="416" y="21600"/>
                    </a:lnTo>
                    <a:cubicBezTo>
                      <a:pt x="608" y="21600"/>
                      <a:pt x="785" y="21565"/>
                      <a:pt x="822" y="21521"/>
                    </a:cubicBezTo>
                    <a:cubicBezTo>
                      <a:pt x="2168" y="18739"/>
                      <a:pt x="16630" y="2516"/>
                      <a:pt x="17395" y="1716"/>
                    </a:cubicBezTo>
                    <a:cubicBezTo>
                      <a:pt x="18138" y="903"/>
                      <a:pt x="18777" y="397"/>
                      <a:pt x="21267" y="179"/>
                    </a:cubicBezTo>
                    <a:cubicBezTo>
                      <a:pt x="21481" y="162"/>
                      <a:pt x="21569" y="106"/>
                      <a:pt x="21496" y="58"/>
                    </a:cubicBezTo>
                    <a:cubicBezTo>
                      <a:pt x="21429" y="22"/>
                      <a:pt x="21278" y="0"/>
                      <a:pt x="2111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21" name="Google Shape;228;p21"/>
              <p:cNvSpPr/>
              <p:nvPr/>
            </p:nvSpPr>
            <p:spPr>
              <a:xfrm flipH="1">
                <a:off x="1310822" y="3249340"/>
                <a:ext cx="433204" cy="28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20342" y="0"/>
                    </a:moveTo>
                    <a:lnTo>
                      <a:pt x="19923" y="1765"/>
                    </a:lnTo>
                    <a:cubicBezTo>
                      <a:pt x="19923" y="1765"/>
                      <a:pt x="18757" y="4389"/>
                      <a:pt x="16845" y="4879"/>
                    </a:cubicBezTo>
                    <a:cubicBezTo>
                      <a:pt x="16592" y="4942"/>
                      <a:pt x="16362" y="4970"/>
                      <a:pt x="16146" y="4970"/>
                    </a:cubicBezTo>
                    <a:cubicBezTo>
                      <a:pt x="14721" y="4970"/>
                      <a:pt x="14078" y="3746"/>
                      <a:pt x="14078" y="3746"/>
                    </a:cubicBezTo>
                    <a:lnTo>
                      <a:pt x="13926" y="5306"/>
                    </a:lnTo>
                    <a:cubicBezTo>
                      <a:pt x="12144" y="7976"/>
                      <a:pt x="9392" y="9086"/>
                      <a:pt x="6889" y="9086"/>
                    </a:cubicBezTo>
                    <a:cubicBezTo>
                      <a:pt x="5530" y="9086"/>
                      <a:pt x="4245" y="8762"/>
                      <a:pt x="3232" y="8181"/>
                    </a:cubicBezTo>
                    <a:cubicBezTo>
                      <a:pt x="1037" y="6917"/>
                      <a:pt x="1238" y="5192"/>
                      <a:pt x="1238" y="5192"/>
                    </a:cubicBezTo>
                    <a:cubicBezTo>
                      <a:pt x="1238" y="5192"/>
                      <a:pt x="1230" y="5187"/>
                      <a:pt x="1215" y="5187"/>
                    </a:cubicBezTo>
                    <a:cubicBezTo>
                      <a:pt x="1097" y="5187"/>
                      <a:pt x="540" y="5238"/>
                      <a:pt x="124" y="6097"/>
                    </a:cubicBezTo>
                    <a:cubicBezTo>
                      <a:pt x="-359" y="7094"/>
                      <a:pt x="707" y="15975"/>
                      <a:pt x="922" y="18674"/>
                    </a:cubicBezTo>
                    <a:cubicBezTo>
                      <a:pt x="1071" y="20644"/>
                      <a:pt x="3254" y="21600"/>
                      <a:pt x="5731" y="21600"/>
                    </a:cubicBezTo>
                    <a:cubicBezTo>
                      <a:pt x="6652" y="21600"/>
                      <a:pt x="7613" y="21463"/>
                      <a:pt x="8527" y="21201"/>
                    </a:cubicBezTo>
                    <a:cubicBezTo>
                      <a:pt x="11884" y="20234"/>
                      <a:pt x="12890" y="15662"/>
                      <a:pt x="12890" y="15662"/>
                    </a:cubicBezTo>
                    <a:cubicBezTo>
                      <a:pt x="13317" y="16391"/>
                      <a:pt x="14490" y="16749"/>
                      <a:pt x="15760" y="16749"/>
                    </a:cubicBezTo>
                    <a:cubicBezTo>
                      <a:pt x="17342" y="16749"/>
                      <a:pt x="19072" y="16191"/>
                      <a:pt x="19707" y="15076"/>
                    </a:cubicBezTo>
                    <a:cubicBezTo>
                      <a:pt x="20736" y="13294"/>
                      <a:pt x="21040" y="4469"/>
                      <a:pt x="21141" y="2528"/>
                    </a:cubicBezTo>
                    <a:cubicBezTo>
                      <a:pt x="21241" y="564"/>
                      <a:pt x="20342" y="0"/>
                      <a:pt x="20342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22" name="Google Shape;229;p21"/>
              <p:cNvSpPr/>
              <p:nvPr/>
            </p:nvSpPr>
            <p:spPr>
              <a:xfrm flipH="1">
                <a:off x="1447790" y="3280676"/>
                <a:ext cx="37526" cy="18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1" h="21600" fill="norm" stroke="1" extrusionOk="0">
                    <a:moveTo>
                      <a:pt x="17762" y="0"/>
                    </a:moveTo>
                    <a:cubicBezTo>
                      <a:pt x="16055" y="0"/>
                      <a:pt x="14603" y="255"/>
                      <a:pt x="14347" y="628"/>
                    </a:cubicBezTo>
                    <a:lnTo>
                      <a:pt x="47" y="20763"/>
                    </a:lnTo>
                    <a:cubicBezTo>
                      <a:pt x="-252" y="21172"/>
                      <a:pt x="901" y="21545"/>
                      <a:pt x="2822" y="21600"/>
                    </a:cubicBezTo>
                    <a:lnTo>
                      <a:pt x="3248" y="21600"/>
                    </a:lnTo>
                    <a:cubicBezTo>
                      <a:pt x="4999" y="21600"/>
                      <a:pt x="6493" y="21354"/>
                      <a:pt x="6621" y="20981"/>
                    </a:cubicBezTo>
                    <a:lnTo>
                      <a:pt x="21006" y="847"/>
                    </a:lnTo>
                    <a:cubicBezTo>
                      <a:pt x="21348" y="446"/>
                      <a:pt x="20025" y="73"/>
                      <a:pt x="18274" y="9"/>
                    </a:cubicBezTo>
                    <a:cubicBezTo>
                      <a:pt x="18104" y="0"/>
                      <a:pt x="17933" y="0"/>
                      <a:pt x="1776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23" name="Google Shape;230;p21"/>
              <p:cNvSpPr/>
              <p:nvPr/>
            </p:nvSpPr>
            <p:spPr>
              <a:xfrm flipH="1">
                <a:off x="1761750" y="1903511"/>
                <a:ext cx="52450" cy="69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12" h="21600" fill="norm" stroke="1" extrusionOk="0">
                    <a:moveTo>
                      <a:pt x="4013" y="0"/>
                    </a:moveTo>
                    <a:cubicBezTo>
                      <a:pt x="3480" y="0"/>
                      <a:pt x="2967" y="118"/>
                      <a:pt x="2454" y="426"/>
                    </a:cubicBezTo>
                    <a:cubicBezTo>
                      <a:pt x="-3650" y="4069"/>
                      <a:pt x="2891" y="21600"/>
                      <a:pt x="8424" y="21600"/>
                    </a:cubicBezTo>
                    <a:cubicBezTo>
                      <a:pt x="8633" y="21600"/>
                      <a:pt x="8861" y="21576"/>
                      <a:pt x="9089" y="21505"/>
                    </a:cubicBezTo>
                    <a:cubicBezTo>
                      <a:pt x="17950" y="19116"/>
                      <a:pt x="10306" y="0"/>
                      <a:pt x="4013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24" name="Google Shape;231;p21"/>
              <p:cNvSpPr/>
              <p:nvPr/>
            </p:nvSpPr>
            <p:spPr>
              <a:xfrm flipH="1">
                <a:off x="1736591" y="1878334"/>
                <a:ext cx="52559" cy="6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04" h="21600" fill="norm" stroke="1" extrusionOk="0">
                    <a:moveTo>
                      <a:pt x="4033" y="0"/>
                    </a:moveTo>
                    <a:cubicBezTo>
                      <a:pt x="3502" y="0"/>
                      <a:pt x="2990" y="142"/>
                      <a:pt x="2497" y="426"/>
                    </a:cubicBezTo>
                    <a:cubicBezTo>
                      <a:pt x="-3666" y="4074"/>
                      <a:pt x="2839" y="21600"/>
                      <a:pt x="8433" y="21600"/>
                    </a:cubicBezTo>
                    <a:cubicBezTo>
                      <a:pt x="8661" y="21600"/>
                      <a:pt x="8888" y="21576"/>
                      <a:pt x="9097" y="21529"/>
                    </a:cubicBezTo>
                    <a:cubicBezTo>
                      <a:pt x="17934" y="19137"/>
                      <a:pt x="10292" y="0"/>
                      <a:pt x="4033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632" name="Google Shape;232;p21"/>
              <p:cNvGrpSpPr/>
              <p:nvPr/>
            </p:nvGrpSpPr>
            <p:grpSpPr>
              <a:xfrm>
                <a:off x="1699791" y="1696724"/>
                <a:ext cx="691749" cy="755574"/>
                <a:chOff x="0" y="0"/>
                <a:chExt cx="691747" cy="755573"/>
              </a:xfrm>
            </p:grpSpPr>
            <p:sp>
              <p:nvSpPr>
                <p:cNvPr id="625" name="Google Shape;233;p21"/>
                <p:cNvSpPr/>
                <p:nvPr/>
              </p:nvSpPr>
              <p:spPr>
                <a:xfrm rot="4341852">
                  <a:off x="143056" y="-41307"/>
                  <a:ext cx="285779" cy="5092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9" h="21600" fill="norm" stroke="1" extrusionOk="0">
                      <a:moveTo>
                        <a:pt x="19162" y="0"/>
                      </a:moveTo>
                      <a:cubicBezTo>
                        <a:pt x="18409" y="0"/>
                        <a:pt x="17702" y="214"/>
                        <a:pt x="17405" y="566"/>
                      </a:cubicBezTo>
                      <a:lnTo>
                        <a:pt x="152" y="20325"/>
                      </a:lnTo>
                      <a:cubicBezTo>
                        <a:pt x="-262" y="20789"/>
                        <a:pt x="198" y="21328"/>
                        <a:pt x="1184" y="21529"/>
                      </a:cubicBezTo>
                      <a:cubicBezTo>
                        <a:pt x="1421" y="21578"/>
                        <a:pt x="1672" y="21600"/>
                        <a:pt x="1918" y="21600"/>
                      </a:cubicBezTo>
                      <a:cubicBezTo>
                        <a:pt x="2667" y="21600"/>
                        <a:pt x="3378" y="21386"/>
                        <a:pt x="3690" y="21034"/>
                      </a:cubicBezTo>
                      <a:lnTo>
                        <a:pt x="20929" y="1275"/>
                      </a:lnTo>
                      <a:cubicBezTo>
                        <a:pt x="21338" y="811"/>
                        <a:pt x="20878" y="272"/>
                        <a:pt x="19911" y="74"/>
                      </a:cubicBezTo>
                      <a:cubicBezTo>
                        <a:pt x="19664" y="25"/>
                        <a:pt x="19409" y="0"/>
                        <a:pt x="19162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26" name="Google Shape;234;p21"/>
                <p:cNvSpPr/>
                <p:nvPr/>
              </p:nvSpPr>
              <p:spPr>
                <a:xfrm rot="4341852">
                  <a:off x="278521" y="413954"/>
                  <a:ext cx="459381" cy="181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5" y="0"/>
                      </a:moveTo>
                      <a:lnTo>
                        <a:pt x="0" y="3072"/>
                      </a:lnTo>
                      <a:lnTo>
                        <a:pt x="20992" y="21600"/>
                      </a:lnTo>
                      <a:lnTo>
                        <a:pt x="21600" y="18509"/>
                      </a:lnTo>
                      <a:lnTo>
                        <a:pt x="6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27" name="Google Shape;235;p21"/>
                <p:cNvSpPr/>
                <p:nvPr/>
              </p:nvSpPr>
              <p:spPr>
                <a:xfrm rot="4341852">
                  <a:off x="305769" y="418218"/>
                  <a:ext cx="459571" cy="1816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9" y="0"/>
                      </a:moveTo>
                      <a:lnTo>
                        <a:pt x="0" y="3073"/>
                      </a:lnTo>
                      <a:lnTo>
                        <a:pt x="20993" y="21600"/>
                      </a:lnTo>
                      <a:lnTo>
                        <a:pt x="21600" y="18514"/>
                      </a:lnTo>
                      <a:lnTo>
                        <a:pt x="61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28" name="Google Shape;238;p21"/>
                <p:cNvSpPr/>
                <p:nvPr/>
              </p:nvSpPr>
              <p:spPr>
                <a:xfrm rot="4341852">
                  <a:off x="192588" y="400321"/>
                  <a:ext cx="459570" cy="18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6" y="0"/>
                      </a:moveTo>
                      <a:lnTo>
                        <a:pt x="0" y="3093"/>
                      </a:lnTo>
                      <a:lnTo>
                        <a:pt x="20993" y="21600"/>
                      </a:lnTo>
                      <a:lnTo>
                        <a:pt x="21600" y="18532"/>
                      </a:lnTo>
                      <a:lnTo>
                        <a:pt x="616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29" name="Google Shape;241;p21"/>
                <p:cNvSpPr/>
                <p:nvPr/>
              </p:nvSpPr>
              <p:spPr>
                <a:xfrm rot="4341852">
                  <a:off x="106536" y="386706"/>
                  <a:ext cx="459634" cy="181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3072"/>
                      </a:lnTo>
                      <a:lnTo>
                        <a:pt x="20981" y="21600"/>
                      </a:lnTo>
                      <a:lnTo>
                        <a:pt x="21600" y="18509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30" name="Google Shape;242;p21"/>
                <p:cNvSpPr/>
                <p:nvPr/>
              </p:nvSpPr>
              <p:spPr>
                <a:xfrm rot="4341852">
                  <a:off x="78098" y="382122"/>
                  <a:ext cx="459381" cy="1816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8" y="0"/>
                      </a:moveTo>
                      <a:lnTo>
                        <a:pt x="0" y="3092"/>
                      </a:lnTo>
                      <a:lnTo>
                        <a:pt x="20995" y="21600"/>
                      </a:lnTo>
                      <a:lnTo>
                        <a:pt x="21600" y="18533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31" name="Google Shape;243;p21"/>
                <p:cNvSpPr/>
                <p:nvPr/>
              </p:nvSpPr>
              <p:spPr>
                <a:xfrm rot="4341852">
                  <a:off x="374108" y="252670"/>
                  <a:ext cx="218786" cy="182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391" y="0"/>
                      </a:moveTo>
                      <a:lnTo>
                        <a:pt x="0" y="15248"/>
                      </a:lnTo>
                      <a:lnTo>
                        <a:pt x="15203" y="21600"/>
                      </a:lnTo>
                      <a:lnTo>
                        <a:pt x="21600" y="6352"/>
                      </a:lnTo>
                      <a:lnTo>
                        <a:pt x="6391" y="0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633" name="Google Shape;244;p21"/>
              <p:cNvSpPr/>
              <p:nvPr/>
            </p:nvSpPr>
            <p:spPr>
              <a:xfrm flipH="1">
                <a:off x="1625832" y="1778923"/>
                <a:ext cx="172291" cy="19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3" h="21600" fill="norm" stroke="1" extrusionOk="0">
                    <a:moveTo>
                      <a:pt x="9650" y="0"/>
                    </a:moveTo>
                    <a:cubicBezTo>
                      <a:pt x="8436" y="3142"/>
                      <a:pt x="4628" y="6260"/>
                      <a:pt x="1619" y="7848"/>
                    </a:cubicBezTo>
                    <a:cubicBezTo>
                      <a:pt x="3273" y="14656"/>
                      <a:pt x="-1757" y="19404"/>
                      <a:pt x="679" y="21110"/>
                    </a:cubicBezTo>
                    <a:cubicBezTo>
                      <a:pt x="1186" y="21465"/>
                      <a:pt x="1702" y="21600"/>
                      <a:pt x="2201" y="21600"/>
                    </a:cubicBezTo>
                    <a:cubicBezTo>
                      <a:pt x="3581" y="21600"/>
                      <a:pt x="4770" y="20561"/>
                      <a:pt x="4770" y="20561"/>
                    </a:cubicBezTo>
                    <a:cubicBezTo>
                      <a:pt x="4770" y="20561"/>
                      <a:pt x="5510" y="21473"/>
                      <a:pt x="7305" y="21473"/>
                    </a:cubicBezTo>
                    <a:cubicBezTo>
                      <a:pt x="7430" y="21473"/>
                      <a:pt x="7563" y="21465"/>
                      <a:pt x="7696" y="21456"/>
                    </a:cubicBezTo>
                    <a:cubicBezTo>
                      <a:pt x="9766" y="21313"/>
                      <a:pt x="10988" y="18779"/>
                      <a:pt x="10988" y="18779"/>
                    </a:cubicBezTo>
                    <a:cubicBezTo>
                      <a:pt x="10988" y="18779"/>
                      <a:pt x="11396" y="18905"/>
                      <a:pt x="12053" y="18905"/>
                    </a:cubicBezTo>
                    <a:cubicBezTo>
                      <a:pt x="12701" y="18905"/>
                      <a:pt x="13582" y="18779"/>
                      <a:pt x="14539" y="18255"/>
                    </a:cubicBezTo>
                    <a:cubicBezTo>
                      <a:pt x="16043" y="17452"/>
                      <a:pt x="16659" y="13989"/>
                      <a:pt x="16659" y="13989"/>
                    </a:cubicBezTo>
                    <a:cubicBezTo>
                      <a:pt x="16659" y="13989"/>
                      <a:pt x="19843" y="12232"/>
                      <a:pt x="18504" y="9689"/>
                    </a:cubicBezTo>
                    <a:cubicBezTo>
                      <a:pt x="17374" y="7560"/>
                      <a:pt x="11870" y="2424"/>
                      <a:pt x="9650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34" name="Google Shape;245;p21"/>
              <p:cNvSpPr/>
              <p:nvPr/>
            </p:nvSpPr>
            <p:spPr>
              <a:xfrm flipH="1">
                <a:off x="1219245" y="901631"/>
                <a:ext cx="336924" cy="139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2974" y="0"/>
                    </a:moveTo>
                    <a:cubicBezTo>
                      <a:pt x="10475" y="0"/>
                      <a:pt x="6901" y="259"/>
                      <a:pt x="3100" y="1567"/>
                    </a:cubicBezTo>
                    <a:cubicBezTo>
                      <a:pt x="-1612" y="3217"/>
                      <a:pt x="449" y="21600"/>
                      <a:pt x="449" y="21600"/>
                    </a:cubicBezTo>
                    <a:cubicBezTo>
                      <a:pt x="449" y="21600"/>
                      <a:pt x="19091" y="20917"/>
                      <a:pt x="19546" y="18654"/>
                    </a:cubicBezTo>
                    <a:cubicBezTo>
                      <a:pt x="19988" y="16415"/>
                      <a:pt x="19743" y="9003"/>
                      <a:pt x="18980" y="4867"/>
                    </a:cubicBezTo>
                    <a:cubicBezTo>
                      <a:pt x="18431" y="1850"/>
                      <a:pt x="17552" y="200"/>
                      <a:pt x="15464" y="71"/>
                    </a:cubicBezTo>
                    <a:cubicBezTo>
                      <a:pt x="14857" y="35"/>
                      <a:pt x="14005" y="0"/>
                      <a:pt x="1297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35" name="Google Shape;246;p21"/>
              <p:cNvSpPr/>
              <p:nvPr/>
            </p:nvSpPr>
            <p:spPr>
              <a:xfrm flipH="1">
                <a:off x="805510" y="350110"/>
                <a:ext cx="168571" cy="146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9" h="21600" fill="norm" stroke="1" extrusionOk="0">
                    <a:moveTo>
                      <a:pt x="20660" y="0"/>
                    </a:moveTo>
                    <a:cubicBezTo>
                      <a:pt x="20476" y="0"/>
                      <a:pt x="20293" y="79"/>
                      <a:pt x="20158" y="236"/>
                    </a:cubicBezTo>
                    <a:lnTo>
                      <a:pt x="277" y="20027"/>
                    </a:lnTo>
                    <a:cubicBezTo>
                      <a:pt x="-51" y="20330"/>
                      <a:pt x="-90" y="20914"/>
                      <a:pt x="171" y="21252"/>
                    </a:cubicBezTo>
                    <a:cubicBezTo>
                      <a:pt x="345" y="21488"/>
                      <a:pt x="538" y="21600"/>
                      <a:pt x="770" y="21600"/>
                    </a:cubicBezTo>
                    <a:cubicBezTo>
                      <a:pt x="934" y="21600"/>
                      <a:pt x="1098" y="21533"/>
                      <a:pt x="1262" y="21375"/>
                    </a:cubicBezTo>
                    <a:lnTo>
                      <a:pt x="21143" y="1573"/>
                    </a:lnTo>
                    <a:cubicBezTo>
                      <a:pt x="21452" y="1270"/>
                      <a:pt x="21510" y="697"/>
                      <a:pt x="21220" y="303"/>
                    </a:cubicBezTo>
                    <a:cubicBezTo>
                      <a:pt x="21075" y="101"/>
                      <a:pt x="20863" y="0"/>
                      <a:pt x="2066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36" name="Google Shape;247;p21"/>
              <p:cNvSpPr/>
              <p:nvPr/>
            </p:nvSpPr>
            <p:spPr>
              <a:xfrm flipH="1">
                <a:off x="906876" y="0"/>
                <a:ext cx="1209754" cy="1315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4" h="21522" fill="norm" stroke="1" extrusionOk="0">
                    <a:moveTo>
                      <a:pt x="12531" y="0"/>
                    </a:moveTo>
                    <a:cubicBezTo>
                      <a:pt x="12453" y="0"/>
                      <a:pt x="12374" y="0"/>
                      <a:pt x="12297" y="2"/>
                    </a:cubicBezTo>
                    <a:cubicBezTo>
                      <a:pt x="11036" y="24"/>
                      <a:pt x="1077" y="-78"/>
                      <a:pt x="701" y="6108"/>
                    </a:cubicBezTo>
                    <a:cubicBezTo>
                      <a:pt x="328" y="12291"/>
                      <a:pt x="1611" y="12863"/>
                      <a:pt x="458" y="16104"/>
                    </a:cubicBezTo>
                    <a:cubicBezTo>
                      <a:pt x="-689" y="19344"/>
                      <a:pt x="679" y="21186"/>
                      <a:pt x="679" y="21186"/>
                    </a:cubicBezTo>
                    <a:lnTo>
                      <a:pt x="3245" y="21314"/>
                    </a:lnTo>
                    <a:lnTo>
                      <a:pt x="3649" y="20435"/>
                    </a:lnTo>
                    <a:lnTo>
                      <a:pt x="3649" y="21496"/>
                    </a:lnTo>
                    <a:lnTo>
                      <a:pt x="7697" y="21496"/>
                    </a:lnTo>
                    <a:lnTo>
                      <a:pt x="8149" y="19866"/>
                    </a:lnTo>
                    <a:cubicBezTo>
                      <a:pt x="8149" y="19866"/>
                      <a:pt x="8582" y="21059"/>
                      <a:pt x="8569" y="21339"/>
                    </a:cubicBezTo>
                    <a:cubicBezTo>
                      <a:pt x="8569" y="21339"/>
                      <a:pt x="8914" y="21522"/>
                      <a:pt x="9367" y="21522"/>
                    </a:cubicBezTo>
                    <a:cubicBezTo>
                      <a:pt x="9701" y="21522"/>
                      <a:pt x="10094" y="21422"/>
                      <a:pt x="10448" y="21077"/>
                    </a:cubicBezTo>
                    <a:cubicBezTo>
                      <a:pt x="11290" y="20266"/>
                      <a:pt x="11702" y="16686"/>
                      <a:pt x="10431" y="14902"/>
                    </a:cubicBezTo>
                    <a:lnTo>
                      <a:pt x="13906" y="14753"/>
                    </a:lnTo>
                    <a:cubicBezTo>
                      <a:pt x="14476" y="14791"/>
                      <a:pt x="14764" y="14872"/>
                      <a:pt x="15002" y="15556"/>
                    </a:cubicBezTo>
                    <a:cubicBezTo>
                      <a:pt x="15229" y="16206"/>
                      <a:pt x="15080" y="16714"/>
                      <a:pt x="15080" y="16714"/>
                    </a:cubicBezTo>
                    <a:cubicBezTo>
                      <a:pt x="17275" y="17645"/>
                      <a:pt x="17485" y="20906"/>
                      <a:pt x="17485" y="20906"/>
                    </a:cubicBezTo>
                    <a:cubicBezTo>
                      <a:pt x="17485" y="20906"/>
                      <a:pt x="18261" y="20715"/>
                      <a:pt x="19273" y="18315"/>
                    </a:cubicBezTo>
                    <a:cubicBezTo>
                      <a:pt x="20290" y="15913"/>
                      <a:pt x="18611" y="13561"/>
                      <a:pt x="18814" y="12316"/>
                    </a:cubicBezTo>
                    <a:cubicBezTo>
                      <a:pt x="19018" y="11072"/>
                      <a:pt x="20911" y="6911"/>
                      <a:pt x="20290" y="3884"/>
                    </a:cubicBezTo>
                    <a:cubicBezTo>
                      <a:pt x="19679" y="936"/>
                      <a:pt x="15455" y="0"/>
                      <a:pt x="1253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37" name="Google Shape;248;p21"/>
              <p:cNvSpPr/>
              <p:nvPr/>
            </p:nvSpPr>
            <p:spPr>
              <a:xfrm flipH="1">
                <a:off x="1484428" y="806249"/>
                <a:ext cx="360886" cy="123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0" h="21600" fill="norm" stroke="1" extrusionOk="0">
                    <a:moveTo>
                      <a:pt x="2677" y="0"/>
                    </a:moveTo>
                    <a:cubicBezTo>
                      <a:pt x="951" y="0"/>
                      <a:pt x="-135" y="799"/>
                      <a:pt x="14" y="2783"/>
                    </a:cubicBezTo>
                    <a:cubicBezTo>
                      <a:pt x="579" y="10121"/>
                      <a:pt x="6991" y="15075"/>
                      <a:pt x="12128" y="15075"/>
                    </a:cubicBezTo>
                    <a:cubicBezTo>
                      <a:pt x="12307" y="15075"/>
                      <a:pt x="12483" y="15075"/>
                      <a:pt x="12662" y="15061"/>
                    </a:cubicBezTo>
                    <a:cubicBezTo>
                      <a:pt x="12815" y="15048"/>
                      <a:pt x="12969" y="15048"/>
                      <a:pt x="13122" y="15048"/>
                    </a:cubicBezTo>
                    <a:cubicBezTo>
                      <a:pt x="18045" y="15048"/>
                      <a:pt x="20462" y="20561"/>
                      <a:pt x="20462" y="20561"/>
                    </a:cubicBezTo>
                    <a:lnTo>
                      <a:pt x="20629" y="21600"/>
                    </a:lnTo>
                    <a:cubicBezTo>
                      <a:pt x="20629" y="21600"/>
                      <a:pt x="21465" y="16606"/>
                      <a:pt x="19210" y="10733"/>
                    </a:cubicBezTo>
                    <a:cubicBezTo>
                      <a:pt x="17532" y="6419"/>
                      <a:pt x="7551" y="0"/>
                      <a:pt x="267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38" name="Google Shape;249;p21"/>
              <p:cNvSpPr/>
              <p:nvPr/>
            </p:nvSpPr>
            <p:spPr>
              <a:xfrm flipH="1">
                <a:off x="928065" y="96597"/>
                <a:ext cx="351575" cy="463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fill="norm" stroke="1" extrusionOk="0">
                    <a:moveTo>
                      <a:pt x="3821" y="0"/>
                    </a:moveTo>
                    <a:cubicBezTo>
                      <a:pt x="1780" y="0"/>
                      <a:pt x="292" y="177"/>
                      <a:pt x="0" y="209"/>
                    </a:cubicBezTo>
                    <a:lnTo>
                      <a:pt x="19284" y="14415"/>
                    </a:lnTo>
                    <a:cubicBezTo>
                      <a:pt x="19284" y="14415"/>
                      <a:pt x="18264" y="21600"/>
                      <a:pt x="18349" y="21600"/>
                    </a:cubicBezTo>
                    <a:cubicBezTo>
                      <a:pt x="18397" y="21600"/>
                      <a:pt x="18718" y="19783"/>
                      <a:pt x="19589" y="14320"/>
                    </a:cubicBezTo>
                    <a:cubicBezTo>
                      <a:pt x="21600" y="1671"/>
                      <a:pt x="10099" y="0"/>
                      <a:pt x="382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39" name="Google Shape;250;p21"/>
              <p:cNvSpPr/>
              <p:nvPr/>
            </p:nvSpPr>
            <p:spPr>
              <a:xfrm flipH="1">
                <a:off x="1633736" y="569546"/>
                <a:ext cx="31988" cy="218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96" h="21600" fill="norm" stroke="1" extrusionOk="0">
                    <a:moveTo>
                      <a:pt x="585" y="0"/>
                    </a:moveTo>
                    <a:cubicBezTo>
                      <a:pt x="548" y="0"/>
                      <a:pt x="548" y="0"/>
                      <a:pt x="511" y="0"/>
                    </a:cubicBezTo>
                    <a:cubicBezTo>
                      <a:pt x="-1612" y="4099"/>
                      <a:pt x="2891" y="13912"/>
                      <a:pt x="13764" y="21600"/>
                    </a:cubicBezTo>
                    <a:cubicBezTo>
                      <a:pt x="19988" y="21420"/>
                      <a:pt x="6845" y="0"/>
                      <a:pt x="58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0" name="Google Shape;251;p21"/>
              <p:cNvSpPr/>
              <p:nvPr/>
            </p:nvSpPr>
            <p:spPr>
              <a:xfrm flipH="1">
                <a:off x="901778" y="101085"/>
                <a:ext cx="972810" cy="822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0" h="21600" fill="norm" stroke="1" extrusionOk="0">
                    <a:moveTo>
                      <a:pt x="12672" y="0"/>
                    </a:moveTo>
                    <a:cubicBezTo>
                      <a:pt x="12672" y="0"/>
                      <a:pt x="9455" y="10268"/>
                      <a:pt x="4705" y="14775"/>
                    </a:cubicBezTo>
                    <a:cubicBezTo>
                      <a:pt x="4705" y="14775"/>
                      <a:pt x="3669" y="13917"/>
                      <a:pt x="2505" y="13917"/>
                    </a:cubicBezTo>
                    <a:cubicBezTo>
                      <a:pt x="1874" y="13917"/>
                      <a:pt x="1207" y="14166"/>
                      <a:pt x="645" y="14939"/>
                    </a:cubicBezTo>
                    <a:cubicBezTo>
                      <a:pt x="-870" y="17026"/>
                      <a:pt x="368" y="20328"/>
                      <a:pt x="3483" y="20328"/>
                    </a:cubicBezTo>
                    <a:cubicBezTo>
                      <a:pt x="3655" y="20328"/>
                      <a:pt x="3831" y="20318"/>
                      <a:pt x="4013" y="20298"/>
                    </a:cubicBezTo>
                    <a:cubicBezTo>
                      <a:pt x="4624" y="20230"/>
                      <a:pt x="5137" y="20198"/>
                      <a:pt x="5573" y="20198"/>
                    </a:cubicBezTo>
                    <a:cubicBezTo>
                      <a:pt x="7629" y="20198"/>
                      <a:pt x="7911" y="20885"/>
                      <a:pt x="8193" y="21600"/>
                    </a:cubicBezTo>
                    <a:cubicBezTo>
                      <a:pt x="8193" y="21600"/>
                      <a:pt x="10002" y="21231"/>
                      <a:pt x="12364" y="21231"/>
                    </a:cubicBezTo>
                    <a:cubicBezTo>
                      <a:pt x="12364" y="21231"/>
                      <a:pt x="12142" y="19874"/>
                      <a:pt x="13613" y="19529"/>
                    </a:cubicBezTo>
                    <a:cubicBezTo>
                      <a:pt x="15084" y="19179"/>
                      <a:pt x="20698" y="17230"/>
                      <a:pt x="20720" y="13276"/>
                    </a:cubicBezTo>
                    <a:cubicBezTo>
                      <a:pt x="20730" y="11155"/>
                      <a:pt x="19967" y="9301"/>
                      <a:pt x="20072" y="7959"/>
                    </a:cubicBezTo>
                    <a:cubicBezTo>
                      <a:pt x="20260" y="5516"/>
                      <a:pt x="19248" y="507"/>
                      <a:pt x="12672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1" name="Google Shape;252;p21"/>
              <p:cNvSpPr/>
              <p:nvPr/>
            </p:nvSpPr>
            <p:spPr>
              <a:xfrm flipH="1">
                <a:off x="1323041" y="382512"/>
                <a:ext cx="98857" cy="7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06" h="21600" fill="norm" stroke="1" extrusionOk="0">
                    <a:moveTo>
                      <a:pt x="16757" y="0"/>
                    </a:moveTo>
                    <a:cubicBezTo>
                      <a:pt x="12121" y="0"/>
                      <a:pt x="-1831" y="16527"/>
                      <a:pt x="200" y="20221"/>
                    </a:cubicBezTo>
                    <a:cubicBezTo>
                      <a:pt x="718" y="21179"/>
                      <a:pt x="1475" y="21600"/>
                      <a:pt x="2385" y="21600"/>
                    </a:cubicBezTo>
                    <a:cubicBezTo>
                      <a:pt x="8030" y="21600"/>
                      <a:pt x="19769" y="5634"/>
                      <a:pt x="18032" y="912"/>
                    </a:cubicBezTo>
                    <a:cubicBezTo>
                      <a:pt x="17808" y="281"/>
                      <a:pt x="17360" y="0"/>
                      <a:pt x="1675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2" name="Google Shape;253;p21"/>
              <p:cNvSpPr/>
              <p:nvPr/>
            </p:nvSpPr>
            <p:spPr>
              <a:xfrm flipH="1">
                <a:off x="937539" y="357640"/>
                <a:ext cx="49749" cy="31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56" h="21600" fill="norm" stroke="1" extrusionOk="0">
                    <a:moveTo>
                      <a:pt x="4017" y="0"/>
                    </a:moveTo>
                    <a:cubicBezTo>
                      <a:pt x="2160" y="0"/>
                      <a:pt x="727" y="1145"/>
                      <a:pt x="196" y="3956"/>
                    </a:cubicBezTo>
                    <a:cubicBezTo>
                      <a:pt x="-1582" y="13324"/>
                      <a:pt x="9218" y="21600"/>
                      <a:pt x="14313" y="21600"/>
                    </a:cubicBezTo>
                    <a:cubicBezTo>
                      <a:pt x="15480" y="21600"/>
                      <a:pt x="16330" y="21184"/>
                      <a:pt x="16701" y="20299"/>
                    </a:cubicBezTo>
                    <a:cubicBezTo>
                      <a:pt x="20018" y="11867"/>
                      <a:pt x="9961" y="0"/>
                      <a:pt x="401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3" name="Google Shape;254;p21"/>
              <p:cNvSpPr/>
              <p:nvPr/>
            </p:nvSpPr>
            <p:spPr>
              <a:xfrm flipH="1">
                <a:off x="1085587" y="562093"/>
                <a:ext cx="132874" cy="60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973" y="0"/>
                    </a:moveTo>
                    <a:cubicBezTo>
                      <a:pt x="863" y="0"/>
                      <a:pt x="753" y="54"/>
                      <a:pt x="643" y="135"/>
                    </a:cubicBezTo>
                    <a:cubicBezTo>
                      <a:pt x="142" y="512"/>
                      <a:pt x="-139" y="1699"/>
                      <a:pt x="69" y="2804"/>
                    </a:cubicBezTo>
                    <a:cubicBezTo>
                      <a:pt x="105" y="3101"/>
                      <a:pt x="3196" y="21600"/>
                      <a:pt x="14045" y="21600"/>
                    </a:cubicBezTo>
                    <a:cubicBezTo>
                      <a:pt x="15988" y="21600"/>
                      <a:pt x="18162" y="20953"/>
                      <a:pt x="20630" y="19578"/>
                    </a:cubicBezTo>
                    <a:cubicBezTo>
                      <a:pt x="21131" y="19308"/>
                      <a:pt x="21461" y="18094"/>
                      <a:pt x="21302" y="16989"/>
                    </a:cubicBezTo>
                    <a:cubicBezTo>
                      <a:pt x="21192" y="15991"/>
                      <a:pt x="20813" y="15371"/>
                      <a:pt x="20361" y="15371"/>
                    </a:cubicBezTo>
                    <a:cubicBezTo>
                      <a:pt x="20288" y="15371"/>
                      <a:pt x="20203" y="15398"/>
                      <a:pt x="20129" y="15425"/>
                    </a:cubicBezTo>
                    <a:cubicBezTo>
                      <a:pt x="17808" y="16746"/>
                      <a:pt x="15756" y="17312"/>
                      <a:pt x="13960" y="17312"/>
                    </a:cubicBezTo>
                    <a:cubicBezTo>
                      <a:pt x="4601" y="17312"/>
                      <a:pt x="1999" y="2211"/>
                      <a:pt x="1865" y="1456"/>
                    </a:cubicBezTo>
                    <a:cubicBezTo>
                      <a:pt x="1730" y="593"/>
                      <a:pt x="1364" y="0"/>
                      <a:pt x="97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4" name="Google Shape;255;p21"/>
              <p:cNvSpPr/>
              <p:nvPr/>
            </p:nvSpPr>
            <p:spPr>
              <a:xfrm flipH="1">
                <a:off x="1231572" y="611076"/>
                <a:ext cx="282716" cy="17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" y="0"/>
                    </a:moveTo>
                    <a:cubicBezTo>
                      <a:pt x="569" y="2179"/>
                      <a:pt x="0" y="4710"/>
                      <a:pt x="0" y="7441"/>
                    </a:cubicBezTo>
                    <a:cubicBezTo>
                      <a:pt x="0" y="15263"/>
                      <a:pt x="4841" y="21600"/>
                      <a:pt x="10791" y="21600"/>
                    </a:cubicBezTo>
                    <a:cubicBezTo>
                      <a:pt x="16759" y="21600"/>
                      <a:pt x="21600" y="15263"/>
                      <a:pt x="21600" y="7441"/>
                    </a:cubicBezTo>
                    <a:cubicBezTo>
                      <a:pt x="21600" y="7175"/>
                      <a:pt x="21600" y="6946"/>
                      <a:pt x="21583" y="6689"/>
                    </a:cubicBezTo>
                    <a:cubicBezTo>
                      <a:pt x="19322" y="8925"/>
                      <a:pt x="16666" y="10229"/>
                      <a:pt x="13825" y="10229"/>
                    </a:cubicBezTo>
                    <a:cubicBezTo>
                      <a:pt x="8786" y="10229"/>
                      <a:pt x="4341" y="6204"/>
                      <a:pt x="1586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5" name="Google Shape;256;p21"/>
              <p:cNvSpPr/>
              <p:nvPr/>
            </p:nvSpPr>
            <p:spPr>
              <a:xfrm flipH="1">
                <a:off x="902072" y="595788"/>
                <a:ext cx="126351" cy="83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28" y="0"/>
                    </a:moveTo>
                    <a:cubicBezTo>
                      <a:pt x="-101" y="3077"/>
                      <a:pt x="210" y="6253"/>
                      <a:pt x="1038" y="9153"/>
                    </a:cubicBezTo>
                    <a:cubicBezTo>
                      <a:pt x="3380" y="17162"/>
                      <a:pt x="8997" y="21600"/>
                      <a:pt x="15403" y="21600"/>
                    </a:cubicBezTo>
                    <a:cubicBezTo>
                      <a:pt x="16206" y="21600"/>
                      <a:pt x="16995" y="21541"/>
                      <a:pt x="17798" y="21403"/>
                    </a:cubicBezTo>
                    <a:cubicBezTo>
                      <a:pt x="19959" y="16156"/>
                      <a:pt x="21318" y="10356"/>
                      <a:pt x="21499" y="4103"/>
                    </a:cubicBezTo>
                    <a:cubicBezTo>
                      <a:pt x="18898" y="5721"/>
                      <a:pt x="16102" y="6588"/>
                      <a:pt x="13190" y="6588"/>
                    </a:cubicBezTo>
                    <a:cubicBezTo>
                      <a:pt x="8376" y="6588"/>
                      <a:pt x="3872" y="4162"/>
                      <a:pt x="28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6" name="Google Shape;257;p21"/>
              <p:cNvSpPr/>
              <p:nvPr/>
            </p:nvSpPr>
            <p:spPr>
              <a:xfrm flipH="1">
                <a:off x="956531" y="434766"/>
                <a:ext cx="35901" cy="62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51" y="0"/>
                      <a:pt x="0" y="4791"/>
                      <a:pt x="0" y="10747"/>
                    </a:cubicBezTo>
                    <a:cubicBezTo>
                      <a:pt x="0" y="16809"/>
                      <a:pt x="4851" y="21600"/>
                      <a:pt x="10800" y="21600"/>
                    </a:cubicBezTo>
                    <a:cubicBezTo>
                      <a:pt x="16703" y="21600"/>
                      <a:pt x="21600" y="16809"/>
                      <a:pt x="21600" y="10747"/>
                    </a:cubicBezTo>
                    <a:cubicBezTo>
                      <a:pt x="21600" y="4791"/>
                      <a:pt x="16703" y="0"/>
                      <a:pt x="10800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7" name="Google Shape;258;p21"/>
              <p:cNvSpPr/>
              <p:nvPr/>
            </p:nvSpPr>
            <p:spPr>
              <a:xfrm flipH="1">
                <a:off x="958751" y="445110"/>
                <a:ext cx="12701" cy="15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8084" y="0"/>
                    </a:moveTo>
                    <a:cubicBezTo>
                      <a:pt x="7724" y="0"/>
                      <a:pt x="7364" y="0"/>
                      <a:pt x="7004" y="105"/>
                    </a:cubicBezTo>
                    <a:cubicBezTo>
                      <a:pt x="2144" y="419"/>
                      <a:pt x="-1096" y="5452"/>
                      <a:pt x="344" y="11115"/>
                    </a:cubicBezTo>
                    <a:cubicBezTo>
                      <a:pt x="1424" y="16986"/>
                      <a:pt x="5924" y="21600"/>
                      <a:pt x="11324" y="21600"/>
                    </a:cubicBezTo>
                    <a:cubicBezTo>
                      <a:pt x="11504" y="21600"/>
                      <a:pt x="11684" y="21600"/>
                      <a:pt x="11864" y="21495"/>
                    </a:cubicBezTo>
                    <a:cubicBezTo>
                      <a:pt x="16724" y="21181"/>
                      <a:pt x="20504" y="15833"/>
                      <a:pt x="18704" y="10066"/>
                    </a:cubicBezTo>
                    <a:cubicBezTo>
                      <a:pt x="17444" y="4404"/>
                      <a:pt x="13124" y="0"/>
                      <a:pt x="8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8" name="Google Shape;259;p21"/>
              <p:cNvSpPr/>
              <p:nvPr/>
            </p:nvSpPr>
            <p:spPr>
              <a:xfrm flipH="1">
                <a:off x="1280932" y="465648"/>
                <a:ext cx="52407" cy="78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6" y="0"/>
                    </a:moveTo>
                    <a:cubicBezTo>
                      <a:pt x="4797" y="0"/>
                      <a:pt x="0" y="4863"/>
                      <a:pt x="0" y="10852"/>
                    </a:cubicBezTo>
                    <a:cubicBezTo>
                      <a:pt x="0" y="16737"/>
                      <a:pt x="4797" y="21600"/>
                      <a:pt x="10816" y="21600"/>
                    </a:cubicBezTo>
                    <a:cubicBezTo>
                      <a:pt x="16709" y="21600"/>
                      <a:pt x="21600" y="16737"/>
                      <a:pt x="21600" y="10852"/>
                    </a:cubicBezTo>
                    <a:cubicBezTo>
                      <a:pt x="21600" y="4863"/>
                      <a:pt x="16709" y="0"/>
                      <a:pt x="10816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49" name="Google Shape;260;p21"/>
              <p:cNvSpPr/>
              <p:nvPr/>
            </p:nvSpPr>
            <p:spPr>
              <a:xfrm flipH="1">
                <a:off x="1287267" y="481240"/>
                <a:ext cx="12701" cy="17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7" h="21600" fill="norm" stroke="1" extrusionOk="0">
                    <a:moveTo>
                      <a:pt x="7963" y="0"/>
                    </a:moveTo>
                    <a:cubicBezTo>
                      <a:pt x="7805" y="0"/>
                      <a:pt x="7647" y="0"/>
                      <a:pt x="7490" y="0"/>
                    </a:cubicBezTo>
                    <a:cubicBezTo>
                      <a:pt x="2129" y="278"/>
                      <a:pt x="-1182" y="5655"/>
                      <a:pt x="395" y="11403"/>
                    </a:cubicBezTo>
                    <a:cubicBezTo>
                      <a:pt x="1498" y="17058"/>
                      <a:pt x="6228" y="21600"/>
                      <a:pt x="10958" y="21600"/>
                    </a:cubicBezTo>
                    <a:cubicBezTo>
                      <a:pt x="11116" y="21600"/>
                      <a:pt x="11431" y="21600"/>
                      <a:pt x="11746" y="21600"/>
                    </a:cubicBezTo>
                    <a:cubicBezTo>
                      <a:pt x="17107" y="21229"/>
                      <a:pt x="20418" y="16130"/>
                      <a:pt x="18684" y="10197"/>
                    </a:cubicBezTo>
                    <a:cubicBezTo>
                      <a:pt x="17738" y="4264"/>
                      <a:pt x="12692" y="0"/>
                      <a:pt x="7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0" name="Google Shape;261;p21"/>
              <p:cNvSpPr/>
              <p:nvPr/>
            </p:nvSpPr>
            <p:spPr>
              <a:xfrm flipH="1">
                <a:off x="1387571" y="326530"/>
                <a:ext cx="143602" cy="209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9141" y="2138"/>
                      <a:pt x="0" y="8043"/>
                      <a:pt x="0" y="17347"/>
                    </a:cubicBezTo>
                    <a:cubicBezTo>
                      <a:pt x="0" y="18820"/>
                      <a:pt x="240" y="20237"/>
                      <a:pt x="664" y="21600"/>
                    </a:cubicBezTo>
                    <a:cubicBezTo>
                      <a:pt x="8786" y="14708"/>
                      <a:pt x="15845" y="7033"/>
                      <a:pt x="21600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1" name="Google Shape;262;p21"/>
              <p:cNvSpPr/>
              <p:nvPr/>
            </p:nvSpPr>
            <p:spPr>
              <a:xfrm flipH="1">
                <a:off x="1135508" y="317404"/>
                <a:ext cx="391255" cy="347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8" y="4056"/>
                    </a:moveTo>
                    <a:cubicBezTo>
                      <a:pt x="10993" y="4056"/>
                      <a:pt x="11123" y="4103"/>
                      <a:pt x="11195" y="4236"/>
                    </a:cubicBezTo>
                    <a:cubicBezTo>
                      <a:pt x="11711" y="5187"/>
                      <a:pt x="8201" y="8434"/>
                      <a:pt x="6509" y="8434"/>
                    </a:cubicBezTo>
                    <a:cubicBezTo>
                      <a:pt x="6223" y="8434"/>
                      <a:pt x="5992" y="8339"/>
                      <a:pt x="5849" y="8145"/>
                    </a:cubicBezTo>
                    <a:cubicBezTo>
                      <a:pt x="5249" y="7397"/>
                      <a:pt x="9419" y="4056"/>
                      <a:pt x="10808" y="4056"/>
                    </a:cubicBezTo>
                    <a:close/>
                    <a:moveTo>
                      <a:pt x="17204" y="2991"/>
                    </a:moveTo>
                    <a:cubicBezTo>
                      <a:pt x="17376" y="2991"/>
                      <a:pt x="17548" y="3057"/>
                      <a:pt x="17716" y="3199"/>
                    </a:cubicBezTo>
                    <a:cubicBezTo>
                      <a:pt x="19811" y="4860"/>
                      <a:pt x="19937" y="7998"/>
                      <a:pt x="19824" y="10634"/>
                    </a:cubicBezTo>
                    <a:cubicBezTo>
                      <a:pt x="19794" y="11358"/>
                      <a:pt x="19278" y="11713"/>
                      <a:pt x="18778" y="11713"/>
                    </a:cubicBezTo>
                    <a:cubicBezTo>
                      <a:pt x="18274" y="11713"/>
                      <a:pt x="17804" y="11358"/>
                      <a:pt x="17833" y="10634"/>
                    </a:cubicBezTo>
                    <a:cubicBezTo>
                      <a:pt x="17905" y="9002"/>
                      <a:pt x="18090" y="6238"/>
                      <a:pt x="16712" y="5140"/>
                    </a:cubicBezTo>
                    <a:cubicBezTo>
                      <a:pt x="15851" y="4458"/>
                      <a:pt x="16385" y="2991"/>
                      <a:pt x="17204" y="2991"/>
                    </a:cubicBezTo>
                    <a:close/>
                    <a:moveTo>
                      <a:pt x="12127" y="9224"/>
                    </a:moveTo>
                    <a:cubicBezTo>
                      <a:pt x="12916" y="9224"/>
                      <a:pt x="13571" y="10327"/>
                      <a:pt x="13571" y="11685"/>
                    </a:cubicBezTo>
                    <a:cubicBezTo>
                      <a:pt x="13571" y="13020"/>
                      <a:pt x="12916" y="14122"/>
                      <a:pt x="12127" y="14122"/>
                    </a:cubicBezTo>
                    <a:cubicBezTo>
                      <a:pt x="11321" y="14122"/>
                      <a:pt x="10678" y="13020"/>
                      <a:pt x="10678" y="11685"/>
                    </a:cubicBezTo>
                    <a:cubicBezTo>
                      <a:pt x="10678" y="10327"/>
                      <a:pt x="11321" y="9224"/>
                      <a:pt x="12127" y="9224"/>
                    </a:cubicBezTo>
                    <a:close/>
                    <a:moveTo>
                      <a:pt x="19009" y="12570"/>
                    </a:moveTo>
                    <a:cubicBezTo>
                      <a:pt x="20298" y="12570"/>
                      <a:pt x="20281" y="14818"/>
                      <a:pt x="19009" y="14818"/>
                    </a:cubicBezTo>
                    <a:cubicBezTo>
                      <a:pt x="17716" y="14818"/>
                      <a:pt x="17716" y="12570"/>
                      <a:pt x="19009" y="12570"/>
                    </a:cubicBezTo>
                    <a:close/>
                    <a:moveTo>
                      <a:pt x="12215" y="0"/>
                    </a:moveTo>
                    <a:cubicBezTo>
                      <a:pt x="11724" y="0"/>
                      <a:pt x="11207" y="14"/>
                      <a:pt x="10678" y="52"/>
                    </a:cubicBezTo>
                    <a:cubicBezTo>
                      <a:pt x="9633" y="128"/>
                      <a:pt x="8629" y="293"/>
                      <a:pt x="7684" y="568"/>
                    </a:cubicBezTo>
                    <a:cubicBezTo>
                      <a:pt x="5572" y="4818"/>
                      <a:pt x="2981" y="9456"/>
                      <a:pt x="0" y="13621"/>
                    </a:cubicBezTo>
                    <a:cubicBezTo>
                      <a:pt x="315" y="15334"/>
                      <a:pt x="962" y="16919"/>
                      <a:pt x="1835" y="18273"/>
                    </a:cubicBezTo>
                    <a:cubicBezTo>
                      <a:pt x="3212" y="16271"/>
                      <a:pt x="5677" y="14927"/>
                      <a:pt x="8486" y="14927"/>
                    </a:cubicBezTo>
                    <a:cubicBezTo>
                      <a:pt x="12673" y="14927"/>
                      <a:pt x="16082" y="17885"/>
                      <a:pt x="16284" y="21600"/>
                    </a:cubicBezTo>
                    <a:cubicBezTo>
                      <a:pt x="17502" y="20795"/>
                      <a:pt x="18560" y="19707"/>
                      <a:pt x="19408" y="18434"/>
                    </a:cubicBezTo>
                    <a:cubicBezTo>
                      <a:pt x="17632" y="17516"/>
                      <a:pt x="17044" y="15755"/>
                      <a:pt x="17044" y="15717"/>
                    </a:cubicBezTo>
                    <a:cubicBezTo>
                      <a:pt x="16973" y="15523"/>
                      <a:pt x="17069" y="15315"/>
                      <a:pt x="17241" y="15249"/>
                    </a:cubicBezTo>
                    <a:cubicBezTo>
                      <a:pt x="17271" y="15235"/>
                      <a:pt x="17317" y="15220"/>
                      <a:pt x="17355" y="15220"/>
                    </a:cubicBezTo>
                    <a:cubicBezTo>
                      <a:pt x="17489" y="15220"/>
                      <a:pt x="17615" y="15315"/>
                      <a:pt x="17661" y="15481"/>
                    </a:cubicBezTo>
                    <a:cubicBezTo>
                      <a:pt x="17699" y="15575"/>
                      <a:pt x="18203" y="17076"/>
                      <a:pt x="19794" y="17838"/>
                    </a:cubicBezTo>
                    <a:cubicBezTo>
                      <a:pt x="20928" y="15883"/>
                      <a:pt x="21600" y="13554"/>
                      <a:pt x="21600" y="11051"/>
                    </a:cubicBezTo>
                    <a:cubicBezTo>
                      <a:pt x="21600" y="4638"/>
                      <a:pt x="20168" y="0"/>
                      <a:pt x="12215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2" name="Google Shape;263;p21"/>
              <p:cNvSpPr/>
              <p:nvPr/>
            </p:nvSpPr>
            <p:spPr>
              <a:xfrm flipH="1">
                <a:off x="1323054" y="382588"/>
                <a:ext cx="98818" cy="70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35" h="21600" fill="norm" stroke="1" extrusionOk="0">
                    <a:moveTo>
                      <a:pt x="16771" y="0"/>
                    </a:moveTo>
                    <a:cubicBezTo>
                      <a:pt x="12126" y="0"/>
                      <a:pt x="-1811" y="16486"/>
                      <a:pt x="196" y="20176"/>
                    </a:cubicBezTo>
                    <a:cubicBezTo>
                      <a:pt x="673" y="21133"/>
                      <a:pt x="1445" y="21600"/>
                      <a:pt x="2400" y="21600"/>
                    </a:cubicBezTo>
                    <a:cubicBezTo>
                      <a:pt x="8056" y="21600"/>
                      <a:pt x="19789" y="5581"/>
                      <a:pt x="18063" y="887"/>
                    </a:cubicBezTo>
                    <a:cubicBezTo>
                      <a:pt x="17824" y="234"/>
                      <a:pt x="17389" y="0"/>
                      <a:pt x="1677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3" name="Google Shape;264;p21"/>
              <p:cNvSpPr/>
              <p:nvPr/>
            </p:nvSpPr>
            <p:spPr>
              <a:xfrm flipH="1">
                <a:off x="1168210" y="562017"/>
                <a:ext cx="50249" cy="51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2560" y="0"/>
                    </a:moveTo>
                    <a:cubicBezTo>
                      <a:pt x="2271" y="0"/>
                      <a:pt x="1917" y="95"/>
                      <a:pt x="1692" y="191"/>
                    </a:cubicBezTo>
                    <a:cubicBezTo>
                      <a:pt x="374" y="636"/>
                      <a:pt x="-365" y="2036"/>
                      <a:pt x="181" y="3340"/>
                    </a:cubicBezTo>
                    <a:cubicBezTo>
                      <a:pt x="181" y="3595"/>
                      <a:pt x="4681" y="15429"/>
                      <a:pt x="18278" y="21600"/>
                    </a:cubicBezTo>
                    <a:cubicBezTo>
                      <a:pt x="19274" y="20296"/>
                      <a:pt x="20239" y="18896"/>
                      <a:pt x="21235" y="17592"/>
                    </a:cubicBezTo>
                    <a:cubicBezTo>
                      <a:pt x="9053" y="12470"/>
                      <a:pt x="5196" y="2386"/>
                      <a:pt x="4906" y="1750"/>
                    </a:cubicBezTo>
                    <a:cubicBezTo>
                      <a:pt x="4553" y="636"/>
                      <a:pt x="3589" y="0"/>
                      <a:pt x="2560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4" name="Google Shape;265;p21"/>
              <p:cNvSpPr/>
              <p:nvPr/>
            </p:nvSpPr>
            <p:spPr>
              <a:xfrm flipH="1">
                <a:off x="1231800" y="557301"/>
                <a:ext cx="261724" cy="13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5744" y="0"/>
                      <a:pt x="2059" y="3442"/>
                      <a:pt x="0" y="8570"/>
                    </a:cubicBezTo>
                    <a:cubicBezTo>
                      <a:pt x="2975" y="16473"/>
                      <a:pt x="7778" y="21600"/>
                      <a:pt x="13220" y="21600"/>
                    </a:cubicBezTo>
                    <a:cubicBezTo>
                      <a:pt x="16289" y="21600"/>
                      <a:pt x="19158" y="19939"/>
                      <a:pt x="21600" y="17091"/>
                    </a:cubicBezTo>
                    <a:cubicBezTo>
                      <a:pt x="21299" y="7576"/>
                      <a:pt x="16202" y="0"/>
                      <a:pt x="9943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5" name="Google Shape;266;p21"/>
              <p:cNvSpPr/>
              <p:nvPr/>
            </p:nvSpPr>
            <p:spPr>
              <a:xfrm flipH="1">
                <a:off x="1280932" y="465648"/>
                <a:ext cx="52407" cy="78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51" y="4278"/>
                    </a:moveTo>
                    <a:cubicBezTo>
                      <a:pt x="17023" y="4278"/>
                      <a:pt x="17995" y="5280"/>
                      <a:pt x="18183" y="6574"/>
                    </a:cubicBezTo>
                    <a:cubicBezTo>
                      <a:pt x="18528" y="7910"/>
                      <a:pt x="17869" y="9057"/>
                      <a:pt x="16803" y="9141"/>
                    </a:cubicBezTo>
                    <a:lnTo>
                      <a:pt x="16709" y="9141"/>
                    </a:lnTo>
                    <a:cubicBezTo>
                      <a:pt x="15738" y="9141"/>
                      <a:pt x="14766" y="8202"/>
                      <a:pt x="14546" y="6845"/>
                    </a:cubicBezTo>
                    <a:cubicBezTo>
                      <a:pt x="14233" y="5551"/>
                      <a:pt x="14891" y="4341"/>
                      <a:pt x="15957" y="4278"/>
                    </a:cubicBezTo>
                    <a:close/>
                    <a:moveTo>
                      <a:pt x="10816" y="0"/>
                    </a:moveTo>
                    <a:cubicBezTo>
                      <a:pt x="4797" y="0"/>
                      <a:pt x="0" y="4863"/>
                      <a:pt x="0" y="10852"/>
                    </a:cubicBezTo>
                    <a:cubicBezTo>
                      <a:pt x="0" y="16737"/>
                      <a:pt x="4797" y="21600"/>
                      <a:pt x="10816" y="21600"/>
                    </a:cubicBezTo>
                    <a:cubicBezTo>
                      <a:pt x="16709" y="21600"/>
                      <a:pt x="21600" y="16737"/>
                      <a:pt x="21600" y="10852"/>
                    </a:cubicBezTo>
                    <a:cubicBezTo>
                      <a:pt x="21600" y="4863"/>
                      <a:pt x="16709" y="0"/>
                      <a:pt x="10816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6" name="Google Shape;267;p21"/>
              <p:cNvSpPr/>
              <p:nvPr/>
            </p:nvSpPr>
            <p:spPr>
              <a:xfrm flipH="1">
                <a:off x="1287267" y="481240"/>
                <a:ext cx="12701" cy="17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7" h="21600" fill="norm" stroke="1" extrusionOk="0">
                    <a:moveTo>
                      <a:pt x="7490" y="0"/>
                    </a:moveTo>
                    <a:cubicBezTo>
                      <a:pt x="2129" y="278"/>
                      <a:pt x="-1182" y="5655"/>
                      <a:pt x="395" y="11403"/>
                    </a:cubicBezTo>
                    <a:cubicBezTo>
                      <a:pt x="1498" y="17428"/>
                      <a:pt x="6386" y="21600"/>
                      <a:pt x="11273" y="21600"/>
                    </a:cubicBezTo>
                    <a:lnTo>
                      <a:pt x="11746" y="21600"/>
                    </a:lnTo>
                    <a:cubicBezTo>
                      <a:pt x="17107" y="21229"/>
                      <a:pt x="20418" y="16130"/>
                      <a:pt x="18684" y="10197"/>
                    </a:cubicBezTo>
                    <a:cubicBezTo>
                      <a:pt x="17738" y="4450"/>
                      <a:pt x="12850" y="0"/>
                      <a:pt x="7963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7" name="Google Shape;268;p21"/>
              <p:cNvSpPr/>
              <p:nvPr/>
            </p:nvSpPr>
            <p:spPr>
              <a:xfrm flipH="1">
                <a:off x="1658198" y="712618"/>
                <a:ext cx="142877" cy="91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1074" y="0"/>
                    </a:moveTo>
                    <a:cubicBezTo>
                      <a:pt x="9815" y="0"/>
                      <a:pt x="8705" y="322"/>
                      <a:pt x="7869" y="679"/>
                    </a:cubicBezTo>
                    <a:cubicBezTo>
                      <a:pt x="4011" y="2378"/>
                      <a:pt x="761" y="7009"/>
                      <a:pt x="28" y="12034"/>
                    </a:cubicBezTo>
                    <a:cubicBezTo>
                      <a:pt x="-98" y="12767"/>
                      <a:pt x="211" y="13554"/>
                      <a:pt x="680" y="13661"/>
                    </a:cubicBezTo>
                    <a:cubicBezTo>
                      <a:pt x="772" y="13715"/>
                      <a:pt x="864" y="13732"/>
                      <a:pt x="944" y="13732"/>
                    </a:cubicBezTo>
                    <a:cubicBezTo>
                      <a:pt x="1344" y="13732"/>
                      <a:pt x="1688" y="13285"/>
                      <a:pt x="1779" y="12624"/>
                    </a:cubicBezTo>
                    <a:cubicBezTo>
                      <a:pt x="2409" y="8654"/>
                      <a:pt x="5133" y="4810"/>
                      <a:pt x="8338" y="3415"/>
                    </a:cubicBezTo>
                    <a:cubicBezTo>
                      <a:pt x="9048" y="3093"/>
                      <a:pt x="9987" y="2825"/>
                      <a:pt x="11051" y="2825"/>
                    </a:cubicBezTo>
                    <a:cubicBezTo>
                      <a:pt x="12688" y="2825"/>
                      <a:pt x="14634" y="3469"/>
                      <a:pt x="16626" y="5615"/>
                    </a:cubicBezTo>
                    <a:cubicBezTo>
                      <a:pt x="14508" y="5793"/>
                      <a:pt x="11658" y="6526"/>
                      <a:pt x="9941" y="9030"/>
                    </a:cubicBezTo>
                    <a:cubicBezTo>
                      <a:pt x="8933" y="10568"/>
                      <a:pt x="8464" y="12517"/>
                      <a:pt x="8533" y="14823"/>
                    </a:cubicBezTo>
                    <a:cubicBezTo>
                      <a:pt x="8613" y="17577"/>
                      <a:pt x="9243" y="19526"/>
                      <a:pt x="10410" y="20688"/>
                    </a:cubicBezTo>
                    <a:cubicBezTo>
                      <a:pt x="11154" y="21350"/>
                      <a:pt x="12013" y="21600"/>
                      <a:pt x="12837" y="21600"/>
                    </a:cubicBezTo>
                    <a:cubicBezTo>
                      <a:pt x="14668" y="21600"/>
                      <a:pt x="16385" y="20456"/>
                      <a:pt x="16671" y="20259"/>
                    </a:cubicBezTo>
                    <a:cubicBezTo>
                      <a:pt x="17095" y="19955"/>
                      <a:pt x="17324" y="19097"/>
                      <a:pt x="17095" y="18364"/>
                    </a:cubicBezTo>
                    <a:cubicBezTo>
                      <a:pt x="16958" y="17881"/>
                      <a:pt x="16626" y="17559"/>
                      <a:pt x="16282" y="17559"/>
                    </a:cubicBezTo>
                    <a:cubicBezTo>
                      <a:pt x="16156" y="17559"/>
                      <a:pt x="16030" y="17595"/>
                      <a:pt x="15916" y="17702"/>
                    </a:cubicBezTo>
                    <a:cubicBezTo>
                      <a:pt x="15378" y="18077"/>
                      <a:pt x="14027" y="18793"/>
                      <a:pt x="12825" y="18793"/>
                    </a:cubicBezTo>
                    <a:cubicBezTo>
                      <a:pt x="12276" y="18793"/>
                      <a:pt x="11749" y="18650"/>
                      <a:pt x="11349" y="18256"/>
                    </a:cubicBezTo>
                    <a:cubicBezTo>
                      <a:pt x="10719" y="17630"/>
                      <a:pt x="10376" y="16486"/>
                      <a:pt x="10341" y="14698"/>
                    </a:cubicBezTo>
                    <a:cubicBezTo>
                      <a:pt x="10296" y="13178"/>
                      <a:pt x="10570" y="12034"/>
                      <a:pt x="11188" y="11104"/>
                    </a:cubicBezTo>
                    <a:cubicBezTo>
                      <a:pt x="12665" y="8905"/>
                      <a:pt x="15687" y="8386"/>
                      <a:pt x="17679" y="8386"/>
                    </a:cubicBezTo>
                    <a:cubicBezTo>
                      <a:pt x="18240" y="8386"/>
                      <a:pt x="18709" y="8422"/>
                      <a:pt x="19052" y="8475"/>
                    </a:cubicBezTo>
                    <a:lnTo>
                      <a:pt x="21502" y="8851"/>
                    </a:lnTo>
                    <a:lnTo>
                      <a:pt x="19751" y="6097"/>
                    </a:lnTo>
                    <a:cubicBezTo>
                      <a:pt x="16729" y="1270"/>
                      <a:pt x="13581" y="0"/>
                      <a:pt x="1107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8" name="Google Shape;269;p21"/>
              <p:cNvSpPr/>
              <p:nvPr/>
            </p:nvSpPr>
            <p:spPr>
              <a:xfrm flipH="1">
                <a:off x="800303" y="281578"/>
                <a:ext cx="124130" cy="330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06" y="0"/>
                    </a:moveTo>
                    <a:cubicBezTo>
                      <a:pt x="3481" y="3330"/>
                      <a:pt x="2674" y="6865"/>
                      <a:pt x="1046" y="10349"/>
                    </a:cubicBezTo>
                    <a:lnTo>
                      <a:pt x="10403" y="7343"/>
                    </a:lnTo>
                    <a:cubicBezTo>
                      <a:pt x="9807" y="6422"/>
                      <a:pt x="8682" y="5541"/>
                      <a:pt x="7094" y="4759"/>
                    </a:cubicBezTo>
                    <a:cubicBezTo>
                      <a:pt x="5334" y="3893"/>
                      <a:pt x="7557" y="3057"/>
                      <a:pt x="9860" y="3057"/>
                    </a:cubicBezTo>
                    <a:cubicBezTo>
                      <a:pt x="10800" y="3057"/>
                      <a:pt x="11806" y="3216"/>
                      <a:pt x="12521" y="3569"/>
                    </a:cubicBezTo>
                    <a:cubicBezTo>
                      <a:pt x="13831" y="4211"/>
                      <a:pt x="14876" y="4928"/>
                      <a:pt x="15591" y="5660"/>
                    </a:cubicBezTo>
                    <a:lnTo>
                      <a:pt x="18979" y="4590"/>
                    </a:lnTo>
                    <a:cubicBezTo>
                      <a:pt x="19125" y="4520"/>
                      <a:pt x="19350" y="4505"/>
                      <a:pt x="19522" y="4485"/>
                    </a:cubicBezTo>
                    <a:cubicBezTo>
                      <a:pt x="17179" y="1991"/>
                      <a:pt x="12296" y="339"/>
                      <a:pt x="2806" y="0"/>
                    </a:cubicBezTo>
                    <a:close/>
                    <a:moveTo>
                      <a:pt x="9225" y="14158"/>
                    </a:moveTo>
                    <a:cubicBezTo>
                      <a:pt x="13288" y="14158"/>
                      <a:pt x="13288" y="16517"/>
                      <a:pt x="9225" y="16517"/>
                    </a:cubicBezTo>
                    <a:cubicBezTo>
                      <a:pt x="5201" y="16517"/>
                      <a:pt x="5201" y="14158"/>
                      <a:pt x="9225" y="14158"/>
                    </a:cubicBezTo>
                    <a:close/>
                    <a:moveTo>
                      <a:pt x="20157" y="5232"/>
                    </a:moveTo>
                    <a:lnTo>
                      <a:pt x="16306" y="6477"/>
                    </a:lnTo>
                    <a:cubicBezTo>
                      <a:pt x="17722" y="8448"/>
                      <a:pt x="17219" y="10554"/>
                      <a:pt x="14956" y="12510"/>
                    </a:cubicBezTo>
                    <a:cubicBezTo>
                      <a:pt x="14413" y="12948"/>
                      <a:pt x="13553" y="13122"/>
                      <a:pt x="12653" y="13122"/>
                    </a:cubicBezTo>
                    <a:cubicBezTo>
                      <a:pt x="10615" y="13122"/>
                      <a:pt x="8404" y="12251"/>
                      <a:pt x="9529" y="11320"/>
                    </a:cubicBezTo>
                    <a:cubicBezTo>
                      <a:pt x="10668" y="10300"/>
                      <a:pt x="11078" y="9264"/>
                      <a:pt x="10800" y="8244"/>
                    </a:cubicBezTo>
                    <a:lnTo>
                      <a:pt x="463" y="11589"/>
                    </a:lnTo>
                    <a:cubicBezTo>
                      <a:pt x="318" y="11843"/>
                      <a:pt x="146" y="12117"/>
                      <a:pt x="0" y="12371"/>
                    </a:cubicBezTo>
                    <a:cubicBezTo>
                      <a:pt x="318" y="12863"/>
                      <a:pt x="649" y="13371"/>
                      <a:pt x="1006" y="13884"/>
                    </a:cubicBezTo>
                    <a:cubicBezTo>
                      <a:pt x="1946" y="15382"/>
                      <a:pt x="2938" y="16995"/>
                      <a:pt x="3534" y="18673"/>
                    </a:cubicBezTo>
                    <a:lnTo>
                      <a:pt x="3534" y="18792"/>
                    </a:lnTo>
                    <a:cubicBezTo>
                      <a:pt x="3534" y="18812"/>
                      <a:pt x="3534" y="18812"/>
                      <a:pt x="3574" y="18812"/>
                    </a:cubicBezTo>
                    <a:lnTo>
                      <a:pt x="3574" y="18967"/>
                    </a:lnTo>
                    <a:cubicBezTo>
                      <a:pt x="3626" y="18967"/>
                      <a:pt x="3626" y="18982"/>
                      <a:pt x="3626" y="18982"/>
                    </a:cubicBezTo>
                    <a:lnTo>
                      <a:pt x="3626" y="19081"/>
                    </a:lnTo>
                    <a:cubicBezTo>
                      <a:pt x="3838" y="19798"/>
                      <a:pt x="3944" y="20525"/>
                      <a:pt x="3944" y="21276"/>
                    </a:cubicBezTo>
                    <a:lnTo>
                      <a:pt x="3944" y="21326"/>
                    </a:lnTo>
                    <a:cubicBezTo>
                      <a:pt x="3944" y="21411"/>
                      <a:pt x="3944" y="21515"/>
                      <a:pt x="3891" y="21600"/>
                    </a:cubicBezTo>
                    <a:cubicBezTo>
                      <a:pt x="14201" y="20017"/>
                      <a:pt x="21600" y="15631"/>
                      <a:pt x="21600" y="10484"/>
                    </a:cubicBezTo>
                    <a:cubicBezTo>
                      <a:pt x="21600" y="8532"/>
                      <a:pt x="21243" y="6745"/>
                      <a:pt x="20157" y="5232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59" name="Google Shape;270;p21"/>
              <p:cNvSpPr/>
              <p:nvPr/>
            </p:nvSpPr>
            <p:spPr>
              <a:xfrm flipH="1">
                <a:off x="808594" y="350110"/>
                <a:ext cx="113178" cy="108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03" y="0"/>
                    </a:moveTo>
                    <a:cubicBezTo>
                      <a:pt x="20715" y="61"/>
                      <a:pt x="20468" y="106"/>
                      <a:pt x="20308" y="318"/>
                    </a:cubicBezTo>
                    <a:lnTo>
                      <a:pt x="16592" y="3572"/>
                    </a:lnTo>
                    <a:cubicBezTo>
                      <a:pt x="16897" y="4390"/>
                      <a:pt x="17187" y="5222"/>
                      <a:pt x="17376" y="6055"/>
                    </a:cubicBezTo>
                    <a:lnTo>
                      <a:pt x="21600" y="2270"/>
                    </a:lnTo>
                    <a:cubicBezTo>
                      <a:pt x="21397" y="1499"/>
                      <a:pt x="21150" y="727"/>
                      <a:pt x="20903" y="0"/>
                    </a:cubicBezTo>
                    <a:close/>
                    <a:moveTo>
                      <a:pt x="10902" y="8688"/>
                    </a:moveTo>
                    <a:lnTo>
                      <a:pt x="639" y="17831"/>
                    </a:lnTo>
                    <a:cubicBezTo>
                      <a:pt x="435" y="19072"/>
                      <a:pt x="203" y="20359"/>
                      <a:pt x="0" y="21600"/>
                    </a:cubicBezTo>
                    <a:lnTo>
                      <a:pt x="11337" y="11428"/>
                    </a:lnTo>
                    <a:cubicBezTo>
                      <a:pt x="11294" y="10490"/>
                      <a:pt x="11090" y="9566"/>
                      <a:pt x="10902" y="8688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0" name="Google Shape;271;p21"/>
              <p:cNvSpPr/>
              <p:nvPr/>
            </p:nvSpPr>
            <p:spPr>
              <a:xfrm flipH="1">
                <a:off x="906935" y="280818"/>
                <a:ext cx="27084" cy="189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71" h="21600" fill="norm" stroke="1" extrusionOk="0">
                    <a:moveTo>
                      <a:pt x="0" y="0"/>
                    </a:moveTo>
                    <a:cubicBezTo>
                      <a:pt x="5164" y="3904"/>
                      <a:pt x="5886" y="8545"/>
                      <a:pt x="1333" y="14042"/>
                    </a:cubicBezTo>
                    <a:cubicBezTo>
                      <a:pt x="0" y="16250"/>
                      <a:pt x="2887" y="18795"/>
                      <a:pt x="6996" y="21600"/>
                    </a:cubicBezTo>
                    <a:cubicBezTo>
                      <a:pt x="7607" y="21158"/>
                      <a:pt x="8329" y="20682"/>
                      <a:pt x="8940" y="20241"/>
                    </a:cubicBezTo>
                    <a:cubicBezTo>
                      <a:pt x="9717" y="19531"/>
                      <a:pt x="10606" y="18795"/>
                      <a:pt x="11383" y="18085"/>
                    </a:cubicBezTo>
                    <a:cubicBezTo>
                      <a:pt x="18213" y="12025"/>
                      <a:pt x="21600" y="5878"/>
                      <a:pt x="18768" y="87"/>
                    </a:cubicBezTo>
                    <a:cubicBezTo>
                      <a:pt x="13826" y="26"/>
                      <a:pt x="8718" y="0"/>
                      <a:pt x="322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1" name="Google Shape;272;p21"/>
              <p:cNvSpPr/>
              <p:nvPr/>
            </p:nvSpPr>
            <p:spPr>
              <a:xfrm flipH="1">
                <a:off x="928057" y="280818"/>
                <a:ext cx="24672" cy="12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4" h="21600" fill="norm" stroke="1" extrusionOk="0">
                    <a:moveTo>
                      <a:pt x="15095" y="0"/>
                    </a:moveTo>
                    <a:cubicBezTo>
                      <a:pt x="10739" y="0"/>
                      <a:pt x="6320" y="40"/>
                      <a:pt x="1473" y="133"/>
                    </a:cubicBezTo>
                    <a:lnTo>
                      <a:pt x="0" y="133"/>
                    </a:lnTo>
                    <a:cubicBezTo>
                      <a:pt x="15955" y="8043"/>
                      <a:pt x="19084" y="15860"/>
                      <a:pt x="16568" y="21600"/>
                    </a:cubicBezTo>
                    <a:cubicBezTo>
                      <a:pt x="21600" y="13144"/>
                      <a:pt x="20802" y="6006"/>
                      <a:pt x="1509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2" name="Google Shape;273;p21"/>
              <p:cNvSpPr/>
              <p:nvPr/>
            </p:nvSpPr>
            <p:spPr>
              <a:xfrm flipH="1">
                <a:off x="918655" y="281578"/>
                <a:ext cx="182773" cy="31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0" y="5229"/>
                    </a:moveTo>
                    <a:cubicBezTo>
                      <a:pt x="16872" y="5229"/>
                      <a:pt x="20279" y="6426"/>
                      <a:pt x="19146" y="7268"/>
                    </a:cubicBezTo>
                    <a:cubicBezTo>
                      <a:pt x="19020" y="7357"/>
                      <a:pt x="18715" y="7388"/>
                      <a:pt x="18310" y="7388"/>
                    </a:cubicBezTo>
                    <a:cubicBezTo>
                      <a:pt x="16593" y="7388"/>
                      <a:pt x="12971" y="6567"/>
                      <a:pt x="13555" y="5626"/>
                    </a:cubicBezTo>
                    <a:cubicBezTo>
                      <a:pt x="13744" y="5339"/>
                      <a:pt x="14229" y="5229"/>
                      <a:pt x="14840" y="5229"/>
                    </a:cubicBezTo>
                    <a:close/>
                    <a:moveTo>
                      <a:pt x="15002" y="10531"/>
                    </a:moveTo>
                    <a:cubicBezTo>
                      <a:pt x="16162" y="10531"/>
                      <a:pt x="17124" y="11477"/>
                      <a:pt x="17124" y="12654"/>
                    </a:cubicBezTo>
                    <a:cubicBezTo>
                      <a:pt x="17124" y="13851"/>
                      <a:pt x="16162" y="14797"/>
                      <a:pt x="15002" y="14797"/>
                    </a:cubicBezTo>
                    <a:cubicBezTo>
                      <a:pt x="13834" y="14797"/>
                      <a:pt x="12881" y="13851"/>
                      <a:pt x="12881" y="12654"/>
                    </a:cubicBezTo>
                    <a:cubicBezTo>
                      <a:pt x="12881" y="11477"/>
                      <a:pt x="13834" y="10531"/>
                      <a:pt x="15002" y="10531"/>
                    </a:cubicBezTo>
                    <a:close/>
                    <a:moveTo>
                      <a:pt x="17573" y="0"/>
                    </a:moveTo>
                    <a:cubicBezTo>
                      <a:pt x="7874" y="444"/>
                      <a:pt x="0" y="4251"/>
                      <a:pt x="0" y="11012"/>
                    </a:cubicBezTo>
                    <a:cubicBezTo>
                      <a:pt x="0" y="15514"/>
                      <a:pt x="3461" y="19441"/>
                      <a:pt x="8647" y="21600"/>
                    </a:cubicBezTo>
                    <a:cubicBezTo>
                      <a:pt x="8953" y="19116"/>
                      <a:pt x="12180" y="16601"/>
                      <a:pt x="17178" y="15315"/>
                    </a:cubicBezTo>
                    <a:cubicBezTo>
                      <a:pt x="18652" y="14944"/>
                      <a:pt x="20126" y="14708"/>
                      <a:pt x="21600" y="14583"/>
                    </a:cubicBezTo>
                    <a:cubicBezTo>
                      <a:pt x="21357" y="14044"/>
                      <a:pt x="21133" y="13511"/>
                      <a:pt x="20917" y="12993"/>
                    </a:cubicBezTo>
                    <a:cubicBezTo>
                      <a:pt x="20252" y="11299"/>
                      <a:pt x="19784" y="9762"/>
                      <a:pt x="20000" y="8429"/>
                    </a:cubicBezTo>
                    <a:cubicBezTo>
                      <a:pt x="20369" y="6175"/>
                      <a:pt x="19910" y="3106"/>
                      <a:pt x="17573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3" name="Google Shape;274;p21"/>
              <p:cNvSpPr/>
              <p:nvPr/>
            </p:nvSpPr>
            <p:spPr>
              <a:xfrm flipH="1">
                <a:off x="937512" y="357640"/>
                <a:ext cx="49750" cy="31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77" h="21600" fill="norm" stroke="1" extrusionOk="0">
                    <a:moveTo>
                      <a:pt x="3986" y="0"/>
                    </a:moveTo>
                    <a:cubicBezTo>
                      <a:pt x="2180" y="0"/>
                      <a:pt x="745" y="1098"/>
                      <a:pt x="187" y="3975"/>
                    </a:cubicBezTo>
                    <a:cubicBezTo>
                      <a:pt x="-1540" y="13389"/>
                      <a:pt x="9167" y="21600"/>
                      <a:pt x="14242" y="21600"/>
                    </a:cubicBezTo>
                    <a:cubicBezTo>
                      <a:pt x="15437" y="21600"/>
                      <a:pt x="16340" y="21286"/>
                      <a:pt x="16712" y="20397"/>
                    </a:cubicBezTo>
                    <a:cubicBezTo>
                      <a:pt x="20060" y="11977"/>
                      <a:pt x="9991" y="0"/>
                      <a:pt x="398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4" name="Google Shape;275;p21"/>
              <p:cNvSpPr/>
              <p:nvPr/>
            </p:nvSpPr>
            <p:spPr>
              <a:xfrm flipH="1">
                <a:off x="901767" y="493713"/>
                <a:ext cx="16886" cy="113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57"/>
                    </a:moveTo>
                    <a:lnTo>
                      <a:pt x="21600" y="21600"/>
                    </a:lnTo>
                    <a:lnTo>
                      <a:pt x="21600" y="21557"/>
                    </a:lnTo>
                    <a:close/>
                    <a:moveTo>
                      <a:pt x="21600" y="21456"/>
                    </a:moveTo>
                    <a:lnTo>
                      <a:pt x="21600" y="21557"/>
                    </a:lnTo>
                    <a:lnTo>
                      <a:pt x="21600" y="21456"/>
                    </a:lnTo>
                    <a:close/>
                    <a:moveTo>
                      <a:pt x="19265" y="15084"/>
                    </a:moveTo>
                    <a:close/>
                    <a:moveTo>
                      <a:pt x="19265" y="14997"/>
                    </a:moveTo>
                    <a:close/>
                    <a:moveTo>
                      <a:pt x="19265" y="14896"/>
                    </a:moveTo>
                    <a:close/>
                    <a:moveTo>
                      <a:pt x="19265" y="14795"/>
                    </a:moveTo>
                    <a:lnTo>
                      <a:pt x="19265" y="14838"/>
                    </a:lnTo>
                    <a:lnTo>
                      <a:pt x="19265" y="14795"/>
                    </a:lnTo>
                    <a:close/>
                    <a:moveTo>
                      <a:pt x="18876" y="14694"/>
                    </a:moveTo>
                    <a:lnTo>
                      <a:pt x="18876" y="14752"/>
                    </a:lnTo>
                    <a:lnTo>
                      <a:pt x="18876" y="14694"/>
                    </a:lnTo>
                    <a:close/>
                    <a:moveTo>
                      <a:pt x="18876" y="14650"/>
                    </a:moveTo>
                    <a:close/>
                    <a:moveTo>
                      <a:pt x="18876" y="14549"/>
                    </a:moveTo>
                    <a:close/>
                    <a:moveTo>
                      <a:pt x="18876" y="14448"/>
                    </a:moveTo>
                    <a:lnTo>
                      <a:pt x="18876" y="14492"/>
                    </a:lnTo>
                    <a:lnTo>
                      <a:pt x="18876" y="14448"/>
                    </a:lnTo>
                    <a:close/>
                    <a:moveTo>
                      <a:pt x="18876" y="14361"/>
                    </a:moveTo>
                    <a:lnTo>
                      <a:pt x="18876" y="14405"/>
                    </a:lnTo>
                    <a:lnTo>
                      <a:pt x="18876" y="14361"/>
                    </a:lnTo>
                    <a:close/>
                    <a:moveTo>
                      <a:pt x="18584" y="14246"/>
                    </a:moveTo>
                    <a:cubicBezTo>
                      <a:pt x="18584" y="14304"/>
                      <a:pt x="18584" y="14304"/>
                      <a:pt x="18876" y="14304"/>
                    </a:cubicBezTo>
                    <a:cubicBezTo>
                      <a:pt x="18584" y="14304"/>
                      <a:pt x="18584" y="14304"/>
                      <a:pt x="18584" y="14246"/>
                    </a:cubicBezTo>
                    <a:close/>
                    <a:moveTo>
                      <a:pt x="18584" y="14159"/>
                    </a:moveTo>
                    <a:lnTo>
                      <a:pt x="18584" y="14246"/>
                    </a:lnTo>
                    <a:lnTo>
                      <a:pt x="18584" y="14159"/>
                    </a:lnTo>
                    <a:close/>
                    <a:moveTo>
                      <a:pt x="18584" y="14101"/>
                    </a:moveTo>
                    <a:lnTo>
                      <a:pt x="18584" y="14159"/>
                    </a:lnTo>
                    <a:lnTo>
                      <a:pt x="18584" y="14101"/>
                    </a:lnTo>
                    <a:close/>
                    <a:moveTo>
                      <a:pt x="18584" y="14015"/>
                    </a:moveTo>
                    <a:lnTo>
                      <a:pt x="18584" y="14058"/>
                    </a:lnTo>
                    <a:lnTo>
                      <a:pt x="18584" y="14015"/>
                    </a:lnTo>
                    <a:close/>
                    <a:moveTo>
                      <a:pt x="18584" y="13899"/>
                    </a:moveTo>
                    <a:lnTo>
                      <a:pt x="18584" y="14015"/>
                    </a:lnTo>
                    <a:lnTo>
                      <a:pt x="18584" y="13899"/>
                    </a:lnTo>
                    <a:close/>
                    <a:moveTo>
                      <a:pt x="0" y="0"/>
                    </a:moveTo>
                    <a:cubicBezTo>
                      <a:pt x="6908" y="4349"/>
                      <a:pt x="14205" y="9030"/>
                      <a:pt x="18584" y="13899"/>
                    </a:cubicBezTo>
                    <a:cubicBezTo>
                      <a:pt x="14205" y="9030"/>
                      <a:pt x="6908" y="4349"/>
                      <a:pt x="0" y="0"/>
                    </a:cubicBez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5" name="Google Shape;276;p21"/>
              <p:cNvSpPr/>
              <p:nvPr/>
            </p:nvSpPr>
            <p:spPr>
              <a:xfrm flipH="1">
                <a:off x="901768" y="493713"/>
                <a:ext cx="126489" cy="127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17" y="0"/>
                    </a:moveTo>
                    <a:cubicBezTo>
                      <a:pt x="16586" y="309"/>
                      <a:pt x="14456" y="889"/>
                      <a:pt x="12326" y="1804"/>
                    </a:cubicBezTo>
                    <a:cubicBezTo>
                      <a:pt x="5105" y="4975"/>
                      <a:pt x="442" y="11174"/>
                      <a:pt x="0" y="17295"/>
                    </a:cubicBezTo>
                    <a:cubicBezTo>
                      <a:pt x="3858" y="20015"/>
                      <a:pt x="8378" y="21600"/>
                      <a:pt x="13209" y="21600"/>
                    </a:cubicBezTo>
                    <a:cubicBezTo>
                      <a:pt x="16132" y="21600"/>
                      <a:pt x="18937" y="21033"/>
                      <a:pt x="21548" y="19976"/>
                    </a:cubicBezTo>
                    <a:cubicBezTo>
                      <a:pt x="21600" y="19757"/>
                      <a:pt x="21600" y="19486"/>
                      <a:pt x="21600" y="19267"/>
                    </a:cubicBezTo>
                    <a:lnTo>
                      <a:pt x="21600" y="19138"/>
                    </a:lnTo>
                    <a:cubicBezTo>
                      <a:pt x="21600" y="17192"/>
                      <a:pt x="21496" y="15311"/>
                      <a:pt x="21288" y="13455"/>
                    </a:cubicBezTo>
                    <a:lnTo>
                      <a:pt x="21288" y="13197"/>
                    </a:lnTo>
                    <a:cubicBezTo>
                      <a:pt x="21288" y="13197"/>
                      <a:pt x="21288" y="13158"/>
                      <a:pt x="21236" y="13158"/>
                    </a:cubicBezTo>
                    <a:lnTo>
                      <a:pt x="21236" y="12759"/>
                    </a:lnTo>
                    <a:cubicBezTo>
                      <a:pt x="21197" y="12759"/>
                      <a:pt x="21197" y="12759"/>
                      <a:pt x="21197" y="12707"/>
                    </a:cubicBezTo>
                    <a:lnTo>
                      <a:pt x="21197" y="12398"/>
                    </a:lnTo>
                    <a:cubicBezTo>
                      <a:pt x="20613" y="8055"/>
                      <a:pt x="19639" y="3879"/>
                      <a:pt x="18717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6" name="Google Shape;277;p21"/>
              <p:cNvSpPr/>
              <p:nvPr/>
            </p:nvSpPr>
            <p:spPr>
              <a:xfrm flipH="1">
                <a:off x="956531" y="434766"/>
                <a:ext cx="35901" cy="62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71" y="3521"/>
                    </a:moveTo>
                    <a:cubicBezTo>
                      <a:pt x="17344" y="3521"/>
                      <a:pt x="18442" y="4712"/>
                      <a:pt x="18763" y="6141"/>
                    </a:cubicBezTo>
                    <a:cubicBezTo>
                      <a:pt x="19220" y="7597"/>
                      <a:pt x="18259" y="8947"/>
                      <a:pt x="17024" y="9026"/>
                    </a:cubicBezTo>
                    <a:lnTo>
                      <a:pt x="16886" y="9026"/>
                    </a:lnTo>
                    <a:cubicBezTo>
                      <a:pt x="15605" y="9026"/>
                      <a:pt x="14369" y="7862"/>
                      <a:pt x="14095" y="6406"/>
                    </a:cubicBezTo>
                    <a:cubicBezTo>
                      <a:pt x="13729" y="4976"/>
                      <a:pt x="14553" y="3706"/>
                      <a:pt x="15788" y="3626"/>
                    </a:cubicBezTo>
                    <a:lnTo>
                      <a:pt x="15971" y="3521"/>
                    </a:lnTo>
                    <a:close/>
                    <a:moveTo>
                      <a:pt x="10800" y="0"/>
                    </a:moveTo>
                    <a:cubicBezTo>
                      <a:pt x="4851" y="0"/>
                      <a:pt x="0" y="4791"/>
                      <a:pt x="0" y="10747"/>
                    </a:cubicBezTo>
                    <a:cubicBezTo>
                      <a:pt x="0" y="16809"/>
                      <a:pt x="4851" y="21600"/>
                      <a:pt x="10800" y="21600"/>
                    </a:cubicBezTo>
                    <a:cubicBezTo>
                      <a:pt x="16703" y="21600"/>
                      <a:pt x="21600" y="16809"/>
                      <a:pt x="21600" y="10747"/>
                    </a:cubicBezTo>
                    <a:cubicBezTo>
                      <a:pt x="21600" y="4791"/>
                      <a:pt x="16703" y="0"/>
                      <a:pt x="10800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7" name="Google Shape;278;p21"/>
              <p:cNvSpPr/>
              <p:nvPr/>
            </p:nvSpPr>
            <p:spPr>
              <a:xfrm flipH="1">
                <a:off x="958751" y="444882"/>
                <a:ext cx="12701" cy="15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7724" y="0"/>
                    </a:moveTo>
                    <a:lnTo>
                      <a:pt x="7004" y="415"/>
                    </a:lnTo>
                    <a:cubicBezTo>
                      <a:pt x="2144" y="727"/>
                      <a:pt x="-1096" y="5712"/>
                      <a:pt x="344" y="11319"/>
                    </a:cubicBezTo>
                    <a:cubicBezTo>
                      <a:pt x="1424" y="17031"/>
                      <a:pt x="6284" y="21600"/>
                      <a:pt x="11324" y="21600"/>
                    </a:cubicBezTo>
                    <a:lnTo>
                      <a:pt x="11864" y="21600"/>
                    </a:lnTo>
                    <a:cubicBezTo>
                      <a:pt x="16724" y="21288"/>
                      <a:pt x="20504" y="15992"/>
                      <a:pt x="18704" y="10281"/>
                    </a:cubicBezTo>
                    <a:cubicBezTo>
                      <a:pt x="17444" y="4673"/>
                      <a:pt x="13124" y="0"/>
                      <a:pt x="7724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8" name="Google Shape;279;p21"/>
              <p:cNvSpPr/>
              <p:nvPr/>
            </p:nvSpPr>
            <p:spPr>
              <a:xfrm flipH="1">
                <a:off x="826175" y="328281"/>
                <a:ext cx="61135" cy="153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48" h="21600" fill="norm" stroke="1" extrusionOk="0">
                    <a:moveTo>
                      <a:pt x="5929" y="0"/>
                    </a:moveTo>
                    <a:cubicBezTo>
                      <a:pt x="1914" y="0"/>
                      <a:pt x="-1963" y="1795"/>
                      <a:pt x="1106" y="3653"/>
                    </a:cubicBezTo>
                    <a:cubicBezTo>
                      <a:pt x="3875" y="5331"/>
                      <a:pt x="5837" y="7221"/>
                      <a:pt x="6875" y="9198"/>
                    </a:cubicBezTo>
                    <a:lnTo>
                      <a:pt x="15922" y="5587"/>
                    </a:lnTo>
                    <a:cubicBezTo>
                      <a:pt x="14675" y="4017"/>
                      <a:pt x="12852" y="2478"/>
                      <a:pt x="10568" y="1100"/>
                    </a:cubicBezTo>
                    <a:cubicBezTo>
                      <a:pt x="9322" y="342"/>
                      <a:pt x="7568" y="0"/>
                      <a:pt x="5929" y="0"/>
                    </a:cubicBezTo>
                    <a:close/>
                    <a:moveTo>
                      <a:pt x="17168" y="7339"/>
                    </a:moveTo>
                    <a:lnTo>
                      <a:pt x="7568" y="11131"/>
                    </a:lnTo>
                    <a:cubicBezTo>
                      <a:pt x="8052" y="13321"/>
                      <a:pt x="7337" y="15543"/>
                      <a:pt x="5352" y="17733"/>
                    </a:cubicBezTo>
                    <a:cubicBezTo>
                      <a:pt x="3391" y="19731"/>
                      <a:pt x="7245" y="21600"/>
                      <a:pt x="10799" y="21600"/>
                    </a:cubicBezTo>
                    <a:cubicBezTo>
                      <a:pt x="12368" y="21600"/>
                      <a:pt x="13868" y="21226"/>
                      <a:pt x="14814" y="20286"/>
                    </a:cubicBezTo>
                    <a:cubicBezTo>
                      <a:pt x="18760" y="16088"/>
                      <a:pt x="19637" y="11569"/>
                      <a:pt x="17168" y="733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69" name="Google Shape;280;p21"/>
              <p:cNvSpPr/>
              <p:nvPr/>
            </p:nvSpPr>
            <p:spPr>
              <a:xfrm flipH="1">
                <a:off x="830726" y="368061"/>
                <a:ext cx="33923" cy="39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85" y="0"/>
                    </a:moveTo>
                    <a:lnTo>
                      <a:pt x="0" y="14067"/>
                    </a:lnTo>
                    <a:cubicBezTo>
                      <a:pt x="630" y="16481"/>
                      <a:pt x="1308" y="19020"/>
                      <a:pt x="1453" y="21600"/>
                    </a:cubicBezTo>
                    <a:lnTo>
                      <a:pt x="21600" y="6825"/>
                    </a:lnTo>
                    <a:cubicBezTo>
                      <a:pt x="20970" y="4536"/>
                      <a:pt x="20002" y="2247"/>
                      <a:pt x="18985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0" name="Google Shape;281;p21"/>
              <p:cNvSpPr/>
              <p:nvPr/>
            </p:nvSpPr>
            <p:spPr>
              <a:xfrm flipH="1">
                <a:off x="1167152" y="365474"/>
                <a:ext cx="64846" cy="140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6" h="21600" fill="norm" stroke="1" extrusionOk="0">
                    <a:moveTo>
                      <a:pt x="4920" y="0"/>
                    </a:moveTo>
                    <a:cubicBezTo>
                      <a:pt x="591" y="0"/>
                      <a:pt x="-2228" y="3633"/>
                      <a:pt x="2323" y="5321"/>
                    </a:cubicBezTo>
                    <a:cubicBezTo>
                      <a:pt x="9604" y="8040"/>
                      <a:pt x="8627" y="14884"/>
                      <a:pt x="8250" y="18928"/>
                    </a:cubicBezTo>
                    <a:cubicBezTo>
                      <a:pt x="8095" y="20721"/>
                      <a:pt x="10581" y="21600"/>
                      <a:pt x="13245" y="21600"/>
                    </a:cubicBezTo>
                    <a:cubicBezTo>
                      <a:pt x="15887" y="21600"/>
                      <a:pt x="18617" y="20721"/>
                      <a:pt x="18773" y="18928"/>
                    </a:cubicBezTo>
                    <a:cubicBezTo>
                      <a:pt x="19372" y="12400"/>
                      <a:pt x="18706" y="4629"/>
                      <a:pt x="7629" y="516"/>
                    </a:cubicBezTo>
                    <a:cubicBezTo>
                      <a:pt x="6741" y="164"/>
                      <a:pt x="5830" y="0"/>
                      <a:pt x="492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1" name="Google Shape;282;p21"/>
              <p:cNvSpPr/>
              <p:nvPr/>
            </p:nvSpPr>
            <p:spPr>
              <a:xfrm flipH="1">
                <a:off x="853906" y="497897"/>
                <a:ext cx="34856" cy="36053"/>
              </a:xfrm>
              <a:prstGeom prst="ellipse">
                <a:avLst/>
              </a:pr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2" name="Google Shape;283;p21"/>
              <p:cNvSpPr/>
              <p:nvPr/>
            </p:nvSpPr>
            <p:spPr>
              <a:xfrm flipH="1">
                <a:off x="1165033" y="519422"/>
                <a:ext cx="34970" cy="361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3" name="Google Shape;284;p21"/>
              <p:cNvSpPr/>
              <p:nvPr/>
            </p:nvSpPr>
            <p:spPr>
              <a:xfrm flipH="1">
                <a:off x="1525167" y="504818"/>
                <a:ext cx="167485" cy="14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0" y="0"/>
                    </a:moveTo>
                    <a:lnTo>
                      <a:pt x="0" y="20723"/>
                    </a:lnTo>
                    <a:lnTo>
                      <a:pt x="1511" y="21600"/>
                    </a:lnTo>
                    <a:lnTo>
                      <a:pt x="21600" y="1385"/>
                    </a:lnTo>
                    <a:lnTo>
                      <a:pt x="2059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4" name="Google Shape;285;p21"/>
              <p:cNvSpPr/>
              <p:nvPr/>
            </p:nvSpPr>
            <p:spPr>
              <a:xfrm flipH="1">
                <a:off x="1129500" y="311394"/>
                <a:ext cx="407682" cy="387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75" y="670"/>
                    </a:moveTo>
                    <a:cubicBezTo>
                      <a:pt x="15309" y="670"/>
                      <a:pt x="17457" y="1336"/>
                      <a:pt x="18836" y="2693"/>
                    </a:cubicBezTo>
                    <a:cubicBezTo>
                      <a:pt x="20319" y="4172"/>
                      <a:pt x="20955" y="6428"/>
                      <a:pt x="20955" y="10236"/>
                    </a:cubicBezTo>
                    <a:cubicBezTo>
                      <a:pt x="20955" y="16130"/>
                      <a:pt x="16401" y="20917"/>
                      <a:pt x="10800" y="20917"/>
                    </a:cubicBezTo>
                    <a:cubicBezTo>
                      <a:pt x="5203" y="20917"/>
                      <a:pt x="637" y="16130"/>
                      <a:pt x="637" y="10236"/>
                    </a:cubicBezTo>
                    <a:cubicBezTo>
                      <a:pt x="637" y="4838"/>
                      <a:pt x="4638" y="1102"/>
                      <a:pt x="10816" y="712"/>
                    </a:cubicBezTo>
                    <a:cubicBezTo>
                      <a:pt x="11324" y="683"/>
                      <a:pt x="11803" y="670"/>
                      <a:pt x="12275" y="670"/>
                    </a:cubicBezTo>
                    <a:close/>
                    <a:moveTo>
                      <a:pt x="12267" y="0"/>
                    </a:moveTo>
                    <a:cubicBezTo>
                      <a:pt x="11795" y="0"/>
                      <a:pt x="11300" y="17"/>
                      <a:pt x="10788" y="47"/>
                    </a:cubicBezTo>
                    <a:cubicBezTo>
                      <a:pt x="4239" y="449"/>
                      <a:pt x="0" y="4444"/>
                      <a:pt x="0" y="10236"/>
                    </a:cubicBezTo>
                    <a:cubicBezTo>
                      <a:pt x="0" y="16503"/>
                      <a:pt x="4844" y="21600"/>
                      <a:pt x="10800" y="21600"/>
                    </a:cubicBezTo>
                    <a:cubicBezTo>
                      <a:pt x="16756" y="21600"/>
                      <a:pt x="21600" y="16503"/>
                      <a:pt x="21600" y="10236"/>
                    </a:cubicBezTo>
                    <a:cubicBezTo>
                      <a:pt x="21600" y="7416"/>
                      <a:pt x="21322" y="4245"/>
                      <a:pt x="19275" y="2218"/>
                    </a:cubicBezTo>
                    <a:cubicBezTo>
                      <a:pt x="17776" y="729"/>
                      <a:pt x="15475" y="0"/>
                      <a:pt x="12267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5" name="Google Shape;286;p21"/>
              <p:cNvSpPr/>
              <p:nvPr/>
            </p:nvSpPr>
            <p:spPr>
              <a:xfrm flipH="1">
                <a:off x="794296" y="274581"/>
                <a:ext cx="313140" cy="352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66" y="745"/>
                    </a:moveTo>
                    <a:cubicBezTo>
                      <a:pt x="14989" y="745"/>
                      <a:pt x="16962" y="1286"/>
                      <a:pt x="18305" y="2404"/>
                    </a:cubicBezTo>
                    <a:cubicBezTo>
                      <a:pt x="20042" y="3835"/>
                      <a:pt x="20776" y="6169"/>
                      <a:pt x="20776" y="10241"/>
                    </a:cubicBezTo>
                    <a:cubicBezTo>
                      <a:pt x="20776" y="16093"/>
                      <a:pt x="16296" y="20864"/>
                      <a:pt x="10797" y="20864"/>
                    </a:cubicBezTo>
                    <a:cubicBezTo>
                      <a:pt x="5299" y="20864"/>
                      <a:pt x="845" y="16093"/>
                      <a:pt x="845" y="10241"/>
                    </a:cubicBezTo>
                    <a:cubicBezTo>
                      <a:pt x="845" y="4883"/>
                      <a:pt x="4764" y="1160"/>
                      <a:pt x="10834" y="797"/>
                    </a:cubicBezTo>
                    <a:cubicBezTo>
                      <a:pt x="11338" y="764"/>
                      <a:pt x="11820" y="745"/>
                      <a:pt x="12266" y="745"/>
                    </a:cubicBezTo>
                    <a:close/>
                    <a:moveTo>
                      <a:pt x="12230" y="0"/>
                    </a:moveTo>
                    <a:cubicBezTo>
                      <a:pt x="11768" y="0"/>
                      <a:pt x="11285" y="19"/>
                      <a:pt x="10782" y="47"/>
                    </a:cubicBezTo>
                    <a:cubicBezTo>
                      <a:pt x="4223" y="461"/>
                      <a:pt x="0" y="4454"/>
                      <a:pt x="0" y="10241"/>
                    </a:cubicBezTo>
                    <a:cubicBezTo>
                      <a:pt x="0" y="16512"/>
                      <a:pt x="4853" y="21600"/>
                      <a:pt x="10797" y="21600"/>
                    </a:cubicBezTo>
                    <a:cubicBezTo>
                      <a:pt x="16763" y="21600"/>
                      <a:pt x="21600" y="16512"/>
                      <a:pt x="21600" y="10241"/>
                    </a:cubicBezTo>
                    <a:cubicBezTo>
                      <a:pt x="21600" y="7222"/>
                      <a:pt x="21275" y="3848"/>
                      <a:pt x="18877" y="1859"/>
                    </a:cubicBezTo>
                    <a:cubicBezTo>
                      <a:pt x="17361" y="610"/>
                      <a:pt x="15173" y="0"/>
                      <a:pt x="1223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6" name="Google Shape;287;p21"/>
              <p:cNvSpPr/>
              <p:nvPr/>
            </p:nvSpPr>
            <p:spPr>
              <a:xfrm flipH="1">
                <a:off x="1041286" y="415826"/>
                <a:ext cx="72377" cy="156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34" h="21600" fill="norm" stroke="1" extrusionOk="0">
                    <a:moveTo>
                      <a:pt x="56" y="0"/>
                    </a:moveTo>
                    <a:cubicBezTo>
                      <a:pt x="56" y="0"/>
                      <a:pt x="-665" y="14508"/>
                      <a:pt x="3075" y="14508"/>
                    </a:cubicBezTo>
                    <a:cubicBezTo>
                      <a:pt x="3094" y="14508"/>
                      <a:pt x="3114" y="14508"/>
                      <a:pt x="3133" y="14508"/>
                    </a:cubicBezTo>
                    <a:cubicBezTo>
                      <a:pt x="3698" y="14487"/>
                      <a:pt x="4341" y="14393"/>
                      <a:pt x="5061" y="14246"/>
                    </a:cubicBezTo>
                    <a:lnTo>
                      <a:pt x="7652" y="21600"/>
                    </a:lnTo>
                    <a:cubicBezTo>
                      <a:pt x="7652" y="21600"/>
                      <a:pt x="20935" y="16292"/>
                      <a:pt x="18150" y="13711"/>
                    </a:cubicBezTo>
                    <a:cubicBezTo>
                      <a:pt x="17215" y="12882"/>
                      <a:pt x="15910" y="12578"/>
                      <a:pt x="14391" y="12578"/>
                    </a:cubicBezTo>
                    <a:cubicBezTo>
                      <a:pt x="11450" y="12578"/>
                      <a:pt x="7807" y="13722"/>
                      <a:pt x="5061" y="14246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7" name="Google Shape;288;p21"/>
              <p:cNvSpPr/>
              <p:nvPr/>
            </p:nvSpPr>
            <p:spPr>
              <a:xfrm flipH="1">
                <a:off x="1035272" y="409818"/>
                <a:ext cx="84385" cy="168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4" h="21600" fill="norm" stroke="1" extrusionOk="0">
                    <a:moveTo>
                      <a:pt x="1358" y="0"/>
                    </a:moveTo>
                    <a:cubicBezTo>
                      <a:pt x="693" y="0"/>
                      <a:pt x="62" y="322"/>
                      <a:pt x="62" y="731"/>
                    </a:cubicBezTo>
                    <a:cubicBezTo>
                      <a:pt x="-57" y="3597"/>
                      <a:pt x="-296" y="13081"/>
                      <a:pt x="2551" y="14679"/>
                    </a:cubicBezTo>
                    <a:cubicBezTo>
                      <a:pt x="3062" y="14933"/>
                      <a:pt x="3608" y="15021"/>
                      <a:pt x="4000" y="15021"/>
                    </a:cubicBezTo>
                    <a:cubicBezTo>
                      <a:pt x="4068" y="15021"/>
                      <a:pt x="4137" y="15021"/>
                      <a:pt x="4188" y="15011"/>
                    </a:cubicBezTo>
                    <a:cubicBezTo>
                      <a:pt x="5483" y="14972"/>
                      <a:pt x="6984" y="14572"/>
                      <a:pt x="8620" y="14173"/>
                    </a:cubicBezTo>
                    <a:cubicBezTo>
                      <a:pt x="11007" y="13578"/>
                      <a:pt x="12729" y="13217"/>
                      <a:pt x="13956" y="13217"/>
                    </a:cubicBezTo>
                    <a:cubicBezTo>
                      <a:pt x="14911" y="13217"/>
                      <a:pt x="15576" y="13432"/>
                      <a:pt x="16070" y="13909"/>
                    </a:cubicBezTo>
                    <a:cubicBezTo>
                      <a:pt x="17229" y="15079"/>
                      <a:pt x="11689" y="18335"/>
                      <a:pt x="7222" y="20235"/>
                    </a:cubicBezTo>
                    <a:cubicBezTo>
                      <a:pt x="6643" y="20469"/>
                      <a:pt x="6523" y="20966"/>
                      <a:pt x="6932" y="21298"/>
                    </a:cubicBezTo>
                    <a:cubicBezTo>
                      <a:pt x="7222" y="21503"/>
                      <a:pt x="7631" y="21600"/>
                      <a:pt x="8041" y="21600"/>
                    </a:cubicBezTo>
                    <a:cubicBezTo>
                      <a:pt x="8330" y="21600"/>
                      <a:pt x="8620" y="21561"/>
                      <a:pt x="8842" y="21464"/>
                    </a:cubicBezTo>
                    <a:cubicBezTo>
                      <a:pt x="10939" y="20567"/>
                      <a:pt x="21304" y="15976"/>
                      <a:pt x="18406" y="13110"/>
                    </a:cubicBezTo>
                    <a:cubicBezTo>
                      <a:pt x="17281" y="12038"/>
                      <a:pt x="15695" y="11677"/>
                      <a:pt x="13973" y="11677"/>
                    </a:cubicBezTo>
                    <a:cubicBezTo>
                      <a:pt x="11774" y="11677"/>
                      <a:pt x="9370" y="12282"/>
                      <a:pt x="7495" y="12749"/>
                    </a:cubicBezTo>
                    <a:cubicBezTo>
                      <a:pt x="6336" y="13052"/>
                      <a:pt x="5125" y="13373"/>
                      <a:pt x="4307" y="13451"/>
                    </a:cubicBezTo>
                    <a:cubicBezTo>
                      <a:pt x="3028" y="12379"/>
                      <a:pt x="2500" y="6160"/>
                      <a:pt x="2739" y="770"/>
                    </a:cubicBezTo>
                    <a:cubicBezTo>
                      <a:pt x="2790" y="370"/>
                      <a:pt x="2210" y="0"/>
                      <a:pt x="1460" y="0"/>
                    </a:cubicBezTo>
                    <a:cubicBezTo>
                      <a:pt x="1426" y="0"/>
                      <a:pt x="1392" y="0"/>
                      <a:pt x="1358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78" name="Google Shape;289;p21"/>
              <p:cNvSpPr/>
              <p:nvPr/>
            </p:nvSpPr>
            <p:spPr>
              <a:xfrm flipH="1">
                <a:off x="1095409" y="407460"/>
                <a:ext cx="50777" cy="3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11853" y="0"/>
                    </a:moveTo>
                    <a:cubicBezTo>
                      <a:pt x="11034" y="0"/>
                      <a:pt x="10184" y="209"/>
                      <a:pt x="9365" y="574"/>
                    </a:cubicBezTo>
                    <a:cubicBezTo>
                      <a:pt x="3257" y="3078"/>
                      <a:pt x="329" y="15339"/>
                      <a:pt x="140" y="15913"/>
                    </a:cubicBezTo>
                    <a:cubicBezTo>
                      <a:pt x="-301" y="18052"/>
                      <a:pt x="329" y="20348"/>
                      <a:pt x="1620" y="21235"/>
                    </a:cubicBezTo>
                    <a:cubicBezTo>
                      <a:pt x="1872" y="21391"/>
                      <a:pt x="2155" y="21600"/>
                      <a:pt x="2501" y="21600"/>
                    </a:cubicBezTo>
                    <a:cubicBezTo>
                      <a:pt x="3446" y="21600"/>
                      <a:pt x="4422" y="20504"/>
                      <a:pt x="4863" y="18939"/>
                    </a:cubicBezTo>
                    <a:cubicBezTo>
                      <a:pt x="5398" y="16435"/>
                      <a:pt x="7665" y="9809"/>
                      <a:pt x="10656" y="8400"/>
                    </a:cubicBezTo>
                    <a:cubicBezTo>
                      <a:pt x="11003" y="8296"/>
                      <a:pt x="11349" y="8243"/>
                      <a:pt x="11696" y="8243"/>
                    </a:cubicBezTo>
                    <a:cubicBezTo>
                      <a:pt x="13301" y="8243"/>
                      <a:pt x="15096" y="9548"/>
                      <a:pt x="16985" y="12157"/>
                    </a:cubicBezTo>
                    <a:cubicBezTo>
                      <a:pt x="17426" y="12835"/>
                      <a:pt x="17961" y="13148"/>
                      <a:pt x="18528" y="13148"/>
                    </a:cubicBezTo>
                    <a:cubicBezTo>
                      <a:pt x="19221" y="13148"/>
                      <a:pt x="19945" y="12626"/>
                      <a:pt x="20449" y="11635"/>
                    </a:cubicBezTo>
                    <a:cubicBezTo>
                      <a:pt x="21299" y="10017"/>
                      <a:pt x="21205" y="7357"/>
                      <a:pt x="20134" y="5896"/>
                    </a:cubicBezTo>
                    <a:cubicBezTo>
                      <a:pt x="17332" y="1983"/>
                      <a:pt x="14592" y="0"/>
                      <a:pt x="11853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  <p:grpSp>
          <p:nvGrpSpPr>
            <p:cNvPr id="716" name="Google Shape;290;p21"/>
            <p:cNvGrpSpPr/>
            <p:nvPr/>
          </p:nvGrpSpPr>
          <p:grpSpPr>
            <a:xfrm>
              <a:off x="938362" y="2574659"/>
              <a:ext cx="2317985" cy="2629064"/>
              <a:chOff x="0" y="0"/>
              <a:chExt cx="2317984" cy="2629063"/>
            </a:xfrm>
          </p:grpSpPr>
          <p:sp>
            <p:nvSpPr>
              <p:cNvPr id="680" name="Google Shape;291;p21"/>
              <p:cNvSpPr/>
              <p:nvPr/>
            </p:nvSpPr>
            <p:spPr>
              <a:xfrm>
                <a:off x="422274" y="0"/>
                <a:ext cx="1895711" cy="132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0" h="21600" fill="norm" stroke="1" extrusionOk="0">
                    <a:moveTo>
                      <a:pt x="17394" y="0"/>
                    </a:moveTo>
                    <a:cubicBezTo>
                      <a:pt x="16504" y="0"/>
                      <a:pt x="11231" y="1138"/>
                      <a:pt x="10956" y="1479"/>
                    </a:cubicBezTo>
                    <a:cubicBezTo>
                      <a:pt x="10665" y="1838"/>
                      <a:pt x="12195" y="5294"/>
                      <a:pt x="9199" y="6454"/>
                    </a:cubicBezTo>
                    <a:cubicBezTo>
                      <a:pt x="8881" y="6577"/>
                      <a:pt x="8604" y="6632"/>
                      <a:pt x="8362" y="6632"/>
                    </a:cubicBezTo>
                    <a:cubicBezTo>
                      <a:pt x="6332" y="6632"/>
                      <a:pt x="6807" y="2734"/>
                      <a:pt x="6255" y="2543"/>
                    </a:cubicBezTo>
                    <a:cubicBezTo>
                      <a:pt x="6198" y="2523"/>
                      <a:pt x="6099" y="2514"/>
                      <a:pt x="5966" y="2514"/>
                    </a:cubicBezTo>
                    <a:cubicBezTo>
                      <a:pt x="4639" y="2514"/>
                      <a:pt x="-67" y="3424"/>
                      <a:pt x="0" y="4172"/>
                    </a:cubicBezTo>
                    <a:cubicBezTo>
                      <a:pt x="416" y="8848"/>
                      <a:pt x="1487" y="20970"/>
                      <a:pt x="1846" y="21523"/>
                    </a:cubicBezTo>
                    <a:cubicBezTo>
                      <a:pt x="1880" y="21576"/>
                      <a:pt x="2062" y="21600"/>
                      <a:pt x="2362" y="21600"/>
                    </a:cubicBezTo>
                    <a:cubicBezTo>
                      <a:pt x="5185" y="21600"/>
                      <a:pt x="18504" y="19479"/>
                      <a:pt x="19033" y="19262"/>
                    </a:cubicBezTo>
                    <a:cubicBezTo>
                      <a:pt x="19617" y="19023"/>
                      <a:pt x="18563" y="12884"/>
                      <a:pt x="18563" y="12884"/>
                    </a:cubicBezTo>
                    <a:cubicBezTo>
                      <a:pt x="18563" y="12884"/>
                      <a:pt x="18629" y="12891"/>
                      <a:pt x="18741" y="12891"/>
                    </a:cubicBezTo>
                    <a:cubicBezTo>
                      <a:pt x="19387" y="12891"/>
                      <a:pt x="21533" y="12642"/>
                      <a:pt x="20951" y="9267"/>
                    </a:cubicBezTo>
                    <a:cubicBezTo>
                      <a:pt x="20595" y="7195"/>
                      <a:pt x="19811" y="6702"/>
                      <a:pt x="19146" y="6702"/>
                    </a:cubicBezTo>
                    <a:cubicBezTo>
                      <a:pt x="18540" y="6702"/>
                      <a:pt x="18031" y="7111"/>
                      <a:pt x="18031" y="7111"/>
                    </a:cubicBezTo>
                    <a:cubicBezTo>
                      <a:pt x="18031" y="7111"/>
                      <a:pt x="17836" y="168"/>
                      <a:pt x="17507" y="13"/>
                    </a:cubicBezTo>
                    <a:cubicBezTo>
                      <a:pt x="17487" y="4"/>
                      <a:pt x="17449" y="0"/>
                      <a:pt x="17394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1" name="Google Shape;292;p21"/>
              <p:cNvSpPr txBox="1"/>
              <p:nvPr/>
            </p:nvSpPr>
            <p:spPr>
              <a:xfrm rot="21221180">
                <a:off x="753204" y="129946"/>
                <a:ext cx="1240323" cy="120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899" tIns="121899" rIns="121899" bIns="121899" numCol="1" anchor="ctr">
                <a:spAutoFit/>
              </a:bodyPr>
              <a:lstStyle>
                <a:lvl1pPr algn="ctr">
                  <a:defRPr sz="32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defRPr>
                </a:lvl1pPr>
              </a:lstStyle>
              <a:p>
                <a:pPr/>
                <a:r>
                  <a:t>GREEN</a:t>
                </a:r>
              </a:p>
            </p:txBody>
          </p:sp>
          <p:sp>
            <p:nvSpPr>
              <p:cNvPr id="682" name="Google Shape;293;p21"/>
              <p:cNvSpPr/>
              <p:nvPr/>
            </p:nvSpPr>
            <p:spPr>
              <a:xfrm>
                <a:off x="835285" y="2465296"/>
                <a:ext cx="256852" cy="135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3" name="Google Shape;294;p21"/>
              <p:cNvSpPr/>
              <p:nvPr/>
            </p:nvSpPr>
            <p:spPr>
              <a:xfrm>
                <a:off x="1060610" y="2510734"/>
                <a:ext cx="143838" cy="90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4" name="Google Shape;295;p21"/>
              <p:cNvSpPr/>
              <p:nvPr/>
            </p:nvSpPr>
            <p:spPr>
              <a:xfrm>
                <a:off x="825426" y="2600775"/>
                <a:ext cx="388676" cy="2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5" name="Google Shape;296;p21"/>
              <p:cNvSpPr/>
              <p:nvPr/>
            </p:nvSpPr>
            <p:spPr>
              <a:xfrm>
                <a:off x="957178" y="2490516"/>
                <a:ext cx="32379" cy="3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6" name="Google Shape;297;p21"/>
              <p:cNvSpPr/>
              <p:nvPr/>
            </p:nvSpPr>
            <p:spPr>
              <a:xfrm>
                <a:off x="1007956" y="2509394"/>
                <a:ext cx="21110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7" name="Google Shape;298;p21"/>
              <p:cNvSpPr/>
              <p:nvPr/>
            </p:nvSpPr>
            <p:spPr>
              <a:xfrm rot="3420117">
                <a:off x="308060" y="2243329"/>
                <a:ext cx="256852" cy="135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8" name="Google Shape;299;p21"/>
              <p:cNvSpPr/>
              <p:nvPr/>
            </p:nvSpPr>
            <p:spPr>
              <a:xfrm rot="3420117">
                <a:off x="437462" y="2420004"/>
                <a:ext cx="143839" cy="90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89" name="Google Shape;300;p21"/>
              <p:cNvSpPr/>
              <p:nvPr/>
            </p:nvSpPr>
            <p:spPr>
              <a:xfrm rot="3420117">
                <a:off x="204005" y="2388538"/>
                <a:ext cx="388674" cy="2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90" name="Google Shape;301;p21"/>
              <p:cNvSpPr/>
              <p:nvPr/>
            </p:nvSpPr>
            <p:spPr>
              <a:xfrm rot="3420117">
                <a:off x="445540" y="2287496"/>
                <a:ext cx="32378" cy="3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91" name="Google Shape;302;p21"/>
              <p:cNvSpPr/>
              <p:nvPr/>
            </p:nvSpPr>
            <p:spPr>
              <a:xfrm rot="3420117">
                <a:off x="464400" y="2338065"/>
                <a:ext cx="21110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92" name="Google Shape;303;p21"/>
              <p:cNvSpPr/>
              <p:nvPr/>
            </p:nvSpPr>
            <p:spPr>
              <a:xfrm>
                <a:off x="431463" y="1801511"/>
                <a:ext cx="831777" cy="70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283" y="3265"/>
                    </a:lnTo>
                    <a:cubicBezTo>
                      <a:pt x="5283" y="3265"/>
                      <a:pt x="4975" y="9028"/>
                      <a:pt x="0" y="11673"/>
                    </a:cubicBezTo>
                    <a:cubicBezTo>
                      <a:pt x="0" y="11673"/>
                      <a:pt x="58" y="13369"/>
                      <a:pt x="254" y="13928"/>
                    </a:cubicBezTo>
                    <a:cubicBezTo>
                      <a:pt x="503" y="14642"/>
                      <a:pt x="1190" y="15064"/>
                      <a:pt x="1190" y="15064"/>
                    </a:cubicBezTo>
                    <a:cubicBezTo>
                      <a:pt x="1190" y="15064"/>
                      <a:pt x="6736" y="14917"/>
                      <a:pt x="11061" y="7063"/>
                    </a:cubicBezTo>
                    <a:cubicBezTo>
                      <a:pt x="11221" y="6773"/>
                      <a:pt x="11445" y="6640"/>
                      <a:pt x="11693" y="6640"/>
                    </a:cubicBezTo>
                    <a:cubicBezTo>
                      <a:pt x="12752" y="6640"/>
                      <a:pt x="14264" y="9036"/>
                      <a:pt x="13213" y="11963"/>
                    </a:cubicBezTo>
                    <a:cubicBezTo>
                      <a:pt x="11921" y="15583"/>
                      <a:pt x="10388" y="20337"/>
                      <a:pt x="10388" y="20337"/>
                    </a:cubicBezTo>
                    <a:cubicBezTo>
                      <a:pt x="10388" y="20337"/>
                      <a:pt x="10745" y="21503"/>
                      <a:pt x="11983" y="21594"/>
                    </a:cubicBezTo>
                    <a:cubicBezTo>
                      <a:pt x="12047" y="21597"/>
                      <a:pt x="12110" y="21600"/>
                      <a:pt x="12174" y="21600"/>
                    </a:cubicBezTo>
                    <a:cubicBezTo>
                      <a:pt x="13352" y="21600"/>
                      <a:pt x="14511" y="20849"/>
                      <a:pt x="14511" y="20849"/>
                    </a:cubicBezTo>
                    <a:cubicBezTo>
                      <a:pt x="14511" y="20849"/>
                      <a:pt x="21185" y="5683"/>
                      <a:pt x="2160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693" name="Google Shape;304;p21"/>
              <p:cNvSpPr/>
              <p:nvPr/>
            </p:nvSpPr>
            <p:spPr>
              <a:xfrm>
                <a:off x="582687" y="1320954"/>
                <a:ext cx="699102" cy="64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2" h="21600" fill="norm" stroke="1" extrusionOk="0">
                    <a:moveTo>
                      <a:pt x="11397" y="0"/>
                    </a:moveTo>
                    <a:lnTo>
                      <a:pt x="3375" y="4538"/>
                    </a:lnTo>
                    <a:cubicBezTo>
                      <a:pt x="3375" y="4538"/>
                      <a:pt x="2645" y="12351"/>
                      <a:pt x="742" y="15353"/>
                    </a:cubicBezTo>
                    <a:cubicBezTo>
                      <a:pt x="-1167" y="18349"/>
                      <a:pt x="751" y="21582"/>
                      <a:pt x="4842" y="21582"/>
                    </a:cubicBezTo>
                    <a:cubicBezTo>
                      <a:pt x="5478" y="21582"/>
                      <a:pt x="6293" y="21600"/>
                      <a:pt x="7214" y="21600"/>
                    </a:cubicBezTo>
                    <a:cubicBezTo>
                      <a:pt x="12230" y="21600"/>
                      <a:pt x="20433" y="21062"/>
                      <a:pt x="20391" y="14140"/>
                    </a:cubicBezTo>
                    <a:cubicBezTo>
                      <a:pt x="20340" y="5947"/>
                      <a:pt x="15684" y="1129"/>
                      <a:pt x="1139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698" name="Google Shape;305;p21"/>
              <p:cNvGrpSpPr/>
              <p:nvPr/>
            </p:nvGrpSpPr>
            <p:grpSpPr>
              <a:xfrm>
                <a:off x="0" y="204134"/>
                <a:ext cx="893003" cy="1090410"/>
                <a:chOff x="0" y="0"/>
                <a:chExt cx="893002" cy="1090408"/>
              </a:xfrm>
            </p:grpSpPr>
            <p:sp>
              <p:nvSpPr>
                <p:cNvPr id="694" name="Google Shape;306;p21"/>
                <p:cNvSpPr/>
                <p:nvPr/>
              </p:nvSpPr>
              <p:spPr>
                <a:xfrm>
                  <a:off x="249913" y="280397"/>
                  <a:ext cx="366265" cy="3514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515" h="21600" fill="norm" stroke="1" extrusionOk="0">
                      <a:moveTo>
                        <a:pt x="7867" y="0"/>
                      </a:moveTo>
                      <a:cubicBezTo>
                        <a:pt x="5933" y="0"/>
                        <a:pt x="3924" y="882"/>
                        <a:pt x="2030" y="2557"/>
                      </a:cubicBezTo>
                      <a:cubicBezTo>
                        <a:pt x="-4085" y="7959"/>
                        <a:pt x="5561" y="20998"/>
                        <a:pt x="5561" y="20998"/>
                      </a:cubicBezTo>
                      <a:lnTo>
                        <a:pt x="5561" y="21600"/>
                      </a:lnTo>
                      <a:lnTo>
                        <a:pt x="17515" y="14300"/>
                      </a:lnTo>
                      <a:cubicBezTo>
                        <a:pt x="16120" y="4414"/>
                        <a:pt x="12187" y="0"/>
                        <a:pt x="786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95" name="Google Shape;307;p21"/>
                <p:cNvSpPr/>
                <p:nvPr/>
              </p:nvSpPr>
              <p:spPr>
                <a:xfrm>
                  <a:off x="0" y="804066"/>
                  <a:ext cx="264415" cy="286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0" h="21600" fill="norm" stroke="1" extrusionOk="0">
                      <a:moveTo>
                        <a:pt x="12263" y="0"/>
                      </a:moveTo>
                      <a:cubicBezTo>
                        <a:pt x="5505" y="0"/>
                        <a:pt x="-1660" y="3284"/>
                        <a:pt x="341" y="13558"/>
                      </a:cubicBezTo>
                      <a:cubicBezTo>
                        <a:pt x="1607" y="20059"/>
                        <a:pt x="6957" y="21600"/>
                        <a:pt x="11749" y="21600"/>
                      </a:cubicBezTo>
                      <a:cubicBezTo>
                        <a:pt x="16073" y="21600"/>
                        <a:pt x="19940" y="20346"/>
                        <a:pt x="19940" y="20346"/>
                      </a:cubicBezTo>
                      <a:lnTo>
                        <a:pt x="16263" y="376"/>
                      </a:lnTo>
                      <a:cubicBezTo>
                        <a:pt x="15003" y="136"/>
                        <a:pt x="13643" y="0"/>
                        <a:pt x="12263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96" name="Google Shape;308;p21"/>
                <p:cNvSpPr/>
                <p:nvPr/>
              </p:nvSpPr>
              <p:spPr>
                <a:xfrm>
                  <a:off x="67878" y="537649"/>
                  <a:ext cx="298332" cy="280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38" h="21600" fill="norm" stroke="1" extrusionOk="0">
                      <a:moveTo>
                        <a:pt x="7417" y="0"/>
                      </a:moveTo>
                      <a:cubicBezTo>
                        <a:pt x="4893" y="0"/>
                        <a:pt x="2566" y="1177"/>
                        <a:pt x="1036" y="4180"/>
                      </a:cubicBezTo>
                      <a:cubicBezTo>
                        <a:pt x="-2962" y="12037"/>
                        <a:pt x="5660" y="20529"/>
                        <a:pt x="9041" y="21600"/>
                      </a:cubicBezTo>
                      <a:lnTo>
                        <a:pt x="18638" y="6505"/>
                      </a:lnTo>
                      <a:cubicBezTo>
                        <a:pt x="16088" y="3080"/>
                        <a:pt x="11496" y="0"/>
                        <a:pt x="74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697" name="Google Shape;309;p21"/>
                <p:cNvSpPr/>
                <p:nvPr/>
              </p:nvSpPr>
              <p:spPr>
                <a:xfrm>
                  <a:off x="503983" y="0"/>
                  <a:ext cx="389020" cy="54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796" h="21600" fill="norm" stroke="1" extrusionOk="0">
                      <a:moveTo>
                        <a:pt x="12326" y="0"/>
                      </a:moveTo>
                      <a:cubicBezTo>
                        <a:pt x="3825" y="0"/>
                        <a:pt x="-307" y="10914"/>
                        <a:pt x="18" y="21600"/>
                      </a:cubicBezTo>
                      <a:cubicBezTo>
                        <a:pt x="18" y="21600"/>
                        <a:pt x="1977" y="20952"/>
                        <a:pt x="6396" y="19699"/>
                      </a:cubicBezTo>
                      <a:cubicBezTo>
                        <a:pt x="9875" y="18711"/>
                        <a:pt x="21293" y="241"/>
                        <a:pt x="12600" y="3"/>
                      </a:cubicBezTo>
                      <a:cubicBezTo>
                        <a:pt x="12508" y="2"/>
                        <a:pt x="12416" y="0"/>
                        <a:pt x="1232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699" name="Google Shape;310;p21"/>
              <p:cNvSpPr/>
              <p:nvPr/>
            </p:nvSpPr>
            <p:spPr>
              <a:xfrm>
                <a:off x="197885" y="689924"/>
                <a:ext cx="998116" cy="843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6" h="21600" fill="norm" stroke="1" extrusionOk="0">
                    <a:moveTo>
                      <a:pt x="11030" y="0"/>
                    </a:moveTo>
                    <a:cubicBezTo>
                      <a:pt x="9472" y="0"/>
                      <a:pt x="7688" y="477"/>
                      <a:pt x="5690" y="1590"/>
                    </a:cubicBezTo>
                    <a:cubicBezTo>
                      <a:pt x="-868" y="5243"/>
                      <a:pt x="-843" y="12442"/>
                      <a:pt x="1235" y="15053"/>
                    </a:cubicBezTo>
                    <a:cubicBezTo>
                      <a:pt x="1235" y="15053"/>
                      <a:pt x="-361" y="16384"/>
                      <a:pt x="492" y="19509"/>
                    </a:cubicBezTo>
                    <a:cubicBezTo>
                      <a:pt x="816" y="20690"/>
                      <a:pt x="1944" y="21600"/>
                      <a:pt x="3392" y="21600"/>
                    </a:cubicBezTo>
                    <a:cubicBezTo>
                      <a:pt x="4556" y="21600"/>
                      <a:pt x="5925" y="21013"/>
                      <a:pt x="7248" y="19509"/>
                    </a:cubicBezTo>
                    <a:cubicBezTo>
                      <a:pt x="7248" y="19509"/>
                      <a:pt x="7665" y="19692"/>
                      <a:pt x="8444" y="19692"/>
                    </a:cubicBezTo>
                    <a:cubicBezTo>
                      <a:pt x="9884" y="19692"/>
                      <a:pt x="12567" y="19068"/>
                      <a:pt x="16158" y="15514"/>
                    </a:cubicBezTo>
                    <a:cubicBezTo>
                      <a:pt x="20732" y="10982"/>
                      <a:pt x="18498" y="0"/>
                      <a:pt x="11030" y="0"/>
                    </a:cubicBezTo>
                    <a:close/>
                  </a:path>
                </a:pathLst>
              </a:custGeom>
              <a:solidFill>
                <a:srgbClr val="F7B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0" name="Google Shape;311;p21"/>
              <p:cNvSpPr/>
              <p:nvPr/>
            </p:nvSpPr>
            <p:spPr>
              <a:xfrm>
                <a:off x="260311" y="1214764"/>
                <a:ext cx="292370" cy="69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91" y="0"/>
                    </a:moveTo>
                    <a:cubicBezTo>
                      <a:pt x="12422" y="0"/>
                      <a:pt x="11553" y="249"/>
                      <a:pt x="10693" y="746"/>
                    </a:cubicBezTo>
                    <a:cubicBezTo>
                      <a:pt x="8801" y="1910"/>
                      <a:pt x="6948" y="4121"/>
                      <a:pt x="5161" y="7012"/>
                    </a:cubicBezTo>
                    <a:cubicBezTo>
                      <a:pt x="3371" y="9969"/>
                      <a:pt x="1648" y="13397"/>
                      <a:pt x="0" y="17858"/>
                    </a:cubicBezTo>
                    <a:lnTo>
                      <a:pt x="618" y="21600"/>
                    </a:lnTo>
                    <a:cubicBezTo>
                      <a:pt x="2106" y="17217"/>
                      <a:pt x="3779" y="13397"/>
                      <a:pt x="5464" y="10231"/>
                    </a:cubicBezTo>
                    <a:cubicBezTo>
                      <a:pt x="7177" y="7065"/>
                      <a:pt x="8955" y="4540"/>
                      <a:pt x="10780" y="2996"/>
                    </a:cubicBezTo>
                    <a:cubicBezTo>
                      <a:pt x="11875" y="2159"/>
                      <a:pt x="12985" y="1714"/>
                      <a:pt x="14098" y="1714"/>
                    </a:cubicBezTo>
                    <a:cubicBezTo>
                      <a:pt x="14853" y="1714"/>
                      <a:pt x="15607" y="1910"/>
                      <a:pt x="16358" y="2355"/>
                    </a:cubicBezTo>
                    <a:cubicBezTo>
                      <a:pt x="18226" y="3480"/>
                      <a:pt x="19977" y="6594"/>
                      <a:pt x="21600" y="10663"/>
                    </a:cubicBezTo>
                    <a:cubicBezTo>
                      <a:pt x="20026" y="6267"/>
                      <a:pt x="18288" y="2721"/>
                      <a:pt x="16411" y="1164"/>
                    </a:cubicBezTo>
                    <a:cubicBezTo>
                      <a:pt x="15384" y="366"/>
                      <a:pt x="14339" y="0"/>
                      <a:pt x="1329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1" name="Google Shape;312;p21"/>
              <p:cNvSpPr/>
              <p:nvPr/>
            </p:nvSpPr>
            <p:spPr>
              <a:xfrm>
                <a:off x="319614" y="1326354"/>
                <a:ext cx="191729" cy="98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5" h="21600" fill="norm" stroke="1" extrusionOk="0">
                    <a:moveTo>
                      <a:pt x="10015" y="0"/>
                    </a:moveTo>
                    <a:cubicBezTo>
                      <a:pt x="9599" y="0"/>
                      <a:pt x="9178" y="55"/>
                      <a:pt x="8757" y="175"/>
                    </a:cubicBezTo>
                    <a:cubicBezTo>
                      <a:pt x="5206" y="1195"/>
                      <a:pt x="2292" y="6667"/>
                      <a:pt x="66" y="16359"/>
                    </a:cubicBezTo>
                    <a:cubicBezTo>
                      <a:pt x="-107" y="17195"/>
                      <a:pt x="66" y="18133"/>
                      <a:pt x="487" y="18501"/>
                    </a:cubicBezTo>
                    <a:cubicBezTo>
                      <a:pt x="599" y="18593"/>
                      <a:pt x="712" y="18639"/>
                      <a:pt x="824" y="18639"/>
                    </a:cubicBezTo>
                    <a:cubicBezTo>
                      <a:pt x="1142" y="18639"/>
                      <a:pt x="1441" y="18290"/>
                      <a:pt x="1582" y="17683"/>
                    </a:cubicBezTo>
                    <a:cubicBezTo>
                      <a:pt x="3537" y="9048"/>
                      <a:pt x="6034" y="4248"/>
                      <a:pt x="9004" y="3347"/>
                    </a:cubicBezTo>
                    <a:cubicBezTo>
                      <a:pt x="9341" y="3246"/>
                      <a:pt x="9678" y="3200"/>
                      <a:pt x="10010" y="3200"/>
                    </a:cubicBezTo>
                    <a:cubicBezTo>
                      <a:pt x="12770" y="3200"/>
                      <a:pt x="15431" y="6336"/>
                      <a:pt x="17311" y="9186"/>
                    </a:cubicBezTo>
                    <a:cubicBezTo>
                      <a:pt x="16736" y="8993"/>
                      <a:pt x="16128" y="8864"/>
                      <a:pt x="15520" y="8864"/>
                    </a:cubicBezTo>
                    <a:cubicBezTo>
                      <a:pt x="14491" y="8864"/>
                      <a:pt x="13453" y="9232"/>
                      <a:pt x="12536" y="10253"/>
                    </a:cubicBezTo>
                    <a:cubicBezTo>
                      <a:pt x="10983" y="11991"/>
                      <a:pt x="10099" y="15228"/>
                      <a:pt x="9888" y="19825"/>
                    </a:cubicBezTo>
                    <a:cubicBezTo>
                      <a:pt x="9851" y="20736"/>
                      <a:pt x="10193" y="21526"/>
                      <a:pt x="10637" y="21600"/>
                    </a:cubicBezTo>
                    <a:lnTo>
                      <a:pt x="10716" y="21600"/>
                    </a:lnTo>
                    <a:cubicBezTo>
                      <a:pt x="11133" y="21600"/>
                      <a:pt x="11502" y="20956"/>
                      <a:pt x="11540" y="20092"/>
                    </a:cubicBezTo>
                    <a:cubicBezTo>
                      <a:pt x="11689" y="16625"/>
                      <a:pt x="12283" y="14253"/>
                      <a:pt x="13345" y="13076"/>
                    </a:cubicBezTo>
                    <a:cubicBezTo>
                      <a:pt x="13981" y="12368"/>
                      <a:pt x="14739" y="12101"/>
                      <a:pt x="15515" y="12101"/>
                    </a:cubicBezTo>
                    <a:cubicBezTo>
                      <a:pt x="17784" y="12101"/>
                      <a:pt x="20207" y="14372"/>
                      <a:pt x="20249" y="14400"/>
                    </a:cubicBezTo>
                    <a:cubicBezTo>
                      <a:pt x="20366" y="14510"/>
                      <a:pt x="20487" y="14566"/>
                      <a:pt x="20614" y="14566"/>
                    </a:cubicBezTo>
                    <a:cubicBezTo>
                      <a:pt x="20857" y="14566"/>
                      <a:pt x="21095" y="14345"/>
                      <a:pt x="21264" y="13940"/>
                    </a:cubicBezTo>
                    <a:cubicBezTo>
                      <a:pt x="21493" y="13343"/>
                      <a:pt x="21474" y="12478"/>
                      <a:pt x="21226" y="11908"/>
                    </a:cubicBezTo>
                    <a:cubicBezTo>
                      <a:pt x="20993" y="11384"/>
                      <a:pt x="15876" y="0"/>
                      <a:pt x="100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2" name="Google Shape;313;p21"/>
              <p:cNvSpPr/>
              <p:nvPr/>
            </p:nvSpPr>
            <p:spPr>
              <a:xfrm>
                <a:off x="727915" y="1080237"/>
                <a:ext cx="41768" cy="63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1" h="21600" fill="norm" stroke="1" extrusionOk="0">
                    <a:moveTo>
                      <a:pt x="5183" y="0"/>
                    </a:moveTo>
                    <a:cubicBezTo>
                      <a:pt x="4565" y="0"/>
                      <a:pt x="3967" y="72"/>
                      <a:pt x="3407" y="258"/>
                    </a:cubicBezTo>
                    <a:cubicBezTo>
                      <a:pt x="-608" y="1547"/>
                      <a:pt x="-1168" y="7377"/>
                      <a:pt x="2229" y="13178"/>
                    </a:cubicBezTo>
                    <a:cubicBezTo>
                      <a:pt x="5163" y="18205"/>
                      <a:pt x="10124" y="21600"/>
                      <a:pt x="14004" y="21600"/>
                    </a:cubicBezTo>
                    <a:cubicBezTo>
                      <a:pt x="14622" y="21600"/>
                      <a:pt x="15220" y="21514"/>
                      <a:pt x="15761" y="21342"/>
                    </a:cubicBezTo>
                    <a:cubicBezTo>
                      <a:pt x="19892" y="19996"/>
                      <a:pt x="20432" y="14238"/>
                      <a:pt x="17035" y="8422"/>
                    </a:cubicBezTo>
                    <a:cubicBezTo>
                      <a:pt x="14101" y="3395"/>
                      <a:pt x="9140" y="0"/>
                      <a:pt x="518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3" name="Google Shape;314;p21"/>
              <p:cNvSpPr/>
              <p:nvPr/>
            </p:nvSpPr>
            <p:spPr>
              <a:xfrm>
                <a:off x="1021820" y="935663"/>
                <a:ext cx="41774" cy="6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5241" y="0"/>
                    </a:moveTo>
                    <a:cubicBezTo>
                      <a:pt x="4624" y="0"/>
                      <a:pt x="4045" y="86"/>
                      <a:pt x="3505" y="258"/>
                    </a:cubicBezTo>
                    <a:cubicBezTo>
                      <a:pt x="-622" y="1617"/>
                      <a:pt x="-1181" y="7357"/>
                      <a:pt x="2233" y="13183"/>
                    </a:cubicBezTo>
                    <a:cubicBezTo>
                      <a:pt x="5164" y="18193"/>
                      <a:pt x="10101" y="21600"/>
                      <a:pt x="14055" y="21600"/>
                    </a:cubicBezTo>
                    <a:cubicBezTo>
                      <a:pt x="14672" y="21600"/>
                      <a:pt x="15270" y="21514"/>
                      <a:pt x="15829" y="21342"/>
                    </a:cubicBezTo>
                    <a:cubicBezTo>
                      <a:pt x="19860" y="20040"/>
                      <a:pt x="20419" y="14243"/>
                      <a:pt x="17005" y="8417"/>
                    </a:cubicBezTo>
                    <a:cubicBezTo>
                      <a:pt x="14074" y="3407"/>
                      <a:pt x="9137" y="0"/>
                      <a:pt x="5241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4" name="Google Shape;315;p21"/>
              <p:cNvSpPr/>
              <p:nvPr/>
            </p:nvSpPr>
            <p:spPr>
              <a:xfrm>
                <a:off x="646319" y="1157714"/>
                <a:ext cx="223324" cy="155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6" h="21600" fill="norm" stroke="1" extrusionOk="0">
                    <a:moveTo>
                      <a:pt x="13062" y="0"/>
                    </a:moveTo>
                    <a:cubicBezTo>
                      <a:pt x="11380" y="0"/>
                      <a:pt x="9522" y="553"/>
                      <a:pt x="7645" y="1649"/>
                    </a:cubicBezTo>
                    <a:cubicBezTo>
                      <a:pt x="2352" y="4829"/>
                      <a:pt x="-963" y="11470"/>
                      <a:pt x="250" y="16532"/>
                    </a:cubicBezTo>
                    <a:cubicBezTo>
                      <a:pt x="1036" y="19783"/>
                      <a:pt x="3518" y="21600"/>
                      <a:pt x="6619" y="21600"/>
                    </a:cubicBezTo>
                    <a:cubicBezTo>
                      <a:pt x="8294" y="21600"/>
                      <a:pt x="10156" y="21052"/>
                      <a:pt x="12015" y="19951"/>
                    </a:cubicBezTo>
                    <a:cubicBezTo>
                      <a:pt x="17325" y="16777"/>
                      <a:pt x="20637" y="10136"/>
                      <a:pt x="19427" y="5068"/>
                    </a:cubicBezTo>
                    <a:cubicBezTo>
                      <a:pt x="18642" y="1817"/>
                      <a:pt x="16160" y="0"/>
                      <a:pt x="130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5" name="Google Shape;316;p21"/>
              <p:cNvSpPr/>
              <p:nvPr/>
            </p:nvSpPr>
            <p:spPr>
              <a:xfrm>
                <a:off x="1040949" y="991710"/>
                <a:ext cx="135886" cy="128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6" h="21600" fill="norm" stroke="1" extrusionOk="0">
                    <a:moveTo>
                      <a:pt x="12899" y="0"/>
                    </a:moveTo>
                    <a:cubicBezTo>
                      <a:pt x="10294" y="0"/>
                      <a:pt x="7282" y="1415"/>
                      <a:pt x="4700" y="4069"/>
                    </a:cubicBezTo>
                    <a:cubicBezTo>
                      <a:pt x="185" y="8723"/>
                      <a:pt x="-1342" y="15531"/>
                      <a:pt x="1286" y="19234"/>
                    </a:cubicBezTo>
                    <a:cubicBezTo>
                      <a:pt x="2410" y="20819"/>
                      <a:pt x="4077" y="21600"/>
                      <a:pt x="6017" y="21600"/>
                    </a:cubicBezTo>
                    <a:cubicBezTo>
                      <a:pt x="8599" y="21600"/>
                      <a:pt x="11611" y="20185"/>
                      <a:pt x="14210" y="17531"/>
                    </a:cubicBezTo>
                    <a:cubicBezTo>
                      <a:pt x="18731" y="12849"/>
                      <a:pt x="20258" y="6069"/>
                      <a:pt x="17630" y="2366"/>
                    </a:cubicBezTo>
                    <a:cubicBezTo>
                      <a:pt x="16506" y="781"/>
                      <a:pt x="14810" y="0"/>
                      <a:pt x="12899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6" name="Google Shape;317;p21"/>
              <p:cNvSpPr/>
              <p:nvPr/>
            </p:nvSpPr>
            <p:spPr>
              <a:xfrm>
                <a:off x="817022" y="974590"/>
                <a:ext cx="713633" cy="55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9" h="21600" fill="norm" stroke="1" extrusionOk="0">
                    <a:moveTo>
                      <a:pt x="18632" y="0"/>
                    </a:moveTo>
                    <a:cubicBezTo>
                      <a:pt x="18024" y="0"/>
                      <a:pt x="17206" y="2727"/>
                      <a:pt x="16730" y="2933"/>
                    </a:cubicBezTo>
                    <a:cubicBezTo>
                      <a:pt x="16706" y="2944"/>
                      <a:pt x="16682" y="2949"/>
                      <a:pt x="16659" y="2949"/>
                    </a:cubicBezTo>
                    <a:cubicBezTo>
                      <a:pt x="16291" y="2949"/>
                      <a:pt x="16000" y="1729"/>
                      <a:pt x="15469" y="1729"/>
                    </a:cubicBezTo>
                    <a:cubicBezTo>
                      <a:pt x="15344" y="1729"/>
                      <a:pt x="15205" y="1795"/>
                      <a:pt x="15050" y="1963"/>
                    </a:cubicBezTo>
                    <a:cubicBezTo>
                      <a:pt x="14190" y="2879"/>
                      <a:pt x="16263" y="4042"/>
                      <a:pt x="15257" y="6041"/>
                    </a:cubicBezTo>
                    <a:cubicBezTo>
                      <a:pt x="11112" y="14245"/>
                      <a:pt x="86" y="17325"/>
                      <a:pt x="1" y="19981"/>
                    </a:cubicBezTo>
                    <a:cubicBezTo>
                      <a:pt x="-31" y="21042"/>
                      <a:pt x="998" y="21600"/>
                      <a:pt x="2585" y="21600"/>
                    </a:cubicBezTo>
                    <a:cubicBezTo>
                      <a:pt x="5770" y="21600"/>
                      <a:pt x="11205" y="19353"/>
                      <a:pt x="14844" y="14404"/>
                    </a:cubicBezTo>
                    <a:cubicBezTo>
                      <a:pt x="20296" y="6996"/>
                      <a:pt x="21569" y="3749"/>
                      <a:pt x="20623" y="3098"/>
                    </a:cubicBezTo>
                    <a:cubicBezTo>
                      <a:pt x="20400" y="2944"/>
                      <a:pt x="20214" y="2886"/>
                      <a:pt x="20058" y="2886"/>
                    </a:cubicBezTo>
                    <a:cubicBezTo>
                      <a:pt x="19926" y="2886"/>
                      <a:pt x="19817" y="2928"/>
                      <a:pt x="19728" y="2991"/>
                    </a:cubicBezTo>
                    <a:cubicBezTo>
                      <a:pt x="19933" y="2590"/>
                      <a:pt x="20077" y="2020"/>
                      <a:pt x="19602" y="1578"/>
                    </a:cubicBezTo>
                    <a:cubicBezTo>
                      <a:pt x="19398" y="1390"/>
                      <a:pt x="19219" y="1319"/>
                      <a:pt x="19066" y="1319"/>
                    </a:cubicBezTo>
                    <a:cubicBezTo>
                      <a:pt x="18801" y="1319"/>
                      <a:pt x="18612" y="1530"/>
                      <a:pt x="18498" y="1709"/>
                    </a:cubicBezTo>
                    <a:cubicBezTo>
                      <a:pt x="18734" y="1219"/>
                      <a:pt x="19168" y="178"/>
                      <a:pt x="18697" y="11"/>
                    </a:cubicBezTo>
                    <a:cubicBezTo>
                      <a:pt x="18676" y="3"/>
                      <a:pt x="18654" y="0"/>
                      <a:pt x="18632" y="0"/>
                    </a:cubicBezTo>
                    <a:close/>
                  </a:path>
                </a:pathLst>
              </a:custGeom>
              <a:solidFill>
                <a:srgbClr val="F7B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7" name="Google Shape;318;p21"/>
              <p:cNvSpPr/>
              <p:nvPr/>
            </p:nvSpPr>
            <p:spPr>
              <a:xfrm>
                <a:off x="1176847" y="1345314"/>
                <a:ext cx="80213" cy="5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3" h="21600" fill="norm" stroke="1" extrusionOk="0">
                    <a:moveTo>
                      <a:pt x="15011" y="0"/>
                    </a:moveTo>
                    <a:cubicBezTo>
                      <a:pt x="13489" y="0"/>
                      <a:pt x="11956" y="689"/>
                      <a:pt x="10667" y="1378"/>
                    </a:cubicBezTo>
                    <a:cubicBezTo>
                      <a:pt x="7389" y="3164"/>
                      <a:pt x="4067" y="5608"/>
                      <a:pt x="467" y="8756"/>
                    </a:cubicBezTo>
                    <a:cubicBezTo>
                      <a:pt x="11" y="9147"/>
                      <a:pt x="-133" y="9978"/>
                      <a:pt x="134" y="10620"/>
                    </a:cubicBezTo>
                    <a:cubicBezTo>
                      <a:pt x="311" y="11074"/>
                      <a:pt x="645" y="11309"/>
                      <a:pt x="967" y="11309"/>
                    </a:cubicBezTo>
                    <a:cubicBezTo>
                      <a:pt x="1156" y="11309"/>
                      <a:pt x="1345" y="11231"/>
                      <a:pt x="1500" y="11074"/>
                    </a:cubicBezTo>
                    <a:cubicBezTo>
                      <a:pt x="4978" y="8051"/>
                      <a:pt x="8211" y="5670"/>
                      <a:pt x="11400" y="3932"/>
                    </a:cubicBezTo>
                    <a:cubicBezTo>
                      <a:pt x="12489" y="3336"/>
                      <a:pt x="13767" y="2757"/>
                      <a:pt x="14967" y="2757"/>
                    </a:cubicBezTo>
                    <a:cubicBezTo>
                      <a:pt x="15589" y="2757"/>
                      <a:pt x="16189" y="2913"/>
                      <a:pt x="16734" y="3305"/>
                    </a:cubicBezTo>
                    <a:cubicBezTo>
                      <a:pt x="17911" y="4135"/>
                      <a:pt x="18600" y="6062"/>
                      <a:pt x="18967" y="7550"/>
                    </a:cubicBezTo>
                    <a:cubicBezTo>
                      <a:pt x="19278" y="8819"/>
                      <a:pt x="19556" y="10683"/>
                      <a:pt x="19100" y="12171"/>
                    </a:cubicBezTo>
                    <a:cubicBezTo>
                      <a:pt x="18689" y="13502"/>
                      <a:pt x="17734" y="14410"/>
                      <a:pt x="16878" y="15178"/>
                    </a:cubicBezTo>
                    <a:cubicBezTo>
                      <a:pt x="15411" y="16462"/>
                      <a:pt x="13811" y="17434"/>
                      <a:pt x="12167" y="18201"/>
                    </a:cubicBezTo>
                    <a:cubicBezTo>
                      <a:pt x="11423" y="18514"/>
                      <a:pt x="10556" y="18828"/>
                      <a:pt x="9711" y="18828"/>
                    </a:cubicBezTo>
                    <a:cubicBezTo>
                      <a:pt x="9523" y="18828"/>
                      <a:pt x="9345" y="18812"/>
                      <a:pt x="9167" y="18781"/>
                    </a:cubicBezTo>
                    <a:cubicBezTo>
                      <a:pt x="8256" y="18514"/>
                      <a:pt x="7523" y="17684"/>
                      <a:pt x="7345" y="16791"/>
                    </a:cubicBezTo>
                    <a:cubicBezTo>
                      <a:pt x="7111" y="15491"/>
                      <a:pt x="7756" y="14097"/>
                      <a:pt x="8167" y="13330"/>
                    </a:cubicBezTo>
                    <a:cubicBezTo>
                      <a:pt x="9345" y="11074"/>
                      <a:pt x="11178" y="9335"/>
                      <a:pt x="13134" y="8693"/>
                    </a:cubicBezTo>
                    <a:cubicBezTo>
                      <a:pt x="13323" y="8615"/>
                      <a:pt x="13489" y="8615"/>
                      <a:pt x="13634" y="8615"/>
                    </a:cubicBezTo>
                    <a:cubicBezTo>
                      <a:pt x="13089" y="9649"/>
                      <a:pt x="12400" y="10542"/>
                      <a:pt x="11678" y="11325"/>
                    </a:cubicBezTo>
                    <a:cubicBezTo>
                      <a:pt x="11223" y="11779"/>
                      <a:pt x="11134" y="12672"/>
                      <a:pt x="11445" y="13251"/>
                    </a:cubicBezTo>
                    <a:cubicBezTo>
                      <a:pt x="11634" y="13643"/>
                      <a:pt x="11934" y="13831"/>
                      <a:pt x="12234" y="13831"/>
                    </a:cubicBezTo>
                    <a:cubicBezTo>
                      <a:pt x="12434" y="13831"/>
                      <a:pt x="12634" y="13753"/>
                      <a:pt x="12811" y="13565"/>
                    </a:cubicBezTo>
                    <a:cubicBezTo>
                      <a:pt x="13723" y="12672"/>
                      <a:pt x="14545" y="11513"/>
                      <a:pt x="15234" y="10307"/>
                    </a:cubicBezTo>
                    <a:cubicBezTo>
                      <a:pt x="15367" y="9978"/>
                      <a:pt x="15723" y="9335"/>
                      <a:pt x="15723" y="8443"/>
                    </a:cubicBezTo>
                    <a:cubicBezTo>
                      <a:pt x="15778" y="7659"/>
                      <a:pt x="15545" y="7017"/>
                      <a:pt x="15089" y="6579"/>
                    </a:cubicBezTo>
                    <a:cubicBezTo>
                      <a:pt x="14656" y="6030"/>
                      <a:pt x="14067" y="5842"/>
                      <a:pt x="13523" y="5842"/>
                    </a:cubicBezTo>
                    <a:cubicBezTo>
                      <a:pt x="13211" y="5842"/>
                      <a:pt x="12923" y="5905"/>
                      <a:pt x="12678" y="5999"/>
                    </a:cubicBezTo>
                    <a:cubicBezTo>
                      <a:pt x="10256" y="6829"/>
                      <a:pt x="8067" y="8881"/>
                      <a:pt x="6567" y="11638"/>
                    </a:cubicBezTo>
                    <a:cubicBezTo>
                      <a:pt x="5523" y="13706"/>
                      <a:pt x="5111" y="15695"/>
                      <a:pt x="5478" y="17480"/>
                    </a:cubicBezTo>
                    <a:cubicBezTo>
                      <a:pt x="5834" y="19485"/>
                      <a:pt x="7156" y="21036"/>
                      <a:pt x="8800" y="21475"/>
                    </a:cubicBezTo>
                    <a:cubicBezTo>
                      <a:pt x="9167" y="21537"/>
                      <a:pt x="9489" y="21600"/>
                      <a:pt x="9811" y="21600"/>
                    </a:cubicBezTo>
                    <a:cubicBezTo>
                      <a:pt x="10900" y="21600"/>
                      <a:pt x="11956" y="21224"/>
                      <a:pt x="12767" y="20832"/>
                    </a:cubicBezTo>
                    <a:cubicBezTo>
                      <a:pt x="14545" y="20002"/>
                      <a:pt x="16267" y="18906"/>
                      <a:pt x="17911" y="17480"/>
                    </a:cubicBezTo>
                    <a:cubicBezTo>
                      <a:pt x="18967" y="16588"/>
                      <a:pt x="20245" y="15319"/>
                      <a:pt x="20878" y="13330"/>
                    </a:cubicBezTo>
                    <a:cubicBezTo>
                      <a:pt x="21467" y="11466"/>
                      <a:pt x="21423" y="9210"/>
                      <a:pt x="20789" y="6579"/>
                    </a:cubicBezTo>
                    <a:cubicBezTo>
                      <a:pt x="20100" y="3806"/>
                      <a:pt x="19000" y="1817"/>
                      <a:pt x="17634" y="846"/>
                    </a:cubicBezTo>
                    <a:cubicBezTo>
                      <a:pt x="16800" y="235"/>
                      <a:pt x="15900" y="0"/>
                      <a:pt x="1501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8" name="Google Shape;319;p21"/>
              <p:cNvSpPr/>
              <p:nvPr/>
            </p:nvSpPr>
            <p:spPr>
              <a:xfrm>
                <a:off x="889835" y="1006485"/>
                <a:ext cx="46744" cy="39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78" h="21600" fill="norm" stroke="1" extrusionOk="0">
                    <a:moveTo>
                      <a:pt x="18456" y="0"/>
                    </a:moveTo>
                    <a:lnTo>
                      <a:pt x="0" y="15724"/>
                    </a:lnTo>
                    <a:cubicBezTo>
                      <a:pt x="0" y="15724"/>
                      <a:pt x="-119" y="21600"/>
                      <a:pt x="3790" y="21600"/>
                    </a:cubicBezTo>
                    <a:cubicBezTo>
                      <a:pt x="4215" y="21600"/>
                      <a:pt x="4690" y="21531"/>
                      <a:pt x="5234" y="21370"/>
                    </a:cubicBezTo>
                    <a:cubicBezTo>
                      <a:pt x="10605" y="19764"/>
                      <a:pt x="21481" y="4247"/>
                      <a:pt x="1845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09" name="Google Shape;320;p21"/>
              <p:cNvSpPr/>
              <p:nvPr/>
            </p:nvSpPr>
            <p:spPr>
              <a:xfrm>
                <a:off x="659398" y="1006806"/>
                <a:ext cx="72806" cy="5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0" name="Google Shape;321;p21"/>
              <p:cNvSpPr/>
              <p:nvPr/>
            </p:nvSpPr>
            <p:spPr>
              <a:xfrm rot="20201656">
                <a:off x="914333" y="813632"/>
                <a:ext cx="100305" cy="6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1" name="Google Shape;322;p21"/>
              <p:cNvSpPr/>
              <p:nvPr/>
            </p:nvSpPr>
            <p:spPr>
              <a:xfrm rot="1613049">
                <a:off x="871703" y="1708140"/>
                <a:ext cx="110979" cy="287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2" name="Google Shape;323;p21"/>
              <p:cNvSpPr/>
              <p:nvPr/>
            </p:nvSpPr>
            <p:spPr>
              <a:xfrm flipH="1" rot="484226">
                <a:off x="909924" y="1956489"/>
                <a:ext cx="116407" cy="532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3" name="Google Shape;324;p21"/>
              <p:cNvSpPr/>
              <p:nvPr/>
            </p:nvSpPr>
            <p:spPr>
              <a:xfrm flipH="1" rot="1837075">
                <a:off x="552269" y="1940477"/>
                <a:ext cx="65916" cy="301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6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4" name="Google Shape;325;p21"/>
              <p:cNvSpPr/>
              <p:nvPr/>
            </p:nvSpPr>
            <p:spPr>
              <a:xfrm flipH="1">
                <a:off x="930014" y="1122674"/>
                <a:ext cx="37969" cy="20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5" name="Google Shape;326;p21"/>
              <p:cNvSpPr/>
              <p:nvPr/>
            </p:nvSpPr>
            <p:spPr>
              <a:xfrm rot="19656301">
                <a:off x="804200" y="1414234"/>
                <a:ext cx="230703" cy="242362"/>
              </a:xfrm>
              <a:prstGeom prst="rect">
                <a:avLst/>
              </a:pr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  <p:grpSp>
          <p:nvGrpSpPr>
            <p:cNvPr id="748" name="Google Shape;327;p21"/>
            <p:cNvGrpSpPr/>
            <p:nvPr/>
          </p:nvGrpSpPr>
          <p:grpSpPr>
            <a:xfrm>
              <a:off x="80751" y="3591483"/>
              <a:ext cx="1132644" cy="1620434"/>
              <a:chOff x="0" y="0"/>
              <a:chExt cx="1132643" cy="1620432"/>
            </a:xfrm>
          </p:grpSpPr>
          <p:sp>
            <p:nvSpPr>
              <p:cNvPr id="717" name="Google Shape;328;p21"/>
              <p:cNvSpPr/>
              <p:nvPr/>
            </p:nvSpPr>
            <p:spPr>
              <a:xfrm flipH="1">
                <a:off x="90475" y="728681"/>
                <a:ext cx="269271" cy="25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600" fill="norm" stroke="1" extrusionOk="0">
                    <a:moveTo>
                      <a:pt x="10489" y="0"/>
                    </a:moveTo>
                    <a:cubicBezTo>
                      <a:pt x="3544" y="0"/>
                      <a:pt x="967" y="10173"/>
                      <a:pt x="46" y="16537"/>
                    </a:cubicBezTo>
                    <a:cubicBezTo>
                      <a:pt x="-321" y="19195"/>
                      <a:pt x="1544" y="21600"/>
                      <a:pt x="4005" y="21600"/>
                    </a:cubicBezTo>
                    <a:lnTo>
                      <a:pt x="16963" y="21600"/>
                    </a:lnTo>
                    <a:cubicBezTo>
                      <a:pt x="19383" y="21600"/>
                      <a:pt x="21279" y="19195"/>
                      <a:pt x="20891" y="16537"/>
                    </a:cubicBezTo>
                    <a:cubicBezTo>
                      <a:pt x="19959" y="10173"/>
                      <a:pt x="17393" y="0"/>
                      <a:pt x="1048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8" name="Google Shape;329;p21"/>
              <p:cNvSpPr/>
              <p:nvPr/>
            </p:nvSpPr>
            <p:spPr>
              <a:xfrm flipH="1">
                <a:off x="324605" y="563580"/>
                <a:ext cx="133541" cy="54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9" h="21600" fill="norm" stroke="1" extrusionOk="0">
                    <a:moveTo>
                      <a:pt x="3671" y="0"/>
                    </a:moveTo>
                    <a:cubicBezTo>
                      <a:pt x="2117" y="0"/>
                      <a:pt x="563" y="260"/>
                      <a:pt x="408" y="811"/>
                    </a:cubicBezTo>
                    <a:cubicBezTo>
                      <a:pt x="-1632" y="8038"/>
                      <a:pt x="4195" y="14315"/>
                      <a:pt x="13072" y="21086"/>
                    </a:cubicBezTo>
                    <a:cubicBezTo>
                      <a:pt x="13539" y="21446"/>
                      <a:pt x="14510" y="21600"/>
                      <a:pt x="15559" y="21600"/>
                    </a:cubicBezTo>
                    <a:cubicBezTo>
                      <a:pt x="17637" y="21600"/>
                      <a:pt x="19968" y="20996"/>
                      <a:pt x="19055" y="20269"/>
                    </a:cubicBezTo>
                    <a:cubicBezTo>
                      <a:pt x="10567" y="13790"/>
                      <a:pt x="5128" y="7895"/>
                      <a:pt x="7051" y="960"/>
                    </a:cubicBezTo>
                    <a:cubicBezTo>
                      <a:pt x="7226" y="334"/>
                      <a:pt x="5439" y="0"/>
                      <a:pt x="367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19" name="Google Shape;330;p21"/>
              <p:cNvSpPr/>
              <p:nvPr/>
            </p:nvSpPr>
            <p:spPr>
              <a:xfrm flipH="1">
                <a:off x="179865" y="0"/>
                <a:ext cx="556415" cy="59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600" fill="norm" stroke="1" extrusionOk="0">
                    <a:moveTo>
                      <a:pt x="10534" y="0"/>
                    </a:moveTo>
                    <a:cubicBezTo>
                      <a:pt x="981" y="0"/>
                      <a:pt x="0" y="13552"/>
                      <a:pt x="0" y="19189"/>
                    </a:cubicBezTo>
                    <a:cubicBezTo>
                      <a:pt x="0" y="20512"/>
                      <a:pt x="1159" y="21585"/>
                      <a:pt x="2568" y="21585"/>
                    </a:cubicBezTo>
                    <a:cubicBezTo>
                      <a:pt x="3800" y="21575"/>
                      <a:pt x="5397" y="21575"/>
                      <a:pt x="7141" y="21575"/>
                    </a:cubicBezTo>
                    <a:cubicBezTo>
                      <a:pt x="11218" y="21575"/>
                      <a:pt x="16103" y="21590"/>
                      <a:pt x="19016" y="21600"/>
                    </a:cubicBezTo>
                    <a:cubicBezTo>
                      <a:pt x="20462" y="21600"/>
                      <a:pt x="21600" y="20497"/>
                      <a:pt x="21563" y="19140"/>
                    </a:cubicBezTo>
                    <a:cubicBezTo>
                      <a:pt x="21423" y="13454"/>
                      <a:pt x="20050" y="0"/>
                      <a:pt x="1053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0" name="Google Shape;331;p21"/>
              <p:cNvSpPr/>
              <p:nvPr/>
            </p:nvSpPr>
            <p:spPr>
              <a:xfrm flipH="1">
                <a:off x="100867" y="359156"/>
                <a:ext cx="75535" cy="85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0" h="21600" fill="norm" stroke="1" extrusionOk="0">
                    <a:moveTo>
                      <a:pt x="6905" y="0"/>
                    </a:moveTo>
                    <a:cubicBezTo>
                      <a:pt x="3682" y="0"/>
                      <a:pt x="135" y="289"/>
                      <a:pt x="941" y="727"/>
                    </a:cubicBezTo>
                    <a:cubicBezTo>
                      <a:pt x="7099" y="4215"/>
                      <a:pt x="8421" y="7692"/>
                      <a:pt x="5326" y="11218"/>
                    </a:cubicBezTo>
                    <a:cubicBezTo>
                      <a:pt x="2489" y="14498"/>
                      <a:pt x="-2057" y="17745"/>
                      <a:pt x="1038" y="21050"/>
                    </a:cubicBezTo>
                    <a:cubicBezTo>
                      <a:pt x="1393" y="21417"/>
                      <a:pt x="4359" y="21600"/>
                      <a:pt x="7131" y="21600"/>
                    </a:cubicBezTo>
                    <a:cubicBezTo>
                      <a:pt x="9871" y="21600"/>
                      <a:pt x="12418" y="21420"/>
                      <a:pt x="12031" y="21050"/>
                    </a:cubicBezTo>
                    <a:cubicBezTo>
                      <a:pt x="8743" y="17491"/>
                      <a:pt x="14353" y="14023"/>
                      <a:pt x="16996" y="10491"/>
                    </a:cubicBezTo>
                    <a:cubicBezTo>
                      <a:pt x="19543" y="7102"/>
                      <a:pt x="17544" y="3753"/>
                      <a:pt x="11612" y="425"/>
                    </a:cubicBezTo>
                    <a:cubicBezTo>
                      <a:pt x="11096" y="129"/>
                      <a:pt x="9065" y="0"/>
                      <a:pt x="690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1" name="Google Shape;332;p21"/>
              <p:cNvSpPr/>
              <p:nvPr/>
            </p:nvSpPr>
            <p:spPr>
              <a:xfrm flipH="1">
                <a:off x="-1" y="78511"/>
                <a:ext cx="311352" cy="3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9988" y="0"/>
                    </a:moveTo>
                    <a:cubicBezTo>
                      <a:pt x="1367" y="0"/>
                      <a:pt x="122" y="13243"/>
                      <a:pt x="1" y="18788"/>
                    </a:cubicBezTo>
                    <a:cubicBezTo>
                      <a:pt x="-36" y="20116"/>
                      <a:pt x="1051" y="21209"/>
                      <a:pt x="2472" y="21279"/>
                    </a:cubicBezTo>
                    <a:lnTo>
                      <a:pt x="10276" y="21600"/>
                    </a:lnTo>
                    <a:cubicBezTo>
                      <a:pt x="14429" y="21513"/>
                      <a:pt x="17123" y="21513"/>
                      <a:pt x="18870" y="21513"/>
                    </a:cubicBezTo>
                    <a:cubicBezTo>
                      <a:pt x="18879" y="21513"/>
                      <a:pt x="18898" y="21513"/>
                      <a:pt x="18916" y="21513"/>
                    </a:cubicBezTo>
                    <a:cubicBezTo>
                      <a:pt x="20384" y="21513"/>
                      <a:pt x="21564" y="20307"/>
                      <a:pt x="21471" y="18936"/>
                    </a:cubicBezTo>
                    <a:cubicBezTo>
                      <a:pt x="20997" y="13217"/>
                      <a:pt x="18991" y="304"/>
                      <a:pt x="10276" y="0"/>
                    </a:cubicBezTo>
                    <a:cubicBezTo>
                      <a:pt x="10174" y="0"/>
                      <a:pt x="10081" y="0"/>
                      <a:pt x="998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2" name="Google Shape;333;p21"/>
              <p:cNvSpPr/>
              <p:nvPr/>
            </p:nvSpPr>
            <p:spPr>
              <a:xfrm flipH="1">
                <a:off x="432826" y="585664"/>
                <a:ext cx="48219" cy="583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fill="norm" stroke="1" extrusionOk="0">
                    <a:moveTo>
                      <a:pt x="10229" y="0"/>
                    </a:moveTo>
                    <a:cubicBezTo>
                      <a:pt x="5054" y="0"/>
                      <a:pt x="-60" y="269"/>
                      <a:pt x="0" y="817"/>
                    </a:cubicBezTo>
                    <a:cubicBezTo>
                      <a:pt x="241" y="7466"/>
                      <a:pt x="602" y="14119"/>
                      <a:pt x="782" y="20768"/>
                    </a:cubicBezTo>
                    <a:cubicBezTo>
                      <a:pt x="963" y="21321"/>
                      <a:pt x="6137" y="21600"/>
                      <a:pt x="11251" y="21600"/>
                    </a:cubicBezTo>
                    <a:cubicBezTo>
                      <a:pt x="16426" y="21600"/>
                      <a:pt x="21540" y="21321"/>
                      <a:pt x="21540" y="20768"/>
                    </a:cubicBezTo>
                    <a:cubicBezTo>
                      <a:pt x="21179" y="14119"/>
                      <a:pt x="20998" y="7466"/>
                      <a:pt x="20517" y="817"/>
                    </a:cubicBezTo>
                    <a:cubicBezTo>
                      <a:pt x="20517" y="269"/>
                      <a:pt x="15343" y="0"/>
                      <a:pt x="1022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3" name="Google Shape;334;p21"/>
              <p:cNvSpPr/>
              <p:nvPr/>
            </p:nvSpPr>
            <p:spPr>
              <a:xfrm flipH="1">
                <a:off x="292970" y="257348"/>
                <a:ext cx="343534" cy="407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10747" y="0"/>
                    </a:moveTo>
                    <a:cubicBezTo>
                      <a:pt x="1895" y="0"/>
                      <a:pt x="288" y="12757"/>
                      <a:pt x="2" y="18676"/>
                    </a:cubicBezTo>
                    <a:cubicBezTo>
                      <a:pt x="-57" y="20259"/>
                      <a:pt x="1441" y="21600"/>
                      <a:pt x="3342" y="21600"/>
                    </a:cubicBezTo>
                    <a:lnTo>
                      <a:pt x="18135" y="21600"/>
                    </a:lnTo>
                    <a:cubicBezTo>
                      <a:pt x="20028" y="21600"/>
                      <a:pt x="21543" y="20259"/>
                      <a:pt x="21459" y="18676"/>
                    </a:cubicBezTo>
                    <a:cubicBezTo>
                      <a:pt x="21173" y="12757"/>
                      <a:pt x="19566" y="0"/>
                      <a:pt x="1074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4" name="Google Shape;335;p21"/>
              <p:cNvSpPr/>
              <p:nvPr/>
            </p:nvSpPr>
            <p:spPr>
              <a:xfrm flipH="1">
                <a:off x="190922" y="912501"/>
                <a:ext cx="110882" cy="208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04" h="21600" fill="norm" stroke="1" extrusionOk="0">
                    <a:moveTo>
                      <a:pt x="14772" y="0"/>
                    </a:moveTo>
                    <a:cubicBezTo>
                      <a:pt x="12479" y="0"/>
                      <a:pt x="10029" y="1186"/>
                      <a:pt x="10681" y="3000"/>
                    </a:cubicBezTo>
                    <a:cubicBezTo>
                      <a:pt x="11603" y="5567"/>
                      <a:pt x="8456" y="8958"/>
                      <a:pt x="6770" y="11135"/>
                    </a:cubicBezTo>
                    <a:cubicBezTo>
                      <a:pt x="5017" y="13535"/>
                      <a:pt x="2859" y="15809"/>
                      <a:pt x="634" y="18056"/>
                    </a:cubicBezTo>
                    <a:cubicBezTo>
                      <a:pt x="-1254" y="19884"/>
                      <a:pt x="1421" y="21600"/>
                      <a:pt x="4095" y="21600"/>
                    </a:cubicBezTo>
                    <a:cubicBezTo>
                      <a:pt x="5264" y="21600"/>
                      <a:pt x="6433" y="21279"/>
                      <a:pt x="7220" y="20484"/>
                    </a:cubicBezTo>
                    <a:cubicBezTo>
                      <a:pt x="12367" y="15488"/>
                      <a:pt x="20346" y="7953"/>
                      <a:pt x="18121" y="1702"/>
                    </a:cubicBezTo>
                    <a:cubicBezTo>
                      <a:pt x="17694" y="516"/>
                      <a:pt x="16255" y="0"/>
                      <a:pt x="14772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5" name="Google Shape;336;p21"/>
              <p:cNvSpPr/>
              <p:nvPr/>
            </p:nvSpPr>
            <p:spPr>
              <a:xfrm flipH="1">
                <a:off x="353640" y="990068"/>
                <a:ext cx="779004" cy="63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fill="norm" stroke="1" extrusionOk="0">
                    <a:moveTo>
                      <a:pt x="816" y="0"/>
                    </a:moveTo>
                    <a:cubicBezTo>
                      <a:pt x="69" y="0"/>
                      <a:pt x="-212" y="512"/>
                      <a:pt x="169" y="1657"/>
                    </a:cubicBezTo>
                    <a:cubicBezTo>
                      <a:pt x="2325" y="8149"/>
                      <a:pt x="21007" y="21365"/>
                      <a:pt x="21137" y="21600"/>
                    </a:cubicBezTo>
                    <a:lnTo>
                      <a:pt x="21388" y="20986"/>
                    </a:lnTo>
                    <a:cubicBezTo>
                      <a:pt x="17801" y="11079"/>
                      <a:pt x="4288" y="0"/>
                      <a:pt x="816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6" name="Google Shape;337;p21"/>
              <p:cNvSpPr/>
              <p:nvPr/>
            </p:nvSpPr>
            <p:spPr>
              <a:xfrm flipH="1">
                <a:off x="399298" y="1022253"/>
                <a:ext cx="707917" cy="539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67" y="960"/>
                      <a:pt x="1755" y="1882"/>
                      <a:pt x="2634" y="2837"/>
                    </a:cubicBezTo>
                    <a:lnTo>
                      <a:pt x="4796" y="5086"/>
                    </a:lnTo>
                    <a:cubicBezTo>
                      <a:pt x="4545" y="5140"/>
                      <a:pt x="4307" y="5178"/>
                      <a:pt x="4052" y="5253"/>
                    </a:cubicBezTo>
                    <a:cubicBezTo>
                      <a:pt x="3715" y="5361"/>
                      <a:pt x="3382" y="5474"/>
                      <a:pt x="3045" y="5636"/>
                    </a:cubicBezTo>
                    <a:cubicBezTo>
                      <a:pt x="3395" y="5711"/>
                      <a:pt x="3744" y="5728"/>
                      <a:pt x="4093" y="5728"/>
                    </a:cubicBezTo>
                    <a:cubicBezTo>
                      <a:pt x="4447" y="5728"/>
                      <a:pt x="4784" y="5695"/>
                      <a:pt x="5133" y="5636"/>
                    </a:cubicBezTo>
                    <a:lnTo>
                      <a:pt x="5318" y="5620"/>
                    </a:lnTo>
                    <a:cubicBezTo>
                      <a:pt x="6156" y="6504"/>
                      <a:pt x="7015" y="7367"/>
                      <a:pt x="7853" y="8219"/>
                    </a:cubicBezTo>
                    <a:cubicBezTo>
                      <a:pt x="7730" y="8289"/>
                      <a:pt x="7603" y="8343"/>
                      <a:pt x="7479" y="8413"/>
                    </a:cubicBezTo>
                    <a:cubicBezTo>
                      <a:pt x="7167" y="8564"/>
                      <a:pt x="6871" y="8748"/>
                      <a:pt x="6592" y="9007"/>
                    </a:cubicBezTo>
                    <a:cubicBezTo>
                      <a:pt x="6633" y="9012"/>
                      <a:pt x="6674" y="9012"/>
                      <a:pt x="6715" y="9012"/>
                    </a:cubicBezTo>
                    <a:cubicBezTo>
                      <a:pt x="7011" y="9012"/>
                      <a:pt x="7290" y="8958"/>
                      <a:pt x="7574" y="8899"/>
                    </a:cubicBezTo>
                    <a:cubicBezTo>
                      <a:pt x="7829" y="8840"/>
                      <a:pt x="8067" y="8748"/>
                      <a:pt x="8301" y="8678"/>
                    </a:cubicBezTo>
                    <a:cubicBezTo>
                      <a:pt x="9090" y="9465"/>
                      <a:pt x="9875" y="10258"/>
                      <a:pt x="10660" y="11051"/>
                    </a:cubicBezTo>
                    <a:cubicBezTo>
                      <a:pt x="10788" y="11175"/>
                      <a:pt x="10927" y="11310"/>
                      <a:pt x="11055" y="11455"/>
                    </a:cubicBezTo>
                    <a:cubicBezTo>
                      <a:pt x="10677" y="11660"/>
                      <a:pt x="10311" y="11881"/>
                      <a:pt x="9958" y="12194"/>
                    </a:cubicBezTo>
                    <a:cubicBezTo>
                      <a:pt x="10492" y="12173"/>
                      <a:pt x="10981" y="12027"/>
                      <a:pt x="11474" y="11860"/>
                    </a:cubicBezTo>
                    <a:cubicBezTo>
                      <a:pt x="12473" y="12858"/>
                      <a:pt x="13479" y="13828"/>
                      <a:pt x="14478" y="14804"/>
                    </a:cubicBezTo>
                    <a:cubicBezTo>
                      <a:pt x="13985" y="14988"/>
                      <a:pt x="13496" y="15193"/>
                      <a:pt x="13015" y="15506"/>
                    </a:cubicBezTo>
                    <a:cubicBezTo>
                      <a:pt x="13134" y="15516"/>
                      <a:pt x="13245" y="15522"/>
                      <a:pt x="13360" y="15522"/>
                    </a:cubicBezTo>
                    <a:cubicBezTo>
                      <a:pt x="13907" y="15522"/>
                      <a:pt x="14433" y="15419"/>
                      <a:pt x="14951" y="15284"/>
                    </a:cubicBezTo>
                    <a:cubicBezTo>
                      <a:pt x="15333" y="15651"/>
                      <a:pt x="15711" y="16018"/>
                      <a:pt x="16089" y="16390"/>
                    </a:cubicBezTo>
                    <a:cubicBezTo>
                      <a:pt x="16607" y="16886"/>
                      <a:pt x="17112" y="17382"/>
                      <a:pt x="17634" y="17862"/>
                    </a:cubicBezTo>
                    <a:cubicBezTo>
                      <a:pt x="17392" y="17970"/>
                      <a:pt x="17170" y="18100"/>
                      <a:pt x="16944" y="18267"/>
                    </a:cubicBezTo>
                    <a:cubicBezTo>
                      <a:pt x="17137" y="18305"/>
                      <a:pt x="17322" y="18316"/>
                      <a:pt x="17503" y="18316"/>
                    </a:cubicBezTo>
                    <a:cubicBezTo>
                      <a:pt x="17688" y="18316"/>
                      <a:pt x="17864" y="18305"/>
                      <a:pt x="18041" y="18289"/>
                    </a:cubicBezTo>
                    <a:lnTo>
                      <a:pt x="18053" y="18289"/>
                    </a:lnTo>
                    <a:cubicBezTo>
                      <a:pt x="19233" y="19410"/>
                      <a:pt x="20408" y="20516"/>
                      <a:pt x="21600" y="21600"/>
                    </a:cubicBezTo>
                    <a:lnTo>
                      <a:pt x="18966" y="18779"/>
                    </a:lnTo>
                    <a:lnTo>
                      <a:pt x="18222" y="17992"/>
                    </a:lnTo>
                    <a:lnTo>
                      <a:pt x="18210" y="17954"/>
                    </a:lnTo>
                    <a:cubicBezTo>
                      <a:pt x="18181" y="17496"/>
                      <a:pt x="18123" y="17032"/>
                      <a:pt x="18025" y="16590"/>
                    </a:cubicBezTo>
                    <a:cubicBezTo>
                      <a:pt x="17930" y="16131"/>
                      <a:pt x="17815" y="15689"/>
                      <a:pt x="17634" y="15247"/>
                    </a:cubicBezTo>
                    <a:cubicBezTo>
                      <a:pt x="17560" y="15748"/>
                      <a:pt x="17577" y="16223"/>
                      <a:pt x="17605" y="16681"/>
                    </a:cubicBezTo>
                    <a:cubicBezTo>
                      <a:pt x="17634" y="16946"/>
                      <a:pt x="17663" y="17199"/>
                      <a:pt x="17688" y="17458"/>
                    </a:cubicBezTo>
                    <a:lnTo>
                      <a:pt x="16299" y="16018"/>
                    </a:lnTo>
                    <a:cubicBezTo>
                      <a:pt x="15937" y="15635"/>
                      <a:pt x="15559" y="15263"/>
                      <a:pt x="15193" y="14880"/>
                    </a:cubicBezTo>
                    <a:cubicBezTo>
                      <a:pt x="15152" y="14438"/>
                      <a:pt x="15107" y="13996"/>
                      <a:pt x="15037" y="13553"/>
                    </a:cubicBezTo>
                    <a:cubicBezTo>
                      <a:pt x="14951" y="13111"/>
                      <a:pt x="14868" y="12653"/>
                      <a:pt x="14729" y="12210"/>
                    </a:cubicBezTo>
                    <a:cubicBezTo>
                      <a:pt x="14671" y="12690"/>
                      <a:pt x="14659" y="13149"/>
                      <a:pt x="14659" y="13607"/>
                    </a:cubicBezTo>
                    <a:cubicBezTo>
                      <a:pt x="14659" y="13866"/>
                      <a:pt x="14671" y="14109"/>
                      <a:pt x="14688" y="14362"/>
                    </a:cubicBezTo>
                    <a:cubicBezTo>
                      <a:pt x="13705" y="13370"/>
                      <a:pt x="12723" y="12372"/>
                      <a:pt x="11741" y="11380"/>
                    </a:cubicBezTo>
                    <a:cubicBezTo>
                      <a:pt x="11741" y="10938"/>
                      <a:pt x="11729" y="10479"/>
                      <a:pt x="11688" y="10037"/>
                    </a:cubicBezTo>
                    <a:cubicBezTo>
                      <a:pt x="11630" y="9541"/>
                      <a:pt x="11573" y="9061"/>
                      <a:pt x="11449" y="8564"/>
                    </a:cubicBezTo>
                    <a:cubicBezTo>
                      <a:pt x="11351" y="9061"/>
                      <a:pt x="11305" y="9562"/>
                      <a:pt x="11293" y="10053"/>
                    </a:cubicBezTo>
                    <a:cubicBezTo>
                      <a:pt x="11281" y="10333"/>
                      <a:pt x="11281" y="10625"/>
                      <a:pt x="11281" y="10905"/>
                    </a:cubicBezTo>
                    <a:cubicBezTo>
                      <a:pt x="11166" y="10792"/>
                      <a:pt x="11055" y="10684"/>
                      <a:pt x="10944" y="10571"/>
                    </a:cubicBezTo>
                    <a:cubicBezTo>
                      <a:pt x="10184" y="9816"/>
                      <a:pt x="9440" y="9077"/>
                      <a:pt x="8696" y="8343"/>
                    </a:cubicBezTo>
                    <a:lnTo>
                      <a:pt x="8696" y="8306"/>
                    </a:lnTo>
                    <a:cubicBezTo>
                      <a:pt x="8684" y="7572"/>
                      <a:pt x="8655" y="6833"/>
                      <a:pt x="8486" y="6094"/>
                    </a:cubicBezTo>
                    <a:cubicBezTo>
                      <a:pt x="8334" y="6704"/>
                      <a:pt x="8277" y="7292"/>
                      <a:pt x="8248" y="7901"/>
                    </a:cubicBezTo>
                    <a:cubicBezTo>
                      <a:pt x="7336" y="7000"/>
                      <a:pt x="6423" y="6094"/>
                      <a:pt x="5511" y="5210"/>
                    </a:cubicBezTo>
                    <a:lnTo>
                      <a:pt x="5330" y="5048"/>
                    </a:lnTo>
                    <a:cubicBezTo>
                      <a:pt x="5330" y="4644"/>
                      <a:pt x="5318" y="4255"/>
                      <a:pt x="5273" y="3851"/>
                    </a:cubicBezTo>
                    <a:cubicBezTo>
                      <a:pt x="5232" y="3355"/>
                      <a:pt x="5174" y="2858"/>
                      <a:pt x="5063" y="2362"/>
                    </a:cubicBezTo>
                    <a:cubicBezTo>
                      <a:pt x="4981" y="2858"/>
                      <a:pt x="4923" y="3355"/>
                      <a:pt x="4895" y="3851"/>
                    </a:cubicBezTo>
                    <a:cubicBezTo>
                      <a:pt x="4882" y="4110"/>
                      <a:pt x="4882" y="4369"/>
                      <a:pt x="4870" y="4606"/>
                    </a:cubicBezTo>
                    <a:lnTo>
                      <a:pt x="2778" y="2583"/>
                    </a:lnTo>
                    <a:cubicBezTo>
                      <a:pt x="1853" y="1737"/>
                      <a:pt x="941" y="852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7" name="Google Shape;338;p21"/>
              <p:cNvSpPr/>
              <p:nvPr/>
            </p:nvSpPr>
            <p:spPr>
              <a:xfrm flipH="1">
                <a:off x="522758" y="413697"/>
                <a:ext cx="288814" cy="642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0" h="21600" fill="norm" stroke="1" extrusionOk="0">
                    <a:moveTo>
                      <a:pt x="7000" y="0"/>
                    </a:moveTo>
                    <a:cubicBezTo>
                      <a:pt x="7029" y="865"/>
                      <a:pt x="7128" y="1717"/>
                      <a:pt x="7207" y="2582"/>
                    </a:cubicBezTo>
                    <a:cubicBezTo>
                      <a:pt x="7404" y="3451"/>
                      <a:pt x="7532" y="4312"/>
                      <a:pt x="7769" y="5163"/>
                    </a:cubicBezTo>
                    <a:cubicBezTo>
                      <a:pt x="8074" y="6278"/>
                      <a:pt x="8478" y="7374"/>
                      <a:pt x="8952" y="8474"/>
                    </a:cubicBezTo>
                    <a:cubicBezTo>
                      <a:pt x="6024" y="7636"/>
                      <a:pt x="3056" y="6835"/>
                      <a:pt x="0" y="6105"/>
                    </a:cubicBezTo>
                    <a:cubicBezTo>
                      <a:pt x="2997" y="7188"/>
                      <a:pt x="6122" y="8212"/>
                      <a:pt x="9287" y="9185"/>
                    </a:cubicBezTo>
                    <a:cubicBezTo>
                      <a:pt x="9454" y="9557"/>
                      <a:pt x="9661" y="9910"/>
                      <a:pt x="9829" y="10263"/>
                    </a:cubicBezTo>
                    <a:cubicBezTo>
                      <a:pt x="10529" y="11536"/>
                      <a:pt x="11337" y="12804"/>
                      <a:pt x="12313" y="14041"/>
                    </a:cubicBezTo>
                    <a:cubicBezTo>
                      <a:pt x="12008" y="13991"/>
                      <a:pt x="11741" y="13932"/>
                      <a:pt x="11475" y="13882"/>
                    </a:cubicBezTo>
                    <a:cubicBezTo>
                      <a:pt x="10558" y="13733"/>
                      <a:pt x="9661" y="13574"/>
                      <a:pt x="8745" y="13452"/>
                    </a:cubicBezTo>
                    <a:cubicBezTo>
                      <a:pt x="6931" y="13176"/>
                      <a:pt x="5048" y="12940"/>
                      <a:pt x="3165" y="12741"/>
                    </a:cubicBezTo>
                    <a:cubicBezTo>
                      <a:pt x="4910" y="13139"/>
                      <a:pt x="6625" y="13511"/>
                      <a:pt x="8419" y="13855"/>
                    </a:cubicBezTo>
                    <a:lnTo>
                      <a:pt x="11002" y="14380"/>
                    </a:lnTo>
                    <a:cubicBezTo>
                      <a:pt x="11446" y="14475"/>
                      <a:pt x="11880" y="14548"/>
                      <a:pt x="12284" y="14639"/>
                    </a:cubicBezTo>
                    <a:cubicBezTo>
                      <a:pt x="12343" y="14657"/>
                      <a:pt x="12471" y="14693"/>
                      <a:pt x="12491" y="14693"/>
                    </a:cubicBezTo>
                    <a:cubicBezTo>
                      <a:pt x="12491" y="14693"/>
                      <a:pt x="12491" y="14693"/>
                      <a:pt x="12481" y="14688"/>
                    </a:cubicBezTo>
                    <a:cubicBezTo>
                      <a:pt x="12451" y="14688"/>
                      <a:pt x="12451" y="14675"/>
                      <a:pt x="12412" y="14661"/>
                    </a:cubicBezTo>
                    <a:lnTo>
                      <a:pt x="12412" y="14625"/>
                    </a:lnTo>
                    <a:cubicBezTo>
                      <a:pt x="12412" y="14639"/>
                      <a:pt x="12520" y="14720"/>
                      <a:pt x="12619" y="14752"/>
                    </a:cubicBezTo>
                    <a:cubicBezTo>
                      <a:pt x="12747" y="14797"/>
                      <a:pt x="12855" y="14797"/>
                      <a:pt x="12925" y="14811"/>
                    </a:cubicBezTo>
                    <a:cubicBezTo>
                      <a:pt x="13063" y="14937"/>
                      <a:pt x="13151" y="15073"/>
                      <a:pt x="13260" y="15214"/>
                    </a:cubicBezTo>
                    <a:cubicBezTo>
                      <a:pt x="14098" y="16124"/>
                      <a:pt x="14975" y="17021"/>
                      <a:pt x="15951" y="17886"/>
                    </a:cubicBezTo>
                    <a:cubicBezTo>
                      <a:pt x="14709" y="17795"/>
                      <a:pt x="13417" y="17737"/>
                      <a:pt x="12146" y="17687"/>
                    </a:cubicBezTo>
                    <a:cubicBezTo>
                      <a:pt x="10874" y="17637"/>
                      <a:pt x="9602" y="17605"/>
                      <a:pt x="8311" y="17605"/>
                    </a:cubicBezTo>
                    <a:cubicBezTo>
                      <a:pt x="8064" y="17605"/>
                      <a:pt x="7818" y="17605"/>
                      <a:pt x="7561" y="17610"/>
                    </a:cubicBezTo>
                    <a:cubicBezTo>
                      <a:pt x="9050" y="17841"/>
                      <a:pt x="10529" y="17999"/>
                      <a:pt x="12008" y="18135"/>
                    </a:cubicBezTo>
                    <a:cubicBezTo>
                      <a:pt x="13496" y="18276"/>
                      <a:pt x="14975" y="18384"/>
                      <a:pt x="16493" y="18479"/>
                    </a:cubicBezTo>
                    <a:lnTo>
                      <a:pt x="16690" y="18493"/>
                    </a:lnTo>
                    <a:cubicBezTo>
                      <a:pt x="17262" y="18941"/>
                      <a:pt x="20456" y="21183"/>
                      <a:pt x="21097" y="21600"/>
                    </a:cubicBezTo>
                    <a:cubicBezTo>
                      <a:pt x="21600" y="21088"/>
                      <a:pt x="17499" y="18878"/>
                      <a:pt x="17026" y="18416"/>
                    </a:cubicBezTo>
                    <a:lnTo>
                      <a:pt x="17124" y="18307"/>
                    </a:lnTo>
                    <a:cubicBezTo>
                      <a:pt x="17627" y="17737"/>
                      <a:pt x="18140" y="17143"/>
                      <a:pt x="18603" y="16559"/>
                    </a:cubicBezTo>
                    <a:cubicBezTo>
                      <a:pt x="18840" y="16265"/>
                      <a:pt x="19047" y="15957"/>
                      <a:pt x="19244" y="15662"/>
                    </a:cubicBezTo>
                    <a:cubicBezTo>
                      <a:pt x="19480" y="15368"/>
                      <a:pt x="19648" y="15060"/>
                      <a:pt x="19924" y="14765"/>
                    </a:cubicBezTo>
                    <a:cubicBezTo>
                      <a:pt x="19411" y="14996"/>
                      <a:pt x="19116" y="15291"/>
                      <a:pt x="18741" y="15553"/>
                    </a:cubicBezTo>
                    <a:cubicBezTo>
                      <a:pt x="18406" y="15830"/>
                      <a:pt x="18031" y="16097"/>
                      <a:pt x="17735" y="16387"/>
                    </a:cubicBezTo>
                    <a:cubicBezTo>
                      <a:pt x="17262" y="16822"/>
                      <a:pt x="16789" y="17256"/>
                      <a:pt x="16385" y="17700"/>
                    </a:cubicBezTo>
                    <a:cubicBezTo>
                      <a:pt x="16286" y="17628"/>
                      <a:pt x="16217" y="17551"/>
                      <a:pt x="16148" y="17474"/>
                    </a:cubicBezTo>
                    <a:cubicBezTo>
                      <a:pt x="15409" y="16681"/>
                      <a:pt x="14768" y="15866"/>
                      <a:pt x="14167" y="15060"/>
                    </a:cubicBezTo>
                    <a:cubicBezTo>
                      <a:pt x="14029" y="14888"/>
                      <a:pt x="13930" y="14720"/>
                      <a:pt x="13792" y="14534"/>
                    </a:cubicBezTo>
                    <a:cubicBezTo>
                      <a:pt x="13901" y="14489"/>
                      <a:pt x="13999" y="14426"/>
                      <a:pt x="14068" y="14362"/>
                    </a:cubicBezTo>
                    <a:cubicBezTo>
                      <a:pt x="15143" y="13619"/>
                      <a:pt x="16089" y="12849"/>
                      <a:pt x="16996" y="12075"/>
                    </a:cubicBezTo>
                    <a:cubicBezTo>
                      <a:pt x="17903" y="11300"/>
                      <a:pt x="18741" y="10499"/>
                      <a:pt x="19480" y="9679"/>
                    </a:cubicBezTo>
                    <a:cubicBezTo>
                      <a:pt x="18307" y="10390"/>
                      <a:pt x="17193" y="11115"/>
                      <a:pt x="16148" y="11844"/>
                    </a:cubicBezTo>
                    <a:lnTo>
                      <a:pt x="13329" y="13855"/>
                    </a:lnTo>
                    <a:cubicBezTo>
                      <a:pt x="12481" y="12618"/>
                      <a:pt x="11712" y="11377"/>
                      <a:pt x="11042" y="10127"/>
                    </a:cubicBezTo>
                    <a:cubicBezTo>
                      <a:pt x="10835" y="9774"/>
                      <a:pt x="10667" y="9430"/>
                      <a:pt x="10499" y="9077"/>
                    </a:cubicBezTo>
                    <a:cubicBezTo>
                      <a:pt x="12284" y="8008"/>
                      <a:pt x="14029" y="6925"/>
                      <a:pt x="15744" y="5811"/>
                    </a:cubicBezTo>
                    <a:cubicBezTo>
                      <a:pt x="17499" y="4683"/>
                      <a:pt x="19214" y="3528"/>
                      <a:pt x="20792" y="2319"/>
                    </a:cubicBezTo>
                    <a:cubicBezTo>
                      <a:pt x="18741" y="3356"/>
                      <a:pt x="16789" y="4421"/>
                      <a:pt x="14906" y="5521"/>
                    </a:cubicBezTo>
                    <a:cubicBezTo>
                      <a:pt x="13260" y="6445"/>
                      <a:pt x="11712" y="7405"/>
                      <a:pt x="10154" y="8366"/>
                    </a:cubicBezTo>
                    <a:cubicBezTo>
                      <a:pt x="10026" y="8116"/>
                      <a:pt x="9888" y="7867"/>
                      <a:pt x="9790" y="7623"/>
                    </a:cubicBezTo>
                    <a:cubicBezTo>
                      <a:pt x="9356" y="6789"/>
                      <a:pt x="9119" y="5938"/>
                      <a:pt x="8715" y="5104"/>
                    </a:cubicBezTo>
                    <a:cubicBezTo>
                      <a:pt x="8045" y="3415"/>
                      <a:pt x="7561" y="1703"/>
                      <a:pt x="7000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8" name="Google Shape;339;p21"/>
              <p:cNvSpPr/>
              <p:nvPr/>
            </p:nvSpPr>
            <p:spPr>
              <a:xfrm flipH="1">
                <a:off x="650030" y="323066"/>
                <a:ext cx="115319" cy="115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8" h="21600" fill="norm" stroke="1" extrusionOk="0">
                    <a:moveTo>
                      <a:pt x="9446" y="0"/>
                    </a:moveTo>
                    <a:cubicBezTo>
                      <a:pt x="8074" y="0"/>
                      <a:pt x="6702" y="327"/>
                      <a:pt x="5396" y="1056"/>
                    </a:cubicBezTo>
                    <a:cubicBezTo>
                      <a:pt x="638" y="3621"/>
                      <a:pt x="-1332" y="10058"/>
                      <a:pt x="948" y="15464"/>
                    </a:cubicBezTo>
                    <a:cubicBezTo>
                      <a:pt x="2585" y="19312"/>
                      <a:pt x="5993" y="21600"/>
                      <a:pt x="9512" y="21600"/>
                    </a:cubicBezTo>
                    <a:cubicBezTo>
                      <a:pt x="10884" y="21600"/>
                      <a:pt x="12257" y="21248"/>
                      <a:pt x="13562" y="20544"/>
                    </a:cubicBezTo>
                    <a:cubicBezTo>
                      <a:pt x="18320" y="17954"/>
                      <a:pt x="20268" y="11517"/>
                      <a:pt x="18011" y="6110"/>
                    </a:cubicBezTo>
                    <a:cubicBezTo>
                      <a:pt x="16373" y="2263"/>
                      <a:pt x="12965" y="0"/>
                      <a:pt x="94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29" name="Google Shape;340;p21"/>
              <p:cNvSpPr/>
              <p:nvPr/>
            </p:nvSpPr>
            <p:spPr>
              <a:xfrm flipH="1">
                <a:off x="480613" y="440091"/>
                <a:ext cx="115474" cy="115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5" h="21600" fill="norm" stroke="1" extrusionOk="0">
                    <a:moveTo>
                      <a:pt x="9487" y="0"/>
                    </a:moveTo>
                    <a:cubicBezTo>
                      <a:pt x="8116" y="0"/>
                      <a:pt x="6701" y="353"/>
                      <a:pt x="5375" y="1084"/>
                    </a:cubicBezTo>
                    <a:cubicBezTo>
                      <a:pt x="710" y="3655"/>
                      <a:pt x="-1346" y="10132"/>
                      <a:pt x="931" y="15450"/>
                    </a:cubicBezTo>
                    <a:cubicBezTo>
                      <a:pt x="2545" y="19357"/>
                      <a:pt x="5928" y="21600"/>
                      <a:pt x="9465" y="21600"/>
                    </a:cubicBezTo>
                    <a:cubicBezTo>
                      <a:pt x="10858" y="21600"/>
                      <a:pt x="12273" y="21247"/>
                      <a:pt x="13599" y="20541"/>
                    </a:cubicBezTo>
                    <a:cubicBezTo>
                      <a:pt x="18264" y="17945"/>
                      <a:pt x="20254" y="11493"/>
                      <a:pt x="18065" y="6150"/>
                    </a:cubicBezTo>
                    <a:cubicBezTo>
                      <a:pt x="16429" y="2268"/>
                      <a:pt x="13047" y="0"/>
                      <a:pt x="948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0" name="Google Shape;341;p21"/>
              <p:cNvSpPr/>
              <p:nvPr/>
            </p:nvSpPr>
            <p:spPr>
              <a:xfrm flipH="1">
                <a:off x="482349" y="628220"/>
                <a:ext cx="105657" cy="10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2" h="21600" fill="norm" stroke="1" extrusionOk="0">
                    <a:moveTo>
                      <a:pt x="9464" y="0"/>
                    </a:moveTo>
                    <a:cubicBezTo>
                      <a:pt x="8113" y="0"/>
                      <a:pt x="6713" y="330"/>
                      <a:pt x="5410" y="1073"/>
                    </a:cubicBezTo>
                    <a:cubicBezTo>
                      <a:pt x="631" y="3605"/>
                      <a:pt x="-1348" y="10071"/>
                      <a:pt x="969" y="15436"/>
                    </a:cubicBezTo>
                    <a:cubicBezTo>
                      <a:pt x="2562" y="19344"/>
                      <a:pt x="5940" y="21600"/>
                      <a:pt x="9440" y="21600"/>
                    </a:cubicBezTo>
                    <a:cubicBezTo>
                      <a:pt x="10840" y="21600"/>
                      <a:pt x="12239" y="21242"/>
                      <a:pt x="13567" y="20527"/>
                    </a:cubicBezTo>
                    <a:cubicBezTo>
                      <a:pt x="18273" y="17968"/>
                      <a:pt x="20252" y="11502"/>
                      <a:pt x="18008" y="6136"/>
                    </a:cubicBezTo>
                    <a:cubicBezTo>
                      <a:pt x="16415" y="2284"/>
                      <a:pt x="13012" y="0"/>
                      <a:pt x="94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1" name="Google Shape;342;p21"/>
              <p:cNvSpPr/>
              <p:nvPr/>
            </p:nvSpPr>
            <p:spPr>
              <a:xfrm flipH="1">
                <a:off x="715210" y="739724"/>
                <a:ext cx="105860" cy="105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5" h="21600" fill="norm" stroke="1" extrusionOk="0">
                    <a:moveTo>
                      <a:pt x="9490" y="0"/>
                    </a:moveTo>
                    <a:cubicBezTo>
                      <a:pt x="8119" y="0"/>
                      <a:pt x="6700" y="357"/>
                      <a:pt x="5377" y="1099"/>
                    </a:cubicBezTo>
                    <a:cubicBezTo>
                      <a:pt x="638" y="3627"/>
                      <a:pt x="-1334" y="10113"/>
                      <a:pt x="951" y="15444"/>
                    </a:cubicBezTo>
                    <a:cubicBezTo>
                      <a:pt x="2539" y="19319"/>
                      <a:pt x="5930" y="21600"/>
                      <a:pt x="9442" y="21600"/>
                    </a:cubicBezTo>
                    <a:cubicBezTo>
                      <a:pt x="10813" y="21600"/>
                      <a:pt x="12208" y="21270"/>
                      <a:pt x="13507" y="20528"/>
                    </a:cubicBezTo>
                    <a:cubicBezTo>
                      <a:pt x="18197" y="18000"/>
                      <a:pt x="20266" y="11515"/>
                      <a:pt x="17957" y="6183"/>
                    </a:cubicBezTo>
                    <a:cubicBezTo>
                      <a:pt x="16345" y="2281"/>
                      <a:pt x="13002" y="0"/>
                      <a:pt x="9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2" name="Google Shape;343;p21"/>
              <p:cNvSpPr/>
              <p:nvPr/>
            </p:nvSpPr>
            <p:spPr>
              <a:xfrm flipH="1">
                <a:off x="661150" y="903613"/>
                <a:ext cx="72953" cy="7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4" h="21600" fill="norm" stroke="1" extrusionOk="0">
                    <a:moveTo>
                      <a:pt x="9457" y="0"/>
                    </a:moveTo>
                    <a:cubicBezTo>
                      <a:pt x="8261" y="0"/>
                      <a:pt x="6994" y="279"/>
                      <a:pt x="5798" y="837"/>
                    </a:cubicBezTo>
                    <a:cubicBezTo>
                      <a:pt x="873" y="3308"/>
                      <a:pt x="-1273" y="9565"/>
                      <a:pt x="767" y="15024"/>
                    </a:cubicBezTo>
                    <a:cubicBezTo>
                      <a:pt x="2386" y="19169"/>
                      <a:pt x="5904" y="21600"/>
                      <a:pt x="9562" y="21600"/>
                    </a:cubicBezTo>
                    <a:cubicBezTo>
                      <a:pt x="10793" y="21600"/>
                      <a:pt x="12025" y="21321"/>
                      <a:pt x="13256" y="20723"/>
                    </a:cubicBezTo>
                    <a:cubicBezTo>
                      <a:pt x="18181" y="18292"/>
                      <a:pt x="20327" y="11996"/>
                      <a:pt x="18287" y="6576"/>
                    </a:cubicBezTo>
                    <a:cubicBezTo>
                      <a:pt x="16668" y="2471"/>
                      <a:pt x="13150" y="0"/>
                      <a:pt x="945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3" name="Google Shape;344;p21"/>
              <p:cNvSpPr/>
              <p:nvPr/>
            </p:nvSpPr>
            <p:spPr>
              <a:xfrm flipH="1">
                <a:off x="501535" y="805978"/>
                <a:ext cx="72735" cy="72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7" h="21600" fill="norm" stroke="1" extrusionOk="0">
                    <a:moveTo>
                      <a:pt x="9538" y="0"/>
                    </a:moveTo>
                    <a:cubicBezTo>
                      <a:pt x="8272" y="0"/>
                      <a:pt x="6970" y="280"/>
                      <a:pt x="5739" y="920"/>
                    </a:cubicBezTo>
                    <a:cubicBezTo>
                      <a:pt x="919" y="3240"/>
                      <a:pt x="-1332" y="9680"/>
                      <a:pt x="814" y="15120"/>
                    </a:cubicBezTo>
                    <a:cubicBezTo>
                      <a:pt x="2327" y="19160"/>
                      <a:pt x="5845" y="21600"/>
                      <a:pt x="9538" y="21600"/>
                    </a:cubicBezTo>
                    <a:cubicBezTo>
                      <a:pt x="10805" y="21600"/>
                      <a:pt x="12071" y="21320"/>
                      <a:pt x="13303" y="20720"/>
                    </a:cubicBezTo>
                    <a:cubicBezTo>
                      <a:pt x="18122" y="18400"/>
                      <a:pt x="20268" y="11960"/>
                      <a:pt x="18228" y="6520"/>
                    </a:cubicBezTo>
                    <a:cubicBezTo>
                      <a:pt x="16715" y="2440"/>
                      <a:pt x="13232" y="0"/>
                      <a:pt x="953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4" name="Google Shape;345;p21"/>
              <p:cNvSpPr/>
              <p:nvPr/>
            </p:nvSpPr>
            <p:spPr>
              <a:xfrm flipH="1">
                <a:off x="760880" y="522911"/>
                <a:ext cx="115260" cy="115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8" h="21600" fill="norm" stroke="1" extrusionOk="0">
                    <a:moveTo>
                      <a:pt x="9490" y="0"/>
                    </a:moveTo>
                    <a:cubicBezTo>
                      <a:pt x="8094" y="0"/>
                      <a:pt x="6699" y="353"/>
                      <a:pt x="5392" y="1059"/>
                    </a:cubicBezTo>
                    <a:cubicBezTo>
                      <a:pt x="629" y="3655"/>
                      <a:pt x="-1321" y="10107"/>
                      <a:pt x="939" y="15425"/>
                    </a:cubicBezTo>
                    <a:cubicBezTo>
                      <a:pt x="2578" y="19332"/>
                      <a:pt x="5945" y="21600"/>
                      <a:pt x="9468" y="21600"/>
                    </a:cubicBezTo>
                    <a:cubicBezTo>
                      <a:pt x="10841" y="21600"/>
                      <a:pt x="12237" y="21247"/>
                      <a:pt x="13566" y="20516"/>
                    </a:cubicBezTo>
                    <a:cubicBezTo>
                      <a:pt x="18329" y="17945"/>
                      <a:pt x="20279" y="11468"/>
                      <a:pt x="18019" y="6150"/>
                    </a:cubicBezTo>
                    <a:cubicBezTo>
                      <a:pt x="16380" y="2243"/>
                      <a:pt x="13013" y="0"/>
                      <a:pt x="9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5" name="Google Shape;346;p21"/>
              <p:cNvSpPr/>
              <p:nvPr/>
            </p:nvSpPr>
            <p:spPr>
              <a:xfrm flipH="1">
                <a:off x="506006" y="817966"/>
                <a:ext cx="34658" cy="34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5" h="21600" fill="norm" stroke="1" extrusionOk="0">
                    <a:moveTo>
                      <a:pt x="9525" y="0"/>
                    </a:moveTo>
                    <a:cubicBezTo>
                      <a:pt x="8203" y="0"/>
                      <a:pt x="6807" y="336"/>
                      <a:pt x="5485" y="1009"/>
                    </a:cubicBezTo>
                    <a:cubicBezTo>
                      <a:pt x="709" y="3614"/>
                      <a:pt x="-1348" y="10170"/>
                      <a:pt x="930" y="15381"/>
                    </a:cubicBezTo>
                    <a:cubicBezTo>
                      <a:pt x="2546" y="19331"/>
                      <a:pt x="5999" y="21600"/>
                      <a:pt x="9525" y="21600"/>
                    </a:cubicBezTo>
                    <a:cubicBezTo>
                      <a:pt x="10848" y="21600"/>
                      <a:pt x="12244" y="21264"/>
                      <a:pt x="13493" y="20507"/>
                    </a:cubicBezTo>
                    <a:cubicBezTo>
                      <a:pt x="18195" y="17986"/>
                      <a:pt x="20252" y="11682"/>
                      <a:pt x="17974" y="6219"/>
                    </a:cubicBezTo>
                    <a:cubicBezTo>
                      <a:pt x="16358" y="2269"/>
                      <a:pt x="13052" y="0"/>
                      <a:pt x="9525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6" name="Google Shape;347;p21"/>
              <p:cNvSpPr/>
              <p:nvPr/>
            </p:nvSpPr>
            <p:spPr>
              <a:xfrm flipH="1">
                <a:off x="701028" y="914116"/>
                <a:ext cx="24333" cy="24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6" h="21600" fill="norm" stroke="1" extrusionOk="0">
                    <a:moveTo>
                      <a:pt x="9159" y="0"/>
                    </a:moveTo>
                    <a:cubicBezTo>
                      <a:pt x="7895" y="0"/>
                      <a:pt x="6525" y="358"/>
                      <a:pt x="5261" y="955"/>
                    </a:cubicBezTo>
                    <a:cubicBezTo>
                      <a:pt x="519" y="3938"/>
                      <a:pt x="-1272" y="9905"/>
                      <a:pt x="941" y="15633"/>
                    </a:cubicBezTo>
                    <a:cubicBezTo>
                      <a:pt x="2416" y="19452"/>
                      <a:pt x="5788" y="21600"/>
                      <a:pt x="9265" y="21600"/>
                    </a:cubicBezTo>
                    <a:cubicBezTo>
                      <a:pt x="10634" y="21600"/>
                      <a:pt x="12109" y="21242"/>
                      <a:pt x="13374" y="20526"/>
                    </a:cubicBezTo>
                    <a:cubicBezTo>
                      <a:pt x="18221" y="18020"/>
                      <a:pt x="20328" y="11576"/>
                      <a:pt x="18221" y="6325"/>
                    </a:cubicBezTo>
                    <a:cubicBezTo>
                      <a:pt x="16219" y="2387"/>
                      <a:pt x="12847" y="0"/>
                      <a:pt x="91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7" name="Google Shape;348;p21"/>
              <p:cNvSpPr/>
              <p:nvPr/>
            </p:nvSpPr>
            <p:spPr>
              <a:xfrm flipH="1">
                <a:off x="770808" y="756558"/>
                <a:ext cx="39931" cy="40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6" h="21600" fill="norm" stroke="1" extrusionOk="0">
                    <a:moveTo>
                      <a:pt x="9383" y="0"/>
                    </a:moveTo>
                    <a:cubicBezTo>
                      <a:pt x="7977" y="0"/>
                      <a:pt x="6571" y="362"/>
                      <a:pt x="5229" y="1087"/>
                    </a:cubicBezTo>
                    <a:cubicBezTo>
                      <a:pt x="692" y="3697"/>
                      <a:pt x="-1289" y="10220"/>
                      <a:pt x="884" y="15366"/>
                    </a:cubicBezTo>
                    <a:cubicBezTo>
                      <a:pt x="2481" y="19353"/>
                      <a:pt x="5932" y="21600"/>
                      <a:pt x="9511" y="21600"/>
                    </a:cubicBezTo>
                    <a:cubicBezTo>
                      <a:pt x="10853" y="21600"/>
                      <a:pt x="12259" y="21238"/>
                      <a:pt x="13601" y="20585"/>
                    </a:cubicBezTo>
                    <a:cubicBezTo>
                      <a:pt x="18330" y="17831"/>
                      <a:pt x="20311" y="11452"/>
                      <a:pt x="17947" y="6234"/>
                    </a:cubicBezTo>
                    <a:cubicBezTo>
                      <a:pt x="16349" y="2247"/>
                      <a:pt x="12962" y="0"/>
                      <a:pt x="9383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8" name="Google Shape;349;p21"/>
              <p:cNvSpPr/>
              <p:nvPr/>
            </p:nvSpPr>
            <p:spPr>
              <a:xfrm flipH="1">
                <a:off x="817668" y="537589"/>
                <a:ext cx="46758" cy="4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83" h="21600" fill="norm" stroke="1" extrusionOk="0">
                    <a:moveTo>
                      <a:pt x="9592" y="0"/>
                    </a:moveTo>
                    <a:cubicBezTo>
                      <a:pt x="8170" y="0"/>
                      <a:pt x="6748" y="372"/>
                      <a:pt x="5436" y="1117"/>
                    </a:cubicBezTo>
                    <a:cubicBezTo>
                      <a:pt x="515" y="3662"/>
                      <a:pt x="-1290" y="10055"/>
                      <a:pt x="952" y="15579"/>
                    </a:cubicBezTo>
                    <a:cubicBezTo>
                      <a:pt x="2538" y="19366"/>
                      <a:pt x="5819" y="21600"/>
                      <a:pt x="9373" y="21600"/>
                    </a:cubicBezTo>
                    <a:cubicBezTo>
                      <a:pt x="10740" y="21600"/>
                      <a:pt x="12217" y="21228"/>
                      <a:pt x="13584" y="20483"/>
                    </a:cubicBezTo>
                    <a:cubicBezTo>
                      <a:pt x="18287" y="17938"/>
                      <a:pt x="20310" y="11545"/>
                      <a:pt x="18068" y="6021"/>
                    </a:cubicBezTo>
                    <a:cubicBezTo>
                      <a:pt x="16482" y="2234"/>
                      <a:pt x="13092" y="0"/>
                      <a:pt x="959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39" name="Google Shape;350;p21"/>
              <p:cNvSpPr/>
              <p:nvPr/>
            </p:nvSpPr>
            <p:spPr>
              <a:xfrm flipH="1">
                <a:off x="677269" y="336935"/>
                <a:ext cx="45519" cy="45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2" h="21600" fill="norm" stroke="1" extrusionOk="0">
                    <a:moveTo>
                      <a:pt x="9559" y="0"/>
                    </a:moveTo>
                    <a:cubicBezTo>
                      <a:pt x="8160" y="0"/>
                      <a:pt x="6705" y="385"/>
                      <a:pt x="5306" y="1090"/>
                    </a:cubicBezTo>
                    <a:cubicBezTo>
                      <a:pt x="717" y="3718"/>
                      <a:pt x="-1353" y="10063"/>
                      <a:pt x="941" y="15575"/>
                    </a:cubicBezTo>
                    <a:cubicBezTo>
                      <a:pt x="2564" y="19357"/>
                      <a:pt x="5922" y="21600"/>
                      <a:pt x="9447" y="21600"/>
                    </a:cubicBezTo>
                    <a:cubicBezTo>
                      <a:pt x="10790" y="21600"/>
                      <a:pt x="12189" y="21280"/>
                      <a:pt x="13532" y="20574"/>
                    </a:cubicBezTo>
                    <a:cubicBezTo>
                      <a:pt x="18288" y="17947"/>
                      <a:pt x="20247" y="11601"/>
                      <a:pt x="17953" y="6089"/>
                    </a:cubicBezTo>
                    <a:cubicBezTo>
                      <a:pt x="16274" y="2243"/>
                      <a:pt x="13028" y="0"/>
                      <a:pt x="95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0" name="Google Shape;351;p21"/>
              <p:cNvSpPr/>
              <p:nvPr/>
            </p:nvSpPr>
            <p:spPr>
              <a:xfrm flipH="1">
                <a:off x="488477" y="464869"/>
                <a:ext cx="35215" cy="35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398" y="0"/>
                    </a:moveTo>
                    <a:cubicBezTo>
                      <a:pt x="8093" y="0"/>
                      <a:pt x="6716" y="331"/>
                      <a:pt x="5411" y="1076"/>
                    </a:cubicBezTo>
                    <a:cubicBezTo>
                      <a:pt x="700" y="3559"/>
                      <a:pt x="-1330" y="10097"/>
                      <a:pt x="917" y="15476"/>
                    </a:cubicBezTo>
                    <a:cubicBezTo>
                      <a:pt x="2512" y="19283"/>
                      <a:pt x="5918" y="21600"/>
                      <a:pt x="9470" y="21600"/>
                    </a:cubicBezTo>
                    <a:cubicBezTo>
                      <a:pt x="10847" y="21600"/>
                      <a:pt x="12224" y="21269"/>
                      <a:pt x="13529" y="20524"/>
                    </a:cubicBezTo>
                    <a:cubicBezTo>
                      <a:pt x="18313" y="18041"/>
                      <a:pt x="20270" y="11503"/>
                      <a:pt x="18023" y="6124"/>
                    </a:cubicBezTo>
                    <a:cubicBezTo>
                      <a:pt x="16211" y="2317"/>
                      <a:pt x="12877" y="0"/>
                      <a:pt x="939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1" name="Google Shape;352;p21"/>
              <p:cNvSpPr/>
              <p:nvPr/>
            </p:nvSpPr>
            <p:spPr>
              <a:xfrm flipH="1">
                <a:off x="493553" y="646938"/>
                <a:ext cx="36485" cy="3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9" h="21600" fill="norm" stroke="1" extrusionOk="0">
                    <a:moveTo>
                      <a:pt x="9410" y="0"/>
                    </a:moveTo>
                    <a:cubicBezTo>
                      <a:pt x="8074" y="0"/>
                      <a:pt x="6666" y="318"/>
                      <a:pt x="5470" y="1032"/>
                    </a:cubicBezTo>
                    <a:cubicBezTo>
                      <a:pt x="616" y="3653"/>
                      <a:pt x="-1284" y="10165"/>
                      <a:pt x="897" y="15406"/>
                    </a:cubicBezTo>
                    <a:cubicBezTo>
                      <a:pt x="2445" y="19297"/>
                      <a:pt x="5822" y="21600"/>
                      <a:pt x="9410" y="21600"/>
                    </a:cubicBezTo>
                    <a:cubicBezTo>
                      <a:pt x="10818" y="21600"/>
                      <a:pt x="12225" y="21282"/>
                      <a:pt x="13562" y="20488"/>
                    </a:cubicBezTo>
                    <a:cubicBezTo>
                      <a:pt x="18416" y="18026"/>
                      <a:pt x="20316" y="11515"/>
                      <a:pt x="18205" y="6115"/>
                    </a:cubicBezTo>
                    <a:cubicBezTo>
                      <a:pt x="16446" y="2224"/>
                      <a:pt x="12928" y="0"/>
                      <a:pt x="9410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2" name="Google Shape;353;p21"/>
              <p:cNvSpPr/>
              <p:nvPr/>
            </p:nvSpPr>
            <p:spPr>
              <a:xfrm flipH="1">
                <a:off x="76896" y="1060904"/>
                <a:ext cx="565528" cy="373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7" h="21600" fill="norm" stroke="1" extrusionOk="0">
                    <a:moveTo>
                      <a:pt x="10435" y="0"/>
                    </a:moveTo>
                    <a:cubicBezTo>
                      <a:pt x="1122" y="0"/>
                      <a:pt x="-35" y="11905"/>
                      <a:pt x="1" y="18036"/>
                    </a:cubicBezTo>
                    <a:cubicBezTo>
                      <a:pt x="1" y="20005"/>
                      <a:pt x="1050" y="21600"/>
                      <a:pt x="2361" y="21600"/>
                    </a:cubicBezTo>
                    <a:lnTo>
                      <a:pt x="9841" y="21600"/>
                    </a:lnTo>
                    <a:cubicBezTo>
                      <a:pt x="11305" y="21499"/>
                      <a:pt x="13133" y="21468"/>
                      <a:pt x="14904" y="21468"/>
                    </a:cubicBezTo>
                    <a:cubicBezTo>
                      <a:pt x="16440" y="21468"/>
                      <a:pt x="17930" y="21491"/>
                      <a:pt x="19102" y="21514"/>
                    </a:cubicBezTo>
                    <a:cubicBezTo>
                      <a:pt x="19123" y="21514"/>
                      <a:pt x="19143" y="21514"/>
                      <a:pt x="19169" y="21514"/>
                    </a:cubicBezTo>
                    <a:cubicBezTo>
                      <a:pt x="20500" y="21514"/>
                      <a:pt x="21565" y="19810"/>
                      <a:pt x="21493" y="17772"/>
                    </a:cubicBezTo>
                    <a:cubicBezTo>
                      <a:pt x="21268" y="11563"/>
                      <a:pt x="19594" y="0"/>
                      <a:pt x="1043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3" name="Google Shape;354;p21"/>
              <p:cNvSpPr/>
              <p:nvPr/>
            </p:nvSpPr>
            <p:spPr>
              <a:xfrm flipH="1">
                <a:off x="263549" y="1432447"/>
                <a:ext cx="182346" cy="18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19" h="21600" fill="norm" stroke="1" extrusionOk="0">
                    <a:moveTo>
                      <a:pt x="15947" y="0"/>
                    </a:moveTo>
                    <a:lnTo>
                      <a:pt x="434" y="265"/>
                    </a:lnTo>
                    <a:cubicBezTo>
                      <a:pt x="434" y="265"/>
                      <a:pt x="-2688" y="21600"/>
                      <a:pt x="7811" y="21600"/>
                    </a:cubicBezTo>
                    <a:cubicBezTo>
                      <a:pt x="7907" y="21600"/>
                      <a:pt x="7991" y="21600"/>
                      <a:pt x="8088" y="21600"/>
                    </a:cubicBezTo>
                    <a:cubicBezTo>
                      <a:pt x="18912" y="21273"/>
                      <a:pt x="15947" y="0"/>
                      <a:pt x="1594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4" name="Google Shape;355;p21"/>
              <p:cNvSpPr/>
              <p:nvPr/>
            </p:nvSpPr>
            <p:spPr>
              <a:xfrm flipH="1">
                <a:off x="354573" y="1259941"/>
                <a:ext cx="84987" cy="8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1" y="0"/>
                    </a:moveTo>
                    <a:cubicBezTo>
                      <a:pt x="4895" y="0"/>
                      <a:pt x="0" y="4922"/>
                      <a:pt x="0" y="10868"/>
                    </a:cubicBezTo>
                    <a:cubicBezTo>
                      <a:pt x="0" y="16678"/>
                      <a:pt x="4895" y="21600"/>
                      <a:pt x="10851" y="21600"/>
                    </a:cubicBezTo>
                    <a:cubicBezTo>
                      <a:pt x="16705" y="21600"/>
                      <a:pt x="21600" y="16678"/>
                      <a:pt x="21600" y="10868"/>
                    </a:cubicBezTo>
                    <a:cubicBezTo>
                      <a:pt x="21600" y="4922"/>
                      <a:pt x="16705" y="0"/>
                      <a:pt x="1085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5" name="Google Shape;356;p21"/>
              <p:cNvSpPr/>
              <p:nvPr/>
            </p:nvSpPr>
            <p:spPr>
              <a:xfrm flipH="1">
                <a:off x="527101" y="1208901"/>
                <a:ext cx="78616" cy="83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1" h="21600" fill="norm" stroke="1" extrusionOk="0">
                    <a:moveTo>
                      <a:pt x="10140" y="0"/>
                    </a:moveTo>
                    <a:cubicBezTo>
                      <a:pt x="6410" y="0"/>
                      <a:pt x="2680" y="2517"/>
                      <a:pt x="896" y="6711"/>
                    </a:cubicBezTo>
                    <a:cubicBezTo>
                      <a:pt x="-1309" y="12303"/>
                      <a:pt x="702" y="18629"/>
                      <a:pt x="5340" y="20796"/>
                    </a:cubicBezTo>
                    <a:cubicBezTo>
                      <a:pt x="6507" y="21320"/>
                      <a:pt x="7707" y="21600"/>
                      <a:pt x="8907" y="21600"/>
                    </a:cubicBezTo>
                    <a:cubicBezTo>
                      <a:pt x="12637" y="21600"/>
                      <a:pt x="16269" y="19083"/>
                      <a:pt x="17956" y="14959"/>
                    </a:cubicBezTo>
                    <a:cubicBezTo>
                      <a:pt x="20291" y="9332"/>
                      <a:pt x="18280" y="3006"/>
                      <a:pt x="13545" y="734"/>
                    </a:cubicBezTo>
                    <a:cubicBezTo>
                      <a:pt x="12442" y="245"/>
                      <a:pt x="11275" y="0"/>
                      <a:pt x="1014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6" name="Google Shape;357;p21"/>
              <p:cNvSpPr/>
              <p:nvPr/>
            </p:nvSpPr>
            <p:spPr>
              <a:xfrm flipH="1">
                <a:off x="321978" y="1104130"/>
                <a:ext cx="86470" cy="66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4" y="0"/>
                    </a:moveTo>
                    <a:cubicBezTo>
                      <a:pt x="4845" y="0"/>
                      <a:pt x="0" y="4785"/>
                      <a:pt x="0" y="10800"/>
                    </a:cubicBezTo>
                    <a:cubicBezTo>
                      <a:pt x="0" y="16815"/>
                      <a:pt x="4845" y="21600"/>
                      <a:pt x="10834" y="21600"/>
                    </a:cubicBezTo>
                    <a:cubicBezTo>
                      <a:pt x="16789" y="21600"/>
                      <a:pt x="21600" y="16815"/>
                      <a:pt x="21600" y="10800"/>
                    </a:cubicBezTo>
                    <a:cubicBezTo>
                      <a:pt x="21600" y="4785"/>
                      <a:pt x="16789" y="0"/>
                      <a:pt x="1083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747" name="Google Shape;358;p21"/>
              <p:cNvSpPr/>
              <p:nvPr/>
            </p:nvSpPr>
            <p:spPr>
              <a:xfrm flipH="1">
                <a:off x="152269" y="1196513"/>
                <a:ext cx="74484" cy="69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4804" y="0"/>
                      <a:pt x="0" y="4856"/>
                      <a:pt x="0" y="10758"/>
                    </a:cubicBezTo>
                    <a:cubicBezTo>
                      <a:pt x="0" y="16744"/>
                      <a:pt x="4804" y="21600"/>
                      <a:pt x="10780" y="21600"/>
                    </a:cubicBezTo>
                    <a:cubicBezTo>
                      <a:pt x="16796" y="21600"/>
                      <a:pt x="21600" y="16744"/>
                      <a:pt x="21600" y="10758"/>
                    </a:cubicBezTo>
                    <a:cubicBezTo>
                      <a:pt x="21600" y="4856"/>
                      <a:pt x="16796" y="0"/>
                      <a:pt x="1078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</p:grpSp>
      <p:sp>
        <p:nvSpPr>
          <p:cNvPr id="750" name="مستطيل 177"/>
          <p:cNvSpPr txBox="1"/>
          <p:nvPr/>
        </p:nvSpPr>
        <p:spPr>
          <a:xfrm>
            <a:off x="2690257" y="1231413"/>
            <a:ext cx="2386997" cy="118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Forte"/>
                <a:ea typeface="Forte"/>
                <a:cs typeface="Forte"/>
                <a:sym typeface="Forte"/>
              </a:defRPr>
            </a:lvl1pPr>
          </a:lstStyle>
          <a:p>
            <a:pPr/>
            <a:r>
              <a:t>Warm up</a:t>
            </a:r>
          </a:p>
        </p:txBody>
      </p:sp>
      <p:sp>
        <p:nvSpPr>
          <p:cNvPr id="751" name="مربع نص 178"/>
          <p:cNvSpPr txBox="1"/>
          <p:nvPr/>
        </p:nvSpPr>
        <p:spPr>
          <a:xfrm>
            <a:off x="1913250" y="3031613"/>
            <a:ext cx="415703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Adjectives - Quiz (wordwall.net)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388;p23"/>
          <p:cNvGrpSpPr/>
          <p:nvPr/>
        </p:nvGrpSpPr>
        <p:grpSpPr>
          <a:xfrm>
            <a:off x="10590219" y="1816541"/>
            <a:ext cx="1521361" cy="2999148"/>
            <a:chOff x="28" y="34"/>
            <a:chExt cx="1521359" cy="2999147"/>
          </a:xfrm>
        </p:grpSpPr>
        <p:sp>
          <p:nvSpPr>
            <p:cNvPr id="753" name="Google Shape;389;p23"/>
            <p:cNvSpPr/>
            <p:nvPr/>
          </p:nvSpPr>
          <p:spPr>
            <a:xfrm>
              <a:off x="28" y="230457"/>
              <a:ext cx="1521361" cy="276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4" y="0"/>
                  </a:moveTo>
                  <a:cubicBezTo>
                    <a:pt x="528" y="0"/>
                    <a:pt x="0" y="355"/>
                    <a:pt x="0" y="788"/>
                  </a:cubicBezTo>
                  <a:lnTo>
                    <a:pt x="0" y="20812"/>
                  </a:lnTo>
                  <a:cubicBezTo>
                    <a:pt x="0" y="21245"/>
                    <a:pt x="528" y="21600"/>
                    <a:pt x="1174" y="21600"/>
                  </a:cubicBezTo>
                  <a:lnTo>
                    <a:pt x="20426" y="21600"/>
                  </a:lnTo>
                  <a:cubicBezTo>
                    <a:pt x="21071" y="21600"/>
                    <a:pt x="21600" y="21245"/>
                    <a:pt x="21600" y="20812"/>
                  </a:cubicBezTo>
                  <a:lnTo>
                    <a:pt x="21600" y="788"/>
                  </a:lnTo>
                  <a:cubicBezTo>
                    <a:pt x="21600" y="355"/>
                    <a:pt x="21071" y="0"/>
                    <a:pt x="20426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54" name="Google Shape;390;p23"/>
            <p:cNvSpPr/>
            <p:nvPr/>
          </p:nvSpPr>
          <p:spPr>
            <a:xfrm>
              <a:off x="76706" y="369941"/>
              <a:ext cx="1367893" cy="253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" y="0"/>
                  </a:moveTo>
                  <a:cubicBezTo>
                    <a:pt x="547" y="0"/>
                    <a:pt x="0" y="361"/>
                    <a:pt x="0" y="803"/>
                  </a:cubicBezTo>
                  <a:lnTo>
                    <a:pt x="0" y="20798"/>
                  </a:lnTo>
                  <a:cubicBezTo>
                    <a:pt x="0" y="21239"/>
                    <a:pt x="547" y="21600"/>
                    <a:pt x="1215" y="21600"/>
                  </a:cubicBezTo>
                  <a:lnTo>
                    <a:pt x="20387" y="21600"/>
                  </a:lnTo>
                  <a:cubicBezTo>
                    <a:pt x="21055" y="21600"/>
                    <a:pt x="21600" y="21239"/>
                    <a:pt x="21600" y="20798"/>
                  </a:cubicBezTo>
                  <a:lnTo>
                    <a:pt x="21600" y="803"/>
                  </a:lnTo>
                  <a:cubicBezTo>
                    <a:pt x="21600" y="361"/>
                    <a:pt x="21055" y="0"/>
                    <a:pt x="2038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55" name="Google Shape;391;p23"/>
            <p:cNvSpPr/>
            <p:nvPr/>
          </p:nvSpPr>
          <p:spPr>
            <a:xfrm>
              <a:off x="118613" y="383016"/>
              <a:ext cx="1284082" cy="246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0" y="0"/>
                  </a:moveTo>
                  <a:cubicBezTo>
                    <a:pt x="640" y="0"/>
                    <a:pt x="0" y="407"/>
                    <a:pt x="0" y="904"/>
                  </a:cubicBezTo>
                  <a:lnTo>
                    <a:pt x="0" y="20695"/>
                  </a:lnTo>
                  <a:cubicBezTo>
                    <a:pt x="0" y="21193"/>
                    <a:pt x="640" y="21600"/>
                    <a:pt x="1420" y="21600"/>
                  </a:cubicBezTo>
                  <a:lnTo>
                    <a:pt x="20181" y="21600"/>
                  </a:lnTo>
                  <a:cubicBezTo>
                    <a:pt x="20962" y="21600"/>
                    <a:pt x="21600" y="21193"/>
                    <a:pt x="21600" y="20695"/>
                  </a:cubicBezTo>
                  <a:lnTo>
                    <a:pt x="21600" y="904"/>
                  </a:lnTo>
                  <a:cubicBezTo>
                    <a:pt x="21600" y="407"/>
                    <a:pt x="20962" y="0"/>
                    <a:pt x="20181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56" name="Google Shape;392;p23"/>
            <p:cNvSpPr/>
            <p:nvPr/>
          </p:nvSpPr>
          <p:spPr>
            <a:xfrm>
              <a:off x="279844" y="667863"/>
              <a:ext cx="684772" cy="1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784"/>
                    <a:pt x="0" y="10728"/>
                  </a:cubicBezTo>
                  <a:cubicBezTo>
                    <a:pt x="0" y="16671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671"/>
                    <a:pt x="21600" y="10728"/>
                  </a:cubicBezTo>
                  <a:cubicBezTo>
                    <a:pt x="21600" y="4784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57" name="Google Shape;393;p23"/>
            <p:cNvSpPr/>
            <p:nvPr/>
          </p:nvSpPr>
          <p:spPr>
            <a:xfrm>
              <a:off x="1038948" y="603772"/>
              <a:ext cx="216611" cy="25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1" y="1298"/>
                  </a:moveTo>
                  <a:cubicBezTo>
                    <a:pt x="17101" y="1298"/>
                    <a:pt x="20304" y="4501"/>
                    <a:pt x="20304" y="8427"/>
                  </a:cubicBezTo>
                  <a:lnTo>
                    <a:pt x="20304" y="13173"/>
                  </a:lnTo>
                  <a:cubicBezTo>
                    <a:pt x="20304" y="17110"/>
                    <a:pt x="17101" y="20302"/>
                    <a:pt x="13171" y="20302"/>
                  </a:cubicBezTo>
                  <a:lnTo>
                    <a:pt x="8429" y="20302"/>
                  </a:lnTo>
                  <a:cubicBezTo>
                    <a:pt x="4494" y="20302"/>
                    <a:pt x="1298" y="17110"/>
                    <a:pt x="1298" y="13173"/>
                  </a:cubicBezTo>
                  <a:lnTo>
                    <a:pt x="1298" y="8427"/>
                  </a:lnTo>
                  <a:cubicBezTo>
                    <a:pt x="1298" y="4501"/>
                    <a:pt x="4494" y="1298"/>
                    <a:pt x="8429" y="1298"/>
                  </a:cubicBezTo>
                  <a:close/>
                  <a:moveTo>
                    <a:pt x="8429" y="0"/>
                  </a:moveTo>
                  <a:cubicBezTo>
                    <a:pt x="3785" y="0"/>
                    <a:pt x="0" y="3775"/>
                    <a:pt x="0" y="8427"/>
                  </a:cubicBezTo>
                  <a:lnTo>
                    <a:pt x="0" y="13173"/>
                  </a:lnTo>
                  <a:cubicBezTo>
                    <a:pt x="0" y="17825"/>
                    <a:pt x="3785" y="21600"/>
                    <a:pt x="8429" y="21600"/>
                  </a:cubicBezTo>
                  <a:lnTo>
                    <a:pt x="13171" y="21600"/>
                  </a:lnTo>
                  <a:cubicBezTo>
                    <a:pt x="17818" y="21600"/>
                    <a:pt x="21600" y="17825"/>
                    <a:pt x="21600" y="13173"/>
                  </a:cubicBezTo>
                  <a:lnTo>
                    <a:pt x="21600" y="8427"/>
                  </a:lnTo>
                  <a:cubicBezTo>
                    <a:pt x="21600" y="3775"/>
                    <a:pt x="17818" y="0"/>
                    <a:pt x="1317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58" name="Google Shape;394;p23"/>
            <p:cNvSpPr/>
            <p:nvPr/>
          </p:nvSpPr>
          <p:spPr>
            <a:xfrm>
              <a:off x="279844" y="1089274"/>
              <a:ext cx="684772" cy="1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929"/>
                    <a:pt x="0" y="10872"/>
                  </a:cubicBezTo>
                  <a:cubicBezTo>
                    <a:pt x="0" y="16816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816"/>
                    <a:pt x="21600" y="10872"/>
                  </a:cubicBezTo>
                  <a:cubicBezTo>
                    <a:pt x="21600" y="4929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59" name="Google Shape;395;p23"/>
            <p:cNvSpPr/>
            <p:nvPr/>
          </p:nvSpPr>
          <p:spPr>
            <a:xfrm>
              <a:off x="1038948" y="1025322"/>
              <a:ext cx="216611" cy="2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1" y="1286"/>
                  </a:moveTo>
                  <a:cubicBezTo>
                    <a:pt x="17101" y="1286"/>
                    <a:pt x="20304" y="4487"/>
                    <a:pt x="20304" y="8425"/>
                  </a:cubicBezTo>
                  <a:lnTo>
                    <a:pt x="20304" y="13173"/>
                  </a:lnTo>
                  <a:cubicBezTo>
                    <a:pt x="20304" y="17099"/>
                    <a:pt x="17101" y="20299"/>
                    <a:pt x="13171" y="20299"/>
                  </a:cubicBezTo>
                  <a:lnTo>
                    <a:pt x="8429" y="20299"/>
                  </a:lnTo>
                  <a:cubicBezTo>
                    <a:pt x="4494" y="20299"/>
                    <a:pt x="1298" y="17099"/>
                    <a:pt x="1298" y="13173"/>
                  </a:cubicBezTo>
                  <a:lnTo>
                    <a:pt x="1298" y="8425"/>
                  </a:lnTo>
                  <a:cubicBezTo>
                    <a:pt x="1298" y="4487"/>
                    <a:pt x="4494" y="1286"/>
                    <a:pt x="8429" y="1286"/>
                  </a:cubicBezTo>
                  <a:close/>
                  <a:moveTo>
                    <a:pt x="8429" y="0"/>
                  </a:moveTo>
                  <a:cubicBezTo>
                    <a:pt x="3785" y="0"/>
                    <a:pt x="0" y="3775"/>
                    <a:pt x="0" y="8425"/>
                  </a:cubicBezTo>
                  <a:lnTo>
                    <a:pt x="0" y="13173"/>
                  </a:lnTo>
                  <a:cubicBezTo>
                    <a:pt x="0" y="17810"/>
                    <a:pt x="3785" y="21600"/>
                    <a:pt x="8429" y="21600"/>
                  </a:cubicBezTo>
                  <a:lnTo>
                    <a:pt x="13171" y="21600"/>
                  </a:lnTo>
                  <a:cubicBezTo>
                    <a:pt x="17818" y="21600"/>
                    <a:pt x="21600" y="17810"/>
                    <a:pt x="21600" y="13173"/>
                  </a:cubicBezTo>
                  <a:lnTo>
                    <a:pt x="21600" y="8425"/>
                  </a:lnTo>
                  <a:cubicBezTo>
                    <a:pt x="21600" y="3775"/>
                    <a:pt x="17818" y="0"/>
                    <a:pt x="1317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0" name="Google Shape;396;p23"/>
            <p:cNvSpPr/>
            <p:nvPr/>
          </p:nvSpPr>
          <p:spPr>
            <a:xfrm>
              <a:off x="279844" y="1515194"/>
              <a:ext cx="684772" cy="1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784"/>
                    <a:pt x="0" y="10728"/>
                  </a:cubicBezTo>
                  <a:cubicBezTo>
                    <a:pt x="0" y="16671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671"/>
                    <a:pt x="21600" y="10728"/>
                  </a:cubicBezTo>
                  <a:cubicBezTo>
                    <a:pt x="21600" y="4784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1" name="Google Shape;397;p23"/>
            <p:cNvSpPr/>
            <p:nvPr/>
          </p:nvSpPr>
          <p:spPr>
            <a:xfrm>
              <a:off x="1038948" y="1451068"/>
              <a:ext cx="216611" cy="25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1" y="1301"/>
                  </a:moveTo>
                  <a:cubicBezTo>
                    <a:pt x="17101" y="1301"/>
                    <a:pt x="20304" y="4501"/>
                    <a:pt x="20304" y="8427"/>
                  </a:cubicBezTo>
                  <a:lnTo>
                    <a:pt x="20304" y="13175"/>
                  </a:lnTo>
                  <a:cubicBezTo>
                    <a:pt x="20304" y="17110"/>
                    <a:pt x="17101" y="20302"/>
                    <a:pt x="13171" y="20302"/>
                  </a:cubicBezTo>
                  <a:lnTo>
                    <a:pt x="8429" y="20302"/>
                  </a:lnTo>
                  <a:cubicBezTo>
                    <a:pt x="4494" y="20302"/>
                    <a:pt x="1298" y="17110"/>
                    <a:pt x="1298" y="13175"/>
                  </a:cubicBezTo>
                  <a:lnTo>
                    <a:pt x="1298" y="8427"/>
                  </a:lnTo>
                  <a:cubicBezTo>
                    <a:pt x="1298" y="4501"/>
                    <a:pt x="4494" y="1301"/>
                    <a:pt x="8429" y="1301"/>
                  </a:cubicBezTo>
                  <a:close/>
                  <a:moveTo>
                    <a:pt x="8429" y="0"/>
                  </a:moveTo>
                  <a:cubicBezTo>
                    <a:pt x="3785" y="0"/>
                    <a:pt x="0" y="3778"/>
                    <a:pt x="0" y="8427"/>
                  </a:cubicBezTo>
                  <a:lnTo>
                    <a:pt x="0" y="13175"/>
                  </a:lnTo>
                  <a:cubicBezTo>
                    <a:pt x="0" y="17825"/>
                    <a:pt x="3785" y="21600"/>
                    <a:pt x="8429" y="21600"/>
                  </a:cubicBezTo>
                  <a:lnTo>
                    <a:pt x="13171" y="21600"/>
                  </a:lnTo>
                  <a:cubicBezTo>
                    <a:pt x="17818" y="21600"/>
                    <a:pt x="21600" y="17825"/>
                    <a:pt x="21600" y="13175"/>
                  </a:cubicBezTo>
                  <a:lnTo>
                    <a:pt x="21600" y="8427"/>
                  </a:lnTo>
                  <a:cubicBezTo>
                    <a:pt x="21600" y="3778"/>
                    <a:pt x="17818" y="0"/>
                    <a:pt x="1317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2" name="Google Shape;398;p23"/>
            <p:cNvSpPr/>
            <p:nvPr/>
          </p:nvSpPr>
          <p:spPr>
            <a:xfrm>
              <a:off x="277202" y="2402237"/>
              <a:ext cx="684772" cy="1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977"/>
                    <a:pt x="0" y="10872"/>
                  </a:cubicBezTo>
                  <a:cubicBezTo>
                    <a:pt x="0" y="16816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816"/>
                    <a:pt x="21600" y="10872"/>
                  </a:cubicBezTo>
                  <a:cubicBezTo>
                    <a:pt x="21600" y="4977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3" name="Google Shape;399;p23"/>
            <p:cNvSpPr/>
            <p:nvPr/>
          </p:nvSpPr>
          <p:spPr>
            <a:xfrm>
              <a:off x="279844" y="762695"/>
              <a:ext cx="684772" cy="1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821"/>
                    <a:pt x="0" y="10704"/>
                  </a:cubicBezTo>
                  <a:cubicBezTo>
                    <a:pt x="0" y="16827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827"/>
                    <a:pt x="21600" y="10704"/>
                  </a:cubicBezTo>
                  <a:cubicBezTo>
                    <a:pt x="21600" y="4821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4" name="Google Shape;400;p23"/>
            <p:cNvSpPr/>
            <p:nvPr/>
          </p:nvSpPr>
          <p:spPr>
            <a:xfrm>
              <a:off x="279844" y="1184246"/>
              <a:ext cx="684772" cy="1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827"/>
                    <a:pt x="0" y="10824"/>
                  </a:cubicBezTo>
                  <a:cubicBezTo>
                    <a:pt x="0" y="16822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822"/>
                    <a:pt x="21600" y="10824"/>
                  </a:cubicBezTo>
                  <a:cubicBezTo>
                    <a:pt x="21600" y="4827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5" name="Google Shape;401;p23"/>
            <p:cNvSpPr/>
            <p:nvPr/>
          </p:nvSpPr>
          <p:spPr>
            <a:xfrm>
              <a:off x="279844" y="1610026"/>
              <a:ext cx="684772" cy="1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784"/>
                    <a:pt x="0" y="10872"/>
                  </a:cubicBezTo>
                  <a:cubicBezTo>
                    <a:pt x="0" y="16816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816"/>
                    <a:pt x="21600" y="10872"/>
                  </a:cubicBezTo>
                  <a:cubicBezTo>
                    <a:pt x="21600" y="4784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6" name="Google Shape;402;p23"/>
            <p:cNvSpPr/>
            <p:nvPr/>
          </p:nvSpPr>
          <p:spPr>
            <a:xfrm>
              <a:off x="277202" y="2497209"/>
              <a:ext cx="684772" cy="1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816"/>
                    <a:pt x="0" y="10800"/>
                  </a:cubicBezTo>
                  <a:cubicBezTo>
                    <a:pt x="0" y="16784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784"/>
                    <a:pt x="21600" y="10800"/>
                  </a:cubicBezTo>
                  <a:cubicBezTo>
                    <a:pt x="21600" y="4816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7" name="Google Shape;403;p23"/>
            <p:cNvSpPr/>
            <p:nvPr/>
          </p:nvSpPr>
          <p:spPr>
            <a:xfrm>
              <a:off x="1036305" y="2338250"/>
              <a:ext cx="216611" cy="2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1" y="1286"/>
                  </a:moveTo>
                  <a:cubicBezTo>
                    <a:pt x="17101" y="1286"/>
                    <a:pt x="20304" y="4490"/>
                    <a:pt x="20304" y="8425"/>
                  </a:cubicBezTo>
                  <a:lnTo>
                    <a:pt x="20304" y="13173"/>
                  </a:lnTo>
                  <a:cubicBezTo>
                    <a:pt x="20304" y="17099"/>
                    <a:pt x="17101" y="20302"/>
                    <a:pt x="13171" y="20302"/>
                  </a:cubicBezTo>
                  <a:lnTo>
                    <a:pt x="8429" y="20302"/>
                  </a:lnTo>
                  <a:cubicBezTo>
                    <a:pt x="4494" y="20302"/>
                    <a:pt x="1298" y="17099"/>
                    <a:pt x="1298" y="13173"/>
                  </a:cubicBezTo>
                  <a:lnTo>
                    <a:pt x="1298" y="8425"/>
                  </a:lnTo>
                  <a:cubicBezTo>
                    <a:pt x="1298" y="4490"/>
                    <a:pt x="4494" y="1286"/>
                    <a:pt x="8429" y="1286"/>
                  </a:cubicBezTo>
                  <a:close/>
                  <a:moveTo>
                    <a:pt x="8429" y="0"/>
                  </a:moveTo>
                  <a:cubicBezTo>
                    <a:pt x="3785" y="0"/>
                    <a:pt x="0" y="3775"/>
                    <a:pt x="0" y="8425"/>
                  </a:cubicBezTo>
                  <a:lnTo>
                    <a:pt x="0" y="13173"/>
                  </a:lnTo>
                  <a:cubicBezTo>
                    <a:pt x="0" y="17813"/>
                    <a:pt x="3785" y="21600"/>
                    <a:pt x="8429" y="21600"/>
                  </a:cubicBezTo>
                  <a:lnTo>
                    <a:pt x="13171" y="21600"/>
                  </a:lnTo>
                  <a:cubicBezTo>
                    <a:pt x="17818" y="21600"/>
                    <a:pt x="21600" y="17813"/>
                    <a:pt x="21600" y="13173"/>
                  </a:cubicBezTo>
                  <a:lnTo>
                    <a:pt x="21600" y="8425"/>
                  </a:lnTo>
                  <a:cubicBezTo>
                    <a:pt x="21600" y="3775"/>
                    <a:pt x="17818" y="0"/>
                    <a:pt x="1317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8" name="Google Shape;404;p23"/>
            <p:cNvSpPr/>
            <p:nvPr/>
          </p:nvSpPr>
          <p:spPr>
            <a:xfrm>
              <a:off x="1061016" y="574317"/>
              <a:ext cx="200487" cy="23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8" h="21600" fill="norm" stroke="1" extrusionOk="0">
                  <a:moveTo>
                    <a:pt x="16998" y="0"/>
                  </a:moveTo>
                  <a:cubicBezTo>
                    <a:pt x="15827" y="0"/>
                    <a:pt x="14625" y="636"/>
                    <a:pt x="14080" y="2106"/>
                  </a:cubicBezTo>
                  <a:cubicBezTo>
                    <a:pt x="12951" y="5181"/>
                    <a:pt x="11721" y="8231"/>
                    <a:pt x="10054" y="11001"/>
                  </a:cubicBezTo>
                  <a:cubicBezTo>
                    <a:pt x="9399" y="12100"/>
                    <a:pt x="8377" y="14130"/>
                    <a:pt x="7288" y="14678"/>
                  </a:cubicBezTo>
                  <a:cubicBezTo>
                    <a:pt x="7017" y="14820"/>
                    <a:pt x="7133" y="15040"/>
                    <a:pt x="7060" y="15040"/>
                  </a:cubicBezTo>
                  <a:cubicBezTo>
                    <a:pt x="7012" y="15040"/>
                    <a:pt x="6879" y="14942"/>
                    <a:pt x="6490" y="14656"/>
                  </a:cubicBezTo>
                  <a:cubicBezTo>
                    <a:pt x="5852" y="14206"/>
                    <a:pt x="5276" y="13334"/>
                    <a:pt x="4802" y="12701"/>
                  </a:cubicBezTo>
                  <a:cubicBezTo>
                    <a:pt x="4238" y="11946"/>
                    <a:pt x="3572" y="11631"/>
                    <a:pt x="2920" y="11631"/>
                  </a:cubicBezTo>
                  <a:cubicBezTo>
                    <a:pt x="855" y="11631"/>
                    <a:pt x="-1078" y="14798"/>
                    <a:pt x="700" y="17181"/>
                  </a:cubicBezTo>
                  <a:cubicBezTo>
                    <a:pt x="2012" y="18934"/>
                    <a:pt x="3832" y="20911"/>
                    <a:pt x="5911" y="21458"/>
                  </a:cubicBezTo>
                  <a:cubicBezTo>
                    <a:pt x="6275" y="21553"/>
                    <a:pt x="6628" y="21600"/>
                    <a:pt x="6972" y="21600"/>
                  </a:cubicBezTo>
                  <a:cubicBezTo>
                    <a:pt x="8998" y="21600"/>
                    <a:pt x="10666" y="20039"/>
                    <a:pt x="12048" y="18427"/>
                  </a:cubicBezTo>
                  <a:cubicBezTo>
                    <a:pt x="15640" y="14281"/>
                    <a:pt x="17748" y="9028"/>
                    <a:pt x="19678" y="3793"/>
                  </a:cubicBezTo>
                  <a:cubicBezTo>
                    <a:pt x="20522" y="1501"/>
                    <a:pt x="18795" y="0"/>
                    <a:pt x="16998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69" name="Google Shape;405;p23"/>
            <p:cNvSpPr/>
            <p:nvPr/>
          </p:nvSpPr>
          <p:spPr>
            <a:xfrm>
              <a:off x="463621" y="230457"/>
              <a:ext cx="594166" cy="13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" y="0"/>
                  </a:moveTo>
                  <a:cubicBezTo>
                    <a:pt x="8" y="555"/>
                    <a:pt x="0" y="1120"/>
                    <a:pt x="0" y="169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691"/>
                  </a:lnTo>
                  <a:cubicBezTo>
                    <a:pt x="21600" y="1120"/>
                    <a:pt x="21593" y="555"/>
                    <a:pt x="21579" y="0"/>
                  </a:cubicBezTo>
                  <a:close/>
                </a:path>
              </a:pathLst>
            </a:custGeom>
            <a:solidFill>
              <a:srgbClr val="291E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0" name="Google Shape;406;p23"/>
            <p:cNvSpPr/>
            <p:nvPr/>
          </p:nvSpPr>
          <p:spPr>
            <a:xfrm>
              <a:off x="463621" y="369941"/>
              <a:ext cx="594166" cy="13076"/>
            </a:xfrm>
            <a:prstGeom prst="rect">
              <a:avLst/>
            </a:prstGeom>
            <a:solidFill>
              <a:srgbClr val="4E51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1" name="Google Shape;407;p23"/>
            <p:cNvSpPr/>
            <p:nvPr/>
          </p:nvSpPr>
          <p:spPr>
            <a:xfrm>
              <a:off x="463621" y="383016"/>
              <a:ext cx="594166" cy="9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" y="11925"/>
                    <a:pt x="1295" y="21600"/>
                    <a:pt x="2834" y="21600"/>
                  </a:cubicBezTo>
                  <a:lnTo>
                    <a:pt x="18763" y="21600"/>
                  </a:lnTo>
                  <a:cubicBezTo>
                    <a:pt x="20301" y="21600"/>
                    <a:pt x="21565" y="11925"/>
                    <a:pt x="21600" y="0"/>
                  </a:cubicBezTo>
                  <a:close/>
                </a:path>
              </a:pathLst>
            </a:custGeom>
            <a:solidFill>
              <a:srgbClr val="827F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2" name="Google Shape;408;p23"/>
            <p:cNvSpPr/>
            <p:nvPr/>
          </p:nvSpPr>
          <p:spPr>
            <a:xfrm>
              <a:off x="463621" y="34"/>
              <a:ext cx="594166" cy="45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04" y="2663"/>
                  </a:moveTo>
                  <a:cubicBezTo>
                    <a:pt x="12924" y="2663"/>
                    <a:pt x="13267" y="3203"/>
                    <a:pt x="13267" y="3863"/>
                  </a:cubicBezTo>
                  <a:cubicBezTo>
                    <a:pt x="13267" y="4523"/>
                    <a:pt x="12924" y="5058"/>
                    <a:pt x="12504" y="5058"/>
                  </a:cubicBezTo>
                  <a:lnTo>
                    <a:pt x="9093" y="5058"/>
                  </a:lnTo>
                  <a:cubicBezTo>
                    <a:pt x="8672" y="5058"/>
                    <a:pt x="8330" y="4523"/>
                    <a:pt x="8330" y="3863"/>
                  </a:cubicBezTo>
                  <a:cubicBezTo>
                    <a:pt x="8330" y="3203"/>
                    <a:pt x="8672" y="2663"/>
                    <a:pt x="9093" y="2663"/>
                  </a:cubicBezTo>
                  <a:close/>
                  <a:moveTo>
                    <a:pt x="8196" y="0"/>
                  </a:moveTo>
                  <a:cubicBezTo>
                    <a:pt x="6637" y="0"/>
                    <a:pt x="5359" y="2008"/>
                    <a:pt x="5359" y="4466"/>
                  </a:cubicBezTo>
                  <a:lnTo>
                    <a:pt x="5359" y="5986"/>
                  </a:lnTo>
                  <a:lnTo>
                    <a:pt x="2834" y="5986"/>
                  </a:lnTo>
                  <a:cubicBezTo>
                    <a:pt x="1274" y="5986"/>
                    <a:pt x="0" y="7992"/>
                    <a:pt x="0" y="10450"/>
                  </a:cubicBezTo>
                  <a:lnTo>
                    <a:pt x="0" y="17139"/>
                  </a:lnTo>
                  <a:cubicBezTo>
                    <a:pt x="0" y="19590"/>
                    <a:pt x="1274" y="21600"/>
                    <a:pt x="2834" y="21600"/>
                  </a:cubicBezTo>
                  <a:lnTo>
                    <a:pt x="18763" y="21600"/>
                  </a:lnTo>
                  <a:cubicBezTo>
                    <a:pt x="20323" y="21600"/>
                    <a:pt x="21600" y="19590"/>
                    <a:pt x="21600" y="17139"/>
                  </a:cubicBezTo>
                  <a:lnTo>
                    <a:pt x="21600" y="10450"/>
                  </a:lnTo>
                  <a:cubicBezTo>
                    <a:pt x="21600" y="7992"/>
                    <a:pt x="20323" y="5986"/>
                    <a:pt x="18763" y="5986"/>
                  </a:cubicBezTo>
                  <a:lnTo>
                    <a:pt x="16237" y="5986"/>
                  </a:lnTo>
                  <a:lnTo>
                    <a:pt x="16237" y="4466"/>
                  </a:lnTo>
                  <a:cubicBezTo>
                    <a:pt x="16237" y="2008"/>
                    <a:pt x="14964" y="0"/>
                    <a:pt x="13403" y="0"/>
                  </a:cubicBezTo>
                  <a:close/>
                </a:path>
              </a:pathLst>
            </a:custGeom>
            <a:solidFill>
              <a:srgbClr val="E8EE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3" name="Google Shape;409;p23"/>
            <p:cNvSpPr/>
            <p:nvPr/>
          </p:nvSpPr>
          <p:spPr>
            <a:xfrm>
              <a:off x="505247" y="293261"/>
              <a:ext cx="18818" cy="2326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4" name="Google Shape;410;p23"/>
            <p:cNvSpPr/>
            <p:nvPr/>
          </p:nvSpPr>
          <p:spPr>
            <a:xfrm>
              <a:off x="505129" y="333114"/>
              <a:ext cx="85568" cy="8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749" y="0"/>
                  </a:moveTo>
                  <a:cubicBezTo>
                    <a:pt x="1586" y="0"/>
                    <a:pt x="327" y="922"/>
                    <a:pt x="150" y="2766"/>
                  </a:cubicBezTo>
                  <a:cubicBezTo>
                    <a:pt x="-360" y="8055"/>
                    <a:pt x="334" y="13371"/>
                    <a:pt x="3776" y="16902"/>
                  </a:cubicBezTo>
                  <a:cubicBezTo>
                    <a:pt x="7770" y="21035"/>
                    <a:pt x="13274" y="21391"/>
                    <a:pt x="18219" y="21591"/>
                  </a:cubicBezTo>
                  <a:cubicBezTo>
                    <a:pt x="18247" y="21600"/>
                    <a:pt x="18281" y="21600"/>
                    <a:pt x="18308" y="21600"/>
                  </a:cubicBezTo>
                  <a:cubicBezTo>
                    <a:pt x="21240" y="21600"/>
                    <a:pt x="21186" y="15893"/>
                    <a:pt x="18219" y="15772"/>
                  </a:cubicBezTo>
                  <a:cubicBezTo>
                    <a:pt x="14573" y="15632"/>
                    <a:pt x="10273" y="15632"/>
                    <a:pt x="7164" y="12840"/>
                  </a:cubicBezTo>
                  <a:cubicBezTo>
                    <a:pt x="4470" y="10430"/>
                    <a:pt x="4443" y="6568"/>
                    <a:pt x="4797" y="2766"/>
                  </a:cubicBezTo>
                  <a:cubicBezTo>
                    <a:pt x="4980" y="913"/>
                    <a:pt x="3912" y="0"/>
                    <a:pt x="27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5" name="Google Shape;411;p23"/>
            <p:cNvSpPr/>
            <p:nvPr/>
          </p:nvSpPr>
          <p:spPr>
            <a:xfrm>
              <a:off x="277202" y="1973626"/>
              <a:ext cx="684772" cy="1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977"/>
                    <a:pt x="0" y="10872"/>
                  </a:cubicBezTo>
                  <a:cubicBezTo>
                    <a:pt x="0" y="16816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816"/>
                    <a:pt x="21600" y="10872"/>
                  </a:cubicBezTo>
                  <a:cubicBezTo>
                    <a:pt x="21600" y="4977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6" name="Google Shape;412;p23"/>
            <p:cNvSpPr/>
            <p:nvPr/>
          </p:nvSpPr>
          <p:spPr>
            <a:xfrm>
              <a:off x="277202" y="2068598"/>
              <a:ext cx="684772" cy="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" y="0"/>
                  </a:moveTo>
                  <a:cubicBezTo>
                    <a:pt x="91" y="0"/>
                    <a:pt x="0" y="4816"/>
                    <a:pt x="0" y="10800"/>
                  </a:cubicBezTo>
                  <a:cubicBezTo>
                    <a:pt x="0" y="16784"/>
                    <a:pt x="91" y="21600"/>
                    <a:pt x="204" y="21600"/>
                  </a:cubicBezTo>
                  <a:lnTo>
                    <a:pt x="21395" y="21600"/>
                  </a:lnTo>
                  <a:cubicBezTo>
                    <a:pt x="21509" y="21600"/>
                    <a:pt x="21600" y="16784"/>
                    <a:pt x="21600" y="10800"/>
                  </a:cubicBezTo>
                  <a:cubicBezTo>
                    <a:pt x="21600" y="4816"/>
                    <a:pt x="21509" y="0"/>
                    <a:pt x="21395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77" name="Google Shape;413;p23"/>
            <p:cNvSpPr/>
            <p:nvPr/>
          </p:nvSpPr>
          <p:spPr>
            <a:xfrm>
              <a:off x="1036305" y="1909639"/>
              <a:ext cx="216611" cy="2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71" y="1286"/>
                  </a:moveTo>
                  <a:cubicBezTo>
                    <a:pt x="17101" y="1286"/>
                    <a:pt x="20304" y="4490"/>
                    <a:pt x="20304" y="8425"/>
                  </a:cubicBezTo>
                  <a:lnTo>
                    <a:pt x="20304" y="13173"/>
                  </a:lnTo>
                  <a:cubicBezTo>
                    <a:pt x="20304" y="17099"/>
                    <a:pt x="17101" y="20302"/>
                    <a:pt x="13171" y="20302"/>
                  </a:cubicBezTo>
                  <a:lnTo>
                    <a:pt x="8429" y="20302"/>
                  </a:lnTo>
                  <a:cubicBezTo>
                    <a:pt x="4494" y="20302"/>
                    <a:pt x="1298" y="17099"/>
                    <a:pt x="1298" y="13173"/>
                  </a:cubicBezTo>
                  <a:lnTo>
                    <a:pt x="1298" y="8425"/>
                  </a:lnTo>
                  <a:cubicBezTo>
                    <a:pt x="1298" y="4490"/>
                    <a:pt x="4494" y="1286"/>
                    <a:pt x="8429" y="1286"/>
                  </a:cubicBezTo>
                  <a:close/>
                  <a:moveTo>
                    <a:pt x="8429" y="0"/>
                  </a:moveTo>
                  <a:cubicBezTo>
                    <a:pt x="3785" y="0"/>
                    <a:pt x="0" y="3775"/>
                    <a:pt x="0" y="8425"/>
                  </a:cubicBezTo>
                  <a:lnTo>
                    <a:pt x="0" y="13173"/>
                  </a:lnTo>
                  <a:cubicBezTo>
                    <a:pt x="0" y="17813"/>
                    <a:pt x="3785" y="21600"/>
                    <a:pt x="8429" y="21600"/>
                  </a:cubicBezTo>
                  <a:lnTo>
                    <a:pt x="13171" y="21600"/>
                  </a:lnTo>
                  <a:cubicBezTo>
                    <a:pt x="17818" y="21600"/>
                    <a:pt x="21600" y="17813"/>
                    <a:pt x="21600" y="13173"/>
                  </a:cubicBezTo>
                  <a:lnTo>
                    <a:pt x="21600" y="8425"/>
                  </a:lnTo>
                  <a:cubicBezTo>
                    <a:pt x="21600" y="3775"/>
                    <a:pt x="17818" y="0"/>
                    <a:pt x="1317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</p:grpSp>
      <p:grpSp>
        <p:nvGrpSpPr>
          <p:cNvPr id="888" name="Google Shape;452;p23"/>
          <p:cNvGrpSpPr/>
          <p:nvPr/>
        </p:nvGrpSpPr>
        <p:grpSpPr>
          <a:xfrm>
            <a:off x="10499507" y="4459892"/>
            <a:ext cx="1490333" cy="2126186"/>
            <a:chOff x="0" y="0"/>
            <a:chExt cx="1490331" cy="2126184"/>
          </a:xfrm>
        </p:grpSpPr>
        <p:sp>
          <p:nvSpPr>
            <p:cNvPr id="779" name="Google Shape;453;p23"/>
            <p:cNvSpPr/>
            <p:nvPr/>
          </p:nvSpPr>
          <p:spPr>
            <a:xfrm flipH="1">
              <a:off x="806932" y="735775"/>
              <a:ext cx="20430" cy="17630"/>
            </a:xfrm>
            <a:prstGeom prst="ellipse">
              <a:avLst/>
            </a:prstGeom>
            <a:solidFill>
              <a:srgbClr val="F4DC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0" name="Google Shape;454;p23"/>
            <p:cNvSpPr/>
            <p:nvPr/>
          </p:nvSpPr>
          <p:spPr>
            <a:xfrm flipH="1">
              <a:off x="1035159" y="0"/>
              <a:ext cx="455173" cy="36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600" fill="norm" stroke="1" extrusionOk="0">
                  <a:moveTo>
                    <a:pt x="9411" y="0"/>
                  </a:moveTo>
                  <a:cubicBezTo>
                    <a:pt x="7903" y="0"/>
                    <a:pt x="6234" y="434"/>
                    <a:pt x="4628" y="1653"/>
                  </a:cubicBezTo>
                  <a:cubicBezTo>
                    <a:pt x="-938" y="5888"/>
                    <a:pt x="-227" y="10850"/>
                    <a:pt x="465" y="12004"/>
                  </a:cubicBezTo>
                  <a:lnTo>
                    <a:pt x="6260" y="21600"/>
                  </a:lnTo>
                  <a:lnTo>
                    <a:pt x="20662" y="12061"/>
                  </a:lnTo>
                  <a:lnTo>
                    <a:pt x="14625" y="2054"/>
                  </a:lnTo>
                  <a:cubicBezTo>
                    <a:pt x="14107" y="1273"/>
                    <a:pt x="11994" y="0"/>
                    <a:pt x="941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1" name="Google Shape;455;p23"/>
            <p:cNvSpPr/>
            <p:nvPr/>
          </p:nvSpPr>
          <p:spPr>
            <a:xfrm flipH="1">
              <a:off x="279232" y="1099104"/>
              <a:ext cx="35446" cy="5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70" h="21600" fill="norm" stroke="1" extrusionOk="0">
                  <a:moveTo>
                    <a:pt x="4221" y="0"/>
                  </a:moveTo>
                  <a:cubicBezTo>
                    <a:pt x="5447" y="2426"/>
                    <a:pt x="4981" y="5666"/>
                    <a:pt x="2328" y="9558"/>
                  </a:cubicBezTo>
                  <a:cubicBezTo>
                    <a:pt x="1583" y="10642"/>
                    <a:pt x="791" y="11687"/>
                    <a:pt x="0" y="12674"/>
                  </a:cubicBezTo>
                  <a:lnTo>
                    <a:pt x="9574" y="21600"/>
                  </a:lnTo>
                  <a:cubicBezTo>
                    <a:pt x="11700" y="19635"/>
                    <a:pt x="13655" y="17410"/>
                    <a:pt x="15347" y="14889"/>
                  </a:cubicBezTo>
                  <a:cubicBezTo>
                    <a:pt x="21600" y="5695"/>
                    <a:pt x="15610" y="240"/>
                    <a:pt x="4221" y="0"/>
                  </a:cubicBezTo>
                  <a:close/>
                </a:path>
              </a:pathLst>
            </a:custGeom>
            <a:solidFill>
              <a:srgbClr val="FFE5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2" name="Google Shape;456;p23"/>
            <p:cNvSpPr/>
            <p:nvPr/>
          </p:nvSpPr>
          <p:spPr>
            <a:xfrm flipH="1">
              <a:off x="306306" y="1084451"/>
              <a:ext cx="30133" cy="3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02" y="0"/>
                  </a:moveTo>
                  <a:cubicBezTo>
                    <a:pt x="4435" y="3271"/>
                    <a:pt x="3309" y="7113"/>
                    <a:pt x="684" y="11494"/>
                  </a:cubicBezTo>
                  <a:cubicBezTo>
                    <a:pt x="463" y="11849"/>
                    <a:pt x="221" y="12219"/>
                    <a:pt x="0" y="12590"/>
                  </a:cubicBezTo>
                  <a:lnTo>
                    <a:pt x="8494" y="21600"/>
                  </a:lnTo>
                  <a:cubicBezTo>
                    <a:pt x="10546" y="15012"/>
                    <a:pt x="6553" y="10152"/>
                    <a:pt x="6553" y="10152"/>
                  </a:cubicBezTo>
                  <a:cubicBezTo>
                    <a:pt x="11517" y="9057"/>
                    <a:pt x="16194" y="8532"/>
                    <a:pt x="20409" y="8532"/>
                  </a:cubicBezTo>
                  <a:cubicBezTo>
                    <a:pt x="20806" y="8532"/>
                    <a:pt x="21159" y="8532"/>
                    <a:pt x="21600" y="8578"/>
                  </a:cubicBezTo>
                  <a:cubicBezTo>
                    <a:pt x="19283" y="3425"/>
                    <a:pt x="12951" y="478"/>
                    <a:pt x="4302" y="0"/>
                  </a:cubicBezTo>
                  <a:close/>
                </a:path>
              </a:pathLst>
            </a:custGeom>
            <a:solidFill>
              <a:srgbClr val="FFE5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3" name="Google Shape;457;p23"/>
            <p:cNvSpPr/>
            <p:nvPr/>
          </p:nvSpPr>
          <p:spPr>
            <a:xfrm flipH="1">
              <a:off x="305027" y="1099024"/>
              <a:ext cx="22270" cy="3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600" fill="norm" stroke="1" extrusionOk="0">
                  <a:moveTo>
                    <a:pt x="17825" y="0"/>
                  </a:moveTo>
                  <a:cubicBezTo>
                    <a:pt x="12404" y="0"/>
                    <a:pt x="6386" y="554"/>
                    <a:pt x="0" y="1712"/>
                  </a:cubicBezTo>
                  <a:cubicBezTo>
                    <a:pt x="0" y="1712"/>
                    <a:pt x="5137" y="6847"/>
                    <a:pt x="2498" y="13808"/>
                  </a:cubicBezTo>
                  <a:lnTo>
                    <a:pt x="11637" y="21600"/>
                  </a:lnTo>
                  <a:cubicBezTo>
                    <a:pt x="13085" y="19921"/>
                    <a:pt x="14532" y="18144"/>
                    <a:pt x="15895" y="16302"/>
                  </a:cubicBezTo>
                  <a:cubicBezTo>
                    <a:pt x="20748" y="9683"/>
                    <a:pt x="21600" y="4173"/>
                    <a:pt x="19358" y="49"/>
                  </a:cubicBezTo>
                  <a:cubicBezTo>
                    <a:pt x="18790" y="0"/>
                    <a:pt x="18336" y="0"/>
                    <a:pt x="17825" y="0"/>
                  </a:cubicBezTo>
                  <a:close/>
                </a:path>
              </a:pathLst>
            </a:custGeom>
            <a:solidFill>
              <a:srgbClr val="FFCD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4" name="Google Shape;458;p23"/>
            <p:cNvSpPr/>
            <p:nvPr/>
          </p:nvSpPr>
          <p:spPr>
            <a:xfrm flipH="1">
              <a:off x="330437" y="1063052"/>
              <a:ext cx="38658" cy="2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03" y="0"/>
                  </a:moveTo>
                  <a:cubicBezTo>
                    <a:pt x="3749" y="0"/>
                    <a:pt x="1926" y="241"/>
                    <a:pt x="0" y="722"/>
                  </a:cubicBezTo>
                  <a:lnTo>
                    <a:pt x="9906" y="21600"/>
                  </a:lnTo>
                  <a:cubicBezTo>
                    <a:pt x="13431" y="20227"/>
                    <a:pt x="16716" y="19481"/>
                    <a:pt x="19725" y="19481"/>
                  </a:cubicBezTo>
                  <a:cubicBezTo>
                    <a:pt x="20362" y="19481"/>
                    <a:pt x="20946" y="19553"/>
                    <a:pt x="21600" y="19553"/>
                  </a:cubicBezTo>
                  <a:cubicBezTo>
                    <a:pt x="21239" y="6983"/>
                    <a:pt x="14893" y="0"/>
                    <a:pt x="5503" y="0"/>
                  </a:cubicBezTo>
                  <a:close/>
                </a:path>
              </a:pathLst>
            </a:custGeom>
            <a:solidFill>
              <a:srgbClr val="FFE5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5" name="Google Shape;459;p23"/>
            <p:cNvSpPr/>
            <p:nvPr/>
          </p:nvSpPr>
          <p:spPr>
            <a:xfrm flipH="1">
              <a:off x="330422" y="1084372"/>
              <a:ext cx="20945" cy="2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7979" y="0"/>
                  </a:moveTo>
                  <a:cubicBezTo>
                    <a:pt x="12469" y="0"/>
                    <a:pt x="6455" y="818"/>
                    <a:pt x="0" y="2321"/>
                  </a:cubicBezTo>
                  <a:lnTo>
                    <a:pt x="15271" y="21600"/>
                  </a:lnTo>
                  <a:cubicBezTo>
                    <a:pt x="15586" y="20967"/>
                    <a:pt x="15932" y="20334"/>
                    <a:pt x="16247" y="19727"/>
                  </a:cubicBezTo>
                  <a:cubicBezTo>
                    <a:pt x="19994" y="12237"/>
                    <a:pt x="21600" y="5670"/>
                    <a:pt x="21411" y="79"/>
                  </a:cubicBezTo>
                  <a:cubicBezTo>
                    <a:pt x="20215" y="79"/>
                    <a:pt x="19144" y="0"/>
                    <a:pt x="17979" y="0"/>
                  </a:cubicBezTo>
                  <a:close/>
                </a:path>
              </a:pathLst>
            </a:custGeom>
            <a:solidFill>
              <a:srgbClr val="FFCD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6" name="Google Shape;460;p23"/>
            <p:cNvSpPr/>
            <p:nvPr/>
          </p:nvSpPr>
          <p:spPr>
            <a:xfrm flipH="1">
              <a:off x="528714" y="1410016"/>
              <a:ext cx="22343" cy="2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fill="norm" stroke="1" extrusionOk="0">
                  <a:moveTo>
                    <a:pt x="6273" y="0"/>
                  </a:moveTo>
                  <a:cubicBezTo>
                    <a:pt x="4732" y="1002"/>
                    <a:pt x="3023" y="1651"/>
                    <a:pt x="1314" y="2111"/>
                  </a:cubicBezTo>
                  <a:cubicBezTo>
                    <a:pt x="-1263" y="7471"/>
                    <a:pt x="-30" y="14048"/>
                    <a:pt x="4844" y="18189"/>
                  </a:cubicBezTo>
                  <a:cubicBezTo>
                    <a:pt x="7618" y="20490"/>
                    <a:pt x="11064" y="21600"/>
                    <a:pt x="14510" y="21600"/>
                  </a:cubicBezTo>
                  <a:cubicBezTo>
                    <a:pt x="16527" y="21600"/>
                    <a:pt x="18516" y="21248"/>
                    <a:pt x="20337" y="20490"/>
                  </a:cubicBezTo>
                  <a:lnTo>
                    <a:pt x="6273" y="0"/>
                  </a:lnTo>
                  <a:close/>
                </a:path>
              </a:pathLst>
            </a:custGeom>
            <a:solidFill>
              <a:srgbClr val="FFE5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7" name="Google Shape;461;p23"/>
            <p:cNvSpPr/>
            <p:nvPr/>
          </p:nvSpPr>
          <p:spPr>
            <a:xfrm flipH="1">
              <a:off x="545950" y="1389144"/>
              <a:ext cx="23257" cy="2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1" h="21600" fill="norm" stroke="1" extrusionOk="0">
                  <a:moveTo>
                    <a:pt x="7613" y="0"/>
                  </a:moveTo>
                  <a:cubicBezTo>
                    <a:pt x="6369" y="417"/>
                    <a:pt x="5019" y="662"/>
                    <a:pt x="3642" y="736"/>
                  </a:cubicBezTo>
                  <a:lnTo>
                    <a:pt x="3483" y="834"/>
                  </a:lnTo>
                  <a:cubicBezTo>
                    <a:pt x="-1599" y="6031"/>
                    <a:pt x="-1043" y="13975"/>
                    <a:pt x="4648" y="18511"/>
                  </a:cubicBezTo>
                  <a:cubicBezTo>
                    <a:pt x="7269" y="20595"/>
                    <a:pt x="10525" y="21600"/>
                    <a:pt x="13780" y="21600"/>
                  </a:cubicBezTo>
                  <a:cubicBezTo>
                    <a:pt x="14786" y="21600"/>
                    <a:pt x="15872" y="21526"/>
                    <a:pt x="16851" y="21330"/>
                  </a:cubicBezTo>
                  <a:cubicBezTo>
                    <a:pt x="17380" y="20252"/>
                    <a:pt x="18122" y="19173"/>
                    <a:pt x="18995" y="18241"/>
                  </a:cubicBezTo>
                  <a:lnTo>
                    <a:pt x="20001" y="17236"/>
                  </a:lnTo>
                  <a:lnTo>
                    <a:pt x="7613" y="0"/>
                  </a:lnTo>
                  <a:close/>
                </a:path>
              </a:pathLst>
            </a:custGeom>
            <a:solidFill>
              <a:srgbClr val="FFE5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8" name="Google Shape;462;p23"/>
            <p:cNvSpPr/>
            <p:nvPr/>
          </p:nvSpPr>
          <p:spPr>
            <a:xfrm flipH="1">
              <a:off x="540539" y="140352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22" y="0"/>
                  </a:moveTo>
                  <a:lnTo>
                    <a:pt x="9885" y="5303"/>
                  </a:lnTo>
                  <a:cubicBezTo>
                    <a:pt x="5858" y="10218"/>
                    <a:pt x="2441" y="15909"/>
                    <a:pt x="0" y="21600"/>
                  </a:cubicBezTo>
                  <a:cubicBezTo>
                    <a:pt x="7444" y="19401"/>
                    <a:pt x="14888" y="16297"/>
                    <a:pt x="21600" y="11511"/>
                  </a:cubicBezTo>
                  <a:lnTo>
                    <a:pt x="14522" y="0"/>
                  </a:lnTo>
                  <a:close/>
                </a:path>
              </a:pathLst>
            </a:custGeom>
            <a:solidFill>
              <a:srgbClr val="FFCD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89" name="Google Shape;463;p23"/>
            <p:cNvSpPr/>
            <p:nvPr/>
          </p:nvSpPr>
          <p:spPr>
            <a:xfrm flipH="1">
              <a:off x="562017" y="1367271"/>
              <a:ext cx="19798" cy="2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2" h="21600" fill="norm" stroke="1" extrusionOk="0">
                  <a:moveTo>
                    <a:pt x="4430" y="0"/>
                  </a:moveTo>
                  <a:lnTo>
                    <a:pt x="4031" y="352"/>
                  </a:lnTo>
                  <a:cubicBezTo>
                    <a:pt x="-1838" y="5676"/>
                    <a:pt x="-1223" y="13739"/>
                    <a:pt x="5382" y="18435"/>
                  </a:cubicBezTo>
                  <a:cubicBezTo>
                    <a:pt x="8455" y="20570"/>
                    <a:pt x="12204" y="21600"/>
                    <a:pt x="15983" y="21600"/>
                  </a:cubicBezTo>
                  <a:lnTo>
                    <a:pt x="16812" y="21600"/>
                  </a:lnTo>
                  <a:lnTo>
                    <a:pt x="19762" y="18862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rgbClr val="FFE5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0" name="Google Shape;464;p23"/>
            <p:cNvSpPr/>
            <p:nvPr/>
          </p:nvSpPr>
          <p:spPr>
            <a:xfrm flipH="1">
              <a:off x="556313" y="138214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24" y="0"/>
                  </a:moveTo>
                  <a:lnTo>
                    <a:pt x="0" y="21600"/>
                  </a:lnTo>
                  <a:cubicBezTo>
                    <a:pt x="7488" y="21006"/>
                    <a:pt x="14832" y="19024"/>
                    <a:pt x="21600" y="15655"/>
                  </a:cubicBezTo>
                  <a:lnTo>
                    <a:pt x="13824" y="0"/>
                  </a:lnTo>
                  <a:close/>
                </a:path>
              </a:pathLst>
            </a:custGeom>
            <a:solidFill>
              <a:srgbClr val="FFCD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1" name="Google Shape;465;p23"/>
            <p:cNvSpPr/>
            <p:nvPr/>
          </p:nvSpPr>
          <p:spPr>
            <a:xfrm flipH="1">
              <a:off x="88078" y="144072"/>
              <a:ext cx="1280654" cy="147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37" y="0"/>
                  </a:moveTo>
                  <a:cubicBezTo>
                    <a:pt x="2777" y="0"/>
                    <a:pt x="2157" y="109"/>
                    <a:pt x="1562" y="415"/>
                  </a:cubicBezTo>
                  <a:cubicBezTo>
                    <a:pt x="670" y="872"/>
                    <a:pt x="213" y="1363"/>
                    <a:pt x="0" y="1796"/>
                  </a:cubicBezTo>
                  <a:lnTo>
                    <a:pt x="17299" y="21600"/>
                  </a:lnTo>
                  <a:lnTo>
                    <a:pt x="21600" y="19561"/>
                  </a:lnTo>
                  <a:lnTo>
                    <a:pt x="4714" y="224"/>
                  </a:lnTo>
                  <a:cubicBezTo>
                    <a:pt x="4359" y="101"/>
                    <a:pt x="3876" y="0"/>
                    <a:pt x="333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2" name="Google Shape;466;p23"/>
            <p:cNvSpPr/>
            <p:nvPr/>
          </p:nvSpPr>
          <p:spPr>
            <a:xfrm flipH="1">
              <a:off x="343077" y="266454"/>
              <a:ext cx="1035076" cy="136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196" y="0"/>
                  </a:moveTo>
                  <a:cubicBezTo>
                    <a:pt x="-150" y="619"/>
                    <a:pt x="33" y="1130"/>
                    <a:pt x="213" y="1307"/>
                  </a:cubicBezTo>
                  <a:cubicBezTo>
                    <a:pt x="213" y="1307"/>
                    <a:pt x="213" y="1308"/>
                    <a:pt x="215" y="1308"/>
                  </a:cubicBezTo>
                  <a:lnTo>
                    <a:pt x="20845" y="21600"/>
                  </a:lnTo>
                  <a:lnTo>
                    <a:pt x="21450" y="2134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7A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3" name="Google Shape;467;p23"/>
            <p:cNvSpPr/>
            <p:nvPr/>
          </p:nvSpPr>
          <p:spPr>
            <a:xfrm flipH="1">
              <a:off x="60342" y="159303"/>
              <a:ext cx="1028918" cy="131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018" y="21600"/>
                  </a:lnTo>
                  <a:lnTo>
                    <a:pt x="21600" y="21352"/>
                  </a:lnTo>
                  <a:lnTo>
                    <a:pt x="697" y="325"/>
                  </a:lnTo>
                  <a:cubicBezTo>
                    <a:pt x="591" y="229"/>
                    <a:pt x="347" y="10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4" name="Google Shape;468;p23"/>
            <p:cNvSpPr/>
            <p:nvPr/>
          </p:nvSpPr>
          <p:spPr>
            <a:xfrm flipH="1">
              <a:off x="6932" y="1665271"/>
              <a:ext cx="113162" cy="12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5555" y="0"/>
                  </a:moveTo>
                  <a:cubicBezTo>
                    <a:pt x="11083" y="0"/>
                    <a:pt x="5247" y="1113"/>
                    <a:pt x="0" y="5657"/>
                  </a:cubicBezTo>
                  <a:lnTo>
                    <a:pt x="21247" y="21600"/>
                  </a:lnTo>
                  <a:cubicBezTo>
                    <a:pt x="21600" y="18071"/>
                    <a:pt x="17435" y="260"/>
                    <a:pt x="17435" y="260"/>
                  </a:cubicBezTo>
                  <a:lnTo>
                    <a:pt x="17707" y="88"/>
                  </a:lnTo>
                  <a:cubicBezTo>
                    <a:pt x="17036" y="32"/>
                    <a:pt x="16319" y="0"/>
                    <a:pt x="15555" y="0"/>
                  </a:cubicBez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5" name="Google Shape;469;p23"/>
            <p:cNvSpPr/>
            <p:nvPr/>
          </p:nvSpPr>
          <p:spPr>
            <a:xfrm flipH="1">
              <a:off x="0" y="17812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435" y="8498"/>
                    <a:pt x="3812" y="14518"/>
                    <a:pt x="0" y="20538"/>
                  </a:cubicBezTo>
                  <a:lnTo>
                    <a:pt x="3812" y="21600"/>
                  </a:lnTo>
                  <a:cubicBezTo>
                    <a:pt x="7624" y="15934"/>
                    <a:pt x="16518" y="8498"/>
                    <a:pt x="21600" y="0"/>
                  </a:cubicBez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6" name="Google Shape;470;p23"/>
            <p:cNvSpPr/>
            <p:nvPr/>
          </p:nvSpPr>
          <p:spPr>
            <a:xfrm flipH="1">
              <a:off x="6522" y="1697421"/>
              <a:ext cx="147614" cy="9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1" y="0"/>
                  </a:moveTo>
                  <a:cubicBezTo>
                    <a:pt x="3180" y="2567"/>
                    <a:pt x="1477" y="5980"/>
                    <a:pt x="0" y="10504"/>
                  </a:cubicBezTo>
                  <a:cubicBezTo>
                    <a:pt x="9098" y="16715"/>
                    <a:pt x="17348" y="21600"/>
                    <a:pt x="20298" y="21600"/>
                  </a:cubicBezTo>
                  <a:cubicBezTo>
                    <a:pt x="20722" y="21600"/>
                    <a:pt x="21037" y="21499"/>
                    <a:pt x="21231" y="21287"/>
                  </a:cubicBezTo>
                  <a:cubicBezTo>
                    <a:pt x="21303" y="21210"/>
                    <a:pt x="21370" y="21091"/>
                    <a:pt x="21433" y="20932"/>
                  </a:cubicBezTo>
                  <a:cubicBezTo>
                    <a:pt x="21438" y="20932"/>
                    <a:pt x="21438" y="20926"/>
                    <a:pt x="21438" y="20920"/>
                  </a:cubicBezTo>
                  <a:cubicBezTo>
                    <a:pt x="21496" y="20778"/>
                    <a:pt x="21550" y="20612"/>
                    <a:pt x="21600" y="20411"/>
                  </a:cubicBezTo>
                  <a:lnTo>
                    <a:pt x="21586" y="20393"/>
                  </a:lnTo>
                  <a:cubicBezTo>
                    <a:pt x="21523" y="20636"/>
                    <a:pt x="21478" y="20778"/>
                    <a:pt x="21442" y="20861"/>
                  </a:cubicBezTo>
                  <a:cubicBezTo>
                    <a:pt x="21492" y="20736"/>
                    <a:pt x="21505" y="20559"/>
                    <a:pt x="21523" y="20334"/>
                  </a:cubicBezTo>
                  <a:lnTo>
                    <a:pt x="4981" y="0"/>
                  </a:ln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7" name="Google Shape;471;p23"/>
            <p:cNvSpPr/>
            <p:nvPr/>
          </p:nvSpPr>
          <p:spPr>
            <a:xfrm flipH="1">
              <a:off x="4218" y="1665772"/>
              <a:ext cx="23109" cy="12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6" h="21600" fill="norm" stroke="1" extrusionOk="0">
                  <a:moveTo>
                    <a:pt x="1209" y="0"/>
                  </a:moveTo>
                  <a:lnTo>
                    <a:pt x="0" y="172"/>
                  </a:lnTo>
                  <a:cubicBezTo>
                    <a:pt x="0" y="172"/>
                    <a:pt x="18514" y="18018"/>
                    <a:pt x="16946" y="21554"/>
                  </a:cubicBezTo>
                  <a:lnTo>
                    <a:pt x="17306" y="21600"/>
                  </a:lnTo>
                  <a:cubicBezTo>
                    <a:pt x="17383" y="21521"/>
                    <a:pt x="17537" y="21442"/>
                    <a:pt x="17743" y="21331"/>
                  </a:cubicBezTo>
                  <a:cubicBezTo>
                    <a:pt x="21600" y="18399"/>
                    <a:pt x="17897" y="9878"/>
                    <a:pt x="11237" y="269"/>
                  </a:cubicBezTo>
                  <a:cubicBezTo>
                    <a:pt x="8254" y="158"/>
                    <a:pt x="4911" y="65"/>
                    <a:pt x="1209" y="0"/>
                  </a:cubicBez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8" name="Google Shape;472;p23"/>
            <p:cNvSpPr/>
            <p:nvPr/>
          </p:nvSpPr>
          <p:spPr>
            <a:xfrm flipH="1">
              <a:off x="754" y="17828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0" y="0"/>
                  </a:moveTo>
                  <a:cubicBezTo>
                    <a:pt x="9450" y="9222"/>
                    <a:pt x="7425" y="16503"/>
                    <a:pt x="0" y="21600"/>
                  </a:cubicBezTo>
                  <a:cubicBezTo>
                    <a:pt x="5400" y="18202"/>
                    <a:pt x="12150" y="12378"/>
                    <a:pt x="21600" y="2427"/>
                  </a:cubicBezTo>
                  <a:lnTo>
                    <a:pt x="12150" y="0"/>
                  </a:ln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799" name="Google Shape;474;p23"/>
            <p:cNvSpPr/>
            <p:nvPr/>
          </p:nvSpPr>
          <p:spPr>
            <a:xfrm flipH="1">
              <a:off x="13883" y="1426486"/>
              <a:ext cx="368618" cy="31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1504" y="0"/>
                  </a:moveTo>
                  <a:cubicBezTo>
                    <a:pt x="9659" y="0"/>
                    <a:pt x="7620" y="503"/>
                    <a:pt x="5658" y="1919"/>
                  </a:cubicBezTo>
                  <a:cubicBezTo>
                    <a:pt x="-1145" y="6836"/>
                    <a:pt x="-277" y="12596"/>
                    <a:pt x="568" y="13936"/>
                  </a:cubicBezTo>
                  <a:cubicBezTo>
                    <a:pt x="1058" y="14708"/>
                    <a:pt x="7261" y="18646"/>
                    <a:pt x="12672" y="21600"/>
                  </a:cubicBezTo>
                  <a:cubicBezTo>
                    <a:pt x="14506" y="17127"/>
                    <a:pt x="17251" y="16233"/>
                    <a:pt x="19154" y="16233"/>
                  </a:cubicBezTo>
                  <a:cubicBezTo>
                    <a:pt x="19657" y="16233"/>
                    <a:pt x="20101" y="16295"/>
                    <a:pt x="20455" y="16371"/>
                  </a:cubicBezTo>
                  <a:cubicBezTo>
                    <a:pt x="19726" y="10353"/>
                    <a:pt x="18455" y="3216"/>
                    <a:pt x="17878" y="2384"/>
                  </a:cubicBezTo>
                  <a:cubicBezTo>
                    <a:pt x="17246" y="1478"/>
                    <a:pt x="14662" y="0"/>
                    <a:pt x="11504" y="0"/>
                  </a:cubicBezTo>
                  <a:close/>
                </a:path>
              </a:pathLst>
            </a:custGeom>
            <a:solidFill>
              <a:srgbClr val="FDDF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0" name="Google Shape;475;p23"/>
            <p:cNvSpPr/>
            <p:nvPr/>
          </p:nvSpPr>
          <p:spPr>
            <a:xfrm flipH="1">
              <a:off x="146045" y="1567817"/>
              <a:ext cx="236409" cy="17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8" y="0"/>
                  </a:moveTo>
                  <a:cubicBezTo>
                    <a:pt x="76" y="1087"/>
                    <a:pt x="0" y="2114"/>
                    <a:pt x="0" y="3049"/>
                  </a:cubicBezTo>
                  <a:cubicBezTo>
                    <a:pt x="0" y="5285"/>
                    <a:pt x="470" y="6980"/>
                    <a:pt x="931" y="7796"/>
                  </a:cubicBezTo>
                  <a:cubicBezTo>
                    <a:pt x="1738" y="9187"/>
                    <a:pt x="11952" y="16279"/>
                    <a:pt x="20860" y="21600"/>
                  </a:cubicBezTo>
                  <a:cubicBezTo>
                    <a:pt x="21099" y="20961"/>
                    <a:pt x="21350" y="20364"/>
                    <a:pt x="21600" y="19816"/>
                  </a:cubicBezTo>
                  <a:cubicBezTo>
                    <a:pt x="14418" y="14979"/>
                    <a:pt x="6201" y="8599"/>
                    <a:pt x="278" y="0"/>
                  </a:cubicBezTo>
                  <a:close/>
                </a:path>
              </a:pathLst>
            </a:custGeom>
            <a:solidFill>
              <a:srgbClr val="FBC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1" name="Google Shape;476;p23"/>
            <p:cNvSpPr/>
            <p:nvPr/>
          </p:nvSpPr>
          <p:spPr>
            <a:xfrm flipH="1">
              <a:off x="13878" y="1433048"/>
              <a:ext cx="106740" cy="23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7" y="595"/>
                    <a:pt x="15179" y="8196"/>
                    <a:pt x="18835" y="21442"/>
                  </a:cubicBezTo>
                  <a:cubicBezTo>
                    <a:pt x="19881" y="21476"/>
                    <a:pt x="20790" y="21534"/>
                    <a:pt x="21600" y="21600"/>
                  </a:cubicBezTo>
                  <a:cubicBezTo>
                    <a:pt x="18940" y="13438"/>
                    <a:pt x="14307" y="3757"/>
                    <a:pt x="12201" y="2629"/>
                  </a:cubicBezTo>
                  <a:cubicBezTo>
                    <a:pt x="10694" y="1825"/>
                    <a:pt x="6160" y="695"/>
                    <a:pt x="0" y="0"/>
                  </a:cubicBezTo>
                  <a:close/>
                </a:path>
              </a:pathLst>
            </a:custGeom>
            <a:solidFill>
              <a:srgbClr val="FBC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2" name="Google Shape;477;p23"/>
            <p:cNvSpPr/>
            <p:nvPr/>
          </p:nvSpPr>
          <p:spPr>
            <a:xfrm flipH="1">
              <a:off x="527242" y="1942030"/>
              <a:ext cx="265492" cy="1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2182" y="0"/>
                  </a:moveTo>
                  <a:cubicBezTo>
                    <a:pt x="2182" y="0"/>
                    <a:pt x="2283" y="1685"/>
                    <a:pt x="992" y="7002"/>
                  </a:cubicBezTo>
                  <a:cubicBezTo>
                    <a:pt x="-304" y="12333"/>
                    <a:pt x="42" y="21600"/>
                    <a:pt x="42" y="21600"/>
                  </a:cubicBezTo>
                  <a:lnTo>
                    <a:pt x="20133" y="21600"/>
                  </a:lnTo>
                  <a:cubicBezTo>
                    <a:pt x="19578" y="16853"/>
                    <a:pt x="21296" y="10031"/>
                    <a:pt x="21296" y="10031"/>
                  </a:cubicBezTo>
                  <a:cubicBezTo>
                    <a:pt x="21296" y="10031"/>
                    <a:pt x="21113" y="10064"/>
                    <a:pt x="20775" y="10064"/>
                  </a:cubicBezTo>
                  <a:cubicBezTo>
                    <a:pt x="19830" y="10064"/>
                    <a:pt x="17674" y="9817"/>
                    <a:pt x="14949" y="7942"/>
                  </a:cubicBezTo>
                  <a:cubicBezTo>
                    <a:pt x="11258" y="5398"/>
                    <a:pt x="10144" y="309"/>
                    <a:pt x="10144" y="309"/>
                  </a:cubicBezTo>
                  <a:lnTo>
                    <a:pt x="2182" y="0"/>
                  </a:lnTo>
                  <a:close/>
                </a:path>
              </a:pathLst>
            </a:custGeom>
            <a:solidFill>
              <a:srgbClr val="00969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3" name="Google Shape;478;p23"/>
            <p:cNvSpPr/>
            <p:nvPr/>
          </p:nvSpPr>
          <p:spPr>
            <a:xfrm flipH="1">
              <a:off x="411142" y="1982244"/>
              <a:ext cx="148676" cy="7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10843" y="0"/>
                  </a:moveTo>
                  <a:cubicBezTo>
                    <a:pt x="-1113" y="0"/>
                    <a:pt x="-159" y="20386"/>
                    <a:pt x="159" y="21600"/>
                  </a:cubicBezTo>
                  <a:lnTo>
                    <a:pt x="20487" y="21600"/>
                  </a:lnTo>
                  <a:cubicBezTo>
                    <a:pt x="20487" y="21600"/>
                    <a:pt x="20271" y="0"/>
                    <a:pt x="10843" y="0"/>
                  </a:cubicBezTo>
                  <a:close/>
                </a:path>
              </a:pathLst>
            </a:custGeom>
            <a:solidFill>
              <a:srgbClr val="DC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4" name="Google Shape;479;p23"/>
            <p:cNvSpPr/>
            <p:nvPr/>
          </p:nvSpPr>
          <p:spPr>
            <a:xfrm flipH="1">
              <a:off x="401175" y="2061936"/>
              <a:ext cx="401749" cy="2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" y="0"/>
                  </a:moveTo>
                  <a:cubicBezTo>
                    <a:pt x="17" y="0"/>
                    <a:pt x="0" y="250"/>
                    <a:pt x="0" y="546"/>
                  </a:cubicBezTo>
                  <a:lnTo>
                    <a:pt x="0" y="21032"/>
                  </a:lnTo>
                  <a:cubicBezTo>
                    <a:pt x="0" y="21350"/>
                    <a:pt x="17" y="21600"/>
                    <a:pt x="40" y="21600"/>
                  </a:cubicBezTo>
                  <a:lnTo>
                    <a:pt x="21562" y="21600"/>
                  </a:lnTo>
                  <a:cubicBezTo>
                    <a:pt x="21583" y="21600"/>
                    <a:pt x="21600" y="21350"/>
                    <a:pt x="21600" y="21032"/>
                  </a:cubicBezTo>
                  <a:lnTo>
                    <a:pt x="21600" y="546"/>
                  </a:lnTo>
                  <a:cubicBezTo>
                    <a:pt x="21600" y="250"/>
                    <a:pt x="21583" y="0"/>
                    <a:pt x="21562" y="0"/>
                  </a:cubicBezTo>
                  <a:close/>
                </a:path>
              </a:pathLst>
            </a:custGeom>
            <a:solidFill>
              <a:srgbClr val="E1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5" name="Google Shape;480;p23"/>
            <p:cNvSpPr/>
            <p:nvPr/>
          </p:nvSpPr>
          <p:spPr>
            <a:xfrm flipH="1">
              <a:off x="633265" y="1964351"/>
              <a:ext cx="33467" cy="3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600" fill="norm" stroke="1" extrusionOk="0">
                  <a:moveTo>
                    <a:pt x="16101" y="0"/>
                  </a:moveTo>
                  <a:cubicBezTo>
                    <a:pt x="15331" y="0"/>
                    <a:pt x="14542" y="189"/>
                    <a:pt x="13828" y="585"/>
                  </a:cubicBezTo>
                  <a:cubicBezTo>
                    <a:pt x="13509" y="757"/>
                    <a:pt x="5827" y="5211"/>
                    <a:pt x="380" y="16183"/>
                  </a:cubicBezTo>
                  <a:cubicBezTo>
                    <a:pt x="-597" y="18126"/>
                    <a:pt x="380" y="20413"/>
                    <a:pt x="2540" y="21308"/>
                  </a:cubicBezTo>
                  <a:cubicBezTo>
                    <a:pt x="3122" y="21480"/>
                    <a:pt x="3685" y="21600"/>
                    <a:pt x="4286" y="21600"/>
                  </a:cubicBezTo>
                  <a:cubicBezTo>
                    <a:pt x="5939" y="21600"/>
                    <a:pt x="7480" y="20775"/>
                    <a:pt x="8193" y="19296"/>
                  </a:cubicBezTo>
                  <a:cubicBezTo>
                    <a:pt x="12476" y="10680"/>
                    <a:pt x="18242" y="7223"/>
                    <a:pt x="18449" y="7103"/>
                  </a:cubicBezTo>
                  <a:cubicBezTo>
                    <a:pt x="20440" y="5916"/>
                    <a:pt x="21003" y="3577"/>
                    <a:pt x="19782" y="1823"/>
                  </a:cubicBezTo>
                  <a:cubicBezTo>
                    <a:pt x="18956" y="636"/>
                    <a:pt x="17547" y="0"/>
                    <a:pt x="16101" y="0"/>
                  </a:cubicBezTo>
                  <a:close/>
                </a:path>
              </a:pathLst>
            </a:custGeom>
            <a:solidFill>
              <a:srgbClr val="E8EE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6" name="Google Shape;481;p23"/>
            <p:cNvSpPr/>
            <p:nvPr/>
          </p:nvSpPr>
          <p:spPr>
            <a:xfrm flipH="1">
              <a:off x="592424" y="1981059"/>
              <a:ext cx="21821" cy="2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0" h="21600" fill="norm" stroke="1" extrusionOk="0">
                  <a:moveTo>
                    <a:pt x="13830" y="0"/>
                  </a:moveTo>
                  <a:cubicBezTo>
                    <a:pt x="12910" y="0"/>
                    <a:pt x="11989" y="168"/>
                    <a:pt x="11098" y="505"/>
                  </a:cubicBezTo>
                  <a:cubicBezTo>
                    <a:pt x="10033" y="914"/>
                    <a:pt x="1002" y="4690"/>
                    <a:pt x="24" y="15875"/>
                  </a:cubicBezTo>
                  <a:cubicBezTo>
                    <a:pt x="-292" y="18834"/>
                    <a:pt x="2469" y="21359"/>
                    <a:pt x="6093" y="21600"/>
                  </a:cubicBezTo>
                  <a:lnTo>
                    <a:pt x="6582" y="21600"/>
                  </a:lnTo>
                  <a:cubicBezTo>
                    <a:pt x="10033" y="21600"/>
                    <a:pt x="12881" y="19387"/>
                    <a:pt x="13168" y="16597"/>
                  </a:cubicBezTo>
                  <a:cubicBezTo>
                    <a:pt x="13571" y="11931"/>
                    <a:pt x="16303" y="10439"/>
                    <a:pt x="16792" y="10199"/>
                  </a:cubicBezTo>
                  <a:cubicBezTo>
                    <a:pt x="19956" y="8876"/>
                    <a:pt x="21308" y="5749"/>
                    <a:pt x="19726" y="3127"/>
                  </a:cubicBezTo>
                  <a:cubicBezTo>
                    <a:pt x="18662" y="1155"/>
                    <a:pt x="16275" y="0"/>
                    <a:pt x="13830" y="0"/>
                  </a:cubicBezTo>
                  <a:close/>
                </a:path>
              </a:pathLst>
            </a:custGeom>
            <a:solidFill>
              <a:srgbClr val="E8EE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7" name="Google Shape;482;p23"/>
            <p:cNvSpPr/>
            <p:nvPr/>
          </p:nvSpPr>
          <p:spPr>
            <a:xfrm flipH="1">
              <a:off x="581014" y="695323"/>
              <a:ext cx="333970" cy="9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600" fill="norm" stroke="1" extrusionOk="0">
                  <a:moveTo>
                    <a:pt x="10853" y="0"/>
                  </a:moveTo>
                  <a:cubicBezTo>
                    <a:pt x="5678" y="0"/>
                    <a:pt x="1117" y="5609"/>
                    <a:pt x="1117" y="5609"/>
                  </a:cubicBezTo>
                  <a:cubicBezTo>
                    <a:pt x="-859" y="7987"/>
                    <a:pt x="387" y="17661"/>
                    <a:pt x="387" y="17661"/>
                  </a:cubicBezTo>
                  <a:cubicBezTo>
                    <a:pt x="387" y="17661"/>
                    <a:pt x="2666" y="15901"/>
                    <a:pt x="8800" y="14526"/>
                  </a:cubicBezTo>
                  <a:cubicBezTo>
                    <a:pt x="9259" y="14418"/>
                    <a:pt x="9696" y="14370"/>
                    <a:pt x="10113" y="14370"/>
                  </a:cubicBezTo>
                  <a:cubicBezTo>
                    <a:pt x="15224" y="14370"/>
                    <a:pt x="16994" y="21600"/>
                    <a:pt x="16994" y="21600"/>
                  </a:cubicBezTo>
                  <a:lnTo>
                    <a:pt x="20741" y="10467"/>
                  </a:lnTo>
                  <a:cubicBezTo>
                    <a:pt x="17925" y="2426"/>
                    <a:pt x="14257" y="0"/>
                    <a:pt x="10853" y="0"/>
                  </a:cubicBezTo>
                  <a:close/>
                </a:path>
              </a:pathLst>
            </a:custGeom>
            <a:solidFill>
              <a:srgbClr val="FF7A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8" name="Google Shape;483;p23"/>
            <p:cNvSpPr/>
            <p:nvPr/>
          </p:nvSpPr>
          <p:spPr>
            <a:xfrm flipH="1">
              <a:off x="433515" y="1075570"/>
              <a:ext cx="680072" cy="91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2855" y="0"/>
                  </a:moveTo>
                  <a:cubicBezTo>
                    <a:pt x="11798" y="0"/>
                    <a:pt x="10594" y="81"/>
                    <a:pt x="9230" y="282"/>
                  </a:cubicBezTo>
                  <a:cubicBezTo>
                    <a:pt x="2194" y="1321"/>
                    <a:pt x="-1802" y="3557"/>
                    <a:pt x="799" y="11224"/>
                  </a:cubicBezTo>
                  <a:cubicBezTo>
                    <a:pt x="2542" y="16354"/>
                    <a:pt x="5963" y="21495"/>
                    <a:pt x="6333" y="21591"/>
                  </a:cubicBezTo>
                  <a:cubicBezTo>
                    <a:pt x="6356" y="21598"/>
                    <a:pt x="6383" y="21600"/>
                    <a:pt x="6412" y="21600"/>
                  </a:cubicBezTo>
                  <a:cubicBezTo>
                    <a:pt x="6802" y="21600"/>
                    <a:pt x="7776" y="21121"/>
                    <a:pt x="8952" y="21121"/>
                  </a:cubicBezTo>
                  <a:cubicBezTo>
                    <a:pt x="9144" y="21121"/>
                    <a:pt x="9343" y="21133"/>
                    <a:pt x="9544" y="21164"/>
                  </a:cubicBezTo>
                  <a:cubicBezTo>
                    <a:pt x="9544" y="21164"/>
                    <a:pt x="11412" y="20535"/>
                    <a:pt x="12534" y="20535"/>
                  </a:cubicBezTo>
                  <a:cubicBezTo>
                    <a:pt x="12561" y="20535"/>
                    <a:pt x="12587" y="20535"/>
                    <a:pt x="12613" y="20536"/>
                  </a:cubicBezTo>
                  <a:cubicBezTo>
                    <a:pt x="12613" y="20536"/>
                    <a:pt x="14243" y="13833"/>
                    <a:pt x="17158" y="8020"/>
                  </a:cubicBezTo>
                  <a:cubicBezTo>
                    <a:pt x="19798" y="2753"/>
                    <a:pt x="19090" y="1404"/>
                    <a:pt x="19090" y="1404"/>
                  </a:cubicBezTo>
                  <a:cubicBezTo>
                    <a:pt x="19090" y="1404"/>
                    <a:pt x="17253" y="0"/>
                    <a:pt x="12855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09" name="Google Shape;484;p23"/>
            <p:cNvSpPr/>
            <p:nvPr/>
          </p:nvSpPr>
          <p:spPr>
            <a:xfrm flipH="1">
              <a:off x="876506" y="1189705"/>
              <a:ext cx="187300" cy="17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fill="norm" stroke="1" extrusionOk="0">
                  <a:moveTo>
                    <a:pt x="17946" y="0"/>
                  </a:moveTo>
                  <a:lnTo>
                    <a:pt x="0" y="20722"/>
                  </a:lnTo>
                  <a:cubicBezTo>
                    <a:pt x="0" y="20722"/>
                    <a:pt x="1907" y="21600"/>
                    <a:pt x="5328" y="21600"/>
                  </a:cubicBezTo>
                  <a:cubicBezTo>
                    <a:pt x="5492" y="21600"/>
                    <a:pt x="5659" y="21597"/>
                    <a:pt x="5830" y="21593"/>
                  </a:cubicBezTo>
                  <a:cubicBezTo>
                    <a:pt x="9581" y="21490"/>
                    <a:pt x="20568" y="14560"/>
                    <a:pt x="21185" y="6582"/>
                  </a:cubicBezTo>
                  <a:cubicBezTo>
                    <a:pt x="21600" y="1077"/>
                    <a:pt x="17946" y="0"/>
                    <a:pt x="17946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0" name="Google Shape;485;p23"/>
            <p:cNvSpPr/>
            <p:nvPr/>
          </p:nvSpPr>
          <p:spPr>
            <a:xfrm flipH="1">
              <a:off x="624156" y="1278093"/>
              <a:ext cx="152906" cy="69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0984" y="0"/>
                  </a:moveTo>
                  <a:cubicBezTo>
                    <a:pt x="20924" y="0"/>
                    <a:pt x="20859" y="2"/>
                    <a:pt x="20798" y="7"/>
                  </a:cubicBezTo>
                  <a:cubicBezTo>
                    <a:pt x="12667" y="650"/>
                    <a:pt x="10331" y="1329"/>
                    <a:pt x="6110" y="6544"/>
                  </a:cubicBezTo>
                  <a:cubicBezTo>
                    <a:pt x="4216" y="8864"/>
                    <a:pt x="4142" y="10748"/>
                    <a:pt x="4086" y="12741"/>
                  </a:cubicBezTo>
                  <a:cubicBezTo>
                    <a:pt x="3982" y="15251"/>
                    <a:pt x="3896" y="17844"/>
                    <a:pt x="12" y="21490"/>
                  </a:cubicBezTo>
                  <a:cubicBezTo>
                    <a:pt x="-49" y="21541"/>
                    <a:pt x="128" y="21588"/>
                    <a:pt x="392" y="21597"/>
                  </a:cubicBezTo>
                  <a:cubicBezTo>
                    <a:pt x="440" y="21600"/>
                    <a:pt x="470" y="21600"/>
                    <a:pt x="496" y="21600"/>
                  </a:cubicBezTo>
                  <a:cubicBezTo>
                    <a:pt x="734" y="21600"/>
                    <a:pt x="941" y="21569"/>
                    <a:pt x="985" y="21526"/>
                  </a:cubicBezTo>
                  <a:cubicBezTo>
                    <a:pt x="4882" y="17861"/>
                    <a:pt x="4973" y="15259"/>
                    <a:pt x="5059" y="12741"/>
                  </a:cubicBezTo>
                  <a:cubicBezTo>
                    <a:pt x="5137" y="10754"/>
                    <a:pt x="5206" y="8879"/>
                    <a:pt x="7083" y="6572"/>
                  </a:cubicBezTo>
                  <a:cubicBezTo>
                    <a:pt x="11452" y="1186"/>
                    <a:pt x="13947" y="747"/>
                    <a:pt x="21183" y="178"/>
                  </a:cubicBezTo>
                  <a:cubicBezTo>
                    <a:pt x="21434" y="158"/>
                    <a:pt x="21551" y="102"/>
                    <a:pt x="21452" y="57"/>
                  </a:cubicBezTo>
                  <a:cubicBezTo>
                    <a:pt x="21374" y="21"/>
                    <a:pt x="21183" y="0"/>
                    <a:pt x="20984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1" name="Google Shape;486;p23"/>
            <p:cNvSpPr/>
            <p:nvPr/>
          </p:nvSpPr>
          <p:spPr>
            <a:xfrm flipH="1">
              <a:off x="418892" y="723046"/>
              <a:ext cx="739251" cy="63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97" h="21600" fill="norm" stroke="1" extrusionOk="0">
                  <a:moveTo>
                    <a:pt x="10439" y="0"/>
                  </a:moveTo>
                  <a:cubicBezTo>
                    <a:pt x="7876" y="0"/>
                    <a:pt x="3990" y="1388"/>
                    <a:pt x="1091" y="6503"/>
                  </a:cubicBezTo>
                  <a:cubicBezTo>
                    <a:pt x="-1618" y="11286"/>
                    <a:pt x="1342" y="20015"/>
                    <a:pt x="3251" y="21559"/>
                  </a:cubicBezTo>
                  <a:cubicBezTo>
                    <a:pt x="3251" y="21559"/>
                    <a:pt x="3372" y="21600"/>
                    <a:pt x="3580" y="21600"/>
                  </a:cubicBezTo>
                  <a:cubicBezTo>
                    <a:pt x="4006" y="21600"/>
                    <a:pt x="4797" y="21430"/>
                    <a:pt x="5674" y="20395"/>
                  </a:cubicBezTo>
                  <a:cubicBezTo>
                    <a:pt x="6983" y="18851"/>
                    <a:pt x="7057" y="17504"/>
                    <a:pt x="6710" y="17117"/>
                  </a:cubicBezTo>
                  <a:cubicBezTo>
                    <a:pt x="6468" y="16846"/>
                    <a:pt x="6106" y="16121"/>
                    <a:pt x="6106" y="16121"/>
                  </a:cubicBezTo>
                  <a:cubicBezTo>
                    <a:pt x="6106" y="16121"/>
                    <a:pt x="8542" y="12907"/>
                    <a:pt x="13958" y="12819"/>
                  </a:cubicBezTo>
                  <a:cubicBezTo>
                    <a:pt x="14024" y="12817"/>
                    <a:pt x="14089" y="12817"/>
                    <a:pt x="14153" y="12817"/>
                  </a:cubicBezTo>
                  <a:cubicBezTo>
                    <a:pt x="17792" y="12817"/>
                    <a:pt x="17502" y="14485"/>
                    <a:pt x="17738" y="14485"/>
                  </a:cubicBezTo>
                  <a:cubicBezTo>
                    <a:pt x="17738" y="14485"/>
                    <a:pt x="17739" y="14485"/>
                    <a:pt x="17739" y="14485"/>
                  </a:cubicBezTo>
                  <a:cubicBezTo>
                    <a:pt x="17806" y="14482"/>
                    <a:pt x="19982" y="5387"/>
                    <a:pt x="12755" y="532"/>
                  </a:cubicBezTo>
                  <a:cubicBezTo>
                    <a:pt x="12305" y="229"/>
                    <a:pt x="11482" y="0"/>
                    <a:pt x="1043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2" name="Google Shape;487;p23"/>
            <p:cNvSpPr/>
            <p:nvPr/>
          </p:nvSpPr>
          <p:spPr>
            <a:xfrm flipH="1">
              <a:off x="817116" y="900218"/>
              <a:ext cx="131564" cy="29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3" h="21600" fill="norm" stroke="1" extrusionOk="0">
                  <a:moveTo>
                    <a:pt x="7977" y="0"/>
                  </a:moveTo>
                  <a:cubicBezTo>
                    <a:pt x="7977" y="0"/>
                    <a:pt x="-7167" y="13706"/>
                    <a:pt x="4276" y="21600"/>
                  </a:cubicBezTo>
                  <a:lnTo>
                    <a:pt x="14433" y="17692"/>
                  </a:lnTo>
                  <a:cubicBezTo>
                    <a:pt x="14433" y="17692"/>
                    <a:pt x="923" y="12474"/>
                    <a:pt x="7977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3" name="Google Shape;488;p23"/>
            <p:cNvSpPr/>
            <p:nvPr/>
          </p:nvSpPr>
          <p:spPr>
            <a:xfrm flipH="1">
              <a:off x="781354" y="719937"/>
              <a:ext cx="167266" cy="13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70" h="21600" fill="norm" stroke="1" extrusionOk="0">
                  <a:moveTo>
                    <a:pt x="4620" y="0"/>
                  </a:moveTo>
                  <a:cubicBezTo>
                    <a:pt x="4620" y="0"/>
                    <a:pt x="-3485" y="8359"/>
                    <a:pt x="1775" y="16233"/>
                  </a:cubicBezTo>
                  <a:cubicBezTo>
                    <a:pt x="5102" y="21209"/>
                    <a:pt x="10262" y="21600"/>
                    <a:pt x="11795" y="21600"/>
                  </a:cubicBezTo>
                  <a:cubicBezTo>
                    <a:pt x="12081" y="21600"/>
                    <a:pt x="12242" y="21587"/>
                    <a:pt x="12242" y="21587"/>
                  </a:cubicBezTo>
                  <a:cubicBezTo>
                    <a:pt x="12242" y="21587"/>
                    <a:pt x="18115" y="9471"/>
                    <a:pt x="14259" y="9471"/>
                  </a:cubicBezTo>
                  <a:cubicBezTo>
                    <a:pt x="14256" y="9471"/>
                    <a:pt x="14250" y="9471"/>
                    <a:pt x="14244" y="9471"/>
                  </a:cubicBezTo>
                  <a:cubicBezTo>
                    <a:pt x="13070" y="9480"/>
                    <a:pt x="12193" y="9515"/>
                    <a:pt x="11485" y="9515"/>
                  </a:cubicBezTo>
                  <a:cubicBezTo>
                    <a:pt x="9697" y="9515"/>
                    <a:pt x="8998" y="9284"/>
                    <a:pt x="7331" y="7799"/>
                  </a:cubicBezTo>
                  <a:cubicBezTo>
                    <a:pt x="2921" y="3869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DCE0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4" name="Google Shape;489;p23"/>
            <p:cNvSpPr/>
            <p:nvPr/>
          </p:nvSpPr>
          <p:spPr>
            <a:xfrm flipH="1">
              <a:off x="806711" y="711767"/>
              <a:ext cx="106517" cy="7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89" h="21600" fill="norm" stroke="1" extrusionOk="0">
                  <a:moveTo>
                    <a:pt x="2360" y="0"/>
                  </a:moveTo>
                  <a:cubicBezTo>
                    <a:pt x="2360" y="0"/>
                    <a:pt x="-4611" y="11236"/>
                    <a:pt x="5408" y="17613"/>
                  </a:cubicBezTo>
                  <a:cubicBezTo>
                    <a:pt x="10411" y="20806"/>
                    <a:pt x="13307" y="21600"/>
                    <a:pt x="14952" y="21600"/>
                  </a:cubicBezTo>
                  <a:cubicBezTo>
                    <a:pt x="16596" y="21600"/>
                    <a:pt x="16989" y="20806"/>
                    <a:pt x="16989" y="20806"/>
                  </a:cubicBezTo>
                  <a:lnTo>
                    <a:pt x="2360" y="0"/>
                  </a:ln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5" name="Google Shape;490;p23"/>
            <p:cNvSpPr/>
            <p:nvPr/>
          </p:nvSpPr>
          <p:spPr>
            <a:xfrm flipH="1">
              <a:off x="499232" y="1113966"/>
              <a:ext cx="49186" cy="10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1600" fill="norm" stroke="1" extrusionOk="0">
                  <a:moveTo>
                    <a:pt x="17531" y="0"/>
                  </a:moveTo>
                  <a:cubicBezTo>
                    <a:pt x="17506" y="0"/>
                    <a:pt x="17481" y="0"/>
                    <a:pt x="17443" y="0"/>
                  </a:cubicBezTo>
                  <a:cubicBezTo>
                    <a:pt x="16674" y="34"/>
                    <a:pt x="16069" y="345"/>
                    <a:pt x="16158" y="674"/>
                  </a:cubicBezTo>
                  <a:cubicBezTo>
                    <a:pt x="16196" y="792"/>
                    <a:pt x="18603" y="11609"/>
                    <a:pt x="16196" y="16517"/>
                  </a:cubicBezTo>
                  <a:cubicBezTo>
                    <a:pt x="14519" y="19908"/>
                    <a:pt x="7097" y="20332"/>
                    <a:pt x="3530" y="20332"/>
                  </a:cubicBezTo>
                  <a:cubicBezTo>
                    <a:pt x="2459" y="20332"/>
                    <a:pt x="1741" y="20298"/>
                    <a:pt x="1615" y="20287"/>
                  </a:cubicBezTo>
                  <a:cubicBezTo>
                    <a:pt x="1564" y="20287"/>
                    <a:pt x="1514" y="20281"/>
                    <a:pt x="1464" y="20281"/>
                  </a:cubicBezTo>
                  <a:cubicBezTo>
                    <a:pt x="745" y="20281"/>
                    <a:pt x="103" y="20508"/>
                    <a:pt x="14" y="20830"/>
                  </a:cubicBezTo>
                  <a:cubicBezTo>
                    <a:pt x="-99" y="21175"/>
                    <a:pt x="455" y="21504"/>
                    <a:pt x="1224" y="21543"/>
                  </a:cubicBezTo>
                  <a:cubicBezTo>
                    <a:pt x="1955" y="21583"/>
                    <a:pt x="2736" y="21600"/>
                    <a:pt x="3593" y="21600"/>
                  </a:cubicBezTo>
                  <a:cubicBezTo>
                    <a:pt x="9101" y="21600"/>
                    <a:pt x="17103" y="20632"/>
                    <a:pt x="18993" y="16789"/>
                  </a:cubicBezTo>
                  <a:cubicBezTo>
                    <a:pt x="21501" y="11689"/>
                    <a:pt x="19119" y="1008"/>
                    <a:pt x="19044" y="560"/>
                  </a:cubicBezTo>
                  <a:cubicBezTo>
                    <a:pt x="18955" y="226"/>
                    <a:pt x="18275" y="0"/>
                    <a:pt x="17531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6" name="Google Shape;491;p23"/>
            <p:cNvSpPr/>
            <p:nvPr/>
          </p:nvSpPr>
          <p:spPr>
            <a:xfrm flipH="1">
              <a:off x="523790" y="1112069"/>
              <a:ext cx="23823" cy="3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6" y="0"/>
                  </a:moveTo>
                  <a:cubicBezTo>
                    <a:pt x="4856" y="0"/>
                    <a:pt x="0" y="4815"/>
                    <a:pt x="0" y="10800"/>
                  </a:cubicBezTo>
                  <a:cubicBezTo>
                    <a:pt x="0" y="16785"/>
                    <a:pt x="4856" y="21600"/>
                    <a:pt x="10856" y="21600"/>
                  </a:cubicBezTo>
                  <a:cubicBezTo>
                    <a:pt x="16772" y="21600"/>
                    <a:pt x="21600" y="16785"/>
                    <a:pt x="21600" y="10800"/>
                  </a:cubicBezTo>
                  <a:cubicBezTo>
                    <a:pt x="21600" y="4815"/>
                    <a:pt x="16772" y="0"/>
                    <a:pt x="10856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7" name="Google Shape;492;p23"/>
            <p:cNvSpPr/>
            <p:nvPr/>
          </p:nvSpPr>
          <p:spPr>
            <a:xfrm flipH="1">
              <a:off x="552308" y="1134337"/>
              <a:ext cx="322611" cy="9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122" y="0"/>
                  </a:moveTo>
                  <a:cubicBezTo>
                    <a:pt x="7876" y="0"/>
                    <a:pt x="160" y="20212"/>
                    <a:pt x="78" y="20435"/>
                  </a:cubicBezTo>
                  <a:cubicBezTo>
                    <a:pt x="-21" y="20699"/>
                    <a:pt x="-27" y="21107"/>
                    <a:pt x="63" y="21396"/>
                  </a:cubicBezTo>
                  <a:cubicBezTo>
                    <a:pt x="113" y="21522"/>
                    <a:pt x="177" y="21600"/>
                    <a:pt x="238" y="21600"/>
                  </a:cubicBezTo>
                  <a:cubicBezTo>
                    <a:pt x="294" y="21600"/>
                    <a:pt x="351" y="21540"/>
                    <a:pt x="395" y="21420"/>
                  </a:cubicBezTo>
                  <a:cubicBezTo>
                    <a:pt x="477" y="21192"/>
                    <a:pt x="8054" y="1352"/>
                    <a:pt x="18118" y="1352"/>
                  </a:cubicBezTo>
                  <a:cubicBezTo>
                    <a:pt x="19149" y="1352"/>
                    <a:pt x="20206" y="1562"/>
                    <a:pt x="21285" y="2018"/>
                  </a:cubicBezTo>
                  <a:cubicBezTo>
                    <a:pt x="21297" y="2024"/>
                    <a:pt x="21310" y="2030"/>
                    <a:pt x="21322" y="2030"/>
                  </a:cubicBezTo>
                  <a:cubicBezTo>
                    <a:pt x="21439" y="2030"/>
                    <a:pt x="21532" y="1778"/>
                    <a:pt x="21550" y="1442"/>
                  </a:cubicBezTo>
                  <a:cubicBezTo>
                    <a:pt x="21573" y="1075"/>
                    <a:pt x="21480" y="751"/>
                    <a:pt x="21353" y="685"/>
                  </a:cubicBezTo>
                  <a:cubicBezTo>
                    <a:pt x="20253" y="216"/>
                    <a:pt x="19173" y="0"/>
                    <a:pt x="18122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8" name="Google Shape;493;p23"/>
            <p:cNvSpPr/>
            <p:nvPr/>
          </p:nvSpPr>
          <p:spPr>
            <a:xfrm flipH="1">
              <a:off x="435044" y="1146539"/>
              <a:ext cx="51242" cy="2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1498" y="0"/>
                  </a:moveTo>
                  <a:cubicBezTo>
                    <a:pt x="835" y="0"/>
                    <a:pt x="236" y="608"/>
                    <a:pt x="58" y="1588"/>
                  </a:cubicBezTo>
                  <a:cubicBezTo>
                    <a:pt x="-172" y="2725"/>
                    <a:pt x="313" y="3940"/>
                    <a:pt x="1052" y="4273"/>
                  </a:cubicBezTo>
                  <a:cubicBezTo>
                    <a:pt x="1180" y="4332"/>
                    <a:pt x="13714" y="9546"/>
                    <a:pt x="18559" y="20659"/>
                  </a:cubicBezTo>
                  <a:cubicBezTo>
                    <a:pt x="18852" y="21267"/>
                    <a:pt x="19299" y="21600"/>
                    <a:pt x="19770" y="21600"/>
                  </a:cubicBezTo>
                  <a:cubicBezTo>
                    <a:pt x="20076" y="21600"/>
                    <a:pt x="20344" y="21541"/>
                    <a:pt x="20599" y="21267"/>
                  </a:cubicBezTo>
                  <a:cubicBezTo>
                    <a:pt x="21249" y="20600"/>
                    <a:pt x="21428" y="19248"/>
                    <a:pt x="20982" y="18268"/>
                  </a:cubicBezTo>
                  <a:cubicBezTo>
                    <a:pt x="15550" y="5821"/>
                    <a:pt x="2404" y="314"/>
                    <a:pt x="1843" y="39"/>
                  </a:cubicBezTo>
                  <a:cubicBezTo>
                    <a:pt x="1728" y="20"/>
                    <a:pt x="1613" y="0"/>
                    <a:pt x="1498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19" name="Google Shape;494;p23"/>
            <p:cNvSpPr/>
            <p:nvPr/>
          </p:nvSpPr>
          <p:spPr>
            <a:xfrm flipH="1">
              <a:off x="789043" y="1136815"/>
              <a:ext cx="44567" cy="5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7" y="0"/>
                  </a:moveTo>
                  <a:lnTo>
                    <a:pt x="0" y="4825"/>
                  </a:lnTo>
                  <a:cubicBezTo>
                    <a:pt x="0" y="4825"/>
                    <a:pt x="209" y="13959"/>
                    <a:pt x="12873" y="21600"/>
                  </a:cubicBezTo>
                  <a:lnTo>
                    <a:pt x="21600" y="17252"/>
                  </a:lnTo>
                  <a:cubicBezTo>
                    <a:pt x="21600" y="17252"/>
                    <a:pt x="11098" y="9571"/>
                    <a:pt x="10487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0" name="Google Shape;495;p23"/>
            <p:cNvSpPr/>
            <p:nvPr/>
          </p:nvSpPr>
          <p:spPr>
            <a:xfrm flipH="1">
              <a:off x="785579" y="1133837"/>
              <a:ext cx="51509" cy="6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9241" y="2861"/>
                  </a:moveTo>
                  <a:cubicBezTo>
                    <a:pt x="10478" y="9306"/>
                    <a:pt x="15749" y="14541"/>
                    <a:pt x="18004" y="16518"/>
                  </a:cubicBezTo>
                  <a:lnTo>
                    <a:pt x="12669" y="19289"/>
                  </a:lnTo>
                  <a:cubicBezTo>
                    <a:pt x="4704" y="13837"/>
                    <a:pt x="3261" y="7672"/>
                    <a:pt x="3003" y="5885"/>
                  </a:cubicBezTo>
                  <a:lnTo>
                    <a:pt x="9241" y="2861"/>
                  </a:lnTo>
                  <a:close/>
                  <a:moveTo>
                    <a:pt x="10478" y="0"/>
                  </a:moveTo>
                  <a:cubicBezTo>
                    <a:pt x="10181" y="0"/>
                    <a:pt x="9885" y="63"/>
                    <a:pt x="9640" y="190"/>
                  </a:cubicBezTo>
                  <a:lnTo>
                    <a:pt x="619" y="4558"/>
                  </a:lnTo>
                  <a:cubicBezTo>
                    <a:pt x="219" y="4739"/>
                    <a:pt x="0" y="5055"/>
                    <a:pt x="0" y="5398"/>
                  </a:cubicBezTo>
                  <a:cubicBezTo>
                    <a:pt x="0" y="5768"/>
                    <a:pt x="309" y="14207"/>
                    <a:pt x="11573" y="21356"/>
                  </a:cubicBezTo>
                  <a:cubicBezTo>
                    <a:pt x="11831" y="21510"/>
                    <a:pt x="12192" y="21600"/>
                    <a:pt x="12579" y="21600"/>
                  </a:cubicBezTo>
                  <a:cubicBezTo>
                    <a:pt x="12888" y="21600"/>
                    <a:pt x="13197" y="21537"/>
                    <a:pt x="13455" y="21419"/>
                  </a:cubicBezTo>
                  <a:lnTo>
                    <a:pt x="20994" y="17466"/>
                  </a:lnTo>
                  <a:cubicBezTo>
                    <a:pt x="21342" y="17312"/>
                    <a:pt x="21561" y="17042"/>
                    <a:pt x="21561" y="16762"/>
                  </a:cubicBezTo>
                  <a:cubicBezTo>
                    <a:pt x="21600" y="16482"/>
                    <a:pt x="21471" y="16202"/>
                    <a:pt x="21213" y="15995"/>
                  </a:cubicBezTo>
                  <a:cubicBezTo>
                    <a:pt x="21110" y="15931"/>
                    <a:pt x="12501" y="9180"/>
                    <a:pt x="11973" y="984"/>
                  </a:cubicBezTo>
                  <a:cubicBezTo>
                    <a:pt x="11973" y="614"/>
                    <a:pt x="11612" y="280"/>
                    <a:pt x="11135" y="117"/>
                  </a:cubicBezTo>
                  <a:cubicBezTo>
                    <a:pt x="10929" y="36"/>
                    <a:pt x="10697" y="0"/>
                    <a:pt x="10478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1" name="Google Shape;496;p23"/>
            <p:cNvSpPr/>
            <p:nvPr/>
          </p:nvSpPr>
          <p:spPr>
            <a:xfrm flipH="1">
              <a:off x="632316" y="1095968"/>
              <a:ext cx="30889" cy="5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5" h="21600" fill="norm" stroke="1" extrusionOk="0">
                  <a:moveTo>
                    <a:pt x="17595" y="0"/>
                  </a:moveTo>
                  <a:lnTo>
                    <a:pt x="2815" y="1563"/>
                  </a:lnTo>
                  <a:cubicBezTo>
                    <a:pt x="2815" y="1563"/>
                    <a:pt x="-4005" y="10454"/>
                    <a:pt x="3587" y="21600"/>
                  </a:cubicBezTo>
                  <a:lnTo>
                    <a:pt x="16210" y="19962"/>
                  </a:lnTo>
                  <a:cubicBezTo>
                    <a:pt x="16210" y="19962"/>
                    <a:pt x="10968" y="9444"/>
                    <a:pt x="17595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2" name="Google Shape;497;p23"/>
            <p:cNvSpPr/>
            <p:nvPr/>
          </p:nvSpPr>
          <p:spPr>
            <a:xfrm flipH="1">
              <a:off x="628770" y="1093043"/>
              <a:ext cx="38011" cy="5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5" h="21600" fill="norm" stroke="1" extrusionOk="0">
                  <a:moveTo>
                    <a:pt x="13850" y="2447"/>
                  </a:moveTo>
                  <a:cubicBezTo>
                    <a:pt x="10555" y="9020"/>
                    <a:pt x="12312" y="15670"/>
                    <a:pt x="13205" y="18289"/>
                  </a:cubicBezTo>
                  <a:lnTo>
                    <a:pt x="5752" y="19307"/>
                  </a:lnTo>
                  <a:cubicBezTo>
                    <a:pt x="1358" y="11611"/>
                    <a:pt x="4258" y="5230"/>
                    <a:pt x="5254" y="3426"/>
                  </a:cubicBezTo>
                  <a:lnTo>
                    <a:pt x="13850" y="2447"/>
                  </a:lnTo>
                  <a:close/>
                  <a:moveTo>
                    <a:pt x="16398" y="0"/>
                  </a:moveTo>
                  <a:cubicBezTo>
                    <a:pt x="16295" y="0"/>
                    <a:pt x="16193" y="0"/>
                    <a:pt x="16105" y="19"/>
                  </a:cubicBezTo>
                  <a:lnTo>
                    <a:pt x="3760" y="1420"/>
                  </a:lnTo>
                  <a:cubicBezTo>
                    <a:pt x="3203" y="1497"/>
                    <a:pt x="2764" y="1689"/>
                    <a:pt x="2501" y="2015"/>
                  </a:cubicBezTo>
                  <a:cubicBezTo>
                    <a:pt x="2252" y="2370"/>
                    <a:pt x="-3401" y="10594"/>
                    <a:pt x="3160" y="20947"/>
                  </a:cubicBezTo>
                  <a:cubicBezTo>
                    <a:pt x="3408" y="21341"/>
                    <a:pt x="4053" y="21600"/>
                    <a:pt x="4697" y="21600"/>
                  </a:cubicBezTo>
                  <a:lnTo>
                    <a:pt x="5049" y="21600"/>
                  </a:lnTo>
                  <a:lnTo>
                    <a:pt x="15607" y="20132"/>
                  </a:lnTo>
                  <a:cubicBezTo>
                    <a:pt x="16046" y="20093"/>
                    <a:pt x="16442" y="19892"/>
                    <a:pt x="16705" y="19633"/>
                  </a:cubicBezTo>
                  <a:cubicBezTo>
                    <a:pt x="16910" y="19374"/>
                    <a:pt x="16998" y="19076"/>
                    <a:pt x="16852" y="18788"/>
                  </a:cubicBezTo>
                  <a:cubicBezTo>
                    <a:pt x="16808" y="18683"/>
                    <a:pt x="12707" y="9548"/>
                    <a:pt x="17950" y="1459"/>
                  </a:cubicBezTo>
                  <a:cubicBezTo>
                    <a:pt x="18199" y="1104"/>
                    <a:pt x="18096" y="710"/>
                    <a:pt x="17701" y="374"/>
                  </a:cubicBezTo>
                  <a:cubicBezTo>
                    <a:pt x="17408" y="134"/>
                    <a:pt x="16896" y="0"/>
                    <a:pt x="16398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3" name="Google Shape;498;p23"/>
            <p:cNvSpPr/>
            <p:nvPr/>
          </p:nvSpPr>
          <p:spPr>
            <a:xfrm flipH="1">
              <a:off x="1016226" y="1371409"/>
              <a:ext cx="12701" cy="1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33" y="0"/>
                  </a:moveTo>
                  <a:cubicBezTo>
                    <a:pt x="10667" y="0"/>
                    <a:pt x="10311" y="0"/>
                    <a:pt x="10044" y="32"/>
                  </a:cubicBezTo>
                  <a:cubicBezTo>
                    <a:pt x="4267" y="129"/>
                    <a:pt x="0" y="1644"/>
                    <a:pt x="0" y="3772"/>
                  </a:cubicBezTo>
                  <a:cubicBezTo>
                    <a:pt x="0" y="3772"/>
                    <a:pt x="267" y="8704"/>
                    <a:pt x="1244" y="18150"/>
                  </a:cubicBezTo>
                  <a:cubicBezTo>
                    <a:pt x="1244" y="20053"/>
                    <a:pt x="5778" y="21600"/>
                    <a:pt x="11200" y="21600"/>
                  </a:cubicBezTo>
                  <a:lnTo>
                    <a:pt x="11556" y="21600"/>
                  </a:lnTo>
                  <a:cubicBezTo>
                    <a:pt x="17333" y="21600"/>
                    <a:pt x="21600" y="19827"/>
                    <a:pt x="21600" y="17860"/>
                  </a:cubicBezTo>
                  <a:cubicBezTo>
                    <a:pt x="20711" y="8608"/>
                    <a:pt x="20356" y="3643"/>
                    <a:pt x="20356" y="3643"/>
                  </a:cubicBezTo>
                  <a:cubicBezTo>
                    <a:pt x="20356" y="1773"/>
                    <a:pt x="16000" y="0"/>
                    <a:pt x="10933" y="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4" name="Google Shape;499;p23"/>
            <p:cNvSpPr/>
            <p:nvPr/>
          </p:nvSpPr>
          <p:spPr>
            <a:xfrm flipH="1">
              <a:off x="888288" y="1406669"/>
              <a:ext cx="136435" cy="53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579" y="0"/>
                  </a:moveTo>
                  <a:cubicBezTo>
                    <a:pt x="564" y="0"/>
                    <a:pt x="545" y="0"/>
                    <a:pt x="530" y="0"/>
                  </a:cubicBezTo>
                  <a:cubicBezTo>
                    <a:pt x="229" y="4"/>
                    <a:pt x="-18" y="59"/>
                    <a:pt x="1" y="125"/>
                  </a:cubicBezTo>
                  <a:cubicBezTo>
                    <a:pt x="84" y="408"/>
                    <a:pt x="162" y="729"/>
                    <a:pt x="263" y="1081"/>
                  </a:cubicBezTo>
                  <a:cubicBezTo>
                    <a:pt x="283" y="1143"/>
                    <a:pt x="530" y="1190"/>
                    <a:pt x="826" y="1190"/>
                  </a:cubicBezTo>
                  <a:lnTo>
                    <a:pt x="860" y="1190"/>
                  </a:lnTo>
                  <a:cubicBezTo>
                    <a:pt x="1156" y="1187"/>
                    <a:pt x="1389" y="1128"/>
                    <a:pt x="1374" y="1062"/>
                  </a:cubicBezTo>
                  <a:cubicBezTo>
                    <a:pt x="1277" y="714"/>
                    <a:pt x="1176" y="393"/>
                    <a:pt x="1108" y="113"/>
                  </a:cubicBezTo>
                  <a:cubicBezTo>
                    <a:pt x="1093" y="51"/>
                    <a:pt x="855" y="0"/>
                    <a:pt x="579" y="0"/>
                  </a:cubicBezTo>
                  <a:close/>
                  <a:moveTo>
                    <a:pt x="1151" y="1901"/>
                  </a:moveTo>
                  <a:cubicBezTo>
                    <a:pt x="1132" y="1901"/>
                    <a:pt x="1112" y="1901"/>
                    <a:pt x="1093" y="1903"/>
                  </a:cubicBezTo>
                  <a:cubicBezTo>
                    <a:pt x="797" y="1910"/>
                    <a:pt x="559" y="1964"/>
                    <a:pt x="579" y="2029"/>
                  </a:cubicBezTo>
                  <a:cubicBezTo>
                    <a:pt x="695" y="2332"/>
                    <a:pt x="826" y="2648"/>
                    <a:pt x="957" y="2983"/>
                  </a:cubicBezTo>
                  <a:cubicBezTo>
                    <a:pt x="996" y="3044"/>
                    <a:pt x="1224" y="3091"/>
                    <a:pt x="1505" y="3091"/>
                  </a:cubicBezTo>
                  <a:cubicBezTo>
                    <a:pt x="1520" y="3091"/>
                    <a:pt x="1539" y="3088"/>
                    <a:pt x="1554" y="3088"/>
                  </a:cubicBezTo>
                  <a:cubicBezTo>
                    <a:pt x="1874" y="3085"/>
                    <a:pt x="2088" y="3026"/>
                    <a:pt x="2073" y="2960"/>
                  </a:cubicBezTo>
                  <a:cubicBezTo>
                    <a:pt x="1918" y="2630"/>
                    <a:pt x="1806" y="2313"/>
                    <a:pt x="1690" y="2011"/>
                  </a:cubicBezTo>
                  <a:cubicBezTo>
                    <a:pt x="1675" y="1949"/>
                    <a:pt x="1438" y="1901"/>
                    <a:pt x="1151" y="1901"/>
                  </a:cubicBezTo>
                  <a:close/>
                  <a:moveTo>
                    <a:pt x="1932" y="3800"/>
                  </a:moveTo>
                  <a:cubicBezTo>
                    <a:pt x="1913" y="3800"/>
                    <a:pt x="1894" y="3800"/>
                    <a:pt x="1874" y="3800"/>
                  </a:cubicBezTo>
                  <a:cubicBezTo>
                    <a:pt x="1573" y="3808"/>
                    <a:pt x="1355" y="3866"/>
                    <a:pt x="1389" y="3931"/>
                  </a:cubicBezTo>
                  <a:cubicBezTo>
                    <a:pt x="1520" y="4236"/>
                    <a:pt x="1690" y="4554"/>
                    <a:pt x="1850" y="4881"/>
                  </a:cubicBezTo>
                  <a:cubicBezTo>
                    <a:pt x="1889" y="4940"/>
                    <a:pt x="2136" y="4986"/>
                    <a:pt x="2403" y="4986"/>
                  </a:cubicBezTo>
                  <a:lnTo>
                    <a:pt x="2466" y="4986"/>
                  </a:lnTo>
                  <a:cubicBezTo>
                    <a:pt x="2781" y="4978"/>
                    <a:pt x="2995" y="4917"/>
                    <a:pt x="2966" y="4852"/>
                  </a:cubicBezTo>
                  <a:cubicBezTo>
                    <a:pt x="2781" y="4528"/>
                    <a:pt x="2631" y="4211"/>
                    <a:pt x="2486" y="3906"/>
                  </a:cubicBezTo>
                  <a:cubicBezTo>
                    <a:pt x="2452" y="3844"/>
                    <a:pt x="2219" y="3800"/>
                    <a:pt x="1932" y="3800"/>
                  </a:cubicBezTo>
                  <a:close/>
                  <a:moveTo>
                    <a:pt x="2951" y="5694"/>
                  </a:moveTo>
                  <a:cubicBezTo>
                    <a:pt x="2922" y="5694"/>
                    <a:pt x="2893" y="5694"/>
                    <a:pt x="2864" y="5695"/>
                  </a:cubicBezTo>
                  <a:cubicBezTo>
                    <a:pt x="2568" y="5702"/>
                    <a:pt x="2350" y="5761"/>
                    <a:pt x="2384" y="5826"/>
                  </a:cubicBezTo>
                  <a:cubicBezTo>
                    <a:pt x="2568" y="6135"/>
                    <a:pt x="2747" y="6451"/>
                    <a:pt x="2966" y="6772"/>
                  </a:cubicBezTo>
                  <a:cubicBezTo>
                    <a:pt x="2995" y="6832"/>
                    <a:pt x="3228" y="6876"/>
                    <a:pt x="3509" y="6876"/>
                  </a:cubicBezTo>
                  <a:cubicBezTo>
                    <a:pt x="3524" y="6876"/>
                    <a:pt x="3563" y="6873"/>
                    <a:pt x="3577" y="6873"/>
                  </a:cubicBezTo>
                  <a:cubicBezTo>
                    <a:pt x="3893" y="6867"/>
                    <a:pt x="4091" y="6804"/>
                    <a:pt x="4057" y="6739"/>
                  </a:cubicBezTo>
                  <a:cubicBezTo>
                    <a:pt x="3859" y="6418"/>
                    <a:pt x="3660" y="6106"/>
                    <a:pt x="3480" y="5797"/>
                  </a:cubicBezTo>
                  <a:cubicBezTo>
                    <a:pt x="3446" y="5737"/>
                    <a:pt x="3213" y="5694"/>
                    <a:pt x="2951" y="5694"/>
                  </a:cubicBezTo>
                  <a:close/>
                  <a:moveTo>
                    <a:pt x="4150" y="7581"/>
                  </a:moveTo>
                  <a:cubicBezTo>
                    <a:pt x="4121" y="7581"/>
                    <a:pt x="4087" y="7581"/>
                    <a:pt x="4057" y="7582"/>
                  </a:cubicBezTo>
                  <a:cubicBezTo>
                    <a:pt x="3742" y="7593"/>
                    <a:pt x="3543" y="7652"/>
                    <a:pt x="3577" y="7717"/>
                  </a:cubicBezTo>
                  <a:cubicBezTo>
                    <a:pt x="3791" y="8026"/>
                    <a:pt x="4024" y="8343"/>
                    <a:pt x="4256" y="8658"/>
                  </a:cubicBezTo>
                  <a:cubicBezTo>
                    <a:pt x="4305" y="8717"/>
                    <a:pt x="4538" y="8761"/>
                    <a:pt x="4800" y="8761"/>
                  </a:cubicBezTo>
                  <a:lnTo>
                    <a:pt x="4902" y="8761"/>
                  </a:lnTo>
                  <a:cubicBezTo>
                    <a:pt x="5198" y="8750"/>
                    <a:pt x="5397" y="8687"/>
                    <a:pt x="5348" y="8622"/>
                  </a:cubicBezTo>
                  <a:cubicBezTo>
                    <a:pt x="5115" y="8306"/>
                    <a:pt x="4887" y="7989"/>
                    <a:pt x="4688" y="7680"/>
                  </a:cubicBezTo>
                  <a:cubicBezTo>
                    <a:pt x="4640" y="7625"/>
                    <a:pt x="4412" y="7581"/>
                    <a:pt x="4150" y="7581"/>
                  </a:cubicBezTo>
                  <a:close/>
                  <a:moveTo>
                    <a:pt x="5542" y="9460"/>
                  </a:moveTo>
                  <a:cubicBezTo>
                    <a:pt x="5513" y="9460"/>
                    <a:pt x="5479" y="9462"/>
                    <a:pt x="5450" y="9463"/>
                  </a:cubicBezTo>
                  <a:cubicBezTo>
                    <a:pt x="5149" y="9473"/>
                    <a:pt x="4931" y="9535"/>
                    <a:pt x="4999" y="9600"/>
                  </a:cubicBezTo>
                  <a:cubicBezTo>
                    <a:pt x="5251" y="9909"/>
                    <a:pt x="5513" y="10222"/>
                    <a:pt x="5780" y="10538"/>
                  </a:cubicBezTo>
                  <a:cubicBezTo>
                    <a:pt x="5828" y="10597"/>
                    <a:pt x="6061" y="10638"/>
                    <a:pt x="6323" y="10638"/>
                  </a:cubicBezTo>
                  <a:cubicBezTo>
                    <a:pt x="6362" y="10638"/>
                    <a:pt x="6391" y="10638"/>
                    <a:pt x="6425" y="10633"/>
                  </a:cubicBezTo>
                  <a:cubicBezTo>
                    <a:pt x="6721" y="10623"/>
                    <a:pt x="6920" y="10561"/>
                    <a:pt x="6871" y="10495"/>
                  </a:cubicBezTo>
                  <a:cubicBezTo>
                    <a:pt x="6590" y="10183"/>
                    <a:pt x="6343" y="9870"/>
                    <a:pt x="6095" y="9561"/>
                  </a:cubicBezTo>
                  <a:cubicBezTo>
                    <a:pt x="6032" y="9502"/>
                    <a:pt x="5804" y="9460"/>
                    <a:pt x="5542" y="9460"/>
                  </a:cubicBezTo>
                  <a:close/>
                  <a:moveTo>
                    <a:pt x="7163" y="11333"/>
                  </a:moveTo>
                  <a:cubicBezTo>
                    <a:pt x="7129" y="11333"/>
                    <a:pt x="7090" y="11334"/>
                    <a:pt x="7056" y="11335"/>
                  </a:cubicBezTo>
                  <a:cubicBezTo>
                    <a:pt x="6755" y="11349"/>
                    <a:pt x="6561" y="11411"/>
                    <a:pt x="6624" y="11477"/>
                  </a:cubicBezTo>
                  <a:cubicBezTo>
                    <a:pt x="6905" y="11786"/>
                    <a:pt x="7221" y="12096"/>
                    <a:pt x="7536" y="12411"/>
                  </a:cubicBezTo>
                  <a:cubicBezTo>
                    <a:pt x="7585" y="12467"/>
                    <a:pt x="7813" y="12502"/>
                    <a:pt x="8065" y="12502"/>
                  </a:cubicBezTo>
                  <a:lnTo>
                    <a:pt x="8181" y="12502"/>
                  </a:lnTo>
                  <a:cubicBezTo>
                    <a:pt x="8477" y="12488"/>
                    <a:pt x="8676" y="12426"/>
                    <a:pt x="8608" y="12361"/>
                  </a:cubicBezTo>
                  <a:cubicBezTo>
                    <a:pt x="8298" y="12048"/>
                    <a:pt x="7997" y="11739"/>
                    <a:pt x="7716" y="11430"/>
                  </a:cubicBezTo>
                  <a:cubicBezTo>
                    <a:pt x="7657" y="11372"/>
                    <a:pt x="7429" y="11333"/>
                    <a:pt x="7163" y="11333"/>
                  </a:cubicBezTo>
                  <a:close/>
                  <a:moveTo>
                    <a:pt x="9031" y="13197"/>
                  </a:moveTo>
                  <a:cubicBezTo>
                    <a:pt x="8987" y="13197"/>
                    <a:pt x="8948" y="13198"/>
                    <a:pt x="8909" y="13201"/>
                  </a:cubicBezTo>
                  <a:cubicBezTo>
                    <a:pt x="8608" y="13215"/>
                    <a:pt x="8429" y="13277"/>
                    <a:pt x="8492" y="13342"/>
                  </a:cubicBezTo>
                  <a:cubicBezTo>
                    <a:pt x="8827" y="13651"/>
                    <a:pt x="9157" y="13960"/>
                    <a:pt x="9525" y="14269"/>
                  </a:cubicBezTo>
                  <a:cubicBezTo>
                    <a:pt x="9588" y="14324"/>
                    <a:pt x="9802" y="14361"/>
                    <a:pt x="10054" y="14361"/>
                  </a:cubicBezTo>
                  <a:cubicBezTo>
                    <a:pt x="10098" y="14361"/>
                    <a:pt x="10151" y="14361"/>
                    <a:pt x="10185" y="14356"/>
                  </a:cubicBezTo>
                  <a:cubicBezTo>
                    <a:pt x="10481" y="14342"/>
                    <a:pt x="10666" y="14277"/>
                    <a:pt x="10598" y="14216"/>
                  </a:cubicBezTo>
                  <a:cubicBezTo>
                    <a:pt x="10253" y="13903"/>
                    <a:pt x="9904" y="13597"/>
                    <a:pt x="9574" y="13288"/>
                  </a:cubicBezTo>
                  <a:cubicBezTo>
                    <a:pt x="9511" y="13235"/>
                    <a:pt x="9283" y="13197"/>
                    <a:pt x="9031" y="13197"/>
                  </a:cubicBezTo>
                  <a:close/>
                  <a:moveTo>
                    <a:pt x="11170" y="15047"/>
                  </a:moveTo>
                  <a:cubicBezTo>
                    <a:pt x="11117" y="15047"/>
                    <a:pt x="11068" y="15048"/>
                    <a:pt x="11015" y="15051"/>
                  </a:cubicBezTo>
                  <a:cubicBezTo>
                    <a:pt x="10714" y="15066"/>
                    <a:pt x="10535" y="15132"/>
                    <a:pt x="10617" y="15194"/>
                  </a:cubicBezTo>
                  <a:cubicBezTo>
                    <a:pt x="10995" y="15503"/>
                    <a:pt x="11374" y="15808"/>
                    <a:pt x="11772" y="16117"/>
                  </a:cubicBezTo>
                  <a:cubicBezTo>
                    <a:pt x="11840" y="16167"/>
                    <a:pt x="12073" y="16205"/>
                    <a:pt x="12320" y="16205"/>
                  </a:cubicBezTo>
                  <a:cubicBezTo>
                    <a:pt x="12369" y="16205"/>
                    <a:pt x="12422" y="16200"/>
                    <a:pt x="12470" y="16197"/>
                  </a:cubicBezTo>
                  <a:cubicBezTo>
                    <a:pt x="12752" y="16179"/>
                    <a:pt x="12936" y="16114"/>
                    <a:pt x="12849" y="16051"/>
                  </a:cubicBezTo>
                  <a:cubicBezTo>
                    <a:pt x="12451" y="15746"/>
                    <a:pt x="12058" y="15441"/>
                    <a:pt x="11689" y="15135"/>
                  </a:cubicBezTo>
                  <a:cubicBezTo>
                    <a:pt x="11626" y="15081"/>
                    <a:pt x="11408" y="15047"/>
                    <a:pt x="11170" y="15047"/>
                  </a:cubicBezTo>
                  <a:close/>
                  <a:moveTo>
                    <a:pt x="13543" y="16879"/>
                  </a:moveTo>
                  <a:cubicBezTo>
                    <a:pt x="13489" y="16879"/>
                    <a:pt x="13436" y="16881"/>
                    <a:pt x="13378" y="16884"/>
                  </a:cubicBezTo>
                  <a:cubicBezTo>
                    <a:pt x="13101" y="16902"/>
                    <a:pt x="12936" y="16968"/>
                    <a:pt x="13019" y="17030"/>
                  </a:cubicBezTo>
                  <a:cubicBezTo>
                    <a:pt x="13446" y="17336"/>
                    <a:pt x="13877" y="17640"/>
                    <a:pt x="14324" y="17943"/>
                  </a:cubicBezTo>
                  <a:cubicBezTo>
                    <a:pt x="14411" y="17993"/>
                    <a:pt x="14625" y="18026"/>
                    <a:pt x="14853" y="18026"/>
                  </a:cubicBezTo>
                  <a:cubicBezTo>
                    <a:pt x="14906" y="18026"/>
                    <a:pt x="14969" y="18022"/>
                    <a:pt x="15022" y="18019"/>
                  </a:cubicBezTo>
                  <a:cubicBezTo>
                    <a:pt x="15318" y="18001"/>
                    <a:pt x="15488" y="17931"/>
                    <a:pt x="15386" y="17870"/>
                  </a:cubicBezTo>
                  <a:cubicBezTo>
                    <a:pt x="14940" y="17567"/>
                    <a:pt x="14508" y="17267"/>
                    <a:pt x="14076" y="16964"/>
                  </a:cubicBezTo>
                  <a:cubicBezTo>
                    <a:pt x="14008" y="16911"/>
                    <a:pt x="13785" y="16879"/>
                    <a:pt x="13543" y="16879"/>
                  </a:cubicBezTo>
                  <a:close/>
                  <a:moveTo>
                    <a:pt x="16250" y="18692"/>
                  </a:moveTo>
                  <a:cubicBezTo>
                    <a:pt x="16187" y="18692"/>
                    <a:pt x="16124" y="18694"/>
                    <a:pt x="16061" y="18698"/>
                  </a:cubicBezTo>
                  <a:cubicBezTo>
                    <a:pt x="15784" y="18716"/>
                    <a:pt x="15619" y="18786"/>
                    <a:pt x="15716" y="18847"/>
                  </a:cubicBezTo>
                  <a:cubicBezTo>
                    <a:pt x="16197" y="19150"/>
                    <a:pt x="16696" y="19448"/>
                    <a:pt x="17206" y="19750"/>
                  </a:cubicBezTo>
                  <a:cubicBezTo>
                    <a:pt x="17293" y="19798"/>
                    <a:pt x="17507" y="19826"/>
                    <a:pt x="17720" y="19826"/>
                  </a:cubicBezTo>
                  <a:cubicBezTo>
                    <a:pt x="17788" y="19826"/>
                    <a:pt x="17851" y="19826"/>
                    <a:pt x="17919" y="19819"/>
                  </a:cubicBezTo>
                  <a:cubicBezTo>
                    <a:pt x="18200" y="19798"/>
                    <a:pt x="18346" y="19727"/>
                    <a:pt x="18249" y="19667"/>
                  </a:cubicBezTo>
                  <a:cubicBezTo>
                    <a:pt x="17735" y="19372"/>
                    <a:pt x="17254" y="19069"/>
                    <a:pt x="16779" y="18772"/>
                  </a:cubicBezTo>
                  <a:cubicBezTo>
                    <a:pt x="16701" y="18723"/>
                    <a:pt x="16483" y="18692"/>
                    <a:pt x="16250" y="18692"/>
                  </a:cubicBezTo>
                  <a:close/>
                  <a:moveTo>
                    <a:pt x="19287" y="20480"/>
                  </a:moveTo>
                  <a:cubicBezTo>
                    <a:pt x="19224" y="20480"/>
                    <a:pt x="19156" y="20483"/>
                    <a:pt x="19093" y="20488"/>
                  </a:cubicBezTo>
                  <a:cubicBezTo>
                    <a:pt x="18812" y="20512"/>
                    <a:pt x="18666" y="20583"/>
                    <a:pt x="18783" y="20643"/>
                  </a:cubicBezTo>
                  <a:cubicBezTo>
                    <a:pt x="19311" y="20938"/>
                    <a:pt x="19874" y="21237"/>
                    <a:pt x="20437" y="21528"/>
                  </a:cubicBezTo>
                  <a:cubicBezTo>
                    <a:pt x="20534" y="21576"/>
                    <a:pt x="20733" y="21600"/>
                    <a:pt x="20951" y="21600"/>
                  </a:cubicBezTo>
                  <a:cubicBezTo>
                    <a:pt x="21029" y="21600"/>
                    <a:pt x="21097" y="21600"/>
                    <a:pt x="21165" y="21594"/>
                  </a:cubicBezTo>
                  <a:cubicBezTo>
                    <a:pt x="21446" y="21568"/>
                    <a:pt x="21582" y="21499"/>
                    <a:pt x="21466" y="21437"/>
                  </a:cubicBezTo>
                  <a:cubicBezTo>
                    <a:pt x="20898" y="21145"/>
                    <a:pt x="20355" y="20851"/>
                    <a:pt x="19806" y="20556"/>
                  </a:cubicBezTo>
                  <a:cubicBezTo>
                    <a:pt x="19719" y="20509"/>
                    <a:pt x="19505" y="20480"/>
                    <a:pt x="19287" y="20480"/>
                  </a:cubicBezTo>
                  <a:close/>
                </a:path>
              </a:pathLst>
            </a:custGeom>
            <a:solidFill>
              <a:srgbClr val="0811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5" name="Google Shape;500;p23"/>
            <p:cNvSpPr/>
            <p:nvPr/>
          </p:nvSpPr>
          <p:spPr>
            <a:xfrm flipH="1">
              <a:off x="871416" y="1956603"/>
              <a:ext cx="12842" cy="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1600" fill="norm" stroke="1" extrusionOk="0">
                  <a:moveTo>
                    <a:pt x="5593" y="0"/>
                  </a:moveTo>
                  <a:cubicBezTo>
                    <a:pt x="4825" y="0"/>
                    <a:pt x="4057" y="103"/>
                    <a:pt x="3289" y="378"/>
                  </a:cubicBezTo>
                  <a:cubicBezTo>
                    <a:pt x="505" y="1169"/>
                    <a:pt x="-791" y="3508"/>
                    <a:pt x="505" y="5400"/>
                  </a:cubicBezTo>
                  <a:cubicBezTo>
                    <a:pt x="3433" y="10078"/>
                    <a:pt x="6553" y="14790"/>
                    <a:pt x="9673" y="19399"/>
                  </a:cubicBezTo>
                  <a:cubicBezTo>
                    <a:pt x="10489" y="20809"/>
                    <a:pt x="12457" y="21600"/>
                    <a:pt x="14569" y="21600"/>
                  </a:cubicBezTo>
                  <a:cubicBezTo>
                    <a:pt x="15385" y="21600"/>
                    <a:pt x="16057" y="21497"/>
                    <a:pt x="16873" y="21256"/>
                  </a:cubicBezTo>
                  <a:cubicBezTo>
                    <a:pt x="19657" y="20431"/>
                    <a:pt x="20809" y="18092"/>
                    <a:pt x="19465" y="16200"/>
                  </a:cubicBezTo>
                  <a:cubicBezTo>
                    <a:pt x="16537" y="11625"/>
                    <a:pt x="13417" y="6948"/>
                    <a:pt x="10489" y="2236"/>
                  </a:cubicBezTo>
                  <a:cubicBezTo>
                    <a:pt x="9625" y="860"/>
                    <a:pt x="7657" y="0"/>
                    <a:pt x="5593" y="0"/>
                  </a:cubicBezTo>
                  <a:close/>
                </a:path>
              </a:pathLst>
            </a:custGeom>
            <a:solidFill>
              <a:srgbClr val="859B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6" name="Google Shape;501;p23"/>
            <p:cNvSpPr/>
            <p:nvPr/>
          </p:nvSpPr>
          <p:spPr>
            <a:xfrm flipH="1">
              <a:off x="504340" y="730451"/>
              <a:ext cx="130482" cy="13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0" h="21600" fill="norm" stroke="1" extrusionOk="0">
                  <a:moveTo>
                    <a:pt x="9455" y="0"/>
                  </a:moveTo>
                  <a:cubicBezTo>
                    <a:pt x="91" y="0"/>
                    <a:pt x="-3250" y="17665"/>
                    <a:pt x="3717" y="20941"/>
                  </a:cubicBezTo>
                  <a:cubicBezTo>
                    <a:pt x="4679" y="21395"/>
                    <a:pt x="5595" y="21600"/>
                    <a:pt x="6460" y="21600"/>
                  </a:cubicBezTo>
                  <a:cubicBezTo>
                    <a:pt x="14739" y="21600"/>
                    <a:pt x="18350" y="2770"/>
                    <a:pt x="12165" y="467"/>
                  </a:cubicBezTo>
                  <a:cubicBezTo>
                    <a:pt x="11214" y="144"/>
                    <a:pt x="10309" y="0"/>
                    <a:pt x="9455" y="0"/>
                  </a:cubicBezTo>
                  <a:close/>
                </a:path>
              </a:pathLst>
            </a:custGeom>
            <a:solidFill>
              <a:srgbClr val="CFD3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7" name="Google Shape;502;p23"/>
            <p:cNvSpPr/>
            <p:nvPr/>
          </p:nvSpPr>
          <p:spPr>
            <a:xfrm flipH="1">
              <a:off x="542364" y="760362"/>
              <a:ext cx="54631" cy="6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13440" y="0"/>
                  </a:moveTo>
                  <a:cubicBezTo>
                    <a:pt x="9552" y="0"/>
                    <a:pt x="4821" y="3237"/>
                    <a:pt x="2067" y="8107"/>
                  </a:cubicBezTo>
                  <a:cubicBezTo>
                    <a:pt x="-1216" y="13888"/>
                    <a:pt x="-514" y="19758"/>
                    <a:pt x="3644" y="21249"/>
                  </a:cubicBezTo>
                  <a:cubicBezTo>
                    <a:pt x="4292" y="21486"/>
                    <a:pt x="4994" y="21600"/>
                    <a:pt x="5718" y="21600"/>
                  </a:cubicBezTo>
                  <a:cubicBezTo>
                    <a:pt x="9606" y="21600"/>
                    <a:pt x="14336" y="18371"/>
                    <a:pt x="17112" y="13493"/>
                  </a:cubicBezTo>
                  <a:cubicBezTo>
                    <a:pt x="20384" y="7721"/>
                    <a:pt x="19682" y="1816"/>
                    <a:pt x="15513" y="351"/>
                  </a:cubicBezTo>
                  <a:cubicBezTo>
                    <a:pt x="14865" y="114"/>
                    <a:pt x="14163" y="0"/>
                    <a:pt x="13440" y="0"/>
                  </a:cubicBezTo>
                  <a:close/>
                </a:path>
              </a:pathLst>
            </a:custGeom>
            <a:solidFill>
              <a:srgbClr val="FF7A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8" name="Google Shape;503;p23"/>
            <p:cNvSpPr/>
            <p:nvPr/>
          </p:nvSpPr>
          <p:spPr>
            <a:xfrm flipH="1">
              <a:off x="496161" y="734220"/>
              <a:ext cx="106915" cy="12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14226" y="0"/>
                  </a:moveTo>
                  <a:cubicBezTo>
                    <a:pt x="14226" y="4"/>
                    <a:pt x="21263" y="4459"/>
                    <a:pt x="16090" y="13796"/>
                  </a:cubicBezTo>
                  <a:cubicBezTo>
                    <a:pt x="12751" y="19820"/>
                    <a:pt x="5725" y="20635"/>
                    <a:pt x="2166" y="20635"/>
                  </a:cubicBezTo>
                  <a:cubicBezTo>
                    <a:pt x="842" y="20635"/>
                    <a:pt x="0" y="20520"/>
                    <a:pt x="0" y="20520"/>
                  </a:cubicBezTo>
                  <a:cubicBezTo>
                    <a:pt x="1881" y="21270"/>
                    <a:pt x="3675" y="21600"/>
                    <a:pt x="5359" y="21600"/>
                  </a:cubicBezTo>
                  <a:cubicBezTo>
                    <a:pt x="11561" y="21600"/>
                    <a:pt x="16287" y="17150"/>
                    <a:pt x="18627" y="12836"/>
                  </a:cubicBezTo>
                  <a:cubicBezTo>
                    <a:pt x="21600" y="7359"/>
                    <a:pt x="20352" y="1644"/>
                    <a:pt x="14226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29" name="Google Shape;504;p23"/>
            <p:cNvSpPr/>
            <p:nvPr/>
          </p:nvSpPr>
          <p:spPr>
            <a:xfrm flipH="1">
              <a:off x="331608" y="414690"/>
              <a:ext cx="105385" cy="12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7" y="0"/>
                  </a:moveTo>
                  <a:lnTo>
                    <a:pt x="0" y="20400"/>
                  </a:lnTo>
                  <a:lnTo>
                    <a:pt x="3274" y="21600"/>
                  </a:lnTo>
                  <a:lnTo>
                    <a:pt x="21600" y="3543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0" name="Google Shape;505;p23"/>
            <p:cNvSpPr/>
            <p:nvPr/>
          </p:nvSpPr>
          <p:spPr>
            <a:xfrm flipH="1">
              <a:off x="377282" y="177803"/>
              <a:ext cx="725292" cy="46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6" h="21600" fill="norm" stroke="1" extrusionOk="0">
                  <a:moveTo>
                    <a:pt x="10095" y="0"/>
                  </a:moveTo>
                  <a:cubicBezTo>
                    <a:pt x="6937" y="0"/>
                    <a:pt x="3528" y="1569"/>
                    <a:pt x="1012" y="6456"/>
                  </a:cubicBezTo>
                  <a:cubicBezTo>
                    <a:pt x="-1431" y="11207"/>
                    <a:pt x="1280" y="17459"/>
                    <a:pt x="1569" y="18553"/>
                  </a:cubicBezTo>
                  <a:cubicBezTo>
                    <a:pt x="2149" y="20742"/>
                    <a:pt x="3343" y="21600"/>
                    <a:pt x="4855" y="21600"/>
                  </a:cubicBezTo>
                  <a:cubicBezTo>
                    <a:pt x="10308" y="21600"/>
                    <a:pt x="19913" y="10462"/>
                    <a:pt x="19913" y="10462"/>
                  </a:cubicBezTo>
                  <a:cubicBezTo>
                    <a:pt x="19913" y="10462"/>
                    <a:pt x="20169" y="4493"/>
                    <a:pt x="16479" y="2031"/>
                  </a:cubicBezTo>
                  <a:cubicBezTo>
                    <a:pt x="14864" y="954"/>
                    <a:pt x="12556" y="0"/>
                    <a:pt x="10095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1" name="Google Shape;506;p23"/>
            <p:cNvSpPr/>
            <p:nvPr/>
          </p:nvSpPr>
          <p:spPr>
            <a:xfrm flipH="1">
              <a:off x="279205" y="1087297"/>
              <a:ext cx="71080" cy="8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48" h="21600" fill="norm" stroke="1" extrusionOk="0">
                  <a:moveTo>
                    <a:pt x="10157" y="0"/>
                  </a:moveTo>
                  <a:cubicBezTo>
                    <a:pt x="8754" y="0"/>
                    <a:pt x="7189" y="241"/>
                    <a:pt x="5513" y="737"/>
                  </a:cubicBezTo>
                  <a:cubicBezTo>
                    <a:pt x="5513" y="737"/>
                    <a:pt x="7433" y="3789"/>
                    <a:pt x="5513" y="7655"/>
                  </a:cubicBezTo>
                  <a:cubicBezTo>
                    <a:pt x="3623" y="11486"/>
                    <a:pt x="-2703" y="17838"/>
                    <a:pt x="1305" y="20725"/>
                  </a:cubicBezTo>
                  <a:cubicBezTo>
                    <a:pt x="2132" y="21318"/>
                    <a:pt x="3077" y="21600"/>
                    <a:pt x="4089" y="21600"/>
                  </a:cubicBezTo>
                  <a:cubicBezTo>
                    <a:pt x="7972" y="21600"/>
                    <a:pt x="12844" y="17432"/>
                    <a:pt x="15841" y="10735"/>
                  </a:cubicBezTo>
                  <a:cubicBezTo>
                    <a:pt x="18897" y="3948"/>
                    <a:pt x="15841" y="0"/>
                    <a:pt x="10157" y="0"/>
                  </a:cubicBezTo>
                  <a:close/>
                </a:path>
              </a:pathLst>
            </a:custGeom>
            <a:solidFill>
              <a:srgbClr val="FFB3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2" name="Google Shape;507;p23"/>
            <p:cNvSpPr/>
            <p:nvPr/>
          </p:nvSpPr>
          <p:spPr>
            <a:xfrm flipH="1">
              <a:off x="305046" y="1072645"/>
              <a:ext cx="71077" cy="8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53" h="21600" fill="norm" stroke="1" extrusionOk="0">
                  <a:moveTo>
                    <a:pt x="10164" y="0"/>
                  </a:moveTo>
                  <a:cubicBezTo>
                    <a:pt x="8754" y="0"/>
                    <a:pt x="7188" y="241"/>
                    <a:pt x="5512" y="737"/>
                  </a:cubicBezTo>
                  <a:cubicBezTo>
                    <a:pt x="5512" y="737"/>
                    <a:pt x="7410" y="3789"/>
                    <a:pt x="5512" y="7655"/>
                  </a:cubicBezTo>
                  <a:cubicBezTo>
                    <a:pt x="3629" y="11486"/>
                    <a:pt x="-2700" y="17838"/>
                    <a:pt x="1302" y="20725"/>
                  </a:cubicBezTo>
                  <a:cubicBezTo>
                    <a:pt x="2130" y="21318"/>
                    <a:pt x="3075" y="21600"/>
                    <a:pt x="4086" y="21600"/>
                  </a:cubicBezTo>
                  <a:cubicBezTo>
                    <a:pt x="7971" y="21600"/>
                    <a:pt x="12845" y="17432"/>
                    <a:pt x="15850" y="10728"/>
                  </a:cubicBezTo>
                  <a:cubicBezTo>
                    <a:pt x="18900" y="3941"/>
                    <a:pt x="15843" y="0"/>
                    <a:pt x="10164" y="0"/>
                  </a:cubicBezTo>
                  <a:close/>
                </a:path>
              </a:pathLst>
            </a:custGeom>
            <a:solidFill>
              <a:srgbClr val="FFB3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3" name="Google Shape;508;p23"/>
            <p:cNvSpPr/>
            <p:nvPr/>
          </p:nvSpPr>
          <p:spPr>
            <a:xfrm flipH="1">
              <a:off x="330471" y="1051299"/>
              <a:ext cx="71092" cy="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51" h="21600" fill="norm" stroke="1" extrusionOk="0">
                  <a:moveTo>
                    <a:pt x="10157" y="0"/>
                  </a:moveTo>
                  <a:cubicBezTo>
                    <a:pt x="8754" y="0"/>
                    <a:pt x="7189" y="241"/>
                    <a:pt x="5513" y="744"/>
                  </a:cubicBezTo>
                  <a:cubicBezTo>
                    <a:pt x="5513" y="744"/>
                    <a:pt x="7403" y="3802"/>
                    <a:pt x="5513" y="7652"/>
                  </a:cubicBezTo>
                  <a:cubicBezTo>
                    <a:pt x="3623" y="11482"/>
                    <a:pt x="-2703" y="17832"/>
                    <a:pt x="1305" y="20725"/>
                  </a:cubicBezTo>
                  <a:cubicBezTo>
                    <a:pt x="2132" y="21318"/>
                    <a:pt x="3077" y="21600"/>
                    <a:pt x="4081" y="21600"/>
                  </a:cubicBezTo>
                  <a:cubicBezTo>
                    <a:pt x="7964" y="21600"/>
                    <a:pt x="12829" y="17433"/>
                    <a:pt x="15848" y="10731"/>
                  </a:cubicBezTo>
                  <a:cubicBezTo>
                    <a:pt x="18897" y="3947"/>
                    <a:pt x="15841" y="0"/>
                    <a:pt x="10157" y="0"/>
                  </a:cubicBezTo>
                  <a:close/>
                </a:path>
              </a:pathLst>
            </a:custGeom>
            <a:solidFill>
              <a:srgbClr val="FFB3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4" name="Google Shape;509;p23"/>
            <p:cNvSpPr/>
            <p:nvPr/>
          </p:nvSpPr>
          <p:spPr>
            <a:xfrm flipH="1">
              <a:off x="708682" y="1948460"/>
              <a:ext cx="198804" cy="157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813" y="0"/>
                  </a:moveTo>
                  <a:cubicBezTo>
                    <a:pt x="8339" y="0"/>
                    <a:pt x="5217" y="931"/>
                    <a:pt x="5217" y="931"/>
                  </a:cubicBezTo>
                  <a:cubicBezTo>
                    <a:pt x="1483" y="1717"/>
                    <a:pt x="1999" y="2777"/>
                    <a:pt x="1999" y="6557"/>
                  </a:cubicBezTo>
                  <a:cubicBezTo>
                    <a:pt x="1999" y="10337"/>
                    <a:pt x="262" y="16049"/>
                    <a:pt x="14" y="18599"/>
                  </a:cubicBezTo>
                  <a:cubicBezTo>
                    <a:pt x="-237" y="21146"/>
                    <a:pt x="2994" y="21600"/>
                    <a:pt x="2994" y="21600"/>
                  </a:cubicBezTo>
                  <a:lnTo>
                    <a:pt x="21363" y="18116"/>
                  </a:lnTo>
                  <a:cubicBezTo>
                    <a:pt x="20923" y="14632"/>
                    <a:pt x="16190" y="8230"/>
                    <a:pt x="14848" y="5965"/>
                  </a:cubicBezTo>
                  <a:cubicBezTo>
                    <a:pt x="13505" y="3690"/>
                    <a:pt x="15119" y="1547"/>
                    <a:pt x="12972" y="400"/>
                  </a:cubicBezTo>
                  <a:cubicBezTo>
                    <a:pt x="12427" y="108"/>
                    <a:pt x="11656" y="0"/>
                    <a:pt x="10813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5" name="Google Shape;510;p23"/>
            <p:cNvSpPr/>
            <p:nvPr/>
          </p:nvSpPr>
          <p:spPr>
            <a:xfrm flipH="1">
              <a:off x="770742" y="1993656"/>
              <a:ext cx="69355" cy="1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2866" y="0"/>
                  </a:moveTo>
                  <a:cubicBezTo>
                    <a:pt x="9800" y="0"/>
                    <a:pt x="5840" y="2029"/>
                    <a:pt x="1227" y="8980"/>
                  </a:cubicBezTo>
                  <a:cubicBezTo>
                    <a:pt x="146" y="10591"/>
                    <a:pt x="-301" y="14589"/>
                    <a:pt x="212" y="17841"/>
                  </a:cubicBezTo>
                  <a:cubicBezTo>
                    <a:pt x="594" y="20287"/>
                    <a:pt x="1358" y="21600"/>
                    <a:pt x="2150" y="21600"/>
                  </a:cubicBezTo>
                  <a:cubicBezTo>
                    <a:pt x="2439" y="21600"/>
                    <a:pt x="2755" y="21421"/>
                    <a:pt x="3082" y="21003"/>
                  </a:cubicBezTo>
                  <a:cubicBezTo>
                    <a:pt x="7079" y="14977"/>
                    <a:pt x="10415" y="13276"/>
                    <a:pt x="12912" y="13276"/>
                  </a:cubicBezTo>
                  <a:cubicBezTo>
                    <a:pt x="15997" y="13276"/>
                    <a:pt x="17786" y="15872"/>
                    <a:pt x="17935" y="16110"/>
                  </a:cubicBezTo>
                  <a:cubicBezTo>
                    <a:pt x="18243" y="16588"/>
                    <a:pt x="18559" y="16797"/>
                    <a:pt x="18886" y="16797"/>
                  </a:cubicBezTo>
                  <a:cubicBezTo>
                    <a:pt x="19659" y="16797"/>
                    <a:pt x="20404" y="15454"/>
                    <a:pt x="20759" y="13157"/>
                  </a:cubicBezTo>
                  <a:cubicBezTo>
                    <a:pt x="21299" y="9905"/>
                    <a:pt x="20889" y="5818"/>
                    <a:pt x="19845" y="4207"/>
                  </a:cubicBezTo>
                  <a:cubicBezTo>
                    <a:pt x="19659" y="3908"/>
                    <a:pt x="17115" y="0"/>
                    <a:pt x="12866" y="0"/>
                  </a:cubicBezTo>
                  <a:close/>
                </a:path>
              </a:pathLst>
            </a:custGeom>
            <a:solidFill>
              <a:srgbClr val="E8EE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6" name="Google Shape;511;p23"/>
            <p:cNvSpPr/>
            <p:nvPr/>
          </p:nvSpPr>
          <p:spPr>
            <a:xfrm flipH="1">
              <a:off x="777009" y="1978819"/>
              <a:ext cx="69352" cy="1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877" y="0"/>
                  </a:moveTo>
                  <a:cubicBezTo>
                    <a:pt x="9800" y="0"/>
                    <a:pt x="5838" y="2029"/>
                    <a:pt x="1215" y="8980"/>
                  </a:cubicBezTo>
                  <a:cubicBezTo>
                    <a:pt x="170" y="10621"/>
                    <a:pt x="-305" y="14559"/>
                    <a:pt x="208" y="17811"/>
                  </a:cubicBezTo>
                  <a:cubicBezTo>
                    <a:pt x="581" y="20257"/>
                    <a:pt x="1345" y="21600"/>
                    <a:pt x="2147" y="21600"/>
                  </a:cubicBezTo>
                  <a:cubicBezTo>
                    <a:pt x="2464" y="21600"/>
                    <a:pt x="2743" y="21391"/>
                    <a:pt x="3070" y="21003"/>
                  </a:cubicBezTo>
                  <a:cubicBezTo>
                    <a:pt x="7069" y="14977"/>
                    <a:pt x="10406" y="13276"/>
                    <a:pt x="12905" y="13276"/>
                  </a:cubicBezTo>
                  <a:cubicBezTo>
                    <a:pt x="15991" y="13276"/>
                    <a:pt x="17790" y="15872"/>
                    <a:pt x="17930" y="16110"/>
                  </a:cubicBezTo>
                  <a:cubicBezTo>
                    <a:pt x="18228" y="16588"/>
                    <a:pt x="18554" y="16797"/>
                    <a:pt x="18871" y="16797"/>
                  </a:cubicBezTo>
                  <a:cubicBezTo>
                    <a:pt x="19654" y="16797"/>
                    <a:pt x="20409" y="15454"/>
                    <a:pt x="20792" y="13157"/>
                  </a:cubicBezTo>
                  <a:cubicBezTo>
                    <a:pt x="21295" y="9875"/>
                    <a:pt x="20885" y="5907"/>
                    <a:pt x="19841" y="4177"/>
                  </a:cubicBezTo>
                  <a:cubicBezTo>
                    <a:pt x="19654" y="3878"/>
                    <a:pt x="17119" y="0"/>
                    <a:pt x="12877" y="0"/>
                  </a:cubicBezTo>
                  <a:close/>
                </a:path>
              </a:pathLst>
            </a:custGeom>
            <a:solidFill>
              <a:srgbClr val="E8EE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7" name="Google Shape;512;p23"/>
            <p:cNvSpPr/>
            <p:nvPr/>
          </p:nvSpPr>
          <p:spPr>
            <a:xfrm flipH="1">
              <a:off x="704496" y="2021352"/>
              <a:ext cx="175129" cy="8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8" y="0"/>
                  </a:moveTo>
                  <a:cubicBezTo>
                    <a:pt x="10948" y="0"/>
                    <a:pt x="10872" y="0"/>
                    <a:pt x="10792" y="7"/>
                  </a:cubicBezTo>
                  <a:cubicBezTo>
                    <a:pt x="0" y="348"/>
                    <a:pt x="0" y="21600"/>
                    <a:pt x="0" y="21600"/>
                  </a:cubicBezTo>
                  <a:lnTo>
                    <a:pt x="21600" y="21600"/>
                  </a:lnTo>
                  <a:cubicBezTo>
                    <a:pt x="21600" y="21600"/>
                    <a:pt x="21600" y="0"/>
                    <a:pt x="11028" y="0"/>
                  </a:cubicBezTo>
                  <a:close/>
                </a:path>
              </a:pathLst>
            </a:custGeom>
            <a:solidFill>
              <a:srgbClr val="E8EE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8" name="Google Shape;513;p23"/>
            <p:cNvSpPr/>
            <p:nvPr/>
          </p:nvSpPr>
          <p:spPr>
            <a:xfrm flipH="1">
              <a:off x="697971" y="2092795"/>
              <a:ext cx="215079" cy="3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" y="0"/>
                  </a:moveTo>
                  <a:cubicBezTo>
                    <a:pt x="43" y="0"/>
                    <a:pt x="0" y="239"/>
                    <a:pt x="0" y="528"/>
                  </a:cubicBezTo>
                  <a:lnTo>
                    <a:pt x="0" y="21123"/>
                  </a:lnTo>
                  <a:cubicBezTo>
                    <a:pt x="0" y="21430"/>
                    <a:pt x="43" y="21600"/>
                    <a:pt x="83" y="21600"/>
                  </a:cubicBezTo>
                  <a:lnTo>
                    <a:pt x="21517" y="21600"/>
                  </a:lnTo>
                  <a:cubicBezTo>
                    <a:pt x="21557" y="21600"/>
                    <a:pt x="21600" y="21430"/>
                    <a:pt x="21600" y="21123"/>
                  </a:cubicBezTo>
                  <a:lnTo>
                    <a:pt x="21600" y="528"/>
                  </a:lnTo>
                  <a:cubicBezTo>
                    <a:pt x="21600" y="239"/>
                    <a:pt x="21557" y="0"/>
                    <a:pt x="21517" y="0"/>
                  </a:cubicBezTo>
                  <a:close/>
                </a:path>
              </a:pathLst>
            </a:custGeom>
            <a:solidFill>
              <a:srgbClr val="E1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39" name="Google Shape;514;p23"/>
            <p:cNvSpPr/>
            <p:nvPr/>
          </p:nvSpPr>
          <p:spPr>
            <a:xfrm flipH="1">
              <a:off x="1327877" y="22268"/>
              <a:ext cx="105550" cy="8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600" fill="norm" stroke="1" extrusionOk="0">
                  <a:moveTo>
                    <a:pt x="17896" y="0"/>
                  </a:moveTo>
                  <a:cubicBezTo>
                    <a:pt x="17604" y="0"/>
                    <a:pt x="17294" y="74"/>
                    <a:pt x="16985" y="237"/>
                  </a:cubicBezTo>
                  <a:cubicBezTo>
                    <a:pt x="9847" y="4097"/>
                    <a:pt x="4041" y="10323"/>
                    <a:pt x="256" y="18199"/>
                  </a:cubicBezTo>
                  <a:cubicBezTo>
                    <a:pt x="-585" y="19964"/>
                    <a:pt x="799" y="21600"/>
                    <a:pt x="2143" y="21600"/>
                  </a:cubicBezTo>
                  <a:cubicBezTo>
                    <a:pt x="2750" y="21600"/>
                    <a:pt x="3346" y="21269"/>
                    <a:pt x="3726" y="20478"/>
                  </a:cubicBezTo>
                  <a:cubicBezTo>
                    <a:pt x="7219" y="13230"/>
                    <a:pt x="12417" y="7694"/>
                    <a:pt x="19000" y="4137"/>
                  </a:cubicBezTo>
                  <a:cubicBezTo>
                    <a:pt x="21015" y="3063"/>
                    <a:pt x="19765" y="0"/>
                    <a:pt x="17896" y="0"/>
                  </a:cubicBezTo>
                  <a:close/>
                </a:path>
              </a:pathLst>
            </a:custGeom>
            <a:solidFill>
              <a:srgbClr val="FF7A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0" name="Google Shape;515;p23"/>
            <p:cNvSpPr/>
            <p:nvPr/>
          </p:nvSpPr>
          <p:spPr>
            <a:xfrm flipH="1">
              <a:off x="1288229" y="8274"/>
              <a:ext cx="20361" cy="17631"/>
            </a:xfrm>
            <a:prstGeom prst="ellipse">
              <a:avLst/>
            </a:prstGeom>
            <a:solidFill>
              <a:srgbClr val="FF7A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1" name="Google Shape;516;p23"/>
            <p:cNvSpPr/>
            <p:nvPr/>
          </p:nvSpPr>
          <p:spPr>
            <a:xfrm flipH="1">
              <a:off x="360257" y="228875"/>
              <a:ext cx="793863" cy="55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350" y="0"/>
                  </a:moveTo>
                  <a:cubicBezTo>
                    <a:pt x="8625" y="0"/>
                    <a:pt x="7837" y="189"/>
                    <a:pt x="7030" y="740"/>
                  </a:cubicBezTo>
                  <a:cubicBezTo>
                    <a:pt x="4437" y="2509"/>
                    <a:pt x="4246" y="9190"/>
                    <a:pt x="5120" y="12034"/>
                  </a:cubicBezTo>
                  <a:cubicBezTo>
                    <a:pt x="5835" y="14369"/>
                    <a:pt x="5734" y="15525"/>
                    <a:pt x="5304" y="15525"/>
                  </a:cubicBezTo>
                  <a:cubicBezTo>
                    <a:pt x="5209" y="15525"/>
                    <a:pt x="5099" y="15469"/>
                    <a:pt x="4979" y="15359"/>
                  </a:cubicBezTo>
                  <a:cubicBezTo>
                    <a:pt x="4377" y="14811"/>
                    <a:pt x="3233" y="13671"/>
                    <a:pt x="2128" y="13671"/>
                  </a:cubicBezTo>
                  <a:cubicBezTo>
                    <a:pt x="1454" y="13671"/>
                    <a:pt x="796" y="14096"/>
                    <a:pt x="283" y="15337"/>
                  </a:cubicBezTo>
                  <a:cubicBezTo>
                    <a:pt x="-823" y="18025"/>
                    <a:pt x="1501" y="19641"/>
                    <a:pt x="3980" y="19641"/>
                  </a:cubicBezTo>
                  <a:cubicBezTo>
                    <a:pt x="4447" y="19641"/>
                    <a:pt x="4921" y="19583"/>
                    <a:pt x="5378" y="19464"/>
                  </a:cubicBezTo>
                  <a:cubicBezTo>
                    <a:pt x="5931" y="19320"/>
                    <a:pt x="6377" y="19261"/>
                    <a:pt x="6737" y="19261"/>
                  </a:cubicBezTo>
                  <a:cubicBezTo>
                    <a:pt x="8247" y="19261"/>
                    <a:pt x="8231" y="20295"/>
                    <a:pt x="8231" y="20392"/>
                  </a:cubicBezTo>
                  <a:cubicBezTo>
                    <a:pt x="8231" y="20501"/>
                    <a:pt x="8080" y="21600"/>
                    <a:pt x="10080" y="21600"/>
                  </a:cubicBezTo>
                  <a:cubicBezTo>
                    <a:pt x="10301" y="21600"/>
                    <a:pt x="10549" y="21587"/>
                    <a:pt x="10827" y="21557"/>
                  </a:cubicBezTo>
                  <a:cubicBezTo>
                    <a:pt x="13611" y="21261"/>
                    <a:pt x="13348" y="20005"/>
                    <a:pt x="13348" y="20005"/>
                  </a:cubicBezTo>
                  <a:cubicBezTo>
                    <a:pt x="13348" y="20005"/>
                    <a:pt x="16532" y="19556"/>
                    <a:pt x="17970" y="18328"/>
                  </a:cubicBezTo>
                  <a:cubicBezTo>
                    <a:pt x="19407" y="17099"/>
                    <a:pt x="20777" y="14732"/>
                    <a:pt x="20446" y="11406"/>
                  </a:cubicBezTo>
                  <a:cubicBezTo>
                    <a:pt x="20115" y="8081"/>
                    <a:pt x="20115" y="2297"/>
                    <a:pt x="17547" y="800"/>
                  </a:cubicBezTo>
                  <a:cubicBezTo>
                    <a:pt x="16752" y="337"/>
                    <a:pt x="16076" y="178"/>
                    <a:pt x="15497" y="178"/>
                  </a:cubicBezTo>
                  <a:cubicBezTo>
                    <a:pt x="14859" y="178"/>
                    <a:pt x="14340" y="371"/>
                    <a:pt x="13909" y="563"/>
                  </a:cubicBezTo>
                  <a:cubicBezTo>
                    <a:pt x="13477" y="757"/>
                    <a:pt x="13137" y="949"/>
                    <a:pt x="12851" y="949"/>
                  </a:cubicBezTo>
                  <a:cubicBezTo>
                    <a:pt x="12844" y="949"/>
                    <a:pt x="12837" y="949"/>
                    <a:pt x="12830" y="948"/>
                  </a:cubicBezTo>
                  <a:cubicBezTo>
                    <a:pt x="12262" y="930"/>
                    <a:pt x="10955" y="0"/>
                    <a:pt x="9350" y="0"/>
                  </a:cubicBezTo>
                  <a:close/>
                </a:path>
              </a:pathLst>
            </a:custGeom>
            <a:solidFill>
              <a:srgbClr val="FFB3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2" name="Google Shape;517;p23"/>
            <p:cNvSpPr/>
            <p:nvPr/>
          </p:nvSpPr>
          <p:spPr>
            <a:xfrm flipH="1">
              <a:off x="971993" y="623564"/>
              <a:ext cx="106428" cy="5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1275" y="0"/>
                  </a:moveTo>
                  <a:cubicBezTo>
                    <a:pt x="9981" y="0"/>
                    <a:pt x="8860" y="326"/>
                    <a:pt x="8008" y="692"/>
                  </a:cubicBezTo>
                  <a:cubicBezTo>
                    <a:pt x="4081" y="2401"/>
                    <a:pt x="789" y="7095"/>
                    <a:pt x="24" y="12114"/>
                  </a:cubicBezTo>
                  <a:cubicBezTo>
                    <a:pt x="-82" y="12687"/>
                    <a:pt x="173" y="13300"/>
                    <a:pt x="553" y="13438"/>
                  </a:cubicBezTo>
                  <a:cubicBezTo>
                    <a:pt x="603" y="13458"/>
                    <a:pt x="659" y="13468"/>
                    <a:pt x="708" y="13468"/>
                  </a:cubicBezTo>
                  <a:cubicBezTo>
                    <a:pt x="1032" y="13468"/>
                    <a:pt x="1331" y="13122"/>
                    <a:pt x="1405" y="12628"/>
                  </a:cubicBezTo>
                  <a:cubicBezTo>
                    <a:pt x="2059" y="8349"/>
                    <a:pt x="4928" y="4328"/>
                    <a:pt x="8387" y="2806"/>
                  </a:cubicBezTo>
                  <a:cubicBezTo>
                    <a:pt x="9134" y="2490"/>
                    <a:pt x="10117" y="2213"/>
                    <a:pt x="11250" y="2213"/>
                  </a:cubicBezTo>
                  <a:cubicBezTo>
                    <a:pt x="13136" y="2213"/>
                    <a:pt x="15438" y="3004"/>
                    <a:pt x="17741" y="5751"/>
                  </a:cubicBezTo>
                  <a:cubicBezTo>
                    <a:pt x="15594" y="5810"/>
                    <a:pt x="12190" y="6423"/>
                    <a:pt x="10279" y="9219"/>
                  </a:cubicBezTo>
                  <a:cubicBezTo>
                    <a:pt x="9284" y="10731"/>
                    <a:pt x="8817" y="12628"/>
                    <a:pt x="8879" y="14920"/>
                  </a:cubicBezTo>
                  <a:cubicBezTo>
                    <a:pt x="8941" y="17657"/>
                    <a:pt x="9564" y="19574"/>
                    <a:pt x="10709" y="20691"/>
                  </a:cubicBezTo>
                  <a:cubicBezTo>
                    <a:pt x="11424" y="21363"/>
                    <a:pt x="12277" y="21600"/>
                    <a:pt x="13105" y="21600"/>
                  </a:cubicBezTo>
                  <a:cubicBezTo>
                    <a:pt x="15040" y="21600"/>
                    <a:pt x="16888" y="20315"/>
                    <a:pt x="16994" y="20246"/>
                  </a:cubicBezTo>
                  <a:cubicBezTo>
                    <a:pt x="17355" y="19980"/>
                    <a:pt x="17523" y="19337"/>
                    <a:pt x="17355" y="18764"/>
                  </a:cubicBezTo>
                  <a:cubicBezTo>
                    <a:pt x="17230" y="18359"/>
                    <a:pt x="16963" y="18132"/>
                    <a:pt x="16695" y="18132"/>
                  </a:cubicBezTo>
                  <a:cubicBezTo>
                    <a:pt x="16602" y="18132"/>
                    <a:pt x="16508" y="18161"/>
                    <a:pt x="16421" y="18221"/>
                  </a:cubicBezTo>
                  <a:cubicBezTo>
                    <a:pt x="15812" y="18636"/>
                    <a:pt x="14386" y="19397"/>
                    <a:pt x="13086" y="19397"/>
                  </a:cubicBezTo>
                  <a:cubicBezTo>
                    <a:pt x="12482" y="19397"/>
                    <a:pt x="11903" y="19238"/>
                    <a:pt x="11449" y="18794"/>
                  </a:cubicBezTo>
                  <a:cubicBezTo>
                    <a:pt x="10752" y="18122"/>
                    <a:pt x="10348" y="16768"/>
                    <a:pt x="10279" y="14822"/>
                  </a:cubicBezTo>
                  <a:cubicBezTo>
                    <a:pt x="10242" y="13162"/>
                    <a:pt x="10553" y="11887"/>
                    <a:pt x="11281" y="10840"/>
                  </a:cubicBezTo>
                  <a:cubicBezTo>
                    <a:pt x="12955" y="8340"/>
                    <a:pt x="16309" y="7964"/>
                    <a:pt x="18207" y="7964"/>
                  </a:cubicBezTo>
                  <a:cubicBezTo>
                    <a:pt x="19035" y="7964"/>
                    <a:pt x="19589" y="8033"/>
                    <a:pt x="19608" y="8033"/>
                  </a:cubicBezTo>
                  <a:lnTo>
                    <a:pt x="21518" y="8300"/>
                  </a:lnTo>
                  <a:lnTo>
                    <a:pt x="20180" y="6186"/>
                  </a:lnTo>
                  <a:cubicBezTo>
                    <a:pt x="17081" y="1294"/>
                    <a:pt x="13845" y="0"/>
                    <a:pt x="11275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3" name="Google Shape;518;p23"/>
            <p:cNvSpPr/>
            <p:nvPr/>
          </p:nvSpPr>
          <p:spPr>
            <a:xfrm flipH="1">
              <a:off x="675168" y="398167"/>
              <a:ext cx="140813" cy="9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1" h="21600" fill="norm" stroke="1" extrusionOk="0">
                  <a:moveTo>
                    <a:pt x="14886" y="0"/>
                  </a:moveTo>
                  <a:cubicBezTo>
                    <a:pt x="10515" y="0"/>
                    <a:pt x="8693" y="8899"/>
                    <a:pt x="5127" y="12817"/>
                  </a:cubicBezTo>
                  <a:cubicBezTo>
                    <a:pt x="1002" y="17341"/>
                    <a:pt x="672" y="14928"/>
                    <a:pt x="101" y="16427"/>
                  </a:cubicBezTo>
                  <a:cubicBezTo>
                    <a:pt x="-483" y="18041"/>
                    <a:pt x="1490" y="21600"/>
                    <a:pt x="5314" y="21600"/>
                  </a:cubicBezTo>
                  <a:cubicBezTo>
                    <a:pt x="6970" y="21600"/>
                    <a:pt x="8972" y="20935"/>
                    <a:pt x="11266" y="19152"/>
                  </a:cubicBezTo>
                  <a:cubicBezTo>
                    <a:pt x="18852" y="13274"/>
                    <a:pt x="21117" y="3078"/>
                    <a:pt x="17172" y="729"/>
                  </a:cubicBezTo>
                  <a:cubicBezTo>
                    <a:pt x="16333" y="226"/>
                    <a:pt x="15578" y="0"/>
                    <a:pt x="14886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4" name="Google Shape;519;p23"/>
            <p:cNvSpPr/>
            <p:nvPr/>
          </p:nvSpPr>
          <p:spPr>
            <a:xfrm flipH="1">
              <a:off x="677832" y="551119"/>
              <a:ext cx="82870" cy="1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5826" y="0"/>
                  </a:moveTo>
                  <a:cubicBezTo>
                    <a:pt x="3045" y="0"/>
                    <a:pt x="1046" y="793"/>
                    <a:pt x="846" y="838"/>
                  </a:cubicBezTo>
                  <a:cubicBezTo>
                    <a:pt x="329" y="1146"/>
                    <a:pt x="-30" y="3571"/>
                    <a:pt x="2" y="6260"/>
                  </a:cubicBezTo>
                  <a:cubicBezTo>
                    <a:pt x="58" y="8860"/>
                    <a:pt x="464" y="10800"/>
                    <a:pt x="934" y="10800"/>
                  </a:cubicBezTo>
                  <a:cubicBezTo>
                    <a:pt x="950" y="10800"/>
                    <a:pt x="966" y="10756"/>
                    <a:pt x="982" y="10756"/>
                  </a:cubicBezTo>
                  <a:cubicBezTo>
                    <a:pt x="1038" y="10712"/>
                    <a:pt x="3061" y="9874"/>
                    <a:pt x="5898" y="9874"/>
                  </a:cubicBezTo>
                  <a:cubicBezTo>
                    <a:pt x="10145" y="9874"/>
                    <a:pt x="16208" y="11770"/>
                    <a:pt x="20184" y="21159"/>
                  </a:cubicBezTo>
                  <a:cubicBezTo>
                    <a:pt x="20295" y="21468"/>
                    <a:pt x="20431" y="21600"/>
                    <a:pt x="20534" y="21600"/>
                  </a:cubicBezTo>
                  <a:cubicBezTo>
                    <a:pt x="20893" y="21600"/>
                    <a:pt x="21243" y="20542"/>
                    <a:pt x="21379" y="18602"/>
                  </a:cubicBezTo>
                  <a:cubicBezTo>
                    <a:pt x="21570" y="16178"/>
                    <a:pt x="21379" y="13357"/>
                    <a:pt x="20917" y="12167"/>
                  </a:cubicBezTo>
                  <a:cubicBezTo>
                    <a:pt x="16582" y="1984"/>
                    <a:pt x="10224" y="0"/>
                    <a:pt x="5826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5" name="Google Shape;520;p23"/>
            <p:cNvSpPr/>
            <p:nvPr/>
          </p:nvSpPr>
          <p:spPr>
            <a:xfrm flipH="1">
              <a:off x="439141" y="514305"/>
              <a:ext cx="45606" cy="1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9563" y="0"/>
                  </a:moveTo>
                  <a:cubicBezTo>
                    <a:pt x="19049" y="0"/>
                    <a:pt x="18548" y="664"/>
                    <a:pt x="18234" y="1948"/>
                  </a:cubicBezTo>
                  <a:cubicBezTo>
                    <a:pt x="16919" y="7392"/>
                    <a:pt x="15246" y="10579"/>
                    <a:pt x="13259" y="11287"/>
                  </a:cubicBezTo>
                  <a:cubicBezTo>
                    <a:pt x="12830" y="11464"/>
                    <a:pt x="12416" y="11552"/>
                    <a:pt x="11987" y="11552"/>
                  </a:cubicBezTo>
                  <a:cubicBezTo>
                    <a:pt x="7327" y="11552"/>
                    <a:pt x="2652" y="1018"/>
                    <a:pt x="2609" y="1018"/>
                  </a:cubicBezTo>
                  <a:cubicBezTo>
                    <a:pt x="2309" y="354"/>
                    <a:pt x="1966" y="44"/>
                    <a:pt x="1623" y="44"/>
                  </a:cubicBezTo>
                  <a:cubicBezTo>
                    <a:pt x="1122" y="44"/>
                    <a:pt x="636" y="708"/>
                    <a:pt x="322" y="1948"/>
                  </a:cubicBezTo>
                  <a:cubicBezTo>
                    <a:pt x="-207" y="4028"/>
                    <a:pt x="-64" y="7215"/>
                    <a:pt x="608" y="8897"/>
                  </a:cubicBezTo>
                  <a:cubicBezTo>
                    <a:pt x="851" y="9339"/>
                    <a:pt x="6226" y="21600"/>
                    <a:pt x="12030" y="21600"/>
                  </a:cubicBezTo>
                  <a:cubicBezTo>
                    <a:pt x="12573" y="21600"/>
                    <a:pt x="13159" y="21467"/>
                    <a:pt x="13688" y="21113"/>
                  </a:cubicBezTo>
                  <a:cubicBezTo>
                    <a:pt x="16576" y="19918"/>
                    <a:pt x="19006" y="15403"/>
                    <a:pt x="20864" y="7834"/>
                  </a:cubicBezTo>
                  <a:cubicBezTo>
                    <a:pt x="21393" y="5710"/>
                    <a:pt x="21250" y="2567"/>
                    <a:pt x="20521" y="885"/>
                  </a:cubicBezTo>
                  <a:cubicBezTo>
                    <a:pt x="20235" y="266"/>
                    <a:pt x="19892" y="0"/>
                    <a:pt x="19563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6" name="Google Shape;521;p23"/>
            <p:cNvSpPr/>
            <p:nvPr/>
          </p:nvSpPr>
          <p:spPr>
            <a:xfrm flipH="1">
              <a:off x="592319" y="589568"/>
              <a:ext cx="54257" cy="2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1353" y="0"/>
                  </a:moveTo>
                  <a:cubicBezTo>
                    <a:pt x="649" y="0"/>
                    <a:pt x="75" y="825"/>
                    <a:pt x="40" y="1944"/>
                  </a:cubicBezTo>
                  <a:cubicBezTo>
                    <a:pt x="-8" y="2297"/>
                    <a:pt x="-450" y="10329"/>
                    <a:pt x="3371" y="16102"/>
                  </a:cubicBezTo>
                  <a:cubicBezTo>
                    <a:pt x="5819" y="19793"/>
                    <a:pt x="9365" y="21600"/>
                    <a:pt x="13974" y="21600"/>
                  </a:cubicBezTo>
                  <a:cubicBezTo>
                    <a:pt x="15801" y="21600"/>
                    <a:pt x="17759" y="21325"/>
                    <a:pt x="19920" y="20736"/>
                  </a:cubicBezTo>
                  <a:cubicBezTo>
                    <a:pt x="20660" y="20520"/>
                    <a:pt x="21150" y="19401"/>
                    <a:pt x="21031" y="18242"/>
                  </a:cubicBezTo>
                  <a:cubicBezTo>
                    <a:pt x="20911" y="17182"/>
                    <a:pt x="20362" y="16396"/>
                    <a:pt x="19729" y="16396"/>
                  </a:cubicBezTo>
                  <a:cubicBezTo>
                    <a:pt x="19646" y="16396"/>
                    <a:pt x="19562" y="16396"/>
                    <a:pt x="19478" y="16436"/>
                  </a:cubicBezTo>
                  <a:cubicBezTo>
                    <a:pt x="17460" y="16966"/>
                    <a:pt x="15610" y="17221"/>
                    <a:pt x="13950" y="17221"/>
                  </a:cubicBezTo>
                  <a:cubicBezTo>
                    <a:pt x="10093" y="17221"/>
                    <a:pt x="7192" y="15807"/>
                    <a:pt x="5293" y="12960"/>
                  </a:cubicBezTo>
                  <a:cubicBezTo>
                    <a:pt x="2440" y="8660"/>
                    <a:pt x="2726" y="2494"/>
                    <a:pt x="2726" y="2415"/>
                  </a:cubicBezTo>
                  <a:cubicBezTo>
                    <a:pt x="2810" y="1217"/>
                    <a:pt x="2272" y="157"/>
                    <a:pt x="1508" y="0"/>
                  </a:cubicBezTo>
                  <a:cubicBezTo>
                    <a:pt x="1449" y="0"/>
                    <a:pt x="1401" y="0"/>
                    <a:pt x="1353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7" name="Google Shape;522;p23"/>
            <p:cNvSpPr/>
            <p:nvPr/>
          </p:nvSpPr>
          <p:spPr>
            <a:xfrm flipH="1">
              <a:off x="608578" y="629678"/>
              <a:ext cx="27919" cy="1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2639" y="0"/>
                  </a:moveTo>
                  <a:cubicBezTo>
                    <a:pt x="1874" y="0"/>
                    <a:pt x="1132" y="563"/>
                    <a:pt x="622" y="1688"/>
                  </a:cubicBezTo>
                  <a:cubicBezTo>
                    <a:pt x="-328" y="3766"/>
                    <a:pt x="-166" y="6709"/>
                    <a:pt x="947" y="8484"/>
                  </a:cubicBezTo>
                  <a:cubicBezTo>
                    <a:pt x="1804" y="9956"/>
                    <a:pt x="9406" y="21600"/>
                    <a:pt x="16845" y="21600"/>
                  </a:cubicBezTo>
                  <a:cubicBezTo>
                    <a:pt x="17471" y="21600"/>
                    <a:pt x="18190" y="21470"/>
                    <a:pt x="18815" y="21340"/>
                  </a:cubicBezTo>
                  <a:cubicBezTo>
                    <a:pt x="20229" y="20864"/>
                    <a:pt x="21272" y="18354"/>
                    <a:pt x="20971" y="15713"/>
                  </a:cubicBezTo>
                  <a:cubicBezTo>
                    <a:pt x="20739" y="13332"/>
                    <a:pt x="19650" y="11644"/>
                    <a:pt x="18398" y="11644"/>
                  </a:cubicBezTo>
                  <a:cubicBezTo>
                    <a:pt x="18236" y="11644"/>
                    <a:pt x="18097" y="11687"/>
                    <a:pt x="17935" y="11731"/>
                  </a:cubicBezTo>
                  <a:cubicBezTo>
                    <a:pt x="17564" y="11861"/>
                    <a:pt x="17193" y="11904"/>
                    <a:pt x="16799" y="11904"/>
                  </a:cubicBezTo>
                  <a:cubicBezTo>
                    <a:pt x="12187" y="11904"/>
                    <a:pt x="6393" y="4372"/>
                    <a:pt x="4423" y="1212"/>
                  </a:cubicBezTo>
                  <a:cubicBezTo>
                    <a:pt x="3913" y="433"/>
                    <a:pt x="3264" y="0"/>
                    <a:pt x="2639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8" name="Google Shape;523;p23"/>
            <p:cNvSpPr/>
            <p:nvPr/>
          </p:nvSpPr>
          <p:spPr>
            <a:xfrm flipH="1">
              <a:off x="651341" y="594101"/>
              <a:ext cx="200644" cy="9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5831" y="1061"/>
                    <a:pt x="4228" y="3293"/>
                    <a:pt x="1481" y="3293"/>
                  </a:cubicBezTo>
                  <a:lnTo>
                    <a:pt x="1309" y="3293"/>
                  </a:lnTo>
                  <a:cubicBezTo>
                    <a:pt x="1017" y="3276"/>
                    <a:pt x="722" y="3241"/>
                    <a:pt x="427" y="3159"/>
                  </a:cubicBezTo>
                  <a:cubicBezTo>
                    <a:pt x="146" y="4436"/>
                    <a:pt x="0" y="5796"/>
                    <a:pt x="0" y="7196"/>
                  </a:cubicBezTo>
                  <a:cubicBezTo>
                    <a:pt x="0" y="15160"/>
                    <a:pt x="4828" y="21600"/>
                    <a:pt x="10802" y="21600"/>
                  </a:cubicBezTo>
                  <a:cubicBezTo>
                    <a:pt x="16762" y="21600"/>
                    <a:pt x="21600" y="15160"/>
                    <a:pt x="21600" y="7196"/>
                  </a:cubicBezTo>
                  <a:cubicBezTo>
                    <a:pt x="21600" y="4577"/>
                    <a:pt x="21070" y="2115"/>
                    <a:pt x="20155" y="0"/>
                  </a:cubicBezTo>
                  <a:close/>
                </a:path>
              </a:pathLst>
            </a:custGeom>
            <a:solidFill>
              <a:srgbClr val="FFA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49" name="Google Shape;524;p23"/>
            <p:cNvSpPr/>
            <p:nvPr/>
          </p:nvSpPr>
          <p:spPr>
            <a:xfrm flipH="1">
              <a:off x="360387" y="552253"/>
              <a:ext cx="132377" cy="10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21162" y="0"/>
                  </a:moveTo>
                  <a:cubicBezTo>
                    <a:pt x="16626" y="893"/>
                    <a:pt x="7105" y="2817"/>
                    <a:pt x="1442" y="3243"/>
                  </a:cubicBezTo>
                  <a:cubicBezTo>
                    <a:pt x="-20" y="6356"/>
                    <a:pt x="-438" y="9770"/>
                    <a:pt x="502" y="12957"/>
                  </a:cubicBezTo>
                  <a:cubicBezTo>
                    <a:pt x="2130" y="18374"/>
                    <a:pt x="7272" y="21600"/>
                    <a:pt x="13250" y="21600"/>
                  </a:cubicBezTo>
                  <a:cubicBezTo>
                    <a:pt x="13619" y="21600"/>
                    <a:pt x="13988" y="21577"/>
                    <a:pt x="14357" y="21560"/>
                  </a:cubicBezTo>
                  <a:cubicBezTo>
                    <a:pt x="18121" y="15893"/>
                    <a:pt x="20842" y="8666"/>
                    <a:pt x="21162" y="0"/>
                  </a:cubicBezTo>
                  <a:close/>
                </a:path>
              </a:pathLst>
            </a:custGeom>
            <a:solidFill>
              <a:srgbClr val="FFA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0" name="Google Shape;525;p23"/>
            <p:cNvSpPr/>
            <p:nvPr/>
          </p:nvSpPr>
          <p:spPr>
            <a:xfrm flipH="1">
              <a:off x="693751" y="511827"/>
              <a:ext cx="41213" cy="4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9" y="0"/>
                  </a:moveTo>
                  <a:cubicBezTo>
                    <a:pt x="13115" y="0"/>
                    <a:pt x="12018" y="145"/>
                    <a:pt x="10792" y="462"/>
                  </a:cubicBezTo>
                  <a:cubicBezTo>
                    <a:pt x="5178" y="2007"/>
                    <a:pt x="0" y="3895"/>
                    <a:pt x="0" y="10826"/>
                  </a:cubicBezTo>
                  <a:cubicBezTo>
                    <a:pt x="0" y="17771"/>
                    <a:pt x="4856" y="21600"/>
                    <a:pt x="10792" y="21600"/>
                  </a:cubicBezTo>
                  <a:cubicBezTo>
                    <a:pt x="16793" y="21600"/>
                    <a:pt x="21600" y="17771"/>
                    <a:pt x="21600" y="10826"/>
                  </a:cubicBezTo>
                  <a:cubicBezTo>
                    <a:pt x="21600" y="4925"/>
                    <a:pt x="19713" y="0"/>
                    <a:pt x="14099" y="0"/>
                  </a:cubicBezTo>
                  <a:close/>
                </a:path>
              </a:pathLst>
            </a:custGeom>
            <a:solidFill>
              <a:srgbClr val="442D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1" name="Google Shape;526;p23"/>
            <p:cNvSpPr/>
            <p:nvPr/>
          </p:nvSpPr>
          <p:spPr>
            <a:xfrm flipH="1">
              <a:off x="697296" y="519865"/>
              <a:ext cx="12701" cy="1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6" y="0"/>
                  </a:moveTo>
                  <a:cubicBezTo>
                    <a:pt x="4845" y="0"/>
                    <a:pt x="0" y="4865"/>
                    <a:pt x="0" y="10905"/>
                  </a:cubicBezTo>
                  <a:cubicBezTo>
                    <a:pt x="0" y="16777"/>
                    <a:pt x="4845" y="21600"/>
                    <a:pt x="10766" y="21600"/>
                  </a:cubicBezTo>
                  <a:cubicBezTo>
                    <a:pt x="16755" y="21600"/>
                    <a:pt x="21600" y="16777"/>
                    <a:pt x="21600" y="10905"/>
                  </a:cubicBezTo>
                  <a:cubicBezTo>
                    <a:pt x="21600" y="4865"/>
                    <a:pt x="16755" y="0"/>
                    <a:pt x="107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2" name="Google Shape;527;p23"/>
            <p:cNvSpPr/>
            <p:nvPr/>
          </p:nvSpPr>
          <p:spPr>
            <a:xfrm flipH="1">
              <a:off x="439702" y="445312"/>
              <a:ext cx="51924" cy="6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5" y="0"/>
                  </a:moveTo>
                  <a:cubicBezTo>
                    <a:pt x="12112" y="0"/>
                    <a:pt x="11447" y="126"/>
                    <a:pt x="10806" y="388"/>
                  </a:cubicBezTo>
                  <a:cubicBezTo>
                    <a:pt x="5826" y="2452"/>
                    <a:pt x="0" y="6698"/>
                    <a:pt x="0" y="10980"/>
                  </a:cubicBezTo>
                  <a:cubicBezTo>
                    <a:pt x="0" y="16858"/>
                    <a:pt x="4853" y="21600"/>
                    <a:pt x="10806" y="21600"/>
                  </a:cubicBezTo>
                  <a:cubicBezTo>
                    <a:pt x="16735" y="21600"/>
                    <a:pt x="21600" y="16858"/>
                    <a:pt x="21600" y="10980"/>
                  </a:cubicBezTo>
                  <a:cubicBezTo>
                    <a:pt x="21600" y="5878"/>
                    <a:pt x="17260" y="0"/>
                    <a:pt x="12765" y="0"/>
                  </a:cubicBezTo>
                  <a:close/>
                </a:path>
              </a:pathLst>
            </a:custGeom>
            <a:solidFill>
              <a:srgbClr val="442D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3" name="Google Shape;528;p23"/>
            <p:cNvSpPr/>
            <p:nvPr/>
          </p:nvSpPr>
          <p:spPr>
            <a:xfrm flipH="1">
              <a:off x="444924" y="461756"/>
              <a:ext cx="12701" cy="1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3" y="0"/>
                    <a:pt x="0" y="4856"/>
                    <a:pt x="0" y="10716"/>
                  </a:cubicBezTo>
                  <a:cubicBezTo>
                    <a:pt x="0" y="16702"/>
                    <a:pt x="4793" y="21600"/>
                    <a:pt x="10800" y="21600"/>
                  </a:cubicBezTo>
                  <a:cubicBezTo>
                    <a:pt x="16807" y="21600"/>
                    <a:pt x="21600" y="16702"/>
                    <a:pt x="21600" y="10716"/>
                  </a:cubicBezTo>
                  <a:cubicBezTo>
                    <a:pt x="21600" y="4856"/>
                    <a:pt x="16807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4" name="Google Shape;529;p23"/>
            <p:cNvSpPr/>
            <p:nvPr/>
          </p:nvSpPr>
          <p:spPr>
            <a:xfrm flipH="1">
              <a:off x="393393" y="290330"/>
              <a:ext cx="193976" cy="10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6" h="21600" fill="norm" stroke="1" extrusionOk="0">
                  <a:moveTo>
                    <a:pt x="5537" y="0"/>
                  </a:moveTo>
                  <a:cubicBezTo>
                    <a:pt x="1569" y="0"/>
                    <a:pt x="-1025" y="2987"/>
                    <a:pt x="392" y="10211"/>
                  </a:cubicBezTo>
                  <a:cubicBezTo>
                    <a:pt x="1416" y="15381"/>
                    <a:pt x="4686" y="12921"/>
                    <a:pt x="9991" y="14148"/>
                  </a:cubicBezTo>
                  <a:cubicBezTo>
                    <a:pt x="15181" y="15364"/>
                    <a:pt x="16595" y="21600"/>
                    <a:pt x="17625" y="21600"/>
                  </a:cubicBezTo>
                  <a:cubicBezTo>
                    <a:pt x="17739" y="21600"/>
                    <a:pt x="17847" y="21522"/>
                    <a:pt x="17954" y="21356"/>
                  </a:cubicBezTo>
                  <a:cubicBezTo>
                    <a:pt x="19042" y="19684"/>
                    <a:pt x="20575" y="7441"/>
                    <a:pt x="13213" y="2704"/>
                  </a:cubicBezTo>
                  <a:cubicBezTo>
                    <a:pt x="10533" y="977"/>
                    <a:pt x="7810" y="0"/>
                    <a:pt x="5537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5" name="Google Shape;530;p23"/>
            <p:cNvSpPr/>
            <p:nvPr/>
          </p:nvSpPr>
          <p:spPr>
            <a:xfrm flipH="1">
              <a:off x="695172" y="505476"/>
              <a:ext cx="96303" cy="3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629" y="0"/>
                  </a:moveTo>
                  <a:cubicBezTo>
                    <a:pt x="20540" y="0"/>
                    <a:pt x="20451" y="55"/>
                    <a:pt x="20362" y="129"/>
                  </a:cubicBezTo>
                  <a:lnTo>
                    <a:pt x="541" y="17589"/>
                  </a:lnTo>
                  <a:cubicBezTo>
                    <a:pt x="117" y="17957"/>
                    <a:pt x="-95" y="19153"/>
                    <a:pt x="42" y="20220"/>
                  </a:cubicBezTo>
                  <a:cubicBezTo>
                    <a:pt x="165" y="21030"/>
                    <a:pt x="466" y="21600"/>
                    <a:pt x="788" y="21600"/>
                  </a:cubicBezTo>
                  <a:cubicBezTo>
                    <a:pt x="863" y="21600"/>
                    <a:pt x="959" y="21545"/>
                    <a:pt x="1027" y="21490"/>
                  </a:cubicBezTo>
                  <a:lnTo>
                    <a:pt x="20882" y="4011"/>
                  </a:lnTo>
                  <a:cubicBezTo>
                    <a:pt x="21279" y="3643"/>
                    <a:pt x="21505" y="2502"/>
                    <a:pt x="21368" y="1380"/>
                  </a:cubicBezTo>
                  <a:cubicBezTo>
                    <a:pt x="21259" y="534"/>
                    <a:pt x="20958" y="0"/>
                    <a:pt x="20629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6" name="Google Shape;531;p23"/>
            <p:cNvSpPr/>
            <p:nvPr/>
          </p:nvSpPr>
          <p:spPr>
            <a:xfrm flipH="1">
              <a:off x="455723" y="442519"/>
              <a:ext cx="51120" cy="4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811" y="0"/>
                  </a:moveTo>
                  <a:cubicBezTo>
                    <a:pt x="19529" y="0"/>
                    <a:pt x="19260" y="71"/>
                    <a:pt x="19017" y="201"/>
                  </a:cubicBezTo>
                  <a:cubicBezTo>
                    <a:pt x="18364" y="590"/>
                    <a:pt x="2490" y="9590"/>
                    <a:pt x="31" y="19994"/>
                  </a:cubicBezTo>
                  <a:cubicBezTo>
                    <a:pt x="-136" y="20714"/>
                    <a:pt x="389" y="21399"/>
                    <a:pt x="1184" y="21565"/>
                  </a:cubicBezTo>
                  <a:cubicBezTo>
                    <a:pt x="1260" y="21565"/>
                    <a:pt x="1401" y="21600"/>
                    <a:pt x="1478" y="21600"/>
                  </a:cubicBezTo>
                  <a:cubicBezTo>
                    <a:pt x="2132" y="21600"/>
                    <a:pt x="2747" y="21151"/>
                    <a:pt x="2926" y="20549"/>
                  </a:cubicBezTo>
                  <a:cubicBezTo>
                    <a:pt x="5117" y="11231"/>
                    <a:pt x="20413" y="2527"/>
                    <a:pt x="20593" y="2456"/>
                  </a:cubicBezTo>
                  <a:cubicBezTo>
                    <a:pt x="21285" y="2043"/>
                    <a:pt x="21464" y="1240"/>
                    <a:pt x="21080" y="638"/>
                  </a:cubicBezTo>
                  <a:cubicBezTo>
                    <a:pt x="20798" y="224"/>
                    <a:pt x="20298" y="0"/>
                    <a:pt x="19811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7" name="Google Shape;532;p23"/>
            <p:cNvSpPr/>
            <p:nvPr/>
          </p:nvSpPr>
          <p:spPr>
            <a:xfrm flipH="1">
              <a:off x="915760" y="466632"/>
              <a:ext cx="105417" cy="12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7" y="0"/>
                  </a:moveTo>
                  <a:lnTo>
                    <a:pt x="0" y="20408"/>
                  </a:lnTo>
                  <a:lnTo>
                    <a:pt x="3279" y="21600"/>
                  </a:lnTo>
                  <a:lnTo>
                    <a:pt x="21600" y="3542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8" name="Google Shape;533;p23"/>
            <p:cNvSpPr/>
            <p:nvPr/>
          </p:nvSpPr>
          <p:spPr>
            <a:xfrm flipH="1">
              <a:off x="314353" y="412898"/>
              <a:ext cx="607757" cy="196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8573" y="1359"/>
                  </a:moveTo>
                  <a:cubicBezTo>
                    <a:pt x="19269" y="1359"/>
                    <a:pt x="19818" y="1519"/>
                    <a:pt x="19993" y="1815"/>
                  </a:cubicBezTo>
                  <a:cubicBezTo>
                    <a:pt x="20535" y="2718"/>
                    <a:pt x="20362" y="12303"/>
                    <a:pt x="20384" y="13272"/>
                  </a:cubicBezTo>
                  <a:cubicBezTo>
                    <a:pt x="20407" y="14254"/>
                    <a:pt x="16645" y="15700"/>
                    <a:pt x="15568" y="15938"/>
                  </a:cubicBezTo>
                  <a:cubicBezTo>
                    <a:pt x="15479" y="15958"/>
                    <a:pt x="15397" y="15970"/>
                    <a:pt x="15321" y="15970"/>
                  </a:cubicBezTo>
                  <a:cubicBezTo>
                    <a:pt x="14485" y="15970"/>
                    <a:pt x="14457" y="14646"/>
                    <a:pt x="14120" y="10529"/>
                  </a:cubicBezTo>
                  <a:cubicBezTo>
                    <a:pt x="13754" y="6025"/>
                    <a:pt x="13890" y="4538"/>
                    <a:pt x="14337" y="3589"/>
                  </a:cubicBezTo>
                  <a:cubicBezTo>
                    <a:pt x="15065" y="2038"/>
                    <a:pt x="17136" y="1359"/>
                    <a:pt x="18573" y="1359"/>
                  </a:cubicBezTo>
                  <a:close/>
                  <a:moveTo>
                    <a:pt x="8268" y="3197"/>
                  </a:moveTo>
                  <a:cubicBezTo>
                    <a:pt x="9507" y="3197"/>
                    <a:pt x="10600" y="4120"/>
                    <a:pt x="10966" y="6513"/>
                  </a:cubicBezTo>
                  <a:cubicBezTo>
                    <a:pt x="11376" y="9178"/>
                    <a:pt x="10188" y="16661"/>
                    <a:pt x="9584" y="18249"/>
                  </a:cubicBezTo>
                  <a:cubicBezTo>
                    <a:pt x="8978" y="19835"/>
                    <a:pt x="4661" y="20229"/>
                    <a:pt x="3386" y="20459"/>
                  </a:cubicBezTo>
                  <a:cubicBezTo>
                    <a:pt x="3285" y="20476"/>
                    <a:pt x="3189" y="20485"/>
                    <a:pt x="3098" y="20485"/>
                  </a:cubicBezTo>
                  <a:cubicBezTo>
                    <a:pt x="2055" y="20485"/>
                    <a:pt x="1748" y="19306"/>
                    <a:pt x="1789" y="17793"/>
                  </a:cubicBezTo>
                  <a:cubicBezTo>
                    <a:pt x="1830" y="16159"/>
                    <a:pt x="1457" y="6693"/>
                    <a:pt x="1708" y="5581"/>
                  </a:cubicBezTo>
                  <a:cubicBezTo>
                    <a:pt x="2243" y="3194"/>
                    <a:pt x="6431" y="3449"/>
                    <a:pt x="7840" y="3232"/>
                  </a:cubicBezTo>
                  <a:cubicBezTo>
                    <a:pt x="7984" y="3208"/>
                    <a:pt x="8126" y="3197"/>
                    <a:pt x="8268" y="3197"/>
                  </a:cubicBezTo>
                  <a:close/>
                  <a:moveTo>
                    <a:pt x="16019" y="0"/>
                  </a:moveTo>
                  <a:cubicBezTo>
                    <a:pt x="14374" y="0"/>
                    <a:pt x="14293" y="1696"/>
                    <a:pt x="13688" y="2718"/>
                  </a:cubicBezTo>
                  <a:cubicBezTo>
                    <a:pt x="13083" y="3737"/>
                    <a:pt x="12866" y="4373"/>
                    <a:pt x="12154" y="4472"/>
                  </a:cubicBezTo>
                  <a:cubicBezTo>
                    <a:pt x="12110" y="4477"/>
                    <a:pt x="12067" y="4480"/>
                    <a:pt x="12023" y="4480"/>
                  </a:cubicBezTo>
                  <a:cubicBezTo>
                    <a:pt x="10910" y="4480"/>
                    <a:pt x="10446" y="2300"/>
                    <a:pt x="9282" y="1757"/>
                  </a:cubicBezTo>
                  <a:cubicBezTo>
                    <a:pt x="9019" y="1635"/>
                    <a:pt x="8569" y="1582"/>
                    <a:pt x="8010" y="1582"/>
                  </a:cubicBezTo>
                  <a:cubicBezTo>
                    <a:pt x="5984" y="1582"/>
                    <a:pt x="2523" y="2250"/>
                    <a:pt x="1355" y="2607"/>
                  </a:cubicBezTo>
                  <a:cubicBezTo>
                    <a:pt x="-136" y="3052"/>
                    <a:pt x="-11" y="4689"/>
                    <a:pt x="12" y="6751"/>
                  </a:cubicBezTo>
                  <a:cubicBezTo>
                    <a:pt x="34" y="8812"/>
                    <a:pt x="793" y="9100"/>
                    <a:pt x="1051" y="9219"/>
                  </a:cubicBezTo>
                  <a:cubicBezTo>
                    <a:pt x="1314" y="9329"/>
                    <a:pt x="1095" y="13937"/>
                    <a:pt x="1140" y="17001"/>
                  </a:cubicBezTo>
                  <a:cubicBezTo>
                    <a:pt x="1184" y="20061"/>
                    <a:pt x="2003" y="21539"/>
                    <a:pt x="2887" y="21597"/>
                  </a:cubicBezTo>
                  <a:cubicBezTo>
                    <a:pt x="2902" y="21600"/>
                    <a:pt x="2919" y="21600"/>
                    <a:pt x="2936" y="21600"/>
                  </a:cubicBezTo>
                  <a:cubicBezTo>
                    <a:pt x="3935" y="21600"/>
                    <a:pt x="8690" y="20174"/>
                    <a:pt x="9455" y="19794"/>
                  </a:cubicBezTo>
                  <a:cubicBezTo>
                    <a:pt x="10232" y="19399"/>
                    <a:pt x="11096" y="14512"/>
                    <a:pt x="11354" y="11905"/>
                  </a:cubicBezTo>
                  <a:cubicBezTo>
                    <a:pt x="11609" y="9373"/>
                    <a:pt x="11616" y="6673"/>
                    <a:pt x="12484" y="6673"/>
                  </a:cubicBezTo>
                  <a:cubicBezTo>
                    <a:pt x="12509" y="6673"/>
                    <a:pt x="12535" y="6675"/>
                    <a:pt x="12562" y="6681"/>
                  </a:cubicBezTo>
                  <a:cubicBezTo>
                    <a:pt x="13514" y="6858"/>
                    <a:pt x="14056" y="15871"/>
                    <a:pt x="14421" y="16832"/>
                  </a:cubicBezTo>
                  <a:cubicBezTo>
                    <a:pt x="14483" y="16992"/>
                    <a:pt x="14664" y="17059"/>
                    <a:pt x="14929" y="17059"/>
                  </a:cubicBezTo>
                  <a:cubicBezTo>
                    <a:pt x="16251" y="17059"/>
                    <a:pt x="19629" y="15369"/>
                    <a:pt x="20188" y="15137"/>
                  </a:cubicBezTo>
                  <a:cubicBezTo>
                    <a:pt x="20859" y="14849"/>
                    <a:pt x="20771" y="13830"/>
                    <a:pt x="20815" y="12262"/>
                  </a:cubicBezTo>
                  <a:cubicBezTo>
                    <a:pt x="20859" y="10697"/>
                    <a:pt x="20815" y="5325"/>
                    <a:pt x="20749" y="4242"/>
                  </a:cubicBezTo>
                  <a:cubicBezTo>
                    <a:pt x="20686" y="3171"/>
                    <a:pt x="20944" y="3400"/>
                    <a:pt x="21203" y="2718"/>
                  </a:cubicBezTo>
                  <a:cubicBezTo>
                    <a:pt x="21464" y="2033"/>
                    <a:pt x="21291" y="0"/>
                    <a:pt x="20944" y="0"/>
                  </a:cubicBez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59" name="Google Shape;534;p23"/>
            <p:cNvSpPr/>
            <p:nvPr/>
          </p:nvSpPr>
          <p:spPr>
            <a:xfrm flipH="1">
              <a:off x="607205" y="441965"/>
              <a:ext cx="268757" cy="15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82" y="3004"/>
                  </a:moveTo>
                  <a:cubicBezTo>
                    <a:pt x="17877" y="3004"/>
                    <a:pt x="18070" y="3116"/>
                    <a:pt x="18248" y="3375"/>
                  </a:cubicBezTo>
                  <a:cubicBezTo>
                    <a:pt x="19742" y="5636"/>
                    <a:pt x="19354" y="9062"/>
                    <a:pt x="18881" y="11804"/>
                  </a:cubicBezTo>
                  <a:cubicBezTo>
                    <a:pt x="18780" y="12415"/>
                    <a:pt x="18458" y="12673"/>
                    <a:pt x="18120" y="12673"/>
                  </a:cubicBezTo>
                  <a:cubicBezTo>
                    <a:pt x="17625" y="12673"/>
                    <a:pt x="17091" y="12076"/>
                    <a:pt x="17244" y="11160"/>
                  </a:cubicBezTo>
                  <a:cubicBezTo>
                    <a:pt x="17548" y="9407"/>
                    <a:pt x="18053" y="6618"/>
                    <a:pt x="17048" y="5102"/>
                  </a:cubicBezTo>
                  <a:cubicBezTo>
                    <a:pt x="16467" y="4222"/>
                    <a:pt x="17048" y="3004"/>
                    <a:pt x="17682" y="3004"/>
                  </a:cubicBezTo>
                  <a:close/>
                  <a:moveTo>
                    <a:pt x="17766" y="13567"/>
                  </a:moveTo>
                  <a:cubicBezTo>
                    <a:pt x="18864" y="13567"/>
                    <a:pt x="18864" y="16000"/>
                    <a:pt x="17766" y="16000"/>
                  </a:cubicBezTo>
                  <a:cubicBezTo>
                    <a:pt x="16677" y="16000"/>
                    <a:pt x="16677" y="13567"/>
                    <a:pt x="17766" y="13567"/>
                  </a:cubicBezTo>
                  <a:close/>
                  <a:moveTo>
                    <a:pt x="14246" y="8764"/>
                  </a:moveTo>
                  <a:cubicBezTo>
                    <a:pt x="14365" y="8764"/>
                    <a:pt x="14473" y="8876"/>
                    <a:pt x="14515" y="9036"/>
                  </a:cubicBezTo>
                  <a:cubicBezTo>
                    <a:pt x="14565" y="9258"/>
                    <a:pt x="14483" y="9484"/>
                    <a:pt x="14340" y="9556"/>
                  </a:cubicBezTo>
                  <a:lnTo>
                    <a:pt x="13899" y="9767"/>
                  </a:lnTo>
                  <a:cubicBezTo>
                    <a:pt x="14449" y="10131"/>
                    <a:pt x="14644" y="11298"/>
                    <a:pt x="14644" y="12622"/>
                  </a:cubicBezTo>
                  <a:cubicBezTo>
                    <a:pt x="14644" y="13964"/>
                    <a:pt x="14280" y="14884"/>
                    <a:pt x="13756" y="15320"/>
                  </a:cubicBezTo>
                  <a:cubicBezTo>
                    <a:pt x="14473" y="15469"/>
                    <a:pt x="15173" y="15702"/>
                    <a:pt x="15757" y="16065"/>
                  </a:cubicBezTo>
                  <a:cubicBezTo>
                    <a:pt x="15901" y="16164"/>
                    <a:pt x="15960" y="16396"/>
                    <a:pt x="15901" y="16596"/>
                  </a:cubicBezTo>
                  <a:cubicBezTo>
                    <a:pt x="15859" y="16756"/>
                    <a:pt x="15750" y="16844"/>
                    <a:pt x="15638" y="16844"/>
                  </a:cubicBezTo>
                  <a:cubicBezTo>
                    <a:pt x="15606" y="16844"/>
                    <a:pt x="15564" y="16833"/>
                    <a:pt x="15530" y="16807"/>
                  </a:cubicBezTo>
                  <a:cubicBezTo>
                    <a:pt x="14288" y="16036"/>
                    <a:pt x="12388" y="15876"/>
                    <a:pt x="11070" y="15876"/>
                  </a:cubicBezTo>
                  <a:cubicBezTo>
                    <a:pt x="10201" y="15876"/>
                    <a:pt x="9585" y="15938"/>
                    <a:pt x="9568" y="15949"/>
                  </a:cubicBezTo>
                  <a:lnTo>
                    <a:pt x="9551" y="15949"/>
                  </a:lnTo>
                  <a:cubicBezTo>
                    <a:pt x="9397" y="15949"/>
                    <a:pt x="9274" y="15789"/>
                    <a:pt x="9264" y="15578"/>
                  </a:cubicBezTo>
                  <a:cubicBezTo>
                    <a:pt x="9254" y="15356"/>
                    <a:pt x="9365" y="15156"/>
                    <a:pt x="9526" y="15131"/>
                  </a:cubicBezTo>
                  <a:cubicBezTo>
                    <a:pt x="9585" y="15131"/>
                    <a:pt x="10216" y="15058"/>
                    <a:pt x="11089" y="15058"/>
                  </a:cubicBezTo>
                  <a:cubicBezTo>
                    <a:pt x="11366" y="15058"/>
                    <a:pt x="11678" y="15069"/>
                    <a:pt x="12010" y="15080"/>
                  </a:cubicBezTo>
                  <a:cubicBezTo>
                    <a:pt x="11604" y="14596"/>
                    <a:pt x="11332" y="13767"/>
                    <a:pt x="11332" y="12622"/>
                  </a:cubicBezTo>
                  <a:cubicBezTo>
                    <a:pt x="11332" y="11793"/>
                    <a:pt x="11483" y="11222"/>
                    <a:pt x="11728" y="10811"/>
                  </a:cubicBezTo>
                  <a:lnTo>
                    <a:pt x="7161" y="13011"/>
                  </a:lnTo>
                  <a:cubicBezTo>
                    <a:pt x="7137" y="13022"/>
                    <a:pt x="7102" y="13033"/>
                    <a:pt x="7075" y="13033"/>
                  </a:cubicBezTo>
                  <a:cubicBezTo>
                    <a:pt x="6958" y="13033"/>
                    <a:pt x="6850" y="12920"/>
                    <a:pt x="6805" y="12760"/>
                  </a:cubicBezTo>
                  <a:cubicBezTo>
                    <a:pt x="6756" y="12549"/>
                    <a:pt x="6832" y="12313"/>
                    <a:pt x="6986" y="12240"/>
                  </a:cubicBezTo>
                  <a:lnTo>
                    <a:pt x="14152" y="8789"/>
                  </a:lnTo>
                  <a:cubicBezTo>
                    <a:pt x="14186" y="8778"/>
                    <a:pt x="14211" y="8764"/>
                    <a:pt x="14246" y="8764"/>
                  </a:cubicBezTo>
                  <a:close/>
                  <a:moveTo>
                    <a:pt x="15631" y="0"/>
                  </a:moveTo>
                  <a:cubicBezTo>
                    <a:pt x="14938" y="2073"/>
                    <a:pt x="13546" y="4320"/>
                    <a:pt x="11503" y="5993"/>
                  </a:cubicBezTo>
                  <a:cubicBezTo>
                    <a:pt x="10142" y="7113"/>
                    <a:pt x="8950" y="7535"/>
                    <a:pt x="7973" y="7535"/>
                  </a:cubicBezTo>
                  <a:cubicBezTo>
                    <a:pt x="5707" y="7535"/>
                    <a:pt x="4534" y="5298"/>
                    <a:pt x="4881" y="4280"/>
                  </a:cubicBezTo>
                  <a:cubicBezTo>
                    <a:pt x="5219" y="3338"/>
                    <a:pt x="5415" y="4855"/>
                    <a:pt x="7861" y="2011"/>
                  </a:cubicBezTo>
                  <a:cubicBezTo>
                    <a:pt x="8274" y="1524"/>
                    <a:pt x="8645" y="931"/>
                    <a:pt x="8992" y="287"/>
                  </a:cubicBezTo>
                  <a:cubicBezTo>
                    <a:pt x="5212" y="509"/>
                    <a:pt x="987" y="1055"/>
                    <a:pt x="203" y="2978"/>
                  </a:cubicBezTo>
                  <a:cubicBezTo>
                    <a:pt x="59" y="3327"/>
                    <a:pt x="0" y="4356"/>
                    <a:pt x="0" y="5735"/>
                  </a:cubicBezTo>
                  <a:cubicBezTo>
                    <a:pt x="0" y="9458"/>
                    <a:pt x="398" y="15716"/>
                    <a:pt x="398" y="17851"/>
                  </a:cubicBezTo>
                  <a:cubicBezTo>
                    <a:pt x="398" y="18025"/>
                    <a:pt x="388" y="18160"/>
                    <a:pt x="388" y="18273"/>
                  </a:cubicBezTo>
                  <a:cubicBezTo>
                    <a:pt x="381" y="18385"/>
                    <a:pt x="381" y="18484"/>
                    <a:pt x="381" y="18582"/>
                  </a:cubicBezTo>
                  <a:cubicBezTo>
                    <a:pt x="381" y="20145"/>
                    <a:pt x="980" y="21364"/>
                    <a:pt x="2711" y="21600"/>
                  </a:cubicBezTo>
                  <a:cubicBezTo>
                    <a:pt x="4012" y="18607"/>
                    <a:pt x="6783" y="16535"/>
                    <a:pt x="9991" y="16535"/>
                  </a:cubicBezTo>
                  <a:cubicBezTo>
                    <a:pt x="12559" y="16535"/>
                    <a:pt x="14847" y="17862"/>
                    <a:pt x="16324" y="19938"/>
                  </a:cubicBezTo>
                  <a:cubicBezTo>
                    <a:pt x="17251" y="19640"/>
                    <a:pt x="17944" y="19280"/>
                    <a:pt x="18241" y="18844"/>
                  </a:cubicBezTo>
                  <a:cubicBezTo>
                    <a:pt x="19431" y="17142"/>
                    <a:pt x="21600" y="10004"/>
                    <a:pt x="21600" y="5909"/>
                  </a:cubicBezTo>
                  <a:cubicBezTo>
                    <a:pt x="21600" y="5225"/>
                    <a:pt x="21541" y="4629"/>
                    <a:pt x="21405" y="4145"/>
                  </a:cubicBezTo>
                  <a:cubicBezTo>
                    <a:pt x="20603" y="1291"/>
                    <a:pt x="18300" y="98"/>
                    <a:pt x="15631" y="0"/>
                  </a:cubicBezTo>
                  <a:close/>
                </a:path>
              </a:pathLst>
            </a:custGeom>
            <a:solidFill>
              <a:srgbClr val="D1B3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0" name="Google Shape;535;p23"/>
            <p:cNvSpPr/>
            <p:nvPr/>
          </p:nvSpPr>
          <p:spPr>
            <a:xfrm flipH="1">
              <a:off x="681472" y="441886"/>
              <a:ext cx="134508" cy="5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600" fill="norm" stroke="1" extrusionOk="0">
                  <a:moveTo>
                    <a:pt x="20233" y="0"/>
                  </a:moveTo>
                  <a:cubicBezTo>
                    <a:pt x="19612" y="0"/>
                    <a:pt x="18986" y="31"/>
                    <a:pt x="18346" y="135"/>
                  </a:cubicBezTo>
                  <a:cubicBezTo>
                    <a:pt x="16092" y="427"/>
                    <a:pt x="12245" y="489"/>
                    <a:pt x="8119" y="854"/>
                  </a:cubicBezTo>
                  <a:cubicBezTo>
                    <a:pt x="7444" y="2696"/>
                    <a:pt x="6722" y="4393"/>
                    <a:pt x="5918" y="5788"/>
                  </a:cubicBezTo>
                  <a:cubicBezTo>
                    <a:pt x="1156" y="13928"/>
                    <a:pt x="776" y="9587"/>
                    <a:pt x="116" y="12283"/>
                  </a:cubicBezTo>
                  <a:cubicBezTo>
                    <a:pt x="-558" y="15198"/>
                    <a:pt x="1724" y="21600"/>
                    <a:pt x="6135" y="21600"/>
                  </a:cubicBezTo>
                  <a:cubicBezTo>
                    <a:pt x="8037" y="21600"/>
                    <a:pt x="10358" y="20392"/>
                    <a:pt x="13006" y="17186"/>
                  </a:cubicBezTo>
                  <a:cubicBezTo>
                    <a:pt x="16983" y="12398"/>
                    <a:pt x="19694" y="5965"/>
                    <a:pt x="21042" y="31"/>
                  </a:cubicBezTo>
                  <a:cubicBezTo>
                    <a:pt x="20777" y="0"/>
                    <a:pt x="20517" y="0"/>
                    <a:pt x="20233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1" name="Google Shape;536;p23"/>
            <p:cNvSpPr/>
            <p:nvPr/>
          </p:nvSpPr>
          <p:spPr>
            <a:xfrm flipH="1">
              <a:off x="677832" y="551093"/>
              <a:ext cx="82870" cy="1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5882" y="0"/>
                  </a:moveTo>
                  <a:cubicBezTo>
                    <a:pt x="3069" y="0"/>
                    <a:pt x="1038" y="880"/>
                    <a:pt x="846" y="880"/>
                  </a:cubicBezTo>
                  <a:cubicBezTo>
                    <a:pt x="329" y="1188"/>
                    <a:pt x="-30" y="3607"/>
                    <a:pt x="2" y="6291"/>
                  </a:cubicBezTo>
                  <a:cubicBezTo>
                    <a:pt x="34" y="8842"/>
                    <a:pt x="432" y="10778"/>
                    <a:pt x="926" y="10778"/>
                  </a:cubicBezTo>
                  <a:lnTo>
                    <a:pt x="982" y="10778"/>
                  </a:lnTo>
                  <a:cubicBezTo>
                    <a:pt x="1038" y="10646"/>
                    <a:pt x="3022" y="9898"/>
                    <a:pt x="5818" y="9898"/>
                  </a:cubicBezTo>
                  <a:cubicBezTo>
                    <a:pt x="10065" y="9898"/>
                    <a:pt x="16184" y="11834"/>
                    <a:pt x="20184" y="21160"/>
                  </a:cubicBezTo>
                  <a:cubicBezTo>
                    <a:pt x="20295" y="21468"/>
                    <a:pt x="20431" y="21600"/>
                    <a:pt x="20534" y="21600"/>
                  </a:cubicBezTo>
                  <a:cubicBezTo>
                    <a:pt x="20893" y="21600"/>
                    <a:pt x="21243" y="20544"/>
                    <a:pt x="21379" y="18609"/>
                  </a:cubicBezTo>
                  <a:cubicBezTo>
                    <a:pt x="21570" y="16189"/>
                    <a:pt x="21379" y="13374"/>
                    <a:pt x="20917" y="12186"/>
                  </a:cubicBezTo>
                  <a:cubicBezTo>
                    <a:pt x="19036" y="7787"/>
                    <a:pt x="16782" y="4971"/>
                    <a:pt x="14471" y="3167"/>
                  </a:cubicBezTo>
                  <a:cubicBezTo>
                    <a:pt x="13738" y="5235"/>
                    <a:pt x="12893" y="6423"/>
                    <a:pt x="11993" y="6423"/>
                  </a:cubicBezTo>
                  <a:cubicBezTo>
                    <a:pt x="10830" y="6423"/>
                    <a:pt x="9714" y="4355"/>
                    <a:pt x="8846" y="264"/>
                  </a:cubicBezTo>
                  <a:cubicBezTo>
                    <a:pt x="7778" y="132"/>
                    <a:pt x="6774" y="0"/>
                    <a:pt x="588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2" name="Google Shape;537;p23"/>
            <p:cNvSpPr/>
            <p:nvPr/>
          </p:nvSpPr>
          <p:spPr>
            <a:xfrm flipH="1">
              <a:off x="672855" y="561793"/>
              <a:ext cx="169373" cy="3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52" y="0"/>
                  </a:moveTo>
                  <a:cubicBezTo>
                    <a:pt x="6461" y="0"/>
                    <a:pt x="2065" y="8751"/>
                    <a:pt x="0" y="21385"/>
                  </a:cubicBezTo>
                  <a:cubicBezTo>
                    <a:pt x="334" y="21539"/>
                    <a:pt x="699" y="21600"/>
                    <a:pt x="1087" y="21600"/>
                  </a:cubicBezTo>
                  <a:cubicBezTo>
                    <a:pt x="1409" y="21600"/>
                    <a:pt x="1755" y="21539"/>
                    <a:pt x="2120" y="21431"/>
                  </a:cubicBezTo>
                  <a:cubicBezTo>
                    <a:pt x="5750" y="20495"/>
                    <a:pt x="16199" y="19021"/>
                    <a:pt x="21600" y="14369"/>
                  </a:cubicBezTo>
                  <a:cubicBezTo>
                    <a:pt x="19257" y="5603"/>
                    <a:pt x="15626" y="0"/>
                    <a:pt x="11552" y="0"/>
                  </a:cubicBezTo>
                  <a:close/>
                </a:path>
              </a:pathLst>
            </a:custGeom>
            <a:solidFill>
              <a:srgbClr val="D1A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3" name="Google Shape;538;p23"/>
            <p:cNvSpPr/>
            <p:nvPr/>
          </p:nvSpPr>
          <p:spPr>
            <a:xfrm flipH="1">
              <a:off x="693751" y="512750"/>
              <a:ext cx="41213" cy="42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06" y="3643"/>
                  </a:moveTo>
                  <a:cubicBezTo>
                    <a:pt x="17841" y="3643"/>
                    <a:pt x="19003" y="5208"/>
                    <a:pt x="19003" y="7151"/>
                  </a:cubicBezTo>
                  <a:cubicBezTo>
                    <a:pt x="19003" y="9039"/>
                    <a:pt x="17841" y="10591"/>
                    <a:pt x="16406" y="10591"/>
                  </a:cubicBezTo>
                  <a:cubicBezTo>
                    <a:pt x="14986" y="10591"/>
                    <a:pt x="13825" y="9039"/>
                    <a:pt x="13825" y="7151"/>
                  </a:cubicBezTo>
                  <a:cubicBezTo>
                    <a:pt x="13825" y="5208"/>
                    <a:pt x="14986" y="3643"/>
                    <a:pt x="16406" y="3643"/>
                  </a:cubicBezTo>
                  <a:close/>
                  <a:moveTo>
                    <a:pt x="16744" y="0"/>
                  </a:moveTo>
                  <a:lnTo>
                    <a:pt x="2581" y="3872"/>
                  </a:lnTo>
                  <a:cubicBezTo>
                    <a:pt x="984" y="5397"/>
                    <a:pt x="0" y="7515"/>
                    <a:pt x="0" y="10591"/>
                  </a:cubicBezTo>
                  <a:cubicBezTo>
                    <a:pt x="0" y="14841"/>
                    <a:pt x="1774" y="17917"/>
                    <a:pt x="4420" y="19711"/>
                  </a:cubicBezTo>
                  <a:cubicBezTo>
                    <a:pt x="6178" y="20966"/>
                    <a:pt x="8437" y="21600"/>
                    <a:pt x="10792" y="21600"/>
                  </a:cubicBezTo>
                  <a:cubicBezTo>
                    <a:pt x="12615" y="21600"/>
                    <a:pt x="14325" y="21236"/>
                    <a:pt x="15809" y="20602"/>
                  </a:cubicBezTo>
                  <a:cubicBezTo>
                    <a:pt x="19229" y="18983"/>
                    <a:pt x="21600" y="15569"/>
                    <a:pt x="21600" y="10591"/>
                  </a:cubicBezTo>
                  <a:cubicBezTo>
                    <a:pt x="21600" y="5680"/>
                    <a:pt x="20326" y="1349"/>
                    <a:pt x="16744" y="0"/>
                  </a:cubicBezTo>
                  <a:close/>
                </a:path>
              </a:pathLst>
            </a:custGeom>
            <a:solidFill>
              <a:srgbClr val="442D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4" name="Google Shape;539;p23"/>
            <p:cNvSpPr/>
            <p:nvPr/>
          </p:nvSpPr>
          <p:spPr>
            <a:xfrm flipH="1">
              <a:off x="697296" y="519865"/>
              <a:ext cx="12701" cy="1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6" y="0"/>
                  </a:moveTo>
                  <a:cubicBezTo>
                    <a:pt x="4845" y="0"/>
                    <a:pt x="0" y="4865"/>
                    <a:pt x="0" y="10905"/>
                  </a:cubicBezTo>
                  <a:cubicBezTo>
                    <a:pt x="0" y="16777"/>
                    <a:pt x="4845" y="21600"/>
                    <a:pt x="10766" y="21600"/>
                  </a:cubicBezTo>
                  <a:cubicBezTo>
                    <a:pt x="16755" y="21600"/>
                    <a:pt x="21600" y="16777"/>
                    <a:pt x="21600" y="10905"/>
                  </a:cubicBezTo>
                  <a:cubicBezTo>
                    <a:pt x="21600" y="4865"/>
                    <a:pt x="16755" y="0"/>
                    <a:pt x="10766" y="0"/>
                  </a:cubicBezTo>
                  <a:close/>
                </a:path>
              </a:pathLst>
            </a:custGeom>
            <a:solidFill>
              <a:srgbClr val="D1DB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5" name="Google Shape;540;p23"/>
            <p:cNvSpPr/>
            <p:nvPr/>
          </p:nvSpPr>
          <p:spPr>
            <a:xfrm flipH="1">
              <a:off x="695172" y="505476"/>
              <a:ext cx="96303" cy="30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622" y="0"/>
                  </a:moveTo>
                  <a:cubicBezTo>
                    <a:pt x="20527" y="0"/>
                    <a:pt x="20458" y="74"/>
                    <a:pt x="20362" y="129"/>
                  </a:cubicBezTo>
                  <a:lnTo>
                    <a:pt x="541" y="17589"/>
                  </a:lnTo>
                  <a:cubicBezTo>
                    <a:pt x="117" y="17957"/>
                    <a:pt x="-95" y="19153"/>
                    <a:pt x="42" y="20220"/>
                  </a:cubicBezTo>
                  <a:cubicBezTo>
                    <a:pt x="165" y="21030"/>
                    <a:pt x="466" y="21600"/>
                    <a:pt x="788" y="21600"/>
                  </a:cubicBezTo>
                  <a:cubicBezTo>
                    <a:pt x="863" y="21600"/>
                    <a:pt x="959" y="21545"/>
                    <a:pt x="1027" y="21490"/>
                  </a:cubicBezTo>
                  <a:lnTo>
                    <a:pt x="13657" y="10358"/>
                  </a:lnTo>
                  <a:lnTo>
                    <a:pt x="19665" y="5078"/>
                  </a:lnTo>
                  <a:lnTo>
                    <a:pt x="20882" y="4011"/>
                  </a:lnTo>
                  <a:cubicBezTo>
                    <a:pt x="21279" y="3643"/>
                    <a:pt x="21505" y="2502"/>
                    <a:pt x="21368" y="1380"/>
                  </a:cubicBezTo>
                  <a:cubicBezTo>
                    <a:pt x="21252" y="570"/>
                    <a:pt x="20951" y="0"/>
                    <a:pt x="2062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6" name="Google Shape;541;p23"/>
            <p:cNvSpPr/>
            <p:nvPr/>
          </p:nvSpPr>
          <p:spPr>
            <a:xfrm flipH="1">
              <a:off x="609637" y="441886"/>
              <a:ext cx="263801" cy="3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95" y="0"/>
                  </a:moveTo>
                  <a:cubicBezTo>
                    <a:pt x="15398" y="0"/>
                    <a:pt x="15499" y="0"/>
                    <a:pt x="15600" y="19"/>
                  </a:cubicBezTo>
                  <a:cubicBezTo>
                    <a:pt x="15501" y="0"/>
                    <a:pt x="15400" y="0"/>
                    <a:pt x="15295" y="0"/>
                  </a:cubicBezTo>
                  <a:close/>
                  <a:moveTo>
                    <a:pt x="15600" y="19"/>
                  </a:moveTo>
                  <a:cubicBezTo>
                    <a:pt x="15637" y="19"/>
                    <a:pt x="15678" y="38"/>
                    <a:pt x="15718" y="57"/>
                  </a:cubicBezTo>
                  <a:cubicBezTo>
                    <a:pt x="16048" y="113"/>
                    <a:pt x="16376" y="265"/>
                    <a:pt x="16693" y="510"/>
                  </a:cubicBezTo>
                  <a:cubicBezTo>
                    <a:pt x="16338" y="227"/>
                    <a:pt x="15973" y="76"/>
                    <a:pt x="15600" y="19"/>
                  </a:cubicBezTo>
                  <a:close/>
                  <a:moveTo>
                    <a:pt x="14307" y="246"/>
                  </a:moveTo>
                  <a:cubicBezTo>
                    <a:pt x="12197" y="1153"/>
                    <a:pt x="7419" y="794"/>
                    <a:pt x="3936" y="4517"/>
                  </a:cubicBezTo>
                  <a:cubicBezTo>
                    <a:pt x="5471" y="2891"/>
                    <a:pt x="7255" y="2060"/>
                    <a:pt x="8954" y="1550"/>
                  </a:cubicBezTo>
                  <a:cubicBezTo>
                    <a:pt x="11114" y="888"/>
                    <a:pt x="13127" y="775"/>
                    <a:pt x="14307" y="246"/>
                  </a:cubicBezTo>
                  <a:close/>
                  <a:moveTo>
                    <a:pt x="3936" y="4517"/>
                  </a:moveTo>
                  <a:cubicBezTo>
                    <a:pt x="1988" y="6595"/>
                    <a:pt x="449" y="9940"/>
                    <a:pt x="0" y="15534"/>
                  </a:cubicBezTo>
                  <a:cubicBezTo>
                    <a:pt x="449" y="9978"/>
                    <a:pt x="1988" y="6614"/>
                    <a:pt x="3936" y="4517"/>
                  </a:cubicBezTo>
                  <a:close/>
                  <a:moveTo>
                    <a:pt x="16693" y="510"/>
                  </a:moveTo>
                  <a:cubicBezTo>
                    <a:pt x="18989" y="2249"/>
                    <a:pt x="20884" y="8617"/>
                    <a:pt x="21600" y="21600"/>
                  </a:cubicBezTo>
                  <a:cubicBezTo>
                    <a:pt x="20884" y="8580"/>
                    <a:pt x="18987" y="2211"/>
                    <a:pt x="16693" y="510"/>
                  </a:cubicBez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7" name="Google Shape;542;p23"/>
            <p:cNvSpPr/>
            <p:nvPr/>
          </p:nvSpPr>
          <p:spPr>
            <a:xfrm flipH="1">
              <a:off x="341056" y="425679"/>
              <a:ext cx="32995" cy="11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" y="187"/>
                    <a:pt x="201" y="370"/>
                    <a:pt x="282" y="557"/>
                  </a:cubicBezTo>
                  <a:cubicBezTo>
                    <a:pt x="1511" y="607"/>
                    <a:pt x="2760" y="774"/>
                    <a:pt x="3849" y="1095"/>
                  </a:cubicBezTo>
                  <a:cubicBezTo>
                    <a:pt x="5904" y="1682"/>
                    <a:pt x="7778" y="2323"/>
                    <a:pt x="9369" y="2979"/>
                  </a:cubicBezTo>
                  <a:lnTo>
                    <a:pt x="15273" y="912"/>
                  </a:lnTo>
                  <a:cubicBezTo>
                    <a:pt x="14931" y="809"/>
                    <a:pt x="14568" y="740"/>
                    <a:pt x="14165" y="690"/>
                  </a:cubicBezTo>
                  <a:cubicBezTo>
                    <a:pt x="12029" y="355"/>
                    <a:pt x="6951" y="118"/>
                    <a:pt x="0" y="0"/>
                  </a:cubicBezTo>
                  <a:close/>
                  <a:moveTo>
                    <a:pt x="19807" y="4665"/>
                  </a:moveTo>
                  <a:lnTo>
                    <a:pt x="14931" y="6347"/>
                  </a:lnTo>
                  <a:cubicBezTo>
                    <a:pt x="17268" y="8650"/>
                    <a:pt x="16704" y="11111"/>
                    <a:pt x="12855" y="13468"/>
                  </a:cubicBezTo>
                  <a:cubicBezTo>
                    <a:pt x="11687" y="14208"/>
                    <a:pt x="9007" y="14548"/>
                    <a:pt x="6327" y="14563"/>
                  </a:cubicBezTo>
                  <a:cubicBezTo>
                    <a:pt x="6810" y="15603"/>
                    <a:pt x="7213" y="16614"/>
                    <a:pt x="7778" y="17561"/>
                  </a:cubicBezTo>
                  <a:lnTo>
                    <a:pt x="7778" y="17576"/>
                  </a:lnTo>
                  <a:cubicBezTo>
                    <a:pt x="7838" y="17724"/>
                    <a:pt x="7899" y="17882"/>
                    <a:pt x="7979" y="18030"/>
                  </a:cubicBezTo>
                  <a:cubicBezTo>
                    <a:pt x="7979" y="18044"/>
                    <a:pt x="7979" y="18064"/>
                    <a:pt x="8040" y="18064"/>
                  </a:cubicBezTo>
                  <a:lnTo>
                    <a:pt x="8040" y="18182"/>
                  </a:lnTo>
                  <a:cubicBezTo>
                    <a:pt x="8040" y="18197"/>
                    <a:pt x="8040" y="18217"/>
                    <a:pt x="8120" y="18232"/>
                  </a:cubicBezTo>
                  <a:lnTo>
                    <a:pt x="8120" y="18301"/>
                  </a:lnTo>
                  <a:cubicBezTo>
                    <a:pt x="8604" y="19425"/>
                    <a:pt x="8946" y="20520"/>
                    <a:pt x="9007" y="21600"/>
                  </a:cubicBezTo>
                  <a:cubicBezTo>
                    <a:pt x="16583" y="21112"/>
                    <a:pt x="21459" y="20609"/>
                    <a:pt x="21459" y="20165"/>
                  </a:cubicBezTo>
                  <a:lnTo>
                    <a:pt x="21459" y="20150"/>
                  </a:lnTo>
                  <a:cubicBezTo>
                    <a:pt x="21399" y="20052"/>
                    <a:pt x="21399" y="19884"/>
                    <a:pt x="21399" y="19647"/>
                  </a:cubicBezTo>
                  <a:cubicBezTo>
                    <a:pt x="21399" y="18616"/>
                    <a:pt x="21600" y="16481"/>
                    <a:pt x="21600" y="13991"/>
                  </a:cubicBezTo>
                  <a:cubicBezTo>
                    <a:pt x="21600" y="10943"/>
                    <a:pt x="21338" y="7358"/>
                    <a:pt x="19807" y="4665"/>
                  </a:cubicBezTo>
                  <a:close/>
                </a:path>
              </a:pathLst>
            </a:custGeom>
            <a:solidFill>
              <a:srgbClr val="D1DB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8" name="Google Shape;543;p23"/>
            <p:cNvSpPr/>
            <p:nvPr/>
          </p:nvSpPr>
          <p:spPr>
            <a:xfrm flipH="1">
              <a:off x="343794" y="430554"/>
              <a:ext cx="15945" cy="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18" y="0"/>
                  </a:moveTo>
                  <a:lnTo>
                    <a:pt x="0" y="8213"/>
                  </a:lnTo>
                  <a:cubicBezTo>
                    <a:pt x="5254" y="12446"/>
                    <a:pt x="9090" y="16974"/>
                    <a:pt x="11509" y="21600"/>
                  </a:cubicBezTo>
                  <a:lnTo>
                    <a:pt x="21600" y="14916"/>
                  </a:lnTo>
                  <a:cubicBezTo>
                    <a:pt x="19640" y="7879"/>
                    <a:pt x="16638" y="2411"/>
                    <a:pt x="12218" y="0"/>
                  </a:cubicBez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69" name="Google Shape;544;p23"/>
            <p:cNvSpPr/>
            <p:nvPr/>
          </p:nvSpPr>
          <p:spPr>
            <a:xfrm flipH="1">
              <a:off x="362172" y="425231"/>
              <a:ext cx="163588" cy="13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2" y="2816"/>
                  </a:moveTo>
                  <a:cubicBezTo>
                    <a:pt x="8933" y="2816"/>
                    <a:pt x="9083" y="2902"/>
                    <a:pt x="9185" y="3048"/>
                  </a:cubicBezTo>
                  <a:cubicBezTo>
                    <a:pt x="9250" y="3181"/>
                    <a:pt x="9266" y="3327"/>
                    <a:pt x="9225" y="3473"/>
                  </a:cubicBezTo>
                  <a:cubicBezTo>
                    <a:pt x="10375" y="4147"/>
                    <a:pt x="11363" y="6447"/>
                    <a:pt x="11363" y="8499"/>
                  </a:cubicBezTo>
                  <a:cubicBezTo>
                    <a:pt x="11363" y="11298"/>
                    <a:pt x="9819" y="13556"/>
                    <a:pt x="7937" y="13556"/>
                  </a:cubicBezTo>
                  <a:cubicBezTo>
                    <a:pt x="6047" y="13556"/>
                    <a:pt x="4507" y="11298"/>
                    <a:pt x="4507" y="8499"/>
                  </a:cubicBezTo>
                  <a:cubicBezTo>
                    <a:pt x="4507" y="8280"/>
                    <a:pt x="4535" y="8061"/>
                    <a:pt x="4576" y="7838"/>
                  </a:cubicBezTo>
                  <a:cubicBezTo>
                    <a:pt x="4023" y="8615"/>
                    <a:pt x="3593" y="9435"/>
                    <a:pt x="3426" y="10285"/>
                  </a:cubicBezTo>
                  <a:cubicBezTo>
                    <a:pt x="3369" y="10504"/>
                    <a:pt x="3174" y="10667"/>
                    <a:pt x="2967" y="10667"/>
                  </a:cubicBezTo>
                  <a:cubicBezTo>
                    <a:pt x="2942" y="10667"/>
                    <a:pt x="2898" y="10654"/>
                    <a:pt x="2873" y="10654"/>
                  </a:cubicBezTo>
                  <a:cubicBezTo>
                    <a:pt x="2621" y="10594"/>
                    <a:pt x="2455" y="10345"/>
                    <a:pt x="2507" y="10083"/>
                  </a:cubicBezTo>
                  <a:cubicBezTo>
                    <a:pt x="3288" y="6301"/>
                    <a:pt x="8323" y="3031"/>
                    <a:pt x="8530" y="2889"/>
                  </a:cubicBezTo>
                  <a:cubicBezTo>
                    <a:pt x="8616" y="2842"/>
                    <a:pt x="8697" y="2816"/>
                    <a:pt x="8782" y="2816"/>
                  </a:cubicBezTo>
                  <a:close/>
                  <a:moveTo>
                    <a:pt x="10973" y="14509"/>
                  </a:moveTo>
                  <a:cubicBezTo>
                    <a:pt x="11070" y="14509"/>
                    <a:pt x="11164" y="14534"/>
                    <a:pt x="11249" y="14595"/>
                  </a:cubicBezTo>
                  <a:cubicBezTo>
                    <a:pt x="11456" y="14758"/>
                    <a:pt x="11497" y="15062"/>
                    <a:pt x="11347" y="15269"/>
                  </a:cubicBezTo>
                  <a:cubicBezTo>
                    <a:pt x="10818" y="16003"/>
                    <a:pt x="10127" y="16440"/>
                    <a:pt x="9306" y="16556"/>
                  </a:cubicBezTo>
                  <a:cubicBezTo>
                    <a:pt x="9156" y="16591"/>
                    <a:pt x="8990" y="16603"/>
                    <a:pt x="8835" y="16603"/>
                  </a:cubicBezTo>
                  <a:cubicBezTo>
                    <a:pt x="7185" y="16603"/>
                    <a:pt x="5657" y="15414"/>
                    <a:pt x="5588" y="15372"/>
                  </a:cubicBezTo>
                  <a:cubicBezTo>
                    <a:pt x="5397" y="15208"/>
                    <a:pt x="5356" y="14899"/>
                    <a:pt x="5507" y="14698"/>
                  </a:cubicBezTo>
                  <a:cubicBezTo>
                    <a:pt x="5588" y="14565"/>
                    <a:pt x="5726" y="14509"/>
                    <a:pt x="5881" y="14509"/>
                  </a:cubicBezTo>
                  <a:cubicBezTo>
                    <a:pt x="5978" y="14509"/>
                    <a:pt x="6076" y="14534"/>
                    <a:pt x="6157" y="14607"/>
                  </a:cubicBezTo>
                  <a:cubicBezTo>
                    <a:pt x="6169" y="14607"/>
                    <a:pt x="7502" y="15638"/>
                    <a:pt x="8835" y="15638"/>
                  </a:cubicBezTo>
                  <a:cubicBezTo>
                    <a:pt x="8949" y="15638"/>
                    <a:pt x="9071" y="15638"/>
                    <a:pt x="9185" y="15603"/>
                  </a:cubicBezTo>
                  <a:cubicBezTo>
                    <a:pt x="9749" y="15535"/>
                    <a:pt x="10225" y="15226"/>
                    <a:pt x="10599" y="14698"/>
                  </a:cubicBezTo>
                  <a:cubicBezTo>
                    <a:pt x="10696" y="14582"/>
                    <a:pt x="10830" y="14509"/>
                    <a:pt x="10973" y="14509"/>
                  </a:cubicBezTo>
                  <a:close/>
                  <a:moveTo>
                    <a:pt x="17560" y="0"/>
                  </a:moveTo>
                  <a:cubicBezTo>
                    <a:pt x="12151" y="0"/>
                    <a:pt x="4340" y="996"/>
                    <a:pt x="1609" y="3297"/>
                  </a:cubicBezTo>
                  <a:cubicBezTo>
                    <a:pt x="593" y="4147"/>
                    <a:pt x="0" y="5306"/>
                    <a:pt x="0" y="7563"/>
                  </a:cubicBezTo>
                  <a:cubicBezTo>
                    <a:pt x="0" y="9010"/>
                    <a:pt x="248" y="10946"/>
                    <a:pt x="792" y="13556"/>
                  </a:cubicBezTo>
                  <a:cubicBezTo>
                    <a:pt x="2064" y="19647"/>
                    <a:pt x="2162" y="21600"/>
                    <a:pt x="5324" y="21600"/>
                  </a:cubicBezTo>
                  <a:cubicBezTo>
                    <a:pt x="5604" y="21600"/>
                    <a:pt x="5909" y="21583"/>
                    <a:pt x="6242" y="21553"/>
                  </a:cubicBezTo>
                  <a:cubicBezTo>
                    <a:pt x="6336" y="21553"/>
                    <a:pt x="6437" y="21540"/>
                    <a:pt x="6547" y="21527"/>
                  </a:cubicBezTo>
                  <a:cubicBezTo>
                    <a:pt x="8250" y="19179"/>
                    <a:pt x="10863" y="17217"/>
                    <a:pt x="14065" y="16106"/>
                  </a:cubicBezTo>
                  <a:cubicBezTo>
                    <a:pt x="15675" y="15548"/>
                    <a:pt x="17284" y="15251"/>
                    <a:pt x="18841" y="15196"/>
                  </a:cubicBezTo>
                  <a:cubicBezTo>
                    <a:pt x="18975" y="14655"/>
                    <a:pt x="19422" y="14183"/>
                    <a:pt x="20129" y="14183"/>
                  </a:cubicBezTo>
                  <a:cubicBezTo>
                    <a:pt x="20921" y="14183"/>
                    <a:pt x="21348" y="14723"/>
                    <a:pt x="21462" y="15341"/>
                  </a:cubicBezTo>
                  <a:cubicBezTo>
                    <a:pt x="21502" y="15341"/>
                    <a:pt x="21543" y="15359"/>
                    <a:pt x="21600" y="15359"/>
                  </a:cubicBezTo>
                  <a:cubicBezTo>
                    <a:pt x="21486" y="14534"/>
                    <a:pt x="21405" y="13655"/>
                    <a:pt x="21307" y="12749"/>
                  </a:cubicBezTo>
                  <a:lnTo>
                    <a:pt x="21238" y="12749"/>
                  </a:lnTo>
                  <a:cubicBezTo>
                    <a:pt x="20377" y="12749"/>
                    <a:pt x="19544" y="12075"/>
                    <a:pt x="19950" y="11019"/>
                  </a:cubicBezTo>
                  <a:cubicBezTo>
                    <a:pt x="20962" y="8306"/>
                    <a:pt x="20669" y="5336"/>
                    <a:pt x="18841" y="3048"/>
                  </a:cubicBezTo>
                  <a:cubicBezTo>
                    <a:pt x="17979" y="1979"/>
                    <a:pt x="18906" y="541"/>
                    <a:pt x="19905" y="541"/>
                  </a:cubicBezTo>
                  <a:cubicBezTo>
                    <a:pt x="19962" y="541"/>
                    <a:pt x="20031" y="541"/>
                    <a:pt x="20088" y="558"/>
                  </a:cubicBezTo>
                  <a:cubicBezTo>
                    <a:pt x="20072" y="395"/>
                    <a:pt x="20044" y="236"/>
                    <a:pt x="20031" y="73"/>
                  </a:cubicBezTo>
                  <a:cubicBezTo>
                    <a:pt x="19296" y="30"/>
                    <a:pt x="18463" y="0"/>
                    <a:pt x="17560" y="0"/>
                  </a:cubicBezTo>
                  <a:close/>
                </a:path>
              </a:pathLst>
            </a:custGeom>
            <a:solidFill>
              <a:srgbClr val="D1B3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0" name="Google Shape;545;p23"/>
            <p:cNvSpPr/>
            <p:nvPr/>
          </p:nvSpPr>
          <p:spPr>
            <a:xfrm flipH="1">
              <a:off x="439141" y="514305"/>
              <a:ext cx="45606" cy="1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637" y="0"/>
                  </a:moveTo>
                  <a:cubicBezTo>
                    <a:pt x="1094" y="0"/>
                    <a:pt x="608" y="575"/>
                    <a:pt x="322" y="1948"/>
                  </a:cubicBezTo>
                  <a:cubicBezTo>
                    <a:pt x="-207" y="4028"/>
                    <a:pt x="-64" y="7215"/>
                    <a:pt x="608" y="8897"/>
                  </a:cubicBezTo>
                  <a:cubicBezTo>
                    <a:pt x="851" y="9339"/>
                    <a:pt x="6226" y="21600"/>
                    <a:pt x="12030" y="21600"/>
                  </a:cubicBezTo>
                  <a:cubicBezTo>
                    <a:pt x="12573" y="21600"/>
                    <a:pt x="13159" y="21467"/>
                    <a:pt x="13688" y="21113"/>
                  </a:cubicBezTo>
                  <a:cubicBezTo>
                    <a:pt x="16576" y="19918"/>
                    <a:pt x="19006" y="15403"/>
                    <a:pt x="20864" y="7834"/>
                  </a:cubicBezTo>
                  <a:cubicBezTo>
                    <a:pt x="21393" y="5710"/>
                    <a:pt x="21250" y="2567"/>
                    <a:pt x="20521" y="885"/>
                  </a:cubicBezTo>
                  <a:cubicBezTo>
                    <a:pt x="20221" y="266"/>
                    <a:pt x="19892" y="0"/>
                    <a:pt x="19549" y="0"/>
                  </a:cubicBezTo>
                  <a:cubicBezTo>
                    <a:pt x="19049" y="0"/>
                    <a:pt x="18577" y="752"/>
                    <a:pt x="18234" y="1948"/>
                  </a:cubicBezTo>
                  <a:cubicBezTo>
                    <a:pt x="16919" y="7392"/>
                    <a:pt x="15246" y="10579"/>
                    <a:pt x="13259" y="11287"/>
                  </a:cubicBezTo>
                  <a:cubicBezTo>
                    <a:pt x="12859" y="11641"/>
                    <a:pt x="12430" y="11641"/>
                    <a:pt x="12030" y="11641"/>
                  </a:cubicBezTo>
                  <a:cubicBezTo>
                    <a:pt x="7341" y="11641"/>
                    <a:pt x="2652" y="1018"/>
                    <a:pt x="2609" y="1018"/>
                  </a:cubicBezTo>
                  <a:cubicBezTo>
                    <a:pt x="2323" y="266"/>
                    <a:pt x="1980" y="0"/>
                    <a:pt x="163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1" name="Google Shape;546;p23"/>
            <p:cNvSpPr/>
            <p:nvPr/>
          </p:nvSpPr>
          <p:spPr>
            <a:xfrm flipH="1">
              <a:off x="355557" y="51514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024"/>
                  </a:moveTo>
                  <a:lnTo>
                    <a:pt x="21600" y="21600"/>
                  </a:lnTo>
                  <a:lnTo>
                    <a:pt x="21600" y="21024"/>
                  </a:lnTo>
                  <a:close/>
                  <a:moveTo>
                    <a:pt x="21600" y="19584"/>
                  </a:moveTo>
                  <a:close/>
                  <a:moveTo>
                    <a:pt x="16518" y="17136"/>
                  </a:moveTo>
                  <a:lnTo>
                    <a:pt x="16518" y="18144"/>
                  </a:lnTo>
                  <a:lnTo>
                    <a:pt x="16518" y="17136"/>
                  </a:lnTo>
                  <a:close/>
                  <a:moveTo>
                    <a:pt x="16518" y="15696"/>
                  </a:moveTo>
                  <a:lnTo>
                    <a:pt x="16518" y="16560"/>
                  </a:lnTo>
                  <a:lnTo>
                    <a:pt x="16518" y="15696"/>
                  </a:lnTo>
                  <a:close/>
                  <a:moveTo>
                    <a:pt x="12706" y="13680"/>
                  </a:moveTo>
                  <a:cubicBezTo>
                    <a:pt x="12706" y="14112"/>
                    <a:pt x="12706" y="14688"/>
                    <a:pt x="16518" y="14688"/>
                  </a:cubicBezTo>
                  <a:cubicBezTo>
                    <a:pt x="12706" y="14688"/>
                    <a:pt x="12706" y="14112"/>
                    <a:pt x="12706" y="13680"/>
                  </a:cubicBezTo>
                  <a:close/>
                  <a:moveTo>
                    <a:pt x="0" y="0"/>
                  </a:moveTo>
                  <a:lnTo>
                    <a:pt x="0" y="432"/>
                  </a:lnTo>
                  <a:cubicBezTo>
                    <a:pt x="3812" y="4752"/>
                    <a:pt x="7624" y="9360"/>
                    <a:pt x="12706" y="13680"/>
                  </a:cubicBezTo>
                  <a:cubicBezTo>
                    <a:pt x="7624" y="9360"/>
                    <a:pt x="3812" y="4752"/>
                    <a:pt x="0" y="4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CD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2" name="Google Shape;547;p23"/>
            <p:cNvSpPr/>
            <p:nvPr/>
          </p:nvSpPr>
          <p:spPr>
            <a:xfrm flipH="1">
              <a:off x="360294" y="518521"/>
              <a:ext cx="115882" cy="3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5" y="0"/>
                  </a:moveTo>
                  <a:cubicBezTo>
                    <a:pt x="15157" y="190"/>
                    <a:pt x="12885" y="1201"/>
                    <a:pt x="10614" y="3105"/>
                  </a:cubicBezTo>
                  <a:cubicBezTo>
                    <a:pt x="6093" y="6897"/>
                    <a:pt x="2404" y="13590"/>
                    <a:pt x="0" y="21600"/>
                  </a:cubicBezTo>
                  <a:cubicBezTo>
                    <a:pt x="4544" y="20546"/>
                    <a:pt x="15823" y="16548"/>
                    <a:pt x="21600" y="12550"/>
                  </a:cubicBezTo>
                  <a:cubicBezTo>
                    <a:pt x="21583" y="9343"/>
                    <a:pt x="21485" y="6092"/>
                    <a:pt x="21348" y="2753"/>
                  </a:cubicBezTo>
                  <a:lnTo>
                    <a:pt x="21348" y="2548"/>
                  </a:lnTo>
                  <a:cubicBezTo>
                    <a:pt x="21325" y="2504"/>
                    <a:pt x="21325" y="2446"/>
                    <a:pt x="21325" y="2402"/>
                  </a:cubicBezTo>
                  <a:lnTo>
                    <a:pt x="21325" y="2050"/>
                  </a:lnTo>
                  <a:cubicBezTo>
                    <a:pt x="21307" y="2050"/>
                    <a:pt x="21307" y="1992"/>
                    <a:pt x="21307" y="1948"/>
                  </a:cubicBezTo>
                  <a:cubicBezTo>
                    <a:pt x="21284" y="1508"/>
                    <a:pt x="21267" y="1040"/>
                    <a:pt x="21250" y="600"/>
                  </a:cubicBezTo>
                  <a:lnTo>
                    <a:pt x="21250" y="556"/>
                  </a:lnTo>
                  <a:cubicBezTo>
                    <a:pt x="21170" y="556"/>
                    <a:pt x="21112" y="498"/>
                    <a:pt x="21055" y="498"/>
                  </a:cubicBezTo>
                  <a:cubicBezTo>
                    <a:pt x="21233" y="3251"/>
                    <a:pt x="20602" y="6356"/>
                    <a:pt x="19173" y="6356"/>
                  </a:cubicBezTo>
                  <a:cubicBezTo>
                    <a:pt x="17664" y="6356"/>
                    <a:pt x="17056" y="2841"/>
                    <a:pt x="17355" y="0"/>
                  </a:cubicBezTo>
                  <a:close/>
                </a:path>
              </a:pathLst>
            </a:custGeom>
            <a:solidFill>
              <a:srgbClr val="D1A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3" name="Google Shape;548;p23"/>
            <p:cNvSpPr/>
            <p:nvPr/>
          </p:nvSpPr>
          <p:spPr>
            <a:xfrm flipH="1">
              <a:off x="439702" y="446551"/>
              <a:ext cx="51924" cy="6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86" y="5306"/>
                  </a:moveTo>
                  <a:cubicBezTo>
                    <a:pt x="17925" y="5306"/>
                    <a:pt x="18834" y="6372"/>
                    <a:pt x="18834" y="7660"/>
                  </a:cubicBezTo>
                  <a:cubicBezTo>
                    <a:pt x="18834" y="8975"/>
                    <a:pt x="17925" y="10051"/>
                    <a:pt x="16786" y="10051"/>
                  </a:cubicBezTo>
                  <a:cubicBezTo>
                    <a:pt x="15646" y="10051"/>
                    <a:pt x="14737" y="8975"/>
                    <a:pt x="14737" y="7660"/>
                  </a:cubicBezTo>
                  <a:cubicBezTo>
                    <a:pt x="14737" y="6372"/>
                    <a:pt x="15646" y="5306"/>
                    <a:pt x="16786" y="5306"/>
                  </a:cubicBezTo>
                  <a:close/>
                  <a:moveTo>
                    <a:pt x="14865" y="0"/>
                  </a:moveTo>
                  <a:cubicBezTo>
                    <a:pt x="14737" y="184"/>
                    <a:pt x="14520" y="377"/>
                    <a:pt x="14251" y="506"/>
                  </a:cubicBezTo>
                  <a:cubicBezTo>
                    <a:pt x="14123" y="533"/>
                    <a:pt x="5467" y="4395"/>
                    <a:pt x="218" y="9352"/>
                  </a:cubicBezTo>
                  <a:cubicBezTo>
                    <a:pt x="90" y="9830"/>
                    <a:pt x="0" y="10299"/>
                    <a:pt x="0" y="10768"/>
                  </a:cubicBezTo>
                  <a:cubicBezTo>
                    <a:pt x="0" y="16763"/>
                    <a:pt x="4853" y="21600"/>
                    <a:pt x="10806" y="21600"/>
                  </a:cubicBezTo>
                  <a:cubicBezTo>
                    <a:pt x="16735" y="21600"/>
                    <a:pt x="21600" y="16763"/>
                    <a:pt x="21600" y="10768"/>
                  </a:cubicBezTo>
                  <a:cubicBezTo>
                    <a:pt x="21600" y="6372"/>
                    <a:pt x="18489" y="1444"/>
                    <a:pt x="14865" y="0"/>
                  </a:cubicBezTo>
                  <a:close/>
                </a:path>
              </a:pathLst>
            </a:custGeom>
            <a:solidFill>
              <a:srgbClr val="442D1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4" name="Google Shape;549;p23"/>
            <p:cNvSpPr/>
            <p:nvPr/>
          </p:nvSpPr>
          <p:spPr>
            <a:xfrm flipH="1">
              <a:off x="444924" y="461756"/>
              <a:ext cx="12701" cy="1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3" y="0"/>
                    <a:pt x="0" y="4856"/>
                    <a:pt x="0" y="10716"/>
                  </a:cubicBezTo>
                  <a:cubicBezTo>
                    <a:pt x="0" y="16702"/>
                    <a:pt x="4793" y="21600"/>
                    <a:pt x="10800" y="21600"/>
                  </a:cubicBezTo>
                  <a:cubicBezTo>
                    <a:pt x="16807" y="21600"/>
                    <a:pt x="21600" y="16702"/>
                    <a:pt x="21600" y="10716"/>
                  </a:cubicBezTo>
                  <a:cubicBezTo>
                    <a:pt x="21600" y="4856"/>
                    <a:pt x="16807" y="0"/>
                    <a:pt x="10800" y="0"/>
                  </a:cubicBezTo>
                  <a:close/>
                </a:path>
              </a:pathLst>
            </a:custGeom>
            <a:solidFill>
              <a:srgbClr val="D1DB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5" name="Google Shape;550;p23"/>
            <p:cNvSpPr/>
            <p:nvPr/>
          </p:nvSpPr>
          <p:spPr>
            <a:xfrm flipH="1">
              <a:off x="455724" y="442519"/>
              <a:ext cx="51119" cy="4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19929" y="0"/>
                  </a:moveTo>
                  <a:cubicBezTo>
                    <a:pt x="19659" y="0"/>
                    <a:pt x="19401" y="71"/>
                    <a:pt x="19130" y="201"/>
                  </a:cubicBezTo>
                  <a:cubicBezTo>
                    <a:pt x="18473" y="590"/>
                    <a:pt x="2505" y="9590"/>
                    <a:pt x="31" y="19994"/>
                  </a:cubicBezTo>
                  <a:cubicBezTo>
                    <a:pt x="-137" y="20714"/>
                    <a:pt x="391" y="21399"/>
                    <a:pt x="1190" y="21565"/>
                  </a:cubicBezTo>
                  <a:cubicBezTo>
                    <a:pt x="1268" y="21565"/>
                    <a:pt x="1410" y="21600"/>
                    <a:pt x="1487" y="21600"/>
                  </a:cubicBezTo>
                  <a:cubicBezTo>
                    <a:pt x="2144" y="21600"/>
                    <a:pt x="2763" y="21151"/>
                    <a:pt x="2943" y="20549"/>
                  </a:cubicBezTo>
                  <a:cubicBezTo>
                    <a:pt x="3472" y="18211"/>
                    <a:pt x="4838" y="15955"/>
                    <a:pt x="6590" y="13817"/>
                  </a:cubicBezTo>
                  <a:cubicBezTo>
                    <a:pt x="11874" y="7452"/>
                    <a:pt x="20587" y="2492"/>
                    <a:pt x="20716" y="2456"/>
                  </a:cubicBezTo>
                  <a:cubicBezTo>
                    <a:pt x="20986" y="2291"/>
                    <a:pt x="21205" y="2043"/>
                    <a:pt x="21334" y="1807"/>
                  </a:cubicBezTo>
                  <a:cubicBezTo>
                    <a:pt x="21463" y="1405"/>
                    <a:pt x="21411" y="1004"/>
                    <a:pt x="21205" y="638"/>
                  </a:cubicBezTo>
                  <a:cubicBezTo>
                    <a:pt x="20883" y="236"/>
                    <a:pt x="20406" y="0"/>
                    <a:pt x="19929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6" name="Google Shape;551;p23"/>
            <p:cNvSpPr/>
            <p:nvPr/>
          </p:nvSpPr>
          <p:spPr>
            <a:xfrm flipH="1">
              <a:off x="341056" y="425231"/>
              <a:ext cx="51708" cy="7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254" y="0"/>
                    <a:pt x="14786" y="416"/>
                    <a:pt x="16856" y="1188"/>
                  </a:cubicBezTo>
                  <a:cubicBezTo>
                    <a:pt x="15493" y="674"/>
                    <a:pt x="12253" y="310"/>
                    <a:pt x="7817" y="129"/>
                  </a:cubicBezTo>
                  <a:cubicBezTo>
                    <a:pt x="5490" y="53"/>
                    <a:pt x="2854" y="0"/>
                    <a:pt x="0" y="0"/>
                  </a:cubicBezTo>
                  <a:close/>
                  <a:moveTo>
                    <a:pt x="16856" y="1188"/>
                  </a:moveTo>
                  <a:cubicBezTo>
                    <a:pt x="18424" y="1763"/>
                    <a:pt x="19491" y="3671"/>
                    <a:pt x="20199" y="6267"/>
                  </a:cubicBezTo>
                  <a:cubicBezTo>
                    <a:pt x="19594" y="4041"/>
                    <a:pt x="18746" y="2339"/>
                    <a:pt x="17563" y="1529"/>
                  </a:cubicBezTo>
                  <a:cubicBezTo>
                    <a:pt x="17344" y="1370"/>
                    <a:pt x="17113" y="1264"/>
                    <a:pt x="16856" y="1188"/>
                  </a:cubicBezTo>
                  <a:close/>
                  <a:moveTo>
                    <a:pt x="20199" y="6267"/>
                  </a:moveTo>
                  <a:cubicBezTo>
                    <a:pt x="20289" y="6592"/>
                    <a:pt x="20379" y="6933"/>
                    <a:pt x="20456" y="7288"/>
                  </a:cubicBezTo>
                  <a:cubicBezTo>
                    <a:pt x="20481" y="7379"/>
                    <a:pt x="20494" y="7462"/>
                    <a:pt x="20520" y="7553"/>
                  </a:cubicBezTo>
                  <a:cubicBezTo>
                    <a:pt x="20417" y="7107"/>
                    <a:pt x="20314" y="6675"/>
                    <a:pt x="20199" y="6267"/>
                  </a:cubicBezTo>
                  <a:close/>
                  <a:moveTo>
                    <a:pt x="20520" y="7553"/>
                  </a:moveTo>
                  <a:cubicBezTo>
                    <a:pt x="21407" y="11655"/>
                    <a:pt x="21600" y="17014"/>
                    <a:pt x="21600" y="21600"/>
                  </a:cubicBezTo>
                  <a:cubicBezTo>
                    <a:pt x="21600" y="17021"/>
                    <a:pt x="21433" y="11655"/>
                    <a:pt x="20520" y="7553"/>
                  </a:cubicBezTo>
                  <a:close/>
                </a:path>
              </a:pathLst>
            </a:custGeom>
            <a:solidFill>
              <a:srgbClr val="152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7" name="Google Shape;552;p23"/>
            <p:cNvSpPr/>
            <p:nvPr/>
          </p:nvSpPr>
          <p:spPr>
            <a:xfrm flipH="1">
              <a:off x="502393" y="479202"/>
              <a:ext cx="63081" cy="9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6" h="21600" fill="norm" stroke="1" extrusionOk="0">
                  <a:moveTo>
                    <a:pt x="558" y="0"/>
                  </a:moveTo>
                  <a:cubicBezTo>
                    <a:pt x="558" y="6"/>
                    <a:pt x="-1590" y="10019"/>
                    <a:pt x="2542" y="10480"/>
                  </a:cubicBezTo>
                  <a:lnTo>
                    <a:pt x="558" y="0"/>
                  </a:lnTo>
                  <a:close/>
                  <a:moveTo>
                    <a:pt x="11882" y="10105"/>
                  </a:moveTo>
                  <a:cubicBezTo>
                    <a:pt x="8796" y="10105"/>
                    <a:pt x="5319" y="10499"/>
                    <a:pt x="3016" y="10499"/>
                  </a:cubicBezTo>
                  <a:cubicBezTo>
                    <a:pt x="2952" y="10499"/>
                    <a:pt x="2888" y="10499"/>
                    <a:pt x="2825" y="10499"/>
                  </a:cubicBezTo>
                  <a:cubicBezTo>
                    <a:pt x="2725" y="10499"/>
                    <a:pt x="2634" y="10492"/>
                    <a:pt x="2542" y="10480"/>
                  </a:cubicBezTo>
                  <a:lnTo>
                    <a:pt x="4654" y="21600"/>
                  </a:lnTo>
                  <a:cubicBezTo>
                    <a:pt x="14075" y="19866"/>
                    <a:pt x="20010" y="15118"/>
                    <a:pt x="18390" y="12012"/>
                  </a:cubicBezTo>
                  <a:cubicBezTo>
                    <a:pt x="17598" y="10486"/>
                    <a:pt x="14931" y="10105"/>
                    <a:pt x="11882" y="10105"/>
                  </a:cubicBezTo>
                  <a:close/>
                </a:path>
              </a:pathLst>
            </a:custGeom>
            <a:solidFill>
              <a:srgbClr val="FFB1A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8" name="Google Shape;553;p23"/>
            <p:cNvSpPr/>
            <p:nvPr/>
          </p:nvSpPr>
          <p:spPr>
            <a:xfrm flipH="1">
              <a:off x="498882" y="476224"/>
              <a:ext cx="70115" cy="9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fill="norm" stroke="1" extrusionOk="0">
                  <a:moveTo>
                    <a:pt x="1596" y="0"/>
                  </a:moveTo>
                  <a:cubicBezTo>
                    <a:pt x="1090" y="0"/>
                    <a:pt x="646" y="225"/>
                    <a:pt x="557" y="555"/>
                  </a:cubicBezTo>
                  <a:cubicBezTo>
                    <a:pt x="380" y="1363"/>
                    <a:pt x="-1103" y="8463"/>
                    <a:pt x="1649" y="10514"/>
                  </a:cubicBezTo>
                  <a:cubicBezTo>
                    <a:pt x="2200" y="10930"/>
                    <a:pt x="2928" y="11150"/>
                    <a:pt x="3735" y="11167"/>
                  </a:cubicBezTo>
                  <a:cubicBezTo>
                    <a:pt x="4863" y="11167"/>
                    <a:pt x="6257" y="11086"/>
                    <a:pt x="7713" y="10988"/>
                  </a:cubicBezTo>
                  <a:cubicBezTo>
                    <a:pt x="9284" y="10890"/>
                    <a:pt x="10998" y="10786"/>
                    <a:pt x="12578" y="10786"/>
                  </a:cubicBezTo>
                  <a:cubicBezTo>
                    <a:pt x="15170" y="10786"/>
                    <a:pt x="17399" y="11069"/>
                    <a:pt x="17985" y="12149"/>
                  </a:cubicBezTo>
                  <a:cubicBezTo>
                    <a:pt x="18411" y="12923"/>
                    <a:pt x="18198" y="13870"/>
                    <a:pt x="17345" y="14870"/>
                  </a:cubicBezTo>
                  <a:cubicBezTo>
                    <a:pt x="15445" y="17221"/>
                    <a:pt x="10678" y="19370"/>
                    <a:pt x="5289" y="20335"/>
                  </a:cubicBezTo>
                  <a:cubicBezTo>
                    <a:pt x="4739" y="20433"/>
                    <a:pt x="4437" y="20785"/>
                    <a:pt x="4588" y="21126"/>
                  </a:cubicBezTo>
                  <a:cubicBezTo>
                    <a:pt x="4712" y="21415"/>
                    <a:pt x="5103" y="21600"/>
                    <a:pt x="5555" y="21600"/>
                  </a:cubicBezTo>
                  <a:cubicBezTo>
                    <a:pt x="5653" y="21600"/>
                    <a:pt x="5742" y="21600"/>
                    <a:pt x="5831" y="21577"/>
                  </a:cubicBezTo>
                  <a:cubicBezTo>
                    <a:pt x="11832" y="20497"/>
                    <a:pt x="16955" y="18145"/>
                    <a:pt x="19165" y="15465"/>
                  </a:cubicBezTo>
                  <a:cubicBezTo>
                    <a:pt x="20257" y="14142"/>
                    <a:pt x="20497" y="12842"/>
                    <a:pt x="19920" y="11739"/>
                  </a:cubicBezTo>
                  <a:cubicBezTo>
                    <a:pt x="18934" y="9931"/>
                    <a:pt x="15889" y="9497"/>
                    <a:pt x="12533" y="9497"/>
                  </a:cubicBezTo>
                  <a:cubicBezTo>
                    <a:pt x="10864" y="9497"/>
                    <a:pt x="9115" y="9607"/>
                    <a:pt x="7500" y="9705"/>
                  </a:cubicBezTo>
                  <a:cubicBezTo>
                    <a:pt x="6168" y="9786"/>
                    <a:pt x="4898" y="9867"/>
                    <a:pt x="3922" y="9867"/>
                  </a:cubicBezTo>
                  <a:cubicBezTo>
                    <a:pt x="3869" y="9867"/>
                    <a:pt x="3815" y="9867"/>
                    <a:pt x="3762" y="9867"/>
                  </a:cubicBezTo>
                  <a:cubicBezTo>
                    <a:pt x="3602" y="9867"/>
                    <a:pt x="3425" y="9844"/>
                    <a:pt x="3194" y="9665"/>
                  </a:cubicBezTo>
                  <a:cubicBezTo>
                    <a:pt x="1560" y="8463"/>
                    <a:pt x="1951" y="3553"/>
                    <a:pt x="2564" y="734"/>
                  </a:cubicBezTo>
                  <a:cubicBezTo>
                    <a:pt x="2652" y="399"/>
                    <a:pt x="2253" y="64"/>
                    <a:pt x="1711" y="0"/>
                  </a:cubicBezTo>
                  <a:cubicBezTo>
                    <a:pt x="1676" y="0"/>
                    <a:pt x="1631" y="0"/>
                    <a:pt x="1596" y="0"/>
                  </a:cubicBezTo>
                  <a:close/>
                </a:path>
              </a:pathLst>
            </a:custGeom>
            <a:solidFill>
              <a:srgbClr val="DD83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79" name="Google Shape;554;p23"/>
            <p:cNvSpPr/>
            <p:nvPr/>
          </p:nvSpPr>
          <p:spPr>
            <a:xfrm flipH="1">
              <a:off x="349123" y="428657"/>
              <a:ext cx="24497" cy="7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fill="norm" stroke="1" extrusionOk="0">
                  <a:moveTo>
                    <a:pt x="0" y="0"/>
                  </a:moveTo>
                  <a:cubicBezTo>
                    <a:pt x="1051" y="2487"/>
                    <a:pt x="1999" y="4982"/>
                    <a:pt x="2870" y="7423"/>
                  </a:cubicBezTo>
                  <a:lnTo>
                    <a:pt x="11556" y="3734"/>
                  </a:lnTo>
                  <a:cubicBezTo>
                    <a:pt x="9532" y="2723"/>
                    <a:pt x="7149" y="1734"/>
                    <a:pt x="4535" y="829"/>
                  </a:cubicBezTo>
                  <a:cubicBezTo>
                    <a:pt x="3152" y="335"/>
                    <a:pt x="1563" y="76"/>
                    <a:pt x="0" y="0"/>
                  </a:cubicBezTo>
                  <a:close/>
                  <a:moveTo>
                    <a:pt x="18628" y="8929"/>
                  </a:moveTo>
                  <a:lnTo>
                    <a:pt x="5253" y="14512"/>
                  </a:lnTo>
                  <a:cubicBezTo>
                    <a:pt x="6021" y="16976"/>
                    <a:pt x="6816" y="19341"/>
                    <a:pt x="7687" y="21600"/>
                  </a:cubicBezTo>
                  <a:cubicBezTo>
                    <a:pt x="11095" y="21577"/>
                    <a:pt x="14502" y="21052"/>
                    <a:pt x="15989" y="19912"/>
                  </a:cubicBezTo>
                  <a:cubicBezTo>
                    <a:pt x="20883" y="16276"/>
                    <a:pt x="21600" y="12481"/>
                    <a:pt x="18628" y="8929"/>
                  </a:cubicBezTo>
                  <a:close/>
                </a:path>
              </a:pathLst>
            </a:custGeom>
            <a:solidFill>
              <a:srgbClr val="ECF0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0" name="Google Shape;555;p23"/>
            <p:cNvSpPr/>
            <p:nvPr/>
          </p:nvSpPr>
          <p:spPr>
            <a:xfrm flipH="1">
              <a:off x="351243" y="441596"/>
              <a:ext cx="18929" cy="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06" y="0"/>
                  </a:moveTo>
                  <a:lnTo>
                    <a:pt x="0" y="7393"/>
                  </a:lnTo>
                  <a:cubicBezTo>
                    <a:pt x="1089" y="12225"/>
                    <a:pt x="2178" y="17027"/>
                    <a:pt x="3266" y="21600"/>
                  </a:cubicBezTo>
                  <a:lnTo>
                    <a:pt x="21600" y="10411"/>
                  </a:lnTo>
                  <a:cubicBezTo>
                    <a:pt x="19563" y="6814"/>
                    <a:pt x="16332" y="3293"/>
                    <a:pt x="11906" y="0"/>
                  </a:cubicBezTo>
                  <a:close/>
                </a:path>
              </a:pathLst>
            </a:custGeom>
            <a:solidFill>
              <a:srgbClr val="9AA2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1" name="Google Shape;556;p23"/>
            <p:cNvSpPr/>
            <p:nvPr/>
          </p:nvSpPr>
          <p:spPr>
            <a:xfrm flipH="1">
              <a:off x="364385" y="428552"/>
              <a:ext cx="21265" cy="7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0" h="21600" fill="norm" stroke="1" extrusionOk="0">
                  <a:moveTo>
                    <a:pt x="9121" y="0"/>
                  </a:moveTo>
                  <a:cubicBezTo>
                    <a:pt x="2633" y="0"/>
                    <a:pt x="-3380" y="2544"/>
                    <a:pt x="2211" y="4435"/>
                  </a:cubicBezTo>
                  <a:cubicBezTo>
                    <a:pt x="14079" y="8484"/>
                    <a:pt x="15978" y="13739"/>
                    <a:pt x="9411" y="18539"/>
                  </a:cubicBezTo>
                  <a:cubicBezTo>
                    <a:pt x="6774" y="20408"/>
                    <a:pt x="12180" y="21600"/>
                    <a:pt x="17772" y="21600"/>
                  </a:cubicBezTo>
                  <a:lnTo>
                    <a:pt x="18220" y="21600"/>
                  </a:lnTo>
                  <a:cubicBezTo>
                    <a:pt x="17323" y="19344"/>
                    <a:pt x="16506" y="16982"/>
                    <a:pt x="15715" y="14522"/>
                  </a:cubicBezTo>
                  <a:cubicBezTo>
                    <a:pt x="14897" y="12243"/>
                    <a:pt x="14079" y="9851"/>
                    <a:pt x="13262" y="7443"/>
                  </a:cubicBezTo>
                  <a:cubicBezTo>
                    <a:pt x="12365" y="5005"/>
                    <a:pt x="11389" y="2514"/>
                    <a:pt x="10308" y="30"/>
                  </a:cubicBezTo>
                  <a:cubicBezTo>
                    <a:pt x="9939" y="0"/>
                    <a:pt x="9490" y="0"/>
                    <a:pt x="9121" y="0"/>
                  </a:cubicBezTo>
                  <a:close/>
                </a:path>
              </a:pathLst>
            </a:custGeom>
            <a:solidFill>
              <a:srgbClr val="EBDE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2" name="Google Shape;557;p23"/>
            <p:cNvSpPr/>
            <p:nvPr/>
          </p:nvSpPr>
          <p:spPr>
            <a:xfrm flipH="1">
              <a:off x="363216" y="509509"/>
              <a:ext cx="1985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6" y="0"/>
                  </a:moveTo>
                  <a:cubicBezTo>
                    <a:pt x="4789" y="0"/>
                    <a:pt x="1105" y="8800"/>
                    <a:pt x="0" y="18880"/>
                  </a:cubicBezTo>
                  <a:lnTo>
                    <a:pt x="4220" y="18880"/>
                  </a:lnTo>
                  <a:cubicBezTo>
                    <a:pt x="10147" y="18880"/>
                    <a:pt x="15974" y="19680"/>
                    <a:pt x="21600" y="21600"/>
                  </a:cubicBezTo>
                  <a:cubicBezTo>
                    <a:pt x="20662" y="10080"/>
                    <a:pt x="17146" y="0"/>
                    <a:pt x="10616" y="0"/>
                  </a:cubicBezTo>
                  <a:close/>
                </a:path>
              </a:pathLst>
            </a:custGeom>
            <a:solidFill>
              <a:srgbClr val="EBDE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3" name="Google Shape;558;p23"/>
            <p:cNvSpPr/>
            <p:nvPr/>
          </p:nvSpPr>
          <p:spPr>
            <a:xfrm flipH="1">
              <a:off x="363059" y="517889"/>
              <a:ext cx="2040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0" h="21600" fill="norm" stroke="1" extrusionOk="0">
                  <a:moveTo>
                    <a:pt x="381" y="0"/>
                  </a:moveTo>
                  <a:cubicBezTo>
                    <a:pt x="-1162" y="9655"/>
                    <a:pt x="1983" y="21600"/>
                    <a:pt x="9786" y="21600"/>
                  </a:cubicBezTo>
                  <a:cubicBezTo>
                    <a:pt x="17174" y="21600"/>
                    <a:pt x="20438" y="11049"/>
                    <a:pt x="19518" y="1692"/>
                  </a:cubicBezTo>
                  <a:cubicBezTo>
                    <a:pt x="14534" y="498"/>
                    <a:pt x="9371" y="0"/>
                    <a:pt x="4119" y="0"/>
                  </a:cubicBezTo>
                  <a:close/>
                </a:path>
              </a:pathLst>
            </a:custGeom>
            <a:solidFill>
              <a:srgbClr val="EBD7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4" name="Google Shape;559;p23"/>
            <p:cNvSpPr/>
            <p:nvPr/>
          </p:nvSpPr>
          <p:spPr>
            <a:xfrm flipH="1">
              <a:off x="635754" y="463733"/>
              <a:ext cx="31060" cy="7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63" h="21600" fill="norm" stroke="1" extrusionOk="0">
                  <a:moveTo>
                    <a:pt x="5756" y="0"/>
                  </a:moveTo>
                  <a:cubicBezTo>
                    <a:pt x="1580" y="0"/>
                    <a:pt x="-2254" y="2721"/>
                    <a:pt x="1580" y="4687"/>
                  </a:cubicBezTo>
                  <a:cubicBezTo>
                    <a:pt x="8203" y="8075"/>
                    <a:pt x="4875" y="14305"/>
                    <a:pt x="2869" y="18221"/>
                  </a:cubicBezTo>
                  <a:cubicBezTo>
                    <a:pt x="1857" y="20268"/>
                    <a:pt x="5381" y="21600"/>
                    <a:pt x="8644" y="21600"/>
                  </a:cubicBezTo>
                  <a:cubicBezTo>
                    <a:pt x="10879" y="21600"/>
                    <a:pt x="13000" y="21023"/>
                    <a:pt x="13669" y="19659"/>
                  </a:cubicBezTo>
                  <a:cubicBezTo>
                    <a:pt x="16785" y="13534"/>
                    <a:pt x="19346" y="5881"/>
                    <a:pt x="9492" y="829"/>
                  </a:cubicBezTo>
                  <a:cubicBezTo>
                    <a:pt x="8318" y="252"/>
                    <a:pt x="7045" y="0"/>
                    <a:pt x="5756" y="0"/>
                  </a:cubicBezTo>
                  <a:close/>
                </a:path>
              </a:pathLst>
            </a:custGeom>
            <a:solidFill>
              <a:srgbClr val="EBDE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5" name="Google Shape;560;p23"/>
            <p:cNvSpPr/>
            <p:nvPr/>
          </p:nvSpPr>
          <p:spPr>
            <a:xfrm flipH="1">
              <a:off x="644658" y="540288"/>
              <a:ext cx="20407" cy="17631"/>
            </a:xfrm>
            <a:prstGeom prst="ellipse">
              <a:avLst/>
            </a:prstGeom>
            <a:solidFill>
              <a:srgbClr val="EBDE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6" name="Google Shape;561;p23"/>
            <p:cNvSpPr/>
            <p:nvPr/>
          </p:nvSpPr>
          <p:spPr>
            <a:xfrm flipH="1">
              <a:off x="679832" y="725154"/>
              <a:ext cx="160346" cy="172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53" h="21600" fill="norm" stroke="1" extrusionOk="0">
                  <a:moveTo>
                    <a:pt x="11246" y="0"/>
                  </a:moveTo>
                  <a:cubicBezTo>
                    <a:pt x="-3373" y="708"/>
                    <a:pt x="-381" y="17982"/>
                    <a:pt x="1929" y="19947"/>
                  </a:cubicBezTo>
                  <a:cubicBezTo>
                    <a:pt x="3152" y="21004"/>
                    <a:pt x="4844" y="21564"/>
                    <a:pt x="6665" y="21600"/>
                  </a:cubicBezTo>
                  <a:cubicBezTo>
                    <a:pt x="9493" y="20230"/>
                    <a:pt x="14782" y="19309"/>
                    <a:pt x="16315" y="12813"/>
                  </a:cubicBezTo>
                  <a:cubicBezTo>
                    <a:pt x="18227" y="4685"/>
                    <a:pt x="14691" y="418"/>
                    <a:pt x="11246" y="0"/>
                  </a:cubicBezTo>
                  <a:close/>
                </a:path>
              </a:pathLst>
            </a:custGeom>
            <a:solidFill>
              <a:srgbClr val="E8EE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87" name="Google Shape;562;p23"/>
            <p:cNvSpPr/>
            <p:nvPr/>
          </p:nvSpPr>
          <p:spPr>
            <a:xfrm flipH="1">
              <a:off x="663161" y="725154"/>
              <a:ext cx="132437" cy="17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5" h="21600" fill="norm" stroke="1" extrusionOk="0">
                  <a:moveTo>
                    <a:pt x="8787" y="0"/>
                  </a:moveTo>
                  <a:cubicBezTo>
                    <a:pt x="8787" y="0"/>
                    <a:pt x="18077" y="3274"/>
                    <a:pt x="15490" y="10741"/>
                  </a:cubicBezTo>
                  <a:cubicBezTo>
                    <a:pt x="13328" y="16951"/>
                    <a:pt x="8419" y="21220"/>
                    <a:pt x="0" y="21220"/>
                  </a:cubicBezTo>
                  <a:cubicBezTo>
                    <a:pt x="1421" y="21479"/>
                    <a:pt x="2764" y="21600"/>
                    <a:pt x="4030" y="21600"/>
                  </a:cubicBezTo>
                  <a:cubicBezTo>
                    <a:pt x="9771" y="21600"/>
                    <a:pt x="13952" y="19079"/>
                    <a:pt x="16643" y="15089"/>
                  </a:cubicBezTo>
                  <a:cubicBezTo>
                    <a:pt x="21600" y="7733"/>
                    <a:pt x="16734" y="291"/>
                    <a:pt x="878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</p:grpSp>
      <p:grpSp>
        <p:nvGrpSpPr>
          <p:cNvPr id="926" name="Google Shape;414;p23"/>
          <p:cNvGrpSpPr/>
          <p:nvPr/>
        </p:nvGrpSpPr>
        <p:grpSpPr>
          <a:xfrm>
            <a:off x="7870780" y="5266304"/>
            <a:ext cx="1270414" cy="1505160"/>
            <a:chOff x="0" y="0"/>
            <a:chExt cx="1270413" cy="1505158"/>
          </a:xfrm>
        </p:grpSpPr>
        <p:sp>
          <p:nvSpPr>
            <p:cNvPr id="889" name="Google Shape;415;p23"/>
            <p:cNvSpPr/>
            <p:nvPr/>
          </p:nvSpPr>
          <p:spPr>
            <a:xfrm>
              <a:off x="59448" y="82392"/>
              <a:ext cx="271804" cy="552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0" name="Google Shape;416;p23"/>
            <p:cNvSpPr/>
            <p:nvPr/>
          </p:nvSpPr>
          <p:spPr>
            <a:xfrm>
              <a:off x="117300" y="0"/>
              <a:ext cx="107724" cy="10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1" name="Google Shape;417;p23"/>
            <p:cNvSpPr/>
            <p:nvPr/>
          </p:nvSpPr>
          <p:spPr>
            <a:xfrm>
              <a:off x="266250" y="119446"/>
              <a:ext cx="107409" cy="10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2" name="Google Shape;418;p23"/>
            <p:cNvSpPr/>
            <p:nvPr/>
          </p:nvSpPr>
          <p:spPr>
            <a:xfrm>
              <a:off x="260464" y="292516"/>
              <a:ext cx="98588" cy="9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3" name="Google Shape;419;p23"/>
            <p:cNvSpPr/>
            <p:nvPr/>
          </p:nvSpPr>
          <p:spPr>
            <a:xfrm>
              <a:off x="36044" y="378591"/>
              <a:ext cx="98500" cy="9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4" name="Google Shape;420;p23"/>
            <p:cNvSpPr/>
            <p:nvPr/>
          </p:nvSpPr>
          <p:spPr>
            <a:xfrm>
              <a:off x="106101" y="534170"/>
              <a:ext cx="68050" cy="6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5" name="Google Shape;421;p23"/>
            <p:cNvSpPr/>
            <p:nvPr/>
          </p:nvSpPr>
          <p:spPr>
            <a:xfrm>
              <a:off x="261680" y="455690"/>
              <a:ext cx="67577" cy="6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6" name="Google Shape;422;p23"/>
            <p:cNvSpPr/>
            <p:nvPr/>
          </p:nvSpPr>
          <p:spPr>
            <a:xfrm>
              <a:off x="-1" y="175601"/>
              <a:ext cx="107589" cy="10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7" name="Google Shape;423;p23"/>
            <p:cNvSpPr/>
            <p:nvPr/>
          </p:nvSpPr>
          <p:spPr>
            <a:xfrm>
              <a:off x="293391" y="467888"/>
              <a:ext cx="32244" cy="3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8" name="Google Shape;424;p23"/>
            <p:cNvSpPr/>
            <p:nvPr/>
          </p:nvSpPr>
          <p:spPr>
            <a:xfrm>
              <a:off x="115188" y="542685"/>
              <a:ext cx="22805" cy="2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899" name="Google Shape;425;p23"/>
            <p:cNvSpPr/>
            <p:nvPr/>
          </p:nvSpPr>
          <p:spPr>
            <a:xfrm>
              <a:off x="46599" y="392630"/>
              <a:ext cx="37462" cy="3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0" name="Google Shape;426;p23"/>
            <p:cNvSpPr/>
            <p:nvPr/>
          </p:nvSpPr>
          <p:spPr>
            <a:xfrm>
              <a:off x="12253" y="187569"/>
              <a:ext cx="43847" cy="4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1" name="Google Shape;427;p23"/>
            <p:cNvSpPr/>
            <p:nvPr/>
          </p:nvSpPr>
          <p:spPr>
            <a:xfrm>
              <a:off x="334965" y="144992"/>
              <a:ext cx="31941" cy="31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2" name="Google Shape;428;p23"/>
            <p:cNvSpPr/>
            <p:nvPr/>
          </p:nvSpPr>
          <p:spPr>
            <a:xfrm>
              <a:off x="315305" y="311388"/>
              <a:ext cx="34213" cy="3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3" name="Google Shape;429;p23"/>
            <p:cNvSpPr/>
            <p:nvPr/>
          </p:nvSpPr>
          <p:spPr>
            <a:xfrm>
              <a:off x="164070" y="512306"/>
              <a:ext cx="518397" cy="84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4" name="Google Shape;430;p23"/>
            <p:cNvSpPr/>
            <p:nvPr/>
          </p:nvSpPr>
          <p:spPr>
            <a:xfrm>
              <a:off x="212496" y="538082"/>
              <a:ext cx="390559" cy="74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5" name="Google Shape;431;p23"/>
            <p:cNvSpPr/>
            <p:nvPr/>
          </p:nvSpPr>
          <p:spPr>
            <a:xfrm>
              <a:off x="978653" y="798608"/>
              <a:ext cx="118527" cy="69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6" name="Google Shape;432;p23"/>
            <p:cNvSpPr/>
            <p:nvPr/>
          </p:nvSpPr>
          <p:spPr>
            <a:xfrm>
              <a:off x="716977" y="879850"/>
              <a:ext cx="292668" cy="61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7" name="Google Shape;433;p23"/>
            <p:cNvSpPr/>
            <p:nvPr/>
          </p:nvSpPr>
          <p:spPr>
            <a:xfrm>
              <a:off x="491271" y="1310224"/>
              <a:ext cx="518913" cy="19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8" name="Google Shape;434;p23"/>
            <p:cNvSpPr/>
            <p:nvPr/>
          </p:nvSpPr>
          <p:spPr>
            <a:xfrm>
              <a:off x="507313" y="1331398"/>
              <a:ext cx="471341" cy="1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09" name="Google Shape;435;p23"/>
            <p:cNvSpPr/>
            <p:nvPr/>
          </p:nvSpPr>
          <p:spPr>
            <a:xfrm>
              <a:off x="523654" y="555343"/>
              <a:ext cx="406439" cy="35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0" name="Google Shape;436;p23"/>
            <p:cNvSpPr/>
            <p:nvPr/>
          </p:nvSpPr>
          <p:spPr>
            <a:xfrm>
              <a:off x="636886" y="599301"/>
              <a:ext cx="163405" cy="7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1" name="Google Shape;437;p23"/>
            <p:cNvSpPr/>
            <p:nvPr/>
          </p:nvSpPr>
          <p:spPr>
            <a:xfrm>
              <a:off x="567289" y="726572"/>
              <a:ext cx="113713" cy="5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2" name="Google Shape;438;p23"/>
            <p:cNvSpPr/>
            <p:nvPr/>
          </p:nvSpPr>
          <p:spPr>
            <a:xfrm>
              <a:off x="718588" y="792624"/>
              <a:ext cx="113728" cy="5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3" name="Google Shape;439;p23"/>
            <p:cNvSpPr/>
            <p:nvPr/>
          </p:nvSpPr>
          <p:spPr>
            <a:xfrm>
              <a:off x="815455" y="673639"/>
              <a:ext cx="95626" cy="5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4" name="Google Shape;440;p23"/>
            <p:cNvSpPr/>
            <p:nvPr/>
          </p:nvSpPr>
          <p:spPr>
            <a:xfrm>
              <a:off x="1013309" y="656378"/>
              <a:ext cx="200960" cy="18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5" name="Google Shape;441;p23"/>
            <p:cNvSpPr/>
            <p:nvPr/>
          </p:nvSpPr>
          <p:spPr>
            <a:xfrm>
              <a:off x="1087289" y="677781"/>
              <a:ext cx="78008" cy="44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2"/>
                    <a:pt x="117" y="4275"/>
                  </a:cubicBezTo>
                  <a:cubicBezTo>
                    <a:pt x="-716" y="8887"/>
                    <a:pt x="2973" y="15750"/>
                    <a:pt x="8448" y="19238"/>
                  </a:cubicBezTo>
                  <a:cubicBezTo>
                    <a:pt x="10709" y="20812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2"/>
                  </a:cubicBezTo>
                  <a:cubicBezTo>
                    <a:pt x="9578" y="562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6" name="Google Shape;442;p23"/>
            <p:cNvSpPr/>
            <p:nvPr/>
          </p:nvSpPr>
          <p:spPr>
            <a:xfrm>
              <a:off x="1038139" y="718517"/>
              <a:ext cx="49091" cy="3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7" name="Google Shape;443;p23"/>
            <p:cNvSpPr/>
            <p:nvPr/>
          </p:nvSpPr>
          <p:spPr>
            <a:xfrm>
              <a:off x="1092399" y="790323"/>
              <a:ext cx="60279" cy="1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8" name="Google Shape;444;p23"/>
            <p:cNvSpPr/>
            <p:nvPr/>
          </p:nvSpPr>
          <p:spPr>
            <a:xfrm>
              <a:off x="444656" y="592167"/>
              <a:ext cx="548037" cy="90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19" name="Google Shape;445;p23"/>
            <p:cNvSpPr/>
            <p:nvPr/>
          </p:nvSpPr>
          <p:spPr>
            <a:xfrm>
              <a:off x="323711" y="528646"/>
              <a:ext cx="225425" cy="18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20" name="Google Shape;446;p23"/>
            <p:cNvSpPr/>
            <p:nvPr/>
          </p:nvSpPr>
          <p:spPr>
            <a:xfrm>
              <a:off x="370033" y="554193"/>
              <a:ext cx="87459" cy="4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21" name="Google Shape;447;p23"/>
            <p:cNvSpPr/>
            <p:nvPr/>
          </p:nvSpPr>
          <p:spPr>
            <a:xfrm>
              <a:off x="351479" y="644640"/>
              <a:ext cx="66983" cy="1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22" name="Google Shape;448;p23"/>
            <p:cNvSpPr/>
            <p:nvPr/>
          </p:nvSpPr>
          <p:spPr>
            <a:xfrm>
              <a:off x="450841" y="628760"/>
              <a:ext cx="53507" cy="4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23" name="Google Shape;449;p23"/>
            <p:cNvSpPr/>
            <p:nvPr/>
          </p:nvSpPr>
          <p:spPr>
            <a:xfrm>
              <a:off x="479699" y="556954"/>
              <a:ext cx="44876" cy="4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24" name="Google Shape;450;p23"/>
            <p:cNvSpPr/>
            <p:nvPr/>
          </p:nvSpPr>
          <p:spPr>
            <a:xfrm>
              <a:off x="1001438" y="1092966"/>
              <a:ext cx="268976" cy="41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25" name="Google Shape;451;p23"/>
            <p:cNvSpPr/>
            <p:nvPr/>
          </p:nvSpPr>
          <p:spPr>
            <a:xfrm>
              <a:off x="1028135" y="1106084"/>
              <a:ext cx="226235" cy="37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</p:grpSp>
      <p:sp>
        <p:nvSpPr>
          <p:cNvPr id="927" name="TextBox 171"/>
          <p:cNvSpPr txBox="1"/>
          <p:nvPr/>
        </p:nvSpPr>
        <p:spPr>
          <a:xfrm>
            <a:off x="11118064" y="-64373"/>
            <a:ext cx="993516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BF9000"/>
                </a:solidFill>
              </a:defRPr>
            </a:lvl1pPr>
          </a:lstStyle>
          <a:p>
            <a:pPr/>
            <a:r>
              <a:t>24</a:t>
            </a:r>
          </a:p>
        </p:txBody>
      </p:sp>
      <p:pic>
        <p:nvPicPr>
          <p:cNvPr id="928" name="صورة 198" descr="صورة 19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819" y="147488"/>
            <a:ext cx="2476501" cy="476251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929" name="صورة 199" descr="صورة 19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8724" y="823260"/>
            <a:ext cx="8773898" cy="864097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930" name="صورة 200" descr="صورة 20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081" y="1818930"/>
            <a:ext cx="10143912" cy="3360250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931" name="صورة 201" descr="صورة 20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577" y="1731806"/>
            <a:ext cx="1374286" cy="1423150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مستطيل 202"/>
          <p:cNvSpPr txBox="1"/>
          <p:nvPr/>
        </p:nvSpPr>
        <p:spPr>
          <a:xfrm>
            <a:off x="4272625" y="2789700"/>
            <a:ext cx="4480561" cy="77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latin typeface="MyriadPro-SemiboldIt"/>
                <a:ea typeface="MyriadPro-SemiboldIt"/>
                <a:cs typeface="MyriadPro-SemiboldIt"/>
                <a:sym typeface="MyriadPro-SemiboldIt"/>
              </a:defRPr>
            </a:pPr>
          </a:p>
          <a:p>
            <a:pPr algn="l">
              <a:defRPr sz="2000">
                <a:latin typeface="MV Boli"/>
                <a:ea typeface="MV Boli"/>
                <a:cs typeface="MV Boli"/>
                <a:sym typeface="MV Boli"/>
              </a:defRPr>
            </a:pPr>
            <a:r>
              <a:t>They</a:t>
            </a:r>
            <a:r>
              <a:rPr sz="1800">
                <a:latin typeface="MyriadPro-SemiboldIt"/>
                <a:ea typeface="MyriadPro-SemiboldIt"/>
                <a:cs typeface="MyriadPro-SemiboldIt"/>
                <a:sym typeface="MyriadPro-SemiboldIt"/>
              </a:rPr>
              <a:t> </a:t>
            </a:r>
            <a:r>
              <a:t>are</a:t>
            </a:r>
            <a:r>
              <a:rPr sz="1800">
                <a:latin typeface="MyriadPro-SemiboldIt"/>
                <a:ea typeface="MyriadPro-SemiboldIt"/>
                <a:cs typeface="MyriadPro-SemiboldIt"/>
                <a:sym typeface="MyriadPro-SemiboldIt"/>
              </a:rPr>
              <a:t> </a:t>
            </a:r>
            <a:r>
              <a:t>beautiful</a:t>
            </a:r>
            <a:r>
              <a:rPr sz="1800">
                <a:latin typeface="MyriadPro-SemiboldIt"/>
                <a:ea typeface="MyriadPro-SemiboldIt"/>
                <a:cs typeface="MyriadPro-SemiboldIt"/>
                <a:sym typeface="MyriadPro-SemiboldIt"/>
              </a:rPr>
              <a:t>.</a:t>
            </a:r>
          </a:p>
        </p:txBody>
      </p:sp>
      <p:sp>
        <p:nvSpPr>
          <p:cNvPr id="933" name="مستطيل 203"/>
          <p:cNvSpPr txBox="1"/>
          <p:nvPr/>
        </p:nvSpPr>
        <p:spPr>
          <a:xfrm>
            <a:off x="4960238" y="1901625"/>
            <a:ext cx="1672718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u="sng">
                <a:ln w="9525" cap="flat">
                  <a:solidFill>
                    <a:srgbClr val="C00000"/>
                  </a:solidFill>
                  <a:prstDash val="solid"/>
                  <a:round/>
                </a:ln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Bayt Nasseef</a:t>
            </a:r>
          </a:p>
        </p:txBody>
      </p:sp>
      <p:sp>
        <p:nvSpPr>
          <p:cNvPr id="934" name="مستطيل 204"/>
          <p:cNvSpPr txBox="1"/>
          <p:nvPr/>
        </p:nvSpPr>
        <p:spPr>
          <a:xfrm>
            <a:off x="2308122" y="3069100"/>
            <a:ext cx="726124" cy="49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00000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photos</a:t>
            </a:r>
          </a:p>
        </p:txBody>
      </p:sp>
      <p:sp>
        <p:nvSpPr>
          <p:cNvPr id="935" name="مستطيل 205"/>
          <p:cNvSpPr txBox="1"/>
          <p:nvPr/>
        </p:nvSpPr>
        <p:spPr>
          <a:xfrm>
            <a:off x="2308122" y="3773294"/>
            <a:ext cx="989648" cy="49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sz="2000">
                <a:solidFill>
                  <a:srgbClr val="C00000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telephone</a:t>
            </a:r>
          </a:p>
        </p:txBody>
      </p:sp>
      <p:pic>
        <p:nvPicPr>
          <p:cNvPr id="936" name="صورة 206" descr="صورة 20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69818" y="129690"/>
            <a:ext cx="887249" cy="1058975"/>
          </a:xfrm>
          <a:prstGeom prst="rect">
            <a:avLst/>
          </a:prstGeom>
          <a:ln w="12700">
            <a:miter lim="400000"/>
          </a:ln>
        </p:spPr>
      </p:pic>
      <p:sp>
        <p:nvSpPr>
          <p:cNvPr id="937" name="مستطيل 207"/>
          <p:cNvSpPr txBox="1"/>
          <p:nvPr/>
        </p:nvSpPr>
        <p:spPr>
          <a:xfrm>
            <a:off x="3543189" y="283073"/>
            <a:ext cx="6148346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u="sng">
                <a:solidFill>
                  <a:srgbClr val="0563C1"/>
                </a:solid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https://www.urtrips.com/jeddah-museums/</a:t>
            </a:r>
          </a:p>
        </p:txBody>
      </p:sp>
      <p:sp>
        <p:nvSpPr>
          <p:cNvPr id="938" name="مستطيل 208"/>
          <p:cNvSpPr txBox="1"/>
          <p:nvPr/>
        </p:nvSpPr>
        <p:spPr>
          <a:xfrm>
            <a:off x="4272625" y="3773294"/>
            <a:ext cx="4480561" cy="49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2000"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 It is old.</a:t>
            </a:r>
          </a:p>
        </p:txBody>
      </p:sp>
      <p:pic>
        <p:nvPicPr>
          <p:cNvPr id="939" name="Picture 2" descr="Picture 2"/>
          <p:cNvPicPr>
            <a:picLocks noChangeAspect="1"/>
          </p:cNvPicPr>
          <p:nvPr/>
        </p:nvPicPr>
        <p:blipFill>
          <a:blip r:embed="rId8">
            <a:extLst/>
          </a:blip>
          <a:srcRect l="0" t="0" r="0" b="17418"/>
          <a:stretch>
            <a:fillRect/>
          </a:stretch>
        </p:blipFill>
        <p:spPr>
          <a:xfrm>
            <a:off x="625080" y="5151260"/>
            <a:ext cx="2400146" cy="1581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71" y="0"/>
                </a:moveTo>
                <a:cubicBezTo>
                  <a:pt x="1061" y="0"/>
                  <a:pt x="0" y="1611"/>
                  <a:pt x="0" y="3599"/>
                </a:cubicBezTo>
                <a:lnTo>
                  <a:pt x="0" y="21600"/>
                </a:lnTo>
                <a:lnTo>
                  <a:pt x="19225" y="21600"/>
                </a:lnTo>
                <a:cubicBezTo>
                  <a:pt x="20535" y="21600"/>
                  <a:pt x="21600" y="19989"/>
                  <a:pt x="21600" y="18001"/>
                </a:cubicBezTo>
                <a:lnTo>
                  <a:pt x="21600" y="0"/>
                </a:lnTo>
                <a:lnTo>
                  <a:pt x="2371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940" name="Picture 4" descr="Picture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03661" y="5151260"/>
            <a:ext cx="2464585" cy="1650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10" y="0"/>
                </a:moveTo>
                <a:cubicBezTo>
                  <a:pt x="1079" y="0"/>
                  <a:pt x="0" y="1612"/>
                  <a:pt x="0" y="3600"/>
                </a:cubicBezTo>
                <a:lnTo>
                  <a:pt x="0" y="21600"/>
                </a:lnTo>
                <a:lnTo>
                  <a:pt x="19190" y="21600"/>
                </a:lnTo>
                <a:cubicBezTo>
                  <a:pt x="20521" y="21600"/>
                  <a:pt x="21600" y="19988"/>
                  <a:pt x="21600" y="18000"/>
                </a:cubicBezTo>
                <a:lnTo>
                  <a:pt x="21600" y="0"/>
                </a:lnTo>
                <a:lnTo>
                  <a:pt x="2410" y="0"/>
                </a:lnTo>
                <a:close/>
              </a:path>
            </a:pathLst>
          </a:cu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sp>
        <p:nvSpPr>
          <p:cNvPr id="941" name="رابط مستقيم 2"/>
          <p:cNvSpPr/>
          <p:nvPr/>
        </p:nvSpPr>
        <p:spPr>
          <a:xfrm flipV="1">
            <a:off x="1517048" y="1110590"/>
            <a:ext cx="2788922" cy="27308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2" name="رابط مستقيم 210"/>
          <p:cNvSpPr/>
          <p:nvPr/>
        </p:nvSpPr>
        <p:spPr>
          <a:xfrm flipV="1">
            <a:off x="4434840" y="1125340"/>
            <a:ext cx="3872139" cy="12558"/>
          </a:xfrm>
          <a:prstGeom prst="line">
            <a:avLst/>
          </a:prstGeom>
          <a:ln w="38100">
            <a:solidFill>
              <a:srgbClr val="0070C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943" name="رابط مستقيم 211"/>
          <p:cNvSpPr/>
          <p:nvPr/>
        </p:nvSpPr>
        <p:spPr>
          <a:xfrm flipV="1">
            <a:off x="2201736" y="1381617"/>
            <a:ext cx="4476941" cy="2"/>
          </a:xfrm>
          <a:prstGeom prst="line">
            <a:avLst/>
          </a:prstGeom>
          <a:ln w="38100">
            <a:solidFill>
              <a:srgbClr val="548235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9" grpId="5"/>
      <p:bldP build="whole" bldLvl="1" animBg="1" rev="0" advAuto="0" spid="941" grpId="1"/>
      <p:bldP build="whole" bldLvl="1" animBg="1" rev="0" advAuto="0" spid="938" grpId="10"/>
      <p:bldP build="whole" bldLvl="1" animBg="1" rev="0" advAuto="0" spid="934" grpId="7"/>
      <p:bldP build="whole" bldLvl="1" animBg="1" rev="0" advAuto="0" spid="940" grpId="6"/>
      <p:bldP build="whole" bldLvl="1" animBg="1" rev="0" advAuto="0" spid="933" grpId="4"/>
      <p:bldP build="whole" bldLvl="1" animBg="1" rev="0" advAuto="0" spid="943" grpId="3"/>
      <p:bldP build="whole" bldLvl="1" animBg="1" rev="0" advAuto="0" spid="932" grpId="8"/>
      <p:bldP build="whole" bldLvl="1" animBg="1" rev="0" advAuto="0" spid="935" grpId="9"/>
      <p:bldP build="whole" bldLvl="1" animBg="1" rev="0" advAuto="0" spid="94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774;p27"/>
          <p:cNvGrpSpPr/>
          <p:nvPr/>
        </p:nvGrpSpPr>
        <p:grpSpPr>
          <a:xfrm>
            <a:off x="73032" y="4313161"/>
            <a:ext cx="1699861" cy="1954631"/>
            <a:chOff x="0" y="24"/>
            <a:chExt cx="1699859" cy="1954629"/>
          </a:xfrm>
        </p:grpSpPr>
        <p:sp>
          <p:nvSpPr>
            <p:cNvPr id="945" name="Google Shape;775;p27"/>
            <p:cNvSpPr/>
            <p:nvPr/>
          </p:nvSpPr>
          <p:spPr>
            <a:xfrm>
              <a:off x="357699" y="1065972"/>
              <a:ext cx="711261" cy="76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46" name="Google Shape;776;p27"/>
            <p:cNvSpPr/>
            <p:nvPr/>
          </p:nvSpPr>
          <p:spPr>
            <a:xfrm>
              <a:off x="340528" y="1044532"/>
              <a:ext cx="177763" cy="42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47" name="Google Shape;777;p27"/>
            <p:cNvSpPr/>
            <p:nvPr/>
          </p:nvSpPr>
          <p:spPr>
            <a:xfrm>
              <a:off x="1210726" y="1598101"/>
              <a:ext cx="42058" cy="3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48" name="Google Shape;778;p27"/>
            <p:cNvSpPr/>
            <p:nvPr/>
          </p:nvSpPr>
          <p:spPr>
            <a:xfrm>
              <a:off x="1151156" y="1598101"/>
              <a:ext cx="42058" cy="3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49" name="Google Shape;779;p27"/>
            <p:cNvSpPr/>
            <p:nvPr/>
          </p:nvSpPr>
          <p:spPr>
            <a:xfrm>
              <a:off x="1073354" y="1598101"/>
              <a:ext cx="42038" cy="3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0" name="Google Shape;780;p27"/>
            <p:cNvSpPr/>
            <p:nvPr/>
          </p:nvSpPr>
          <p:spPr>
            <a:xfrm>
              <a:off x="1015938" y="1598101"/>
              <a:ext cx="42039" cy="3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1" name="Google Shape;781;p27"/>
            <p:cNvSpPr/>
            <p:nvPr/>
          </p:nvSpPr>
          <p:spPr>
            <a:xfrm>
              <a:off x="958445" y="1598101"/>
              <a:ext cx="42039" cy="3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2" name="Google Shape;782;p27"/>
            <p:cNvSpPr/>
            <p:nvPr/>
          </p:nvSpPr>
          <p:spPr>
            <a:xfrm>
              <a:off x="874352" y="1598101"/>
              <a:ext cx="69358" cy="3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3" name="Google Shape;783;p27"/>
            <p:cNvSpPr/>
            <p:nvPr/>
          </p:nvSpPr>
          <p:spPr>
            <a:xfrm>
              <a:off x="864935" y="1629316"/>
              <a:ext cx="409172" cy="9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4" name="Google Shape;784;p27"/>
            <p:cNvSpPr/>
            <p:nvPr/>
          </p:nvSpPr>
          <p:spPr>
            <a:xfrm>
              <a:off x="23242" y="1006153"/>
              <a:ext cx="529614" cy="94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5" name="Google Shape;785;p27"/>
            <p:cNvSpPr/>
            <p:nvPr/>
          </p:nvSpPr>
          <p:spPr>
            <a:xfrm>
              <a:off x="53023" y="312278"/>
              <a:ext cx="855956" cy="8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6" name="Google Shape;786;p27"/>
            <p:cNvSpPr/>
            <p:nvPr/>
          </p:nvSpPr>
          <p:spPr>
            <a:xfrm>
              <a:off x="140304" y="668953"/>
              <a:ext cx="109046" cy="13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899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7" name="Google Shape;787;p27"/>
            <p:cNvSpPr/>
            <p:nvPr/>
          </p:nvSpPr>
          <p:spPr>
            <a:xfrm>
              <a:off x="686088" y="834009"/>
              <a:ext cx="36931" cy="2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8" name="Google Shape;788;p27"/>
            <p:cNvSpPr/>
            <p:nvPr/>
          </p:nvSpPr>
          <p:spPr>
            <a:xfrm>
              <a:off x="383615" y="680370"/>
              <a:ext cx="212460" cy="238110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59" name="Google Shape;789;p27"/>
            <p:cNvSpPr/>
            <p:nvPr/>
          </p:nvSpPr>
          <p:spPr>
            <a:xfrm>
              <a:off x="791598" y="684250"/>
              <a:ext cx="118579" cy="18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0" name="Google Shape;790;p27"/>
            <p:cNvSpPr/>
            <p:nvPr/>
          </p:nvSpPr>
          <p:spPr>
            <a:xfrm>
              <a:off x="0" y="24"/>
              <a:ext cx="1040549" cy="65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1" name="Google Shape;791;p27"/>
            <p:cNvSpPr/>
            <p:nvPr/>
          </p:nvSpPr>
          <p:spPr>
            <a:xfrm>
              <a:off x="72710" y="527171"/>
              <a:ext cx="220440" cy="12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2" name="Google Shape;792;p27"/>
            <p:cNvSpPr/>
            <p:nvPr/>
          </p:nvSpPr>
          <p:spPr>
            <a:xfrm>
              <a:off x="524658" y="568766"/>
              <a:ext cx="49844" cy="10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3" name="Google Shape;793;p27"/>
            <p:cNvSpPr/>
            <p:nvPr/>
          </p:nvSpPr>
          <p:spPr>
            <a:xfrm>
              <a:off x="826956" y="568766"/>
              <a:ext cx="49941" cy="10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4" name="Google Shape;794;p27"/>
            <p:cNvSpPr/>
            <p:nvPr/>
          </p:nvSpPr>
          <p:spPr>
            <a:xfrm>
              <a:off x="483643" y="456788"/>
              <a:ext cx="106878" cy="6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5" name="Google Shape;795;p27"/>
            <p:cNvSpPr/>
            <p:nvPr/>
          </p:nvSpPr>
          <p:spPr>
            <a:xfrm>
              <a:off x="830815" y="467956"/>
              <a:ext cx="72892" cy="6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6" name="Google Shape;796;p27"/>
            <p:cNvSpPr/>
            <p:nvPr/>
          </p:nvSpPr>
          <p:spPr>
            <a:xfrm>
              <a:off x="681891" y="762052"/>
              <a:ext cx="54142" cy="5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7" name="Google Shape;797;p27"/>
            <p:cNvSpPr/>
            <p:nvPr/>
          </p:nvSpPr>
          <p:spPr>
            <a:xfrm>
              <a:off x="296337" y="358118"/>
              <a:ext cx="749781" cy="50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8" name="Google Shape;798;p27"/>
            <p:cNvSpPr/>
            <p:nvPr/>
          </p:nvSpPr>
          <p:spPr>
            <a:xfrm>
              <a:off x="292104" y="352920"/>
              <a:ext cx="758325" cy="51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69" name="Google Shape;799;p27"/>
            <p:cNvSpPr/>
            <p:nvPr/>
          </p:nvSpPr>
          <p:spPr>
            <a:xfrm>
              <a:off x="321015" y="347622"/>
              <a:ext cx="749879" cy="50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0" name="Google Shape;800;p27"/>
            <p:cNvSpPr/>
            <p:nvPr/>
          </p:nvSpPr>
          <p:spPr>
            <a:xfrm>
              <a:off x="154090" y="425325"/>
              <a:ext cx="144404" cy="13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1" name="Google Shape;801;p27"/>
            <p:cNvSpPr/>
            <p:nvPr/>
          </p:nvSpPr>
          <p:spPr>
            <a:xfrm>
              <a:off x="135858" y="416445"/>
              <a:ext cx="166830" cy="15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2" name="Google Shape;802;p27"/>
            <p:cNvSpPr/>
            <p:nvPr/>
          </p:nvSpPr>
          <p:spPr>
            <a:xfrm>
              <a:off x="238184" y="522950"/>
              <a:ext cx="60309" cy="4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3" name="Google Shape;803;p27"/>
            <p:cNvSpPr/>
            <p:nvPr/>
          </p:nvSpPr>
          <p:spPr>
            <a:xfrm>
              <a:off x="231019" y="515513"/>
              <a:ext cx="72077" cy="56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4" name="Google Shape;804;p27"/>
            <p:cNvSpPr/>
            <p:nvPr/>
          </p:nvSpPr>
          <p:spPr>
            <a:xfrm>
              <a:off x="908972" y="447784"/>
              <a:ext cx="59028" cy="28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D6F0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5" name="Google Shape;805;p27"/>
            <p:cNvSpPr/>
            <p:nvPr/>
          </p:nvSpPr>
          <p:spPr>
            <a:xfrm>
              <a:off x="787235" y="447784"/>
              <a:ext cx="121739" cy="27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6" name="Google Shape;806;p27"/>
            <p:cNvSpPr/>
            <p:nvPr/>
          </p:nvSpPr>
          <p:spPr>
            <a:xfrm>
              <a:off x="806801" y="684250"/>
              <a:ext cx="103376" cy="7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7" name="Google Shape;807;p27"/>
            <p:cNvSpPr/>
            <p:nvPr/>
          </p:nvSpPr>
          <p:spPr>
            <a:xfrm>
              <a:off x="841130" y="404531"/>
              <a:ext cx="111570" cy="4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8" name="Google Shape;808;p27"/>
            <p:cNvSpPr/>
            <p:nvPr/>
          </p:nvSpPr>
          <p:spPr>
            <a:xfrm>
              <a:off x="826956" y="568766"/>
              <a:ext cx="49941" cy="10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79" name="Google Shape;809;p27"/>
            <p:cNvSpPr/>
            <p:nvPr/>
          </p:nvSpPr>
          <p:spPr>
            <a:xfrm>
              <a:off x="830806" y="467981"/>
              <a:ext cx="72907" cy="6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0" name="Google Shape;810;p27"/>
            <p:cNvSpPr/>
            <p:nvPr/>
          </p:nvSpPr>
          <p:spPr>
            <a:xfrm>
              <a:off x="885633" y="399308"/>
              <a:ext cx="108685" cy="36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1" name="Google Shape;811;p27"/>
            <p:cNvSpPr/>
            <p:nvPr/>
          </p:nvSpPr>
          <p:spPr>
            <a:xfrm>
              <a:off x="843518" y="399308"/>
              <a:ext cx="129707" cy="36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2" name="Google Shape;812;p27"/>
            <p:cNvSpPr/>
            <p:nvPr/>
          </p:nvSpPr>
          <p:spPr>
            <a:xfrm>
              <a:off x="796064" y="399308"/>
              <a:ext cx="156559" cy="36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3" name="Google Shape;813;p27"/>
            <p:cNvSpPr/>
            <p:nvPr/>
          </p:nvSpPr>
          <p:spPr>
            <a:xfrm>
              <a:off x="408061" y="443879"/>
              <a:ext cx="225252" cy="29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4" name="Google Shape;814;p27"/>
            <p:cNvSpPr/>
            <p:nvPr/>
          </p:nvSpPr>
          <p:spPr>
            <a:xfrm>
              <a:off x="426856" y="680370"/>
              <a:ext cx="154267" cy="10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5" name="Google Shape;815;p27"/>
            <p:cNvSpPr/>
            <p:nvPr/>
          </p:nvSpPr>
          <p:spPr>
            <a:xfrm>
              <a:off x="449787" y="403486"/>
              <a:ext cx="139783" cy="4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6" name="Google Shape;816;p27"/>
            <p:cNvSpPr/>
            <p:nvPr/>
          </p:nvSpPr>
          <p:spPr>
            <a:xfrm>
              <a:off x="524658" y="568766"/>
              <a:ext cx="49844" cy="10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7" name="Google Shape;817;p27"/>
            <p:cNvSpPr/>
            <p:nvPr/>
          </p:nvSpPr>
          <p:spPr>
            <a:xfrm>
              <a:off x="483643" y="456739"/>
              <a:ext cx="106878" cy="6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8" name="Google Shape;818;p27"/>
            <p:cNvSpPr/>
            <p:nvPr/>
          </p:nvSpPr>
          <p:spPr>
            <a:xfrm>
              <a:off x="527589" y="398313"/>
              <a:ext cx="134931" cy="39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89" name="Google Shape;819;p27"/>
            <p:cNvSpPr/>
            <p:nvPr/>
          </p:nvSpPr>
          <p:spPr>
            <a:xfrm>
              <a:off x="497494" y="398313"/>
              <a:ext cx="144085" cy="39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0" name="Google Shape;820;p27"/>
            <p:cNvSpPr/>
            <p:nvPr/>
          </p:nvSpPr>
          <p:spPr>
            <a:xfrm>
              <a:off x="524502" y="709347"/>
              <a:ext cx="105434" cy="8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1" name="Google Shape;821;p27"/>
            <p:cNvSpPr/>
            <p:nvPr/>
          </p:nvSpPr>
          <p:spPr>
            <a:xfrm>
              <a:off x="703116" y="612318"/>
              <a:ext cx="88296" cy="1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2" name="Google Shape;822;p27"/>
            <p:cNvSpPr/>
            <p:nvPr/>
          </p:nvSpPr>
          <p:spPr>
            <a:xfrm>
              <a:off x="718803" y="646493"/>
              <a:ext cx="73379" cy="7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3" name="Google Shape;823;p27"/>
            <p:cNvSpPr/>
            <p:nvPr/>
          </p:nvSpPr>
          <p:spPr>
            <a:xfrm>
              <a:off x="721989" y="606920"/>
              <a:ext cx="73309" cy="12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4" name="Google Shape;824;p27"/>
            <p:cNvSpPr/>
            <p:nvPr/>
          </p:nvSpPr>
          <p:spPr>
            <a:xfrm>
              <a:off x="634556" y="1717664"/>
              <a:ext cx="1065304" cy="236991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5" name="Google Shape;825;p27"/>
            <p:cNvSpPr/>
            <p:nvPr/>
          </p:nvSpPr>
          <p:spPr>
            <a:xfrm>
              <a:off x="1524902" y="1058337"/>
              <a:ext cx="62601" cy="58342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6" name="Google Shape;826;p27"/>
            <p:cNvSpPr/>
            <p:nvPr/>
          </p:nvSpPr>
          <p:spPr>
            <a:xfrm>
              <a:off x="1457512" y="1053014"/>
              <a:ext cx="129900" cy="80191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7" name="Google Shape;827;p27"/>
            <p:cNvSpPr/>
            <p:nvPr/>
          </p:nvSpPr>
          <p:spPr>
            <a:xfrm>
              <a:off x="1368235" y="1636642"/>
              <a:ext cx="258846" cy="8009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8" name="Google Shape;828;p27"/>
            <p:cNvSpPr/>
            <p:nvPr/>
          </p:nvSpPr>
          <p:spPr>
            <a:xfrm>
              <a:off x="1322208" y="471215"/>
              <a:ext cx="202462" cy="107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600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999" name="Google Shape;829;p27"/>
            <p:cNvSpPr/>
            <p:nvPr/>
          </p:nvSpPr>
          <p:spPr>
            <a:xfrm>
              <a:off x="146651" y="1053312"/>
              <a:ext cx="706563" cy="78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00" name="Google Shape;830;p27"/>
            <p:cNvSpPr/>
            <p:nvPr/>
          </p:nvSpPr>
          <p:spPr>
            <a:xfrm>
              <a:off x="122634" y="1036772"/>
              <a:ext cx="217663" cy="42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</p:grpSp>
      <p:sp>
        <p:nvSpPr>
          <p:cNvPr id="1002" name="TextBox 74"/>
          <p:cNvSpPr txBox="1"/>
          <p:nvPr/>
        </p:nvSpPr>
        <p:spPr>
          <a:xfrm>
            <a:off x="10650694" y="503410"/>
            <a:ext cx="99351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BF9000"/>
                </a:solidFill>
              </a:defRPr>
            </a:lvl1pPr>
          </a:lstStyle>
          <a:p>
            <a:pPr/>
            <a:r>
              <a:t>24</a:t>
            </a:r>
          </a:p>
        </p:txBody>
      </p:sp>
      <p:pic>
        <p:nvPicPr>
          <p:cNvPr id="1003" name="صورة 59" descr="صورة 5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868" y="594205"/>
            <a:ext cx="2476501" cy="476251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1004" name="صورة 60" descr="صورة 6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683" y="1025820"/>
            <a:ext cx="8605943" cy="523876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sp>
        <p:nvSpPr>
          <p:cNvPr id="1005" name="مستطيل 61"/>
          <p:cNvSpPr/>
          <p:nvPr/>
        </p:nvSpPr>
        <p:spPr>
          <a:xfrm>
            <a:off x="8312170" y="36294"/>
            <a:ext cx="3627373" cy="494412"/>
          </a:xfrm>
          <a:prstGeom prst="rect">
            <a:avLst/>
          </a:prstGeom>
          <a:solidFill>
            <a:srgbClr val="BEE7E4"/>
          </a:solidFill>
          <a:ln w="38100">
            <a:solidFill>
              <a:srgbClr val="F4E9D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What is the name of the museum? </a:t>
            </a:r>
          </a:p>
        </p:txBody>
      </p:sp>
      <p:pic>
        <p:nvPicPr>
          <p:cNvPr id="1006" name="صورة 63" descr="صورة 63"/>
          <p:cNvPicPr>
            <a:picLocks noChangeAspect="1"/>
          </p:cNvPicPr>
          <p:nvPr/>
        </p:nvPicPr>
        <p:blipFill>
          <a:blip r:embed="rId4">
            <a:extLst/>
          </a:blip>
          <a:srcRect l="3082" t="18301" r="10760" b="10738"/>
          <a:stretch>
            <a:fillRect/>
          </a:stretch>
        </p:blipFill>
        <p:spPr>
          <a:xfrm>
            <a:off x="45471" y="1612882"/>
            <a:ext cx="11652226" cy="3418160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sp>
        <p:nvSpPr>
          <p:cNvPr id="1007" name="مستطيل 66"/>
          <p:cNvSpPr/>
          <p:nvPr/>
        </p:nvSpPr>
        <p:spPr>
          <a:xfrm>
            <a:off x="8312170" y="522460"/>
            <a:ext cx="3627373" cy="494412"/>
          </a:xfrm>
          <a:prstGeom prst="rect">
            <a:avLst/>
          </a:prstGeom>
          <a:solidFill>
            <a:srgbClr val="BEE7E4"/>
          </a:solidFill>
          <a:ln w="38100">
            <a:solidFill>
              <a:srgbClr val="F4E9D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Who is Hameed? </a:t>
            </a:r>
          </a:p>
        </p:txBody>
      </p:sp>
      <p:sp>
        <p:nvSpPr>
          <p:cNvPr id="1008" name="مستطيل 67"/>
          <p:cNvSpPr/>
          <p:nvPr/>
        </p:nvSpPr>
        <p:spPr>
          <a:xfrm>
            <a:off x="8328934" y="1054970"/>
            <a:ext cx="3610610" cy="494412"/>
          </a:xfrm>
          <a:prstGeom prst="rect">
            <a:avLst/>
          </a:prstGeom>
          <a:solidFill>
            <a:srgbClr val="BEE7E4"/>
          </a:solidFill>
          <a:ln w="38100">
            <a:solidFill>
              <a:srgbClr val="F4E9D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Where is the meteorite from?</a:t>
            </a:r>
          </a:p>
        </p:txBody>
      </p:sp>
      <p:sp>
        <p:nvSpPr>
          <p:cNvPr id="1009" name="مستطيل 69"/>
          <p:cNvSpPr/>
          <p:nvPr/>
        </p:nvSpPr>
        <p:spPr>
          <a:xfrm>
            <a:off x="8312170" y="2022293"/>
            <a:ext cx="3610610" cy="494412"/>
          </a:xfrm>
          <a:prstGeom prst="rect">
            <a:avLst/>
          </a:prstGeom>
          <a:solidFill>
            <a:srgbClr val="BEE7E4"/>
          </a:solidFill>
          <a:ln w="38100">
            <a:solidFill>
              <a:srgbClr val="F4E9D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How old is the skeleton of the elephant? </a:t>
            </a:r>
          </a:p>
        </p:txBody>
      </p:sp>
      <p:sp>
        <p:nvSpPr>
          <p:cNvPr id="1010" name="مستطيل 70"/>
          <p:cNvSpPr/>
          <p:nvPr/>
        </p:nvSpPr>
        <p:spPr>
          <a:xfrm>
            <a:off x="8312170" y="1513102"/>
            <a:ext cx="3610610" cy="494412"/>
          </a:xfrm>
          <a:prstGeom prst="rect">
            <a:avLst/>
          </a:prstGeom>
          <a:solidFill>
            <a:srgbClr val="BEE7E4"/>
          </a:solidFill>
          <a:ln w="38100">
            <a:solidFill>
              <a:srgbClr val="F4E9D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Are the dinosaurs’ skeleton big?</a:t>
            </a:r>
          </a:p>
        </p:txBody>
      </p:sp>
      <p:sp>
        <p:nvSpPr>
          <p:cNvPr id="1011" name="رابط مستقيم 71"/>
          <p:cNvSpPr/>
          <p:nvPr/>
        </p:nvSpPr>
        <p:spPr>
          <a:xfrm>
            <a:off x="2062974" y="2207992"/>
            <a:ext cx="2480741" cy="1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12" name="رابط مستقيم 73"/>
          <p:cNvSpPr/>
          <p:nvPr/>
        </p:nvSpPr>
        <p:spPr>
          <a:xfrm>
            <a:off x="8449688" y="2169892"/>
            <a:ext cx="2719126" cy="1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13" name="رابط مستقيم 75"/>
          <p:cNvSpPr/>
          <p:nvPr/>
        </p:nvSpPr>
        <p:spPr>
          <a:xfrm>
            <a:off x="610418" y="3302974"/>
            <a:ext cx="3376767" cy="1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14" name="رابط مستقيم 77"/>
          <p:cNvSpPr/>
          <p:nvPr/>
        </p:nvSpPr>
        <p:spPr>
          <a:xfrm>
            <a:off x="1316421" y="4877871"/>
            <a:ext cx="4555176" cy="1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15" name="رابط مستقيم 78"/>
          <p:cNvSpPr/>
          <p:nvPr/>
        </p:nvSpPr>
        <p:spPr>
          <a:xfrm>
            <a:off x="1772892" y="3870210"/>
            <a:ext cx="1686912" cy="1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01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l="0" t="0" r="2" b="9"/>
          <a:stretch>
            <a:fillRect/>
          </a:stretch>
        </p:blipFill>
        <p:spPr>
          <a:xfrm>
            <a:off x="8432627" y="5325772"/>
            <a:ext cx="2042717" cy="1531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98" y="0"/>
                </a:moveTo>
                <a:cubicBezTo>
                  <a:pt x="1207" y="0"/>
                  <a:pt x="0" y="1610"/>
                  <a:pt x="0" y="3598"/>
                </a:cubicBezTo>
                <a:lnTo>
                  <a:pt x="0" y="18002"/>
                </a:lnTo>
                <a:cubicBezTo>
                  <a:pt x="0" y="19990"/>
                  <a:pt x="1207" y="21600"/>
                  <a:pt x="2698" y="21600"/>
                </a:cubicBezTo>
                <a:lnTo>
                  <a:pt x="18902" y="21600"/>
                </a:lnTo>
                <a:cubicBezTo>
                  <a:pt x="20393" y="21600"/>
                  <a:pt x="21600" y="19990"/>
                  <a:pt x="21600" y="18002"/>
                </a:cubicBezTo>
                <a:lnTo>
                  <a:pt x="21600" y="3598"/>
                </a:lnTo>
                <a:cubicBezTo>
                  <a:pt x="21600" y="1610"/>
                  <a:pt x="20393" y="0"/>
                  <a:pt x="18902" y="0"/>
                </a:cubicBezTo>
                <a:lnTo>
                  <a:pt x="2698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1017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86080" y="5325772"/>
            <a:ext cx="965468" cy="965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8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19177" y="5119410"/>
            <a:ext cx="2304473" cy="1741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9" y="0"/>
                </a:moveTo>
                <a:cubicBezTo>
                  <a:pt x="1217" y="0"/>
                  <a:pt x="0" y="1610"/>
                  <a:pt x="0" y="3598"/>
                </a:cubicBezTo>
                <a:lnTo>
                  <a:pt x="0" y="17997"/>
                </a:lnTo>
                <a:cubicBezTo>
                  <a:pt x="0" y="19985"/>
                  <a:pt x="1217" y="21600"/>
                  <a:pt x="2719" y="21600"/>
                </a:cubicBezTo>
                <a:lnTo>
                  <a:pt x="18877" y="21600"/>
                </a:lnTo>
                <a:cubicBezTo>
                  <a:pt x="20380" y="21600"/>
                  <a:pt x="21600" y="19985"/>
                  <a:pt x="21600" y="17997"/>
                </a:cubicBezTo>
                <a:lnTo>
                  <a:pt x="21600" y="3598"/>
                </a:lnTo>
                <a:cubicBezTo>
                  <a:pt x="21600" y="1610"/>
                  <a:pt x="20380" y="0"/>
                  <a:pt x="18877" y="0"/>
                </a:cubicBezTo>
                <a:lnTo>
                  <a:pt x="2719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  <p:pic>
        <p:nvPicPr>
          <p:cNvPr id="1019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63948" y="5232705"/>
            <a:ext cx="2304472" cy="1717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82" y="0"/>
                </a:moveTo>
                <a:cubicBezTo>
                  <a:pt x="1200" y="0"/>
                  <a:pt x="0" y="1609"/>
                  <a:pt x="0" y="3598"/>
                </a:cubicBezTo>
                <a:lnTo>
                  <a:pt x="0" y="17998"/>
                </a:lnTo>
                <a:cubicBezTo>
                  <a:pt x="0" y="19986"/>
                  <a:pt x="1200" y="21600"/>
                  <a:pt x="2682" y="21600"/>
                </a:cubicBezTo>
                <a:lnTo>
                  <a:pt x="18914" y="21600"/>
                </a:lnTo>
                <a:cubicBezTo>
                  <a:pt x="20397" y="21600"/>
                  <a:pt x="21600" y="19986"/>
                  <a:pt x="21600" y="17998"/>
                </a:cubicBezTo>
                <a:lnTo>
                  <a:pt x="21600" y="3598"/>
                </a:lnTo>
                <a:cubicBezTo>
                  <a:pt x="21600" y="1609"/>
                  <a:pt x="20397" y="0"/>
                  <a:pt x="18914" y="0"/>
                </a:cubicBezTo>
                <a:lnTo>
                  <a:pt x="2682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76200" dist="38100" dir="78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2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2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4" dur="2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1" grpId="2"/>
      <p:bldP build="whole" bldLvl="1" animBg="1" rev="0" advAuto="0" spid="1009" grpId="11"/>
      <p:bldP build="whole" bldLvl="1" animBg="1" rev="0" advAuto="0" spid="1007" grpId="3"/>
      <p:bldP build="whole" bldLvl="1" animBg="1" rev="0" advAuto="0" spid="1014" grpId="13"/>
      <p:bldP build="whole" bldLvl="1" animBg="1" rev="0" advAuto="0" spid="1010" grpId="9"/>
      <p:bldP build="whole" bldLvl="1" animBg="1" rev="0" advAuto="0" spid="1019" grpId="6"/>
      <p:bldP build="whole" bldLvl="1" animBg="1" rev="0" advAuto="0" spid="1018" grpId="8"/>
      <p:bldP build="whole" bldLvl="1" animBg="1" rev="0" advAuto="0" spid="1008" grpId="5"/>
      <p:bldP build="whole" bldLvl="1" animBg="1" rev="0" advAuto="0" spid="1013" grpId="7"/>
      <p:bldP build="whole" bldLvl="1" animBg="1" rev="0" advAuto="0" spid="1012" grpId="4"/>
      <p:bldP build="whole" bldLvl="1" animBg="1" rev="0" advAuto="0" spid="1005" grpId="1"/>
      <p:bldP build="whole" bldLvl="1" animBg="1" rev="0" advAuto="0" spid="1015" grpId="10"/>
      <p:bldP build="whole" bldLvl="1" animBg="1" rev="0" advAuto="0" spid="1016" grpId="1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TextBox 74"/>
          <p:cNvSpPr txBox="1"/>
          <p:nvPr/>
        </p:nvSpPr>
        <p:spPr>
          <a:xfrm>
            <a:off x="11085700" y="-1"/>
            <a:ext cx="993517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BF9000"/>
                </a:solidFill>
              </a:defRPr>
            </a:lvl1pPr>
          </a:lstStyle>
          <a:p>
            <a:pPr/>
            <a:r>
              <a:t>24</a:t>
            </a:r>
          </a:p>
        </p:txBody>
      </p:sp>
      <p:pic>
        <p:nvPicPr>
          <p:cNvPr id="1022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603" y="4762"/>
            <a:ext cx="11090324" cy="6227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23" name="شكل بيضاوي 5"/>
          <p:cNvSpPr/>
          <p:nvPr/>
        </p:nvSpPr>
        <p:spPr>
          <a:xfrm>
            <a:off x="2643532" y="231849"/>
            <a:ext cx="847100" cy="517310"/>
          </a:xfrm>
          <a:prstGeom prst="ellipse">
            <a:avLst/>
          </a:prstGeom>
          <a:ln w="50800">
            <a:solidFill>
              <a:srgbClr val="000099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24" name="مستطيل 6"/>
          <p:cNvSpPr/>
          <p:nvPr/>
        </p:nvSpPr>
        <p:spPr>
          <a:xfrm>
            <a:off x="5958047" y="231849"/>
            <a:ext cx="1501461" cy="442601"/>
          </a:xfrm>
          <a:prstGeom prst="rect">
            <a:avLst/>
          </a:prstGeom>
          <a:ln w="635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25" name="رابط مستقيم 7"/>
          <p:cNvSpPr/>
          <p:nvPr/>
        </p:nvSpPr>
        <p:spPr>
          <a:xfrm>
            <a:off x="1337401" y="1193348"/>
            <a:ext cx="1432863" cy="1"/>
          </a:xfrm>
          <a:prstGeom prst="line">
            <a:avLst/>
          </a:prstGeom>
          <a:ln w="63500">
            <a:solidFill>
              <a:srgbClr val="00CC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26" name="شكل بيضاوي 8"/>
          <p:cNvSpPr/>
          <p:nvPr/>
        </p:nvSpPr>
        <p:spPr>
          <a:xfrm>
            <a:off x="5849944" y="2613005"/>
            <a:ext cx="1311736" cy="618572"/>
          </a:xfrm>
          <a:prstGeom prst="ellipse">
            <a:avLst/>
          </a:prstGeom>
          <a:ln w="38100">
            <a:solidFill>
              <a:srgbClr val="000099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27" name="شكل بيضاوي 9"/>
          <p:cNvSpPr/>
          <p:nvPr/>
        </p:nvSpPr>
        <p:spPr>
          <a:xfrm>
            <a:off x="7288410" y="3180495"/>
            <a:ext cx="1283109" cy="635448"/>
          </a:xfrm>
          <a:prstGeom prst="ellipse">
            <a:avLst/>
          </a:prstGeom>
          <a:ln w="38100">
            <a:solidFill>
              <a:srgbClr val="000099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28" name="مستطيل 11"/>
          <p:cNvSpPr/>
          <p:nvPr/>
        </p:nvSpPr>
        <p:spPr>
          <a:xfrm>
            <a:off x="2316425" y="2740755"/>
            <a:ext cx="1392648" cy="483290"/>
          </a:xfrm>
          <a:prstGeom prst="rect">
            <a:avLst/>
          </a:prstGeom>
          <a:ln w="381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29" name="مستطيل 12"/>
          <p:cNvSpPr/>
          <p:nvPr/>
        </p:nvSpPr>
        <p:spPr>
          <a:xfrm>
            <a:off x="4853217" y="3796148"/>
            <a:ext cx="927198" cy="518365"/>
          </a:xfrm>
          <a:prstGeom prst="rect">
            <a:avLst/>
          </a:prstGeom>
          <a:ln w="508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30" name="مستطيل 13"/>
          <p:cNvSpPr/>
          <p:nvPr/>
        </p:nvSpPr>
        <p:spPr>
          <a:xfrm>
            <a:off x="2626338" y="3855732"/>
            <a:ext cx="601101" cy="399197"/>
          </a:xfrm>
          <a:prstGeom prst="rect">
            <a:avLst/>
          </a:prstGeom>
          <a:ln w="508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31" name="مستطيل 16"/>
          <p:cNvSpPr/>
          <p:nvPr/>
        </p:nvSpPr>
        <p:spPr>
          <a:xfrm>
            <a:off x="4344439" y="4399420"/>
            <a:ext cx="1188966" cy="517051"/>
          </a:xfrm>
          <a:prstGeom prst="rect">
            <a:avLst/>
          </a:prstGeom>
          <a:ln w="508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32" name="رابط مستقيم 19"/>
          <p:cNvSpPr/>
          <p:nvPr/>
        </p:nvSpPr>
        <p:spPr>
          <a:xfrm>
            <a:off x="3806862" y="3129695"/>
            <a:ext cx="1237009" cy="1"/>
          </a:xfrm>
          <a:prstGeom prst="line">
            <a:avLst/>
          </a:prstGeom>
          <a:ln w="63500">
            <a:solidFill>
              <a:srgbClr val="00CC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33" name="رابط مستقيم 20"/>
          <p:cNvSpPr/>
          <p:nvPr/>
        </p:nvSpPr>
        <p:spPr>
          <a:xfrm>
            <a:off x="3914661" y="3703499"/>
            <a:ext cx="2258419" cy="1"/>
          </a:xfrm>
          <a:prstGeom prst="line">
            <a:avLst/>
          </a:prstGeom>
          <a:ln w="76200">
            <a:solidFill>
              <a:srgbClr val="00CC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34" name="رابط مستقيم 21"/>
          <p:cNvSpPr/>
          <p:nvPr/>
        </p:nvSpPr>
        <p:spPr>
          <a:xfrm>
            <a:off x="4881823" y="5445712"/>
            <a:ext cx="3247977" cy="1"/>
          </a:xfrm>
          <a:prstGeom prst="line">
            <a:avLst/>
          </a:prstGeom>
          <a:ln w="50800">
            <a:solidFill>
              <a:srgbClr val="00CC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35" name="مستطيل 24"/>
          <p:cNvSpPr/>
          <p:nvPr/>
        </p:nvSpPr>
        <p:spPr>
          <a:xfrm>
            <a:off x="657842" y="5634672"/>
            <a:ext cx="8772057" cy="1218566"/>
          </a:xfrm>
          <a:prstGeom prst="rect">
            <a:avLst/>
          </a:prstGeom>
          <a:solidFill>
            <a:srgbClr val="BEE7E4"/>
          </a:solidFill>
          <a:ln>
            <a:solidFill>
              <a:srgbClr val="F4E9D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b="1">
                <a:latin typeface="MyriadPro-Bold"/>
                <a:ea typeface="MyriadPro-Bold"/>
                <a:cs typeface="MyriadPro-Bold"/>
                <a:sym typeface="MyriadPro-Bold"/>
              </a:defRPr>
            </a:pPr>
            <a:r>
              <a:t>Objects: </a:t>
            </a:r>
            <a:r>
              <a:rPr b="0">
                <a:latin typeface="MyriadPro-Light"/>
                <a:ea typeface="MyriadPro-Light"/>
                <a:cs typeface="MyriadPro-Light"/>
                <a:sym typeface="MyriadPro-Light"/>
              </a:rPr>
              <a:t>meteorite, dinosaur skeletons</a:t>
            </a:r>
            <a:endParaRPr b="0">
              <a:latin typeface="MyriadPro-Light"/>
              <a:ea typeface="MyriadPro-Light"/>
              <a:cs typeface="MyriadPro-Light"/>
              <a:sym typeface="MyriadPro-Light"/>
            </a:endParaRPr>
          </a:p>
          <a:p>
            <a:pPr algn="l">
              <a:defRPr b="1">
                <a:latin typeface="MyriadPro-Bold"/>
                <a:ea typeface="MyriadPro-Bold"/>
                <a:cs typeface="MyriadPro-Bold"/>
                <a:sym typeface="MyriadPro-Bold"/>
              </a:defRPr>
            </a:pPr>
            <a:r>
              <a:t>Words to describe objects: </a:t>
            </a:r>
            <a:r>
              <a:rPr b="0">
                <a:latin typeface="MyriadPro-Light"/>
                <a:ea typeface="MyriadPro-Light"/>
                <a:cs typeface="MyriadPro-Light"/>
                <a:sym typeface="MyriadPro-Light"/>
              </a:rPr>
              <a:t>interesting, from a crater in the desert, big, strange, </a:t>
            </a:r>
            <a:endParaRPr b="0">
              <a:latin typeface="MyriadPro-Light"/>
              <a:ea typeface="MyriadPro-Light"/>
              <a:cs typeface="MyriadPro-Light"/>
              <a:sym typeface="MyriadPro-Light"/>
            </a:endParaRPr>
          </a:p>
          <a:p>
            <a:pPr algn="l">
              <a:defRPr>
                <a:latin typeface="MyriadPro-Light"/>
                <a:ea typeface="MyriadPro-Light"/>
                <a:cs typeface="MyriadPro-Light"/>
                <a:sym typeface="MyriadPro-Light"/>
              </a:defRPr>
            </a:pPr>
            <a:r>
              <a:t>isn’t a fish, from the sea, enormous, of an elephant, about 12 million years old</a:t>
            </a:r>
          </a:p>
          <a:p>
            <a:pPr algn="l">
              <a:defRPr b="1">
                <a:latin typeface="MyriadPro-Bold"/>
                <a:ea typeface="MyriadPro-Bold"/>
                <a:cs typeface="MyriadPro-Bold"/>
                <a:sym typeface="MyriadPro-Bold"/>
              </a:defRPr>
            </a:pPr>
            <a:r>
              <a:t>Instructions: </a:t>
            </a:r>
            <a:r>
              <a:rPr b="0">
                <a:latin typeface="MyriadPro-Light"/>
                <a:ea typeface="MyriadPro-Light"/>
                <a:cs typeface="MyriadPro-Light"/>
                <a:sym typeface="MyriadPro-Light"/>
              </a:rPr>
              <a:t>Follow me; Please, don’t touch it; Please, don’t take photographs.</a:t>
            </a:r>
          </a:p>
        </p:txBody>
      </p:sp>
      <p:sp>
        <p:nvSpPr>
          <p:cNvPr id="1036" name="شكل بيضاوي 9"/>
          <p:cNvSpPr/>
          <p:nvPr/>
        </p:nvSpPr>
        <p:spPr>
          <a:xfrm>
            <a:off x="6827642" y="4256523"/>
            <a:ext cx="1283109" cy="635448"/>
          </a:xfrm>
          <a:prstGeom prst="ellipse">
            <a:avLst/>
          </a:prstGeom>
          <a:ln w="38100">
            <a:solidFill>
              <a:srgbClr val="000099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2" grpId="8"/>
      <p:bldP build="whole" bldLvl="1" animBg="1" rev="0" advAuto="0" spid="1026" grpId="1"/>
      <p:bldP build="whole" bldLvl="1" animBg="1" rev="0" advAuto="0" spid="1034" grpId="10"/>
      <p:bldP build="whole" bldLvl="1" animBg="1" rev="0" advAuto="0" spid="1035" grpId="11"/>
      <p:bldP build="whole" bldLvl="1" animBg="1" rev="0" advAuto="0" spid="1029" grpId="6"/>
      <p:bldP build="whole" bldLvl="1" animBg="1" rev="0" advAuto="0" spid="1033" grpId="9"/>
      <p:bldP build="whole" bldLvl="1" animBg="1" rev="0" advAuto="0" spid="1027" grpId="2"/>
      <p:bldP build="whole" bldLvl="1" animBg="1" rev="0" advAuto="0" spid="1031" grpId="7"/>
      <p:bldP build="whole" bldLvl="1" animBg="1" rev="0" advAuto="0" spid="1030" grpId="5"/>
      <p:bldP build="whole" bldLvl="1" animBg="1" rev="0" advAuto="0" spid="1036" grpId="3"/>
      <p:bldP build="whole" bldLvl="1" animBg="1" rev="0" advAuto="0" spid="1028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774;p27"/>
          <p:cNvGrpSpPr/>
          <p:nvPr/>
        </p:nvGrpSpPr>
        <p:grpSpPr>
          <a:xfrm>
            <a:off x="8611359" y="3851354"/>
            <a:ext cx="1749989" cy="2188320"/>
            <a:chOff x="0" y="0"/>
            <a:chExt cx="1749987" cy="2188318"/>
          </a:xfrm>
        </p:grpSpPr>
        <p:sp>
          <p:nvSpPr>
            <p:cNvPr id="1038" name="Google Shape;775;p27"/>
            <p:cNvSpPr/>
            <p:nvPr/>
          </p:nvSpPr>
          <p:spPr>
            <a:xfrm flipH="1">
              <a:off x="649505" y="1193389"/>
              <a:ext cx="732235" cy="85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39" name="Google Shape;776;p27"/>
            <p:cNvSpPr/>
            <p:nvPr/>
          </p:nvSpPr>
          <p:spPr>
            <a:xfrm flipH="1">
              <a:off x="1216413" y="1169385"/>
              <a:ext cx="183005" cy="47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0" name="Google Shape;777;p27"/>
            <p:cNvSpPr/>
            <p:nvPr/>
          </p:nvSpPr>
          <p:spPr>
            <a:xfrm flipH="1">
              <a:off x="460260" y="1789136"/>
              <a:ext cx="43298" cy="3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1" name="Google Shape;778;p27"/>
            <p:cNvSpPr/>
            <p:nvPr/>
          </p:nvSpPr>
          <p:spPr>
            <a:xfrm flipH="1">
              <a:off x="521587" y="1789136"/>
              <a:ext cx="43298" cy="3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2" name="Google Shape;779;p27"/>
            <p:cNvSpPr/>
            <p:nvPr/>
          </p:nvSpPr>
          <p:spPr>
            <a:xfrm flipH="1">
              <a:off x="601704" y="1789136"/>
              <a:ext cx="43278" cy="3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3" name="Google Shape;780;p27"/>
            <p:cNvSpPr/>
            <p:nvPr/>
          </p:nvSpPr>
          <p:spPr>
            <a:xfrm flipH="1">
              <a:off x="660812" y="1789136"/>
              <a:ext cx="43278" cy="3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4" name="Google Shape;781;p27"/>
            <p:cNvSpPr/>
            <p:nvPr/>
          </p:nvSpPr>
          <p:spPr>
            <a:xfrm flipH="1">
              <a:off x="720000" y="1789136"/>
              <a:ext cx="43278" cy="3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5" name="Google Shape;782;p27"/>
            <p:cNvSpPr/>
            <p:nvPr/>
          </p:nvSpPr>
          <p:spPr>
            <a:xfrm flipH="1">
              <a:off x="778449" y="1789136"/>
              <a:ext cx="71402" cy="3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6" name="Google Shape;783;p27"/>
            <p:cNvSpPr/>
            <p:nvPr/>
          </p:nvSpPr>
          <p:spPr>
            <a:xfrm flipH="1">
              <a:off x="438309" y="1824084"/>
              <a:ext cx="421237" cy="10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7" name="Google Shape;784;p27"/>
            <p:cNvSpPr/>
            <p:nvPr/>
          </p:nvSpPr>
          <p:spPr>
            <a:xfrm flipH="1">
              <a:off x="1180828" y="1126418"/>
              <a:ext cx="545232" cy="105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8" name="Google Shape;785;p27"/>
            <p:cNvSpPr/>
            <p:nvPr/>
          </p:nvSpPr>
          <p:spPr>
            <a:xfrm flipH="1">
              <a:off x="814203" y="349585"/>
              <a:ext cx="881198" cy="93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49" name="Google Shape;786;p27"/>
            <p:cNvSpPr/>
            <p:nvPr/>
          </p:nvSpPr>
          <p:spPr>
            <a:xfrm flipH="1">
              <a:off x="1493284" y="748903"/>
              <a:ext cx="112262" cy="14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0" name="Google Shape;787;p27"/>
            <p:cNvSpPr/>
            <p:nvPr/>
          </p:nvSpPr>
          <p:spPr>
            <a:xfrm flipH="1">
              <a:off x="1005647" y="933693"/>
              <a:ext cx="38021" cy="2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1" name="Google Shape;788;p27"/>
            <p:cNvSpPr/>
            <p:nvPr/>
          </p:nvSpPr>
          <p:spPr>
            <a:xfrm flipH="1">
              <a:off x="1136335" y="761685"/>
              <a:ext cx="218725" cy="266578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2" name="Google Shape;789;p27"/>
            <p:cNvSpPr/>
            <p:nvPr/>
          </p:nvSpPr>
          <p:spPr>
            <a:xfrm flipH="1">
              <a:off x="812970" y="766029"/>
              <a:ext cx="122076" cy="20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3" name="Google Shape;790;p27"/>
            <p:cNvSpPr/>
            <p:nvPr/>
          </p:nvSpPr>
          <p:spPr>
            <a:xfrm flipH="1">
              <a:off x="678754" y="0"/>
              <a:ext cx="1071234" cy="733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4" name="Google Shape;791;p27"/>
            <p:cNvSpPr/>
            <p:nvPr/>
          </p:nvSpPr>
          <p:spPr>
            <a:xfrm flipH="1">
              <a:off x="1448192" y="590170"/>
              <a:ext cx="226941" cy="13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5" name="Google Shape;792;p27"/>
            <p:cNvSpPr/>
            <p:nvPr/>
          </p:nvSpPr>
          <p:spPr>
            <a:xfrm flipH="1">
              <a:off x="1158544" y="636738"/>
              <a:ext cx="51314" cy="1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6" name="Google Shape;793;p27"/>
            <p:cNvSpPr/>
            <p:nvPr/>
          </p:nvSpPr>
          <p:spPr>
            <a:xfrm flipH="1">
              <a:off x="847231" y="636738"/>
              <a:ext cx="51414" cy="1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7" name="Google Shape;794;p27"/>
            <p:cNvSpPr/>
            <p:nvPr/>
          </p:nvSpPr>
          <p:spPr>
            <a:xfrm flipH="1">
              <a:off x="1142053" y="511373"/>
              <a:ext cx="110030" cy="7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8" name="Google Shape;795;p27"/>
            <p:cNvSpPr/>
            <p:nvPr/>
          </p:nvSpPr>
          <p:spPr>
            <a:xfrm flipH="1">
              <a:off x="819631" y="523876"/>
              <a:ext cx="75041" cy="7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59" name="Google Shape;796;p27"/>
            <p:cNvSpPr/>
            <p:nvPr/>
          </p:nvSpPr>
          <p:spPr>
            <a:xfrm flipH="1">
              <a:off x="992249" y="853133"/>
              <a:ext cx="55738" cy="6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0" name="Google Shape;797;p27"/>
            <p:cNvSpPr/>
            <p:nvPr/>
          </p:nvSpPr>
          <p:spPr>
            <a:xfrm flipH="1">
              <a:off x="673020" y="400906"/>
              <a:ext cx="771892" cy="56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1" name="Google Shape;798;p27"/>
            <p:cNvSpPr/>
            <p:nvPr/>
          </p:nvSpPr>
          <p:spPr>
            <a:xfrm flipH="1">
              <a:off x="668582" y="395086"/>
              <a:ext cx="780687" cy="5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2" name="Google Shape;799;p27"/>
            <p:cNvSpPr/>
            <p:nvPr/>
          </p:nvSpPr>
          <p:spPr>
            <a:xfrm flipH="1">
              <a:off x="647513" y="389154"/>
              <a:ext cx="771992" cy="56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3" name="Google Shape;800;p27"/>
            <p:cNvSpPr/>
            <p:nvPr/>
          </p:nvSpPr>
          <p:spPr>
            <a:xfrm flipH="1">
              <a:off x="1442691" y="476147"/>
              <a:ext cx="148662" cy="15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4" name="Google Shape;801;p27"/>
            <p:cNvSpPr/>
            <p:nvPr/>
          </p:nvSpPr>
          <p:spPr>
            <a:xfrm flipH="1">
              <a:off x="1438373" y="466206"/>
              <a:ext cx="171750" cy="17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5" name="Google Shape;802;p27"/>
            <p:cNvSpPr/>
            <p:nvPr/>
          </p:nvSpPr>
          <p:spPr>
            <a:xfrm flipH="1">
              <a:off x="1442692" y="585445"/>
              <a:ext cx="62088" cy="4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6" name="Google Shape;803;p27"/>
            <p:cNvSpPr/>
            <p:nvPr/>
          </p:nvSpPr>
          <p:spPr>
            <a:xfrm flipH="1">
              <a:off x="1437954" y="577119"/>
              <a:ext cx="74201" cy="6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7" name="Google Shape;804;p27"/>
            <p:cNvSpPr/>
            <p:nvPr/>
          </p:nvSpPr>
          <p:spPr>
            <a:xfrm flipH="1">
              <a:off x="753442" y="501292"/>
              <a:ext cx="60769" cy="32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D6F0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8" name="Google Shape;805;p27"/>
            <p:cNvSpPr/>
            <p:nvPr/>
          </p:nvSpPr>
          <p:spPr>
            <a:xfrm flipH="1">
              <a:off x="814209" y="501292"/>
              <a:ext cx="125328" cy="30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69" name="Google Shape;806;p27"/>
            <p:cNvSpPr/>
            <p:nvPr/>
          </p:nvSpPr>
          <p:spPr>
            <a:xfrm flipH="1">
              <a:off x="812970" y="766029"/>
              <a:ext cx="106424" cy="8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0" name="Google Shape;807;p27"/>
            <p:cNvSpPr/>
            <p:nvPr/>
          </p:nvSpPr>
          <p:spPr>
            <a:xfrm flipH="1">
              <a:off x="769193" y="452868"/>
              <a:ext cx="114860" cy="4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1" name="Google Shape;808;p27"/>
            <p:cNvSpPr/>
            <p:nvPr/>
          </p:nvSpPr>
          <p:spPr>
            <a:xfrm flipH="1">
              <a:off x="847231" y="636738"/>
              <a:ext cx="51414" cy="1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2" name="Google Shape;809;p27"/>
            <p:cNvSpPr/>
            <p:nvPr/>
          </p:nvSpPr>
          <p:spPr>
            <a:xfrm flipH="1">
              <a:off x="819624" y="523903"/>
              <a:ext cx="75058" cy="7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3" name="Google Shape;810;p27"/>
            <p:cNvSpPr/>
            <p:nvPr/>
          </p:nvSpPr>
          <p:spPr>
            <a:xfrm flipH="1">
              <a:off x="726348" y="447020"/>
              <a:ext cx="111890" cy="40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4" name="Google Shape;811;p27"/>
            <p:cNvSpPr/>
            <p:nvPr/>
          </p:nvSpPr>
          <p:spPr>
            <a:xfrm flipH="1">
              <a:off x="748063" y="447020"/>
              <a:ext cx="133532" cy="40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5" name="Google Shape;812;p27"/>
            <p:cNvSpPr/>
            <p:nvPr/>
          </p:nvSpPr>
          <p:spPr>
            <a:xfrm flipH="1">
              <a:off x="769272" y="447020"/>
              <a:ext cx="161176" cy="40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6" name="Google Shape;813;p27"/>
            <p:cNvSpPr/>
            <p:nvPr/>
          </p:nvSpPr>
          <p:spPr>
            <a:xfrm flipH="1">
              <a:off x="1097999" y="496920"/>
              <a:ext cx="231894" cy="32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7" name="Google Shape;814;p27"/>
            <p:cNvSpPr/>
            <p:nvPr/>
          </p:nvSpPr>
          <p:spPr>
            <a:xfrm flipH="1">
              <a:off x="1151727" y="761685"/>
              <a:ext cx="158817" cy="12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8" name="Google Shape;815;p27"/>
            <p:cNvSpPr/>
            <p:nvPr/>
          </p:nvSpPr>
          <p:spPr>
            <a:xfrm flipH="1">
              <a:off x="1143032" y="451698"/>
              <a:ext cx="143905" cy="4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79" name="Google Shape;816;p27"/>
            <p:cNvSpPr/>
            <p:nvPr/>
          </p:nvSpPr>
          <p:spPr>
            <a:xfrm flipH="1">
              <a:off x="1158544" y="636738"/>
              <a:ext cx="51314" cy="12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0" name="Google Shape;817;p27"/>
            <p:cNvSpPr/>
            <p:nvPr/>
          </p:nvSpPr>
          <p:spPr>
            <a:xfrm flipH="1">
              <a:off x="1142053" y="511317"/>
              <a:ext cx="110030" cy="7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1" name="Google Shape;818;p27"/>
            <p:cNvSpPr/>
            <p:nvPr/>
          </p:nvSpPr>
          <p:spPr>
            <a:xfrm flipH="1">
              <a:off x="1067931" y="445906"/>
              <a:ext cx="138909" cy="44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2" name="Google Shape;819;p27"/>
            <p:cNvSpPr/>
            <p:nvPr/>
          </p:nvSpPr>
          <p:spPr>
            <a:xfrm flipH="1">
              <a:off x="1089489" y="445906"/>
              <a:ext cx="148334" cy="44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3" name="Google Shape;820;p27"/>
            <p:cNvSpPr/>
            <p:nvPr/>
          </p:nvSpPr>
          <p:spPr>
            <a:xfrm flipH="1">
              <a:off x="1101475" y="794126"/>
              <a:ext cx="108543" cy="9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4" name="Google Shape;821;p27"/>
            <p:cNvSpPr/>
            <p:nvPr/>
          </p:nvSpPr>
          <p:spPr>
            <a:xfrm flipH="1">
              <a:off x="935238" y="685496"/>
              <a:ext cx="90899" cy="13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5" name="Google Shape;822;p27"/>
            <p:cNvSpPr/>
            <p:nvPr/>
          </p:nvSpPr>
          <p:spPr>
            <a:xfrm flipH="1">
              <a:off x="934444" y="723758"/>
              <a:ext cx="75543" cy="8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6" name="Google Shape;823;p27"/>
            <p:cNvSpPr/>
            <p:nvPr/>
          </p:nvSpPr>
          <p:spPr>
            <a:xfrm flipH="1">
              <a:off x="931237" y="679454"/>
              <a:ext cx="75471" cy="14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7" name="Google Shape;824;p27"/>
            <p:cNvSpPr/>
            <p:nvPr/>
          </p:nvSpPr>
          <p:spPr>
            <a:xfrm flipH="1">
              <a:off x="-1" y="1922995"/>
              <a:ext cx="1096720" cy="265324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8" name="Google Shape;825;p27"/>
            <p:cNvSpPr/>
            <p:nvPr/>
          </p:nvSpPr>
          <p:spPr>
            <a:xfrm flipH="1">
              <a:off x="115671" y="1184840"/>
              <a:ext cx="64446" cy="65317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89" name="Google Shape;826;p27"/>
            <p:cNvSpPr/>
            <p:nvPr/>
          </p:nvSpPr>
          <p:spPr>
            <a:xfrm flipH="1">
              <a:off x="115764" y="1178881"/>
              <a:ext cx="133730" cy="8977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90" name="Google Shape;827;p27"/>
            <p:cNvSpPr/>
            <p:nvPr/>
          </p:nvSpPr>
          <p:spPr>
            <a:xfrm flipH="1">
              <a:off x="74925" y="1832286"/>
              <a:ext cx="266480" cy="8966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91" name="Google Shape;828;p27"/>
            <p:cNvSpPr/>
            <p:nvPr/>
          </p:nvSpPr>
          <p:spPr>
            <a:xfrm flipH="1">
              <a:off x="180356" y="527524"/>
              <a:ext cx="208433" cy="120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600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92" name="Google Shape;829;p27"/>
            <p:cNvSpPr/>
            <p:nvPr/>
          </p:nvSpPr>
          <p:spPr>
            <a:xfrm flipH="1">
              <a:off x="871612" y="1179215"/>
              <a:ext cx="727400" cy="88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093" name="Google Shape;830;p27"/>
            <p:cNvSpPr/>
            <p:nvPr/>
          </p:nvSpPr>
          <p:spPr>
            <a:xfrm flipH="1">
              <a:off x="1399656" y="1160697"/>
              <a:ext cx="224081" cy="47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</p:grpSp>
      <p:sp>
        <p:nvSpPr>
          <p:cNvPr id="1095" name="TextBox 74"/>
          <p:cNvSpPr txBox="1"/>
          <p:nvPr/>
        </p:nvSpPr>
        <p:spPr>
          <a:xfrm>
            <a:off x="10650694" y="503410"/>
            <a:ext cx="993517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BF9000"/>
                </a:solidFill>
              </a:defRPr>
            </a:lvl1pPr>
          </a:lstStyle>
          <a:p>
            <a:pPr/>
            <a:r>
              <a:t>24</a:t>
            </a:r>
          </a:p>
        </p:txBody>
      </p:sp>
      <p:pic>
        <p:nvPicPr>
          <p:cNvPr id="1096" name="صورة 59" descr="صورة 5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360" y="1700420"/>
            <a:ext cx="8672694" cy="126186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</p:pic>
      <p:pic>
        <p:nvPicPr>
          <p:cNvPr id="1097" name="صورة 60" descr="صورة 6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444" y="660412"/>
            <a:ext cx="2476501" cy="476251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109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04975" y="1929662"/>
            <a:ext cx="888034" cy="944717"/>
          </a:xfrm>
          <a:prstGeom prst="rect">
            <a:avLst/>
          </a:prstGeom>
          <a:ln w="12700">
            <a:miter lim="400000"/>
          </a:ln>
        </p:spPr>
      </p:pic>
      <p:sp>
        <p:nvSpPr>
          <p:cNvPr id="1099" name="مستطيل 64"/>
          <p:cNvSpPr/>
          <p:nvPr/>
        </p:nvSpPr>
        <p:spPr>
          <a:xfrm>
            <a:off x="7047779" y="3170881"/>
            <a:ext cx="4445230" cy="650241"/>
          </a:xfrm>
          <a:prstGeom prst="rect">
            <a:avLst/>
          </a:prstGeom>
          <a:solidFill>
            <a:srgbClr val="FBE5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>
                <a:latin typeface="MyriadPro-Light"/>
                <a:ea typeface="MyriadPro-Light"/>
                <a:cs typeface="MyriadPro-Light"/>
                <a:sym typeface="MyriadPro-Light"/>
              </a:defRPr>
            </a:pPr>
            <a:r>
              <a:t>Write the paragraphs using the text in </a:t>
            </a:r>
            <a:r>
              <a:t>exercise </a:t>
            </a:r>
            <a:r>
              <a:rPr b="1">
                <a:latin typeface="MyriadPro-Bold"/>
                <a:ea typeface="MyriadPro-Bold"/>
                <a:cs typeface="MyriadPro-Bold"/>
                <a:sym typeface="MyriadPro-Bold"/>
              </a:rPr>
              <a:t>B </a:t>
            </a:r>
            <a:r>
              <a:t>as a model.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Welcome to the __________ . My name is __________ I am your guide. I will show you my favorite objects in the museum . Follow me. This is a __________ . It is __________"/>
          <p:cNvGrpSpPr/>
          <p:nvPr/>
        </p:nvGrpSpPr>
        <p:grpSpPr>
          <a:xfrm>
            <a:off x="2087761" y="1240624"/>
            <a:ext cx="9912153" cy="2188377"/>
            <a:chOff x="0" y="0"/>
            <a:chExt cx="9912152" cy="2188375"/>
          </a:xfrm>
        </p:grpSpPr>
        <p:sp>
          <p:nvSpPr>
            <p:cNvPr id="1101" name="Shape"/>
            <p:cNvSpPr/>
            <p:nvPr/>
          </p:nvSpPr>
          <p:spPr>
            <a:xfrm>
              <a:off x="18590" y="0"/>
              <a:ext cx="9893563" cy="216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25" fill="norm" stroke="1" extrusionOk="0">
                  <a:moveTo>
                    <a:pt x="28" y="262"/>
                  </a:moveTo>
                  <a:cubicBezTo>
                    <a:pt x="455" y="474"/>
                    <a:pt x="578" y="468"/>
                    <a:pt x="1036" y="262"/>
                  </a:cubicBezTo>
                  <a:cubicBezTo>
                    <a:pt x="1494" y="56"/>
                    <a:pt x="1718" y="110"/>
                    <a:pt x="2045" y="262"/>
                  </a:cubicBezTo>
                  <a:cubicBezTo>
                    <a:pt x="2372" y="414"/>
                    <a:pt x="3283" y="351"/>
                    <a:pt x="3912" y="262"/>
                  </a:cubicBezTo>
                  <a:cubicBezTo>
                    <a:pt x="4542" y="173"/>
                    <a:pt x="5222" y="-159"/>
                    <a:pt x="5565" y="262"/>
                  </a:cubicBezTo>
                  <a:cubicBezTo>
                    <a:pt x="5909" y="683"/>
                    <a:pt x="6535" y="326"/>
                    <a:pt x="6788" y="262"/>
                  </a:cubicBezTo>
                  <a:cubicBezTo>
                    <a:pt x="7042" y="197"/>
                    <a:pt x="8369" y="-262"/>
                    <a:pt x="8871" y="262"/>
                  </a:cubicBezTo>
                  <a:cubicBezTo>
                    <a:pt x="9373" y="786"/>
                    <a:pt x="9890" y="438"/>
                    <a:pt x="10739" y="262"/>
                  </a:cubicBezTo>
                  <a:cubicBezTo>
                    <a:pt x="11588" y="85"/>
                    <a:pt x="11391" y="393"/>
                    <a:pt x="11747" y="262"/>
                  </a:cubicBezTo>
                  <a:cubicBezTo>
                    <a:pt x="12103" y="131"/>
                    <a:pt x="12872" y="-256"/>
                    <a:pt x="13400" y="262"/>
                  </a:cubicBezTo>
                  <a:cubicBezTo>
                    <a:pt x="13929" y="780"/>
                    <a:pt x="14537" y="640"/>
                    <a:pt x="15053" y="262"/>
                  </a:cubicBezTo>
                  <a:cubicBezTo>
                    <a:pt x="15569" y="-116"/>
                    <a:pt x="15617" y="-8"/>
                    <a:pt x="16061" y="262"/>
                  </a:cubicBezTo>
                  <a:cubicBezTo>
                    <a:pt x="16506" y="532"/>
                    <a:pt x="16728" y="421"/>
                    <a:pt x="17070" y="262"/>
                  </a:cubicBezTo>
                  <a:cubicBezTo>
                    <a:pt x="17411" y="103"/>
                    <a:pt x="18354" y="213"/>
                    <a:pt x="18937" y="262"/>
                  </a:cubicBezTo>
                  <a:cubicBezTo>
                    <a:pt x="19520" y="311"/>
                    <a:pt x="20489" y="992"/>
                    <a:pt x="21516" y="262"/>
                  </a:cubicBezTo>
                  <a:cubicBezTo>
                    <a:pt x="21542" y="2815"/>
                    <a:pt x="21470" y="8504"/>
                    <a:pt x="21516" y="10778"/>
                  </a:cubicBezTo>
                  <a:cubicBezTo>
                    <a:pt x="21562" y="13053"/>
                    <a:pt x="21491" y="16904"/>
                    <a:pt x="21516" y="20883"/>
                  </a:cubicBezTo>
                  <a:cubicBezTo>
                    <a:pt x="21021" y="21314"/>
                    <a:pt x="20489" y="20427"/>
                    <a:pt x="19863" y="20883"/>
                  </a:cubicBezTo>
                  <a:cubicBezTo>
                    <a:pt x="19237" y="21338"/>
                    <a:pt x="18952" y="20935"/>
                    <a:pt x="18425" y="20883"/>
                  </a:cubicBezTo>
                  <a:cubicBezTo>
                    <a:pt x="17898" y="20831"/>
                    <a:pt x="17786" y="20909"/>
                    <a:pt x="17417" y="20883"/>
                  </a:cubicBezTo>
                  <a:cubicBezTo>
                    <a:pt x="17047" y="20857"/>
                    <a:pt x="16301" y="21025"/>
                    <a:pt x="15334" y="20883"/>
                  </a:cubicBezTo>
                  <a:cubicBezTo>
                    <a:pt x="14367" y="20740"/>
                    <a:pt x="14430" y="20436"/>
                    <a:pt x="13681" y="20883"/>
                  </a:cubicBezTo>
                  <a:cubicBezTo>
                    <a:pt x="12932" y="21329"/>
                    <a:pt x="12877" y="20975"/>
                    <a:pt x="12673" y="20883"/>
                  </a:cubicBezTo>
                  <a:cubicBezTo>
                    <a:pt x="12468" y="20790"/>
                    <a:pt x="11464" y="20551"/>
                    <a:pt x="10590" y="20883"/>
                  </a:cubicBezTo>
                  <a:cubicBezTo>
                    <a:pt x="9717" y="21215"/>
                    <a:pt x="9834" y="21099"/>
                    <a:pt x="9367" y="20883"/>
                  </a:cubicBezTo>
                  <a:cubicBezTo>
                    <a:pt x="8900" y="20666"/>
                    <a:pt x="8606" y="20721"/>
                    <a:pt x="8144" y="20883"/>
                  </a:cubicBezTo>
                  <a:cubicBezTo>
                    <a:pt x="7682" y="21044"/>
                    <a:pt x="7027" y="21336"/>
                    <a:pt x="6491" y="20883"/>
                  </a:cubicBezTo>
                  <a:cubicBezTo>
                    <a:pt x="5955" y="20430"/>
                    <a:pt x="4998" y="20694"/>
                    <a:pt x="4623" y="20883"/>
                  </a:cubicBezTo>
                  <a:cubicBezTo>
                    <a:pt x="4249" y="21071"/>
                    <a:pt x="3603" y="20428"/>
                    <a:pt x="3185" y="20883"/>
                  </a:cubicBezTo>
                  <a:cubicBezTo>
                    <a:pt x="2767" y="21338"/>
                    <a:pt x="2509" y="20797"/>
                    <a:pt x="1962" y="20883"/>
                  </a:cubicBezTo>
                  <a:cubicBezTo>
                    <a:pt x="1415" y="20968"/>
                    <a:pt x="546" y="21240"/>
                    <a:pt x="28" y="20883"/>
                  </a:cubicBezTo>
                  <a:cubicBezTo>
                    <a:pt x="-38" y="17274"/>
                    <a:pt x="34" y="14898"/>
                    <a:pt x="28" y="10985"/>
                  </a:cubicBezTo>
                  <a:cubicBezTo>
                    <a:pt x="23" y="7071"/>
                    <a:pt x="75" y="3745"/>
                    <a:pt x="28" y="262"/>
                  </a:cubicBezTo>
                  <a:close/>
                </a:path>
              </a:pathLst>
            </a:custGeom>
            <a:noFill/>
            <a:ln w="38100" cap="flat">
              <a:solidFill>
                <a:srgbClr val="C4C4C4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11479">
                <a:lnSpc>
                  <a:spcPct val="115000"/>
                </a:lnSpc>
                <a:spcBef>
                  <a:spcPts val="900"/>
                </a:spcBef>
                <a:defRPr sz="3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</p:txBody>
        </p:sp>
        <p:sp>
          <p:nvSpPr>
            <p:cNvPr id="1102" name="Welcome to the __________ . My name is __________ . I am your guide. I will show you my favorite objects in the museum . Follow me. This is a __________ . It is __________. This is a __________. It is __________. Please, don’t _________ __________✋🏼🚫  "/>
            <p:cNvSpPr txBox="1"/>
            <p:nvPr/>
          </p:nvSpPr>
          <p:spPr>
            <a:xfrm>
              <a:off x="0" y="194728"/>
              <a:ext cx="9831102" cy="1993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rmAutofit fontScale="100000" lnSpcReduction="0"/>
            </a:bodyPr>
            <a:lstStyle/>
            <a:p>
              <a:pPr algn="l" defTabSz="209854">
                <a:lnSpc>
                  <a:spcPct val="115000"/>
                </a:lnSpc>
                <a:spcBef>
                  <a:spcPts val="400"/>
                </a:spcBef>
                <a:defRPr sz="1071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          </a:t>
              </a:r>
              <a:r>
                <a:rPr sz="2243"/>
                <a:t>Welcome to the __________ . My name is __________ . I am your guide. I will show you my favorite objects in the museum . Follow me. This is a __________ . It is __________. This is a __________. It is __________. Please, don’t _________</a:t>
              </a:r>
              <a:r>
                <a:t> </a:t>
              </a:r>
              <a:r>
                <a:rPr sz="2243"/>
                <a:t>__________✋🏼🚫</a:t>
              </a:r>
              <a:r>
                <a:t> </a:t>
              </a:r>
              <a:r>
                <a:rPr sz="2243"/>
                <a:t>  and __________</a:t>
              </a:r>
              <a:r>
                <a:t> </a:t>
              </a:r>
              <a:r>
                <a:rPr sz="2243"/>
                <a:t>__________ 📸🚫 .</a:t>
              </a:r>
            </a:p>
          </p:txBody>
        </p:sp>
      </p:grpSp>
      <p:pic>
        <p:nvPicPr>
          <p:cNvPr id="1104" name="Screen Shot 2020-10-09 at 2.42.34 PM.png" descr="Screen Shot 2020-10-09 at 2.42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051" y="3522379"/>
            <a:ext cx="2968136" cy="3335621"/>
          </a:xfrm>
          <a:prstGeom prst="rect">
            <a:avLst/>
          </a:prstGeom>
          <a:ln w="12700">
            <a:miter lim="400000"/>
          </a:ln>
        </p:spPr>
      </p:pic>
      <p:sp>
        <p:nvSpPr>
          <p:cNvPr id="1105" name="Add some instructions."/>
          <p:cNvSpPr txBox="1"/>
          <p:nvPr/>
        </p:nvSpPr>
        <p:spPr>
          <a:xfrm>
            <a:off x="4627185" y="6113738"/>
            <a:ext cx="2592912" cy="52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just">
              <a:lnSpc>
                <a:spcPct val="115000"/>
              </a:lnSpc>
              <a:spcBef>
                <a:spcPts val="1000"/>
              </a:spcBef>
              <a:defRPr sz="2300">
                <a:solidFill>
                  <a:srgbClr val="C00000"/>
                </a:solidFill>
                <a:latin typeface="MV Boli"/>
                <a:ea typeface="MV Boli"/>
                <a:cs typeface="MV Boli"/>
                <a:sym typeface="MV Boli"/>
              </a:defRPr>
            </a:lvl1pPr>
          </a:lstStyle>
          <a:p>
            <a:pPr/>
            <a:r>
              <a:t>Add some instructions.</a:t>
            </a:r>
          </a:p>
        </p:txBody>
      </p:sp>
      <p:sp>
        <p:nvSpPr>
          <p:cNvPr id="1106" name="How to start the paragraph:"/>
          <p:cNvSpPr txBox="1"/>
          <p:nvPr/>
        </p:nvSpPr>
        <p:spPr>
          <a:xfrm>
            <a:off x="2363760" y="801204"/>
            <a:ext cx="3847872" cy="486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defRPr sz="2300">
                <a:solidFill>
                  <a:srgbClr val="C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How to</a:t>
            </a:r>
            <a:r>
              <a:t> write</a:t>
            </a:r>
            <a:r>
              <a:t> the paragraph:</a:t>
            </a:r>
          </a:p>
        </p:txBody>
      </p:sp>
      <p:sp>
        <p:nvSpPr>
          <p:cNvPr id="1107" name="TextBox 171"/>
          <p:cNvSpPr txBox="1"/>
          <p:nvPr/>
        </p:nvSpPr>
        <p:spPr>
          <a:xfrm>
            <a:off x="11006397" y="-1"/>
            <a:ext cx="993517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BF9000"/>
                </a:solidFill>
              </a:defRPr>
            </a:lvl1pPr>
          </a:lstStyle>
          <a:p>
            <a:pPr/>
            <a:r>
              <a:t>24</a:t>
            </a:r>
          </a:p>
        </p:txBody>
      </p:sp>
      <p:grpSp>
        <p:nvGrpSpPr>
          <p:cNvPr id="1120" name="Drawing"/>
          <p:cNvGrpSpPr/>
          <p:nvPr/>
        </p:nvGrpSpPr>
        <p:grpSpPr>
          <a:xfrm>
            <a:off x="8117654" y="3465229"/>
            <a:ext cx="3897116" cy="2723025"/>
            <a:chOff x="-57150" y="-57150"/>
            <a:chExt cx="3897114" cy="2723024"/>
          </a:xfrm>
        </p:grpSpPr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3564" y="345579"/>
              <a:ext cx="1057260" cy="721400"/>
            </a:xfrm>
            <a:prstGeom prst="rect">
              <a:avLst/>
            </a:prstGeom>
            <a:effectLst/>
          </p:spPr>
        </p:pic>
        <p:pic>
          <p:nvPicPr>
            <p:cNvPr id="111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885" y="874537"/>
              <a:ext cx="1466750" cy="529052"/>
            </a:xfrm>
            <a:prstGeom prst="rect">
              <a:avLst/>
            </a:prstGeom>
            <a:effectLst/>
          </p:spPr>
        </p:pic>
        <p:pic>
          <p:nvPicPr>
            <p:cNvPr id="111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30240" y="1301310"/>
              <a:ext cx="857850" cy="739433"/>
            </a:xfrm>
            <a:prstGeom prst="rect">
              <a:avLst/>
            </a:prstGeom>
            <a:effectLst/>
          </p:spPr>
        </p:pic>
        <p:pic>
          <p:nvPicPr>
            <p:cNvPr id="111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7165" y="-57150"/>
              <a:ext cx="2001719" cy="607193"/>
            </a:xfrm>
            <a:prstGeom prst="rect">
              <a:avLst/>
            </a:prstGeom>
            <a:effectLst/>
          </p:spPr>
        </p:pic>
        <p:pic>
          <p:nvPicPr>
            <p:cNvPr id="111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11146" y="-27096"/>
              <a:ext cx="2628819" cy="2656906"/>
            </a:xfrm>
            <a:prstGeom prst="rect">
              <a:avLst/>
            </a:prstGeom>
            <a:effectLst/>
          </p:spPr>
        </p:pic>
        <p:pic>
          <p:nvPicPr>
            <p:cNvPr id="111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57150" y="489840"/>
              <a:ext cx="1580957" cy="21760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TextBox 74"/>
          <p:cNvSpPr txBox="1"/>
          <p:nvPr/>
        </p:nvSpPr>
        <p:spPr>
          <a:xfrm>
            <a:off x="11085700" y="-1"/>
            <a:ext cx="993517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BF9000"/>
                </a:solidFill>
              </a:defRPr>
            </a:lvl1pPr>
          </a:lstStyle>
          <a:p>
            <a:pPr/>
            <a:r>
              <a:t>24</a:t>
            </a:r>
          </a:p>
        </p:txBody>
      </p:sp>
      <p:pic>
        <p:nvPicPr>
          <p:cNvPr id="1123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527" y="146235"/>
            <a:ext cx="7896622" cy="3240361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grpSp>
        <p:nvGrpSpPr>
          <p:cNvPr id="1128" name="مستطيل 6"/>
          <p:cNvGrpSpPr/>
          <p:nvPr/>
        </p:nvGrpSpPr>
        <p:grpSpPr>
          <a:xfrm>
            <a:off x="736077" y="3275679"/>
            <a:ext cx="10220389" cy="2192876"/>
            <a:chOff x="0" y="0"/>
            <a:chExt cx="10220387" cy="2192875"/>
          </a:xfrm>
        </p:grpSpPr>
        <p:grpSp>
          <p:nvGrpSpPr>
            <p:cNvPr id="1126" name="Group"/>
            <p:cNvGrpSpPr/>
            <p:nvPr/>
          </p:nvGrpSpPr>
          <p:grpSpPr>
            <a:xfrm>
              <a:off x="-1" y="-1"/>
              <a:ext cx="10220389" cy="1687484"/>
              <a:chOff x="0" y="0"/>
              <a:chExt cx="10220387" cy="1687482"/>
            </a:xfrm>
          </p:grpSpPr>
          <p:sp>
            <p:nvSpPr>
              <p:cNvPr id="1124" name="Shape"/>
              <p:cNvSpPr/>
              <p:nvPr/>
            </p:nvSpPr>
            <p:spPr>
              <a:xfrm>
                <a:off x="0" y="-1"/>
                <a:ext cx="10220388" cy="1687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219" fill="norm" stroke="1" extrusionOk="0">
                    <a:moveTo>
                      <a:pt x="32" y="332"/>
                    </a:moveTo>
                    <a:cubicBezTo>
                      <a:pt x="511" y="430"/>
                      <a:pt x="967" y="208"/>
                      <a:pt x="1353" y="332"/>
                    </a:cubicBezTo>
                    <a:cubicBezTo>
                      <a:pt x="1738" y="456"/>
                      <a:pt x="1955" y="270"/>
                      <a:pt x="2459" y="332"/>
                    </a:cubicBezTo>
                    <a:cubicBezTo>
                      <a:pt x="2962" y="394"/>
                      <a:pt x="3111" y="220"/>
                      <a:pt x="3349" y="332"/>
                    </a:cubicBezTo>
                    <a:cubicBezTo>
                      <a:pt x="3588" y="444"/>
                      <a:pt x="4638" y="-136"/>
                      <a:pt x="5101" y="332"/>
                    </a:cubicBezTo>
                    <a:cubicBezTo>
                      <a:pt x="5563" y="800"/>
                      <a:pt x="5966" y="512"/>
                      <a:pt x="6207" y="332"/>
                    </a:cubicBezTo>
                    <a:cubicBezTo>
                      <a:pt x="6447" y="153"/>
                      <a:pt x="7423" y="601"/>
                      <a:pt x="7958" y="332"/>
                    </a:cubicBezTo>
                    <a:cubicBezTo>
                      <a:pt x="8493" y="63"/>
                      <a:pt x="8774" y="222"/>
                      <a:pt x="9064" y="332"/>
                    </a:cubicBezTo>
                    <a:cubicBezTo>
                      <a:pt x="9354" y="442"/>
                      <a:pt x="10226" y="725"/>
                      <a:pt x="10815" y="332"/>
                    </a:cubicBezTo>
                    <a:cubicBezTo>
                      <a:pt x="11404" y="-61"/>
                      <a:pt x="11994" y="392"/>
                      <a:pt x="12351" y="332"/>
                    </a:cubicBezTo>
                    <a:cubicBezTo>
                      <a:pt x="12708" y="273"/>
                      <a:pt x="12967" y="225"/>
                      <a:pt x="13457" y="332"/>
                    </a:cubicBezTo>
                    <a:cubicBezTo>
                      <a:pt x="13947" y="439"/>
                      <a:pt x="14476" y="477"/>
                      <a:pt x="15208" y="332"/>
                    </a:cubicBezTo>
                    <a:cubicBezTo>
                      <a:pt x="15940" y="187"/>
                      <a:pt x="15788" y="136"/>
                      <a:pt x="16099" y="332"/>
                    </a:cubicBezTo>
                    <a:cubicBezTo>
                      <a:pt x="16410" y="528"/>
                      <a:pt x="16976" y="489"/>
                      <a:pt x="17420" y="332"/>
                    </a:cubicBezTo>
                    <a:cubicBezTo>
                      <a:pt x="17864" y="175"/>
                      <a:pt x="18556" y="784"/>
                      <a:pt x="19386" y="332"/>
                    </a:cubicBezTo>
                    <a:cubicBezTo>
                      <a:pt x="20216" y="-120"/>
                      <a:pt x="20867" y="-101"/>
                      <a:pt x="21537" y="332"/>
                    </a:cubicBezTo>
                    <a:cubicBezTo>
                      <a:pt x="21581" y="1865"/>
                      <a:pt x="21555" y="4628"/>
                      <a:pt x="21537" y="7012"/>
                    </a:cubicBezTo>
                    <a:cubicBezTo>
                      <a:pt x="21518" y="9396"/>
                      <a:pt x="21514" y="10657"/>
                      <a:pt x="21537" y="13485"/>
                    </a:cubicBezTo>
                    <a:cubicBezTo>
                      <a:pt x="21560" y="16313"/>
                      <a:pt x="21569" y="19107"/>
                      <a:pt x="21537" y="20991"/>
                    </a:cubicBezTo>
                    <a:cubicBezTo>
                      <a:pt x="21027" y="20835"/>
                      <a:pt x="20567" y="21265"/>
                      <a:pt x="20001" y="20991"/>
                    </a:cubicBezTo>
                    <a:cubicBezTo>
                      <a:pt x="19435" y="20717"/>
                      <a:pt x="19049" y="20722"/>
                      <a:pt x="18680" y="20991"/>
                    </a:cubicBezTo>
                    <a:cubicBezTo>
                      <a:pt x="18310" y="21260"/>
                      <a:pt x="17210" y="20605"/>
                      <a:pt x="16714" y="20991"/>
                    </a:cubicBezTo>
                    <a:cubicBezTo>
                      <a:pt x="16217" y="21377"/>
                      <a:pt x="15488" y="20917"/>
                      <a:pt x="14962" y="20991"/>
                    </a:cubicBezTo>
                    <a:cubicBezTo>
                      <a:pt x="14437" y="21065"/>
                      <a:pt x="13673" y="21464"/>
                      <a:pt x="13211" y="20991"/>
                    </a:cubicBezTo>
                    <a:cubicBezTo>
                      <a:pt x="12750" y="20518"/>
                      <a:pt x="12118" y="20650"/>
                      <a:pt x="11675" y="20991"/>
                    </a:cubicBezTo>
                    <a:cubicBezTo>
                      <a:pt x="11233" y="21332"/>
                      <a:pt x="10735" y="21097"/>
                      <a:pt x="9924" y="20991"/>
                    </a:cubicBezTo>
                    <a:cubicBezTo>
                      <a:pt x="9113" y="20885"/>
                      <a:pt x="8395" y="20540"/>
                      <a:pt x="7958" y="20991"/>
                    </a:cubicBezTo>
                    <a:cubicBezTo>
                      <a:pt x="7520" y="21443"/>
                      <a:pt x="7317" y="20742"/>
                      <a:pt x="7067" y="20991"/>
                    </a:cubicBezTo>
                    <a:cubicBezTo>
                      <a:pt x="6817" y="21240"/>
                      <a:pt x="6336" y="21197"/>
                      <a:pt x="5961" y="20991"/>
                    </a:cubicBezTo>
                    <a:cubicBezTo>
                      <a:pt x="5585" y="20785"/>
                      <a:pt x="5322" y="21096"/>
                      <a:pt x="5070" y="20991"/>
                    </a:cubicBezTo>
                    <a:cubicBezTo>
                      <a:pt x="4818" y="20886"/>
                      <a:pt x="3851" y="21194"/>
                      <a:pt x="3104" y="20991"/>
                    </a:cubicBezTo>
                    <a:cubicBezTo>
                      <a:pt x="2356" y="20788"/>
                      <a:pt x="1936" y="20525"/>
                      <a:pt x="1353" y="20991"/>
                    </a:cubicBezTo>
                    <a:cubicBezTo>
                      <a:pt x="769" y="21457"/>
                      <a:pt x="363" y="20610"/>
                      <a:pt x="32" y="20991"/>
                    </a:cubicBezTo>
                    <a:cubicBezTo>
                      <a:pt x="0" y="19248"/>
                      <a:pt x="-19" y="17111"/>
                      <a:pt x="32" y="14105"/>
                    </a:cubicBezTo>
                    <a:cubicBezTo>
                      <a:pt x="82" y="11098"/>
                      <a:pt x="6" y="8778"/>
                      <a:pt x="32" y="7425"/>
                    </a:cubicBezTo>
                    <a:cubicBezTo>
                      <a:pt x="57" y="6072"/>
                      <a:pt x="-13" y="2466"/>
                      <a:pt x="32" y="332"/>
                    </a:cubicBezTo>
                    <a:close/>
                  </a:path>
                </a:pathLst>
              </a:custGeom>
              <a:solidFill>
                <a:srgbClr val="BEE7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/>
              </a:p>
            </p:txBody>
          </p:sp>
          <p:sp>
            <p:nvSpPr>
              <p:cNvPr id="1125" name="Shape"/>
              <p:cNvSpPr/>
              <p:nvPr/>
            </p:nvSpPr>
            <p:spPr>
              <a:xfrm>
                <a:off x="7688" y="6993"/>
                <a:ext cx="10210662" cy="1680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025" fill="norm" stroke="1" extrusionOk="0">
                    <a:moveTo>
                      <a:pt x="15" y="243"/>
                    </a:moveTo>
                    <a:cubicBezTo>
                      <a:pt x="426" y="-10"/>
                      <a:pt x="1107" y="749"/>
                      <a:pt x="1984" y="243"/>
                    </a:cubicBezTo>
                    <a:cubicBezTo>
                      <a:pt x="2860" y="-264"/>
                      <a:pt x="2973" y="457"/>
                      <a:pt x="3522" y="243"/>
                    </a:cubicBezTo>
                    <a:cubicBezTo>
                      <a:pt x="4070" y="28"/>
                      <a:pt x="4217" y="141"/>
                      <a:pt x="4844" y="243"/>
                    </a:cubicBezTo>
                    <a:cubicBezTo>
                      <a:pt x="5472" y="345"/>
                      <a:pt x="5900" y="516"/>
                      <a:pt x="6167" y="243"/>
                    </a:cubicBezTo>
                    <a:cubicBezTo>
                      <a:pt x="6434" y="-31"/>
                      <a:pt x="7190" y="610"/>
                      <a:pt x="7920" y="243"/>
                    </a:cubicBezTo>
                    <a:cubicBezTo>
                      <a:pt x="8650" y="-125"/>
                      <a:pt x="8736" y="561"/>
                      <a:pt x="9243" y="243"/>
                    </a:cubicBezTo>
                    <a:cubicBezTo>
                      <a:pt x="9750" y="-76"/>
                      <a:pt x="10128" y="-42"/>
                      <a:pt x="10996" y="243"/>
                    </a:cubicBezTo>
                    <a:cubicBezTo>
                      <a:pt x="11864" y="528"/>
                      <a:pt x="11854" y="-85"/>
                      <a:pt x="12534" y="243"/>
                    </a:cubicBezTo>
                    <a:cubicBezTo>
                      <a:pt x="13215" y="571"/>
                      <a:pt x="13271" y="55"/>
                      <a:pt x="13857" y="243"/>
                    </a:cubicBezTo>
                    <a:cubicBezTo>
                      <a:pt x="14443" y="430"/>
                      <a:pt x="14422" y="351"/>
                      <a:pt x="14964" y="243"/>
                    </a:cubicBezTo>
                    <a:cubicBezTo>
                      <a:pt x="15507" y="134"/>
                      <a:pt x="15675" y="478"/>
                      <a:pt x="15856" y="243"/>
                    </a:cubicBezTo>
                    <a:cubicBezTo>
                      <a:pt x="16038" y="7"/>
                      <a:pt x="16970" y="-159"/>
                      <a:pt x="17825" y="243"/>
                    </a:cubicBezTo>
                    <a:cubicBezTo>
                      <a:pt x="18680" y="645"/>
                      <a:pt x="18738" y="443"/>
                      <a:pt x="19148" y="243"/>
                    </a:cubicBezTo>
                    <a:cubicBezTo>
                      <a:pt x="19558" y="43"/>
                      <a:pt x="20907" y="910"/>
                      <a:pt x="21547" y="243"/>
                    </a:cubicBezTo>
                    <a:cubicBezTo>
                      <a:pt x="21550" y="2270"/>
                      <a:pt x="21591" y="4585"/>
                      <a:pt x="21547" y="6682"/>
                    </a:cubicBezTo>
                    <a:cubicBezTo>
                      <a:pt x="21503" y="8778"/>
                      <a:pt x="21529" y="11613"/>
                      <a:pt x="21547" y="12915"/>
                    </a:cubicBezTo>
                    <a:cubicBezTo>
                      <a:pt x="21565" y="14217"/>
                      <a:pt x="21523" y="17740"/>
                      <a:pt x="21547" y="20792"/>
                    </a:cubicBezTo>
                    <a:cubicBezTo>
                      <a:pt x="21105" y="20529"/>
                      <a:pt x="20117" y="21336"/>
                      <a:pt x="19578" y="20792"/>
                    </a:cubicBezTo>
                    <a:cubicBezTo>
                      <a:pt x="19040" y="20249"/>
                      <a:pt x="19132" y="20728"/>
                      <a:pt x="18686" y="20792"/>
                    </a:cubicBezTo>
                    <a:cubicBezTo>
                      <a:pt x="18240" y="20857"/>
                      <a:pt x="17639" y="20993"/>
                      <a:pt x="16933" y="20792"/>
                    </a:cubicBezTo>
                    <a:cubicBezTo>
                      <a:pt x="16227" y="20592"/>
                      <a:pt x="15807" y="20565"/>
                      <a:pt x="15395" y="20792"/>
                    </a:cubicBezTo>
                    <a:cubicBezTo>
                      <a:pt x="14983" y="21020"/>
                      <a:pt x="14165" y="20626"/>
                      <a:pt x="13426" y="20792"/>
                    </a:cubicBezTo>
                    <a:cubicBezTo>
                      <a:pt x="12688" y="20959"/>
                      <a:pt x="12553" y="20376"/>
                      <a:pt x="11888" y="20792"/>
                    </a:cubicBezTo>
                    <a:cubicBezTo>
                      <a:pt x="11224" y="21209"/>
                      <a:pt x="11292" y="20534"/>
                      <a:pt x="10781" y="20792"/>
                    </a:cubicBezTo>
                    <a:cubicBezTo>
                      <a:pt x="10270" y="21051"/>
                      <a:pt x="9771" y="20451"/>
                      <a:pt x="8812" y="20792"/>
                    </a:cubicBezTo>
                    <a:cubicBezTo>
                      <a:pt x="7854" y="21134"/>
                      <a:pt x="8292" y="20881"/>
                      <a:pt x="7920" y="20792"/>
                    </a:cubicBezTo>
                    <a:cubicBezTo>
                      <a:pt x="7549" y="20704"/>
                      <a:pt x="7084" y="20952"/>
                      <a:pt x="6598" y="20792"/>
                    </a:cubicBezTo>
                    <a:cubicBezTo>
                      <a:pt x="6111" y="20633"/>
                      <a:pt x="5076" y="20625"/>
                      <a:pt x="4629" y="20792"/>
                    </a:cubicBezTo>
                    <a:cubicBezTo>
                      <a:pt x="4181" y="20960"/>
                      <a:pt x="3642" y="20869"/>
                      <a:pt x="2876" y="20792"/>
                    </a:cubicBezTo>
                    <a:cubicBezTo>
                      <a:pt x="2109" y="20716"/>
                      <a:pt x="2175" y="20700"/>
                      <a:pt x="1984" y="20792"/>
                    </a:cubicBezTo>
                    <a:cubicBezTo>
                      <a:pt x="1792" y="20885"/>
                      <a:pt x="468" y="21265"/>
                      <a:pt x="15" y="20792"/>
                    </a:cubicBezTo>
                    <a:cubicBezTo>
                      <a:pt x="18" y="18836"/>
                      <a:pt x="31" y="17228"/>
                      <a:pt x="15" y="13943"/>
                    </a:cubicBezTo>
                    <a:cubicBezTo>
                      <a:pt x="-1" y="10657"/>
                      <a:pt x="-9" y="9262"/>
                      <a:pt x="15" y="7709"/>
                    </a:cubicBezTo>
                    <a:cubicBezTo>
                      <a:pt x="39" y="6157"/>
                      <a:pt x="61" y="3457"/>
                      <a:pt x="15" y="243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4E9D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/>
              </a:p>
            </p:txBody>
          </p:sp>
        </p:grpSp>
        <p:sp>
          <p:nvSpPr>
            <p:cNvPr id="1127" name="a or an is used to introduce something or someone for the first time.…"/>
            <p:cNvSpPr txBox="1"/>
            <p:nvPr/>
          </p:nvSpPr>
          <p:spPr>
            <a:xfrm>
              <a:off x="86791" y="47585"/>
              <a:ext cx="10049990" cy="2145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>
                  <a:solidFill>
                    <a:srgbClr val="C00000"/>
                  </a:solidFill>
                  <a:latin typeface="MV Boli"/>
                  <a:ea typeface="MV Boli"/>
                  <a:cs typeface="MV Boli"/>
                  <a:sym typeface="MV Boli"/>
                </a:defRPr>
              </a:pPr>
              <a:r>
                <a:t>a</a:t>
              </a:r>
              <a:r>
                <a:rPr>
                  <a:solidFill>
                    <a:srgbClr val="000000"/>
                  </a:solidFill>
                </a:rPr>
                <a:t> or </a:t>
              </a:r>
              <a:r>
                <a:t>an</a:t>
              </a:r>
              <a:r>
                <a:rPr>
                  <a:solidFill>
                    <a:srgbClr val="000000"/>
                  </a:solidFill>
                </a:rPr>
                <a:t> is used to introduce something or someone for the first time. </a:t>
              </a:r>
              <a:endParaRPr>
                <a:solidFill>
                  <a:srgbClr val="000000"/>
                </a:solidFill>
              </a:endParaRPr>
            </a:p>
            <a:p>
              <a:pPr algn="l">
                <a:defRPr>
                  <a:solidFill>
                    <a:srgbClr val="C00000"/>
                  </a:solidFill>
                  <a:latin typeface="MV Boli"/>
                  <a:ea typeface="MV Boli"/>
                  <a:cs typeface="MV Boli"/>
                  <a:sym typeface="MV Boli"/>
                </a:defRPr>
              </a:pPr>
              <a:r>
                <a:t>The</a:t>
              </a:r>
              <a:r>
                <a:rPr>
                  <a:solidFill>
                    <a:srgbClr val="000000"/>
                  </a:solidFill>
                </a:rPr>
                <a:t> is used when mentioning the thing or person for the second time. </a:t>
              </a:r>
              <a:endParaRPr>
                <a:solidFill>
                  <a:srgbClr val="000000"/>
                </a:solidFill>
              </a:endParaRPr>
            </a:p>
            <a:p>
              <a:pPr algn="l">
                <a:defRPr>
                  <a:latin typeface="MV Boli"/>
                  <a:ea typeface="MV Boli"/>
                  <a:cs typeface="MV Boli"/>
                  <a:sym typeface="MV Boli"/>
                </a:defRPr>
              </a:pPr>
              <a:r>
                <a:t>For example: </a:t>
              </a:r>
            </a:p>
            <a:p>
              <a:pPr algn="l">
                <a:defRPr>
                  <a:latin typeface="MV Boli"/>
                  <a:ea typeface="MV Boli"/>
                  <a:cs typeface="MV Boli"/>
                  <a:sym typeface="MV Boli"/>
                </a:defRPr>
              </a:pPr>
              <a:r>
                <a:t>1- This is a classroom.  The classroom is big.</a:t>
              </a:r>
            </a:p>
            <a:p>
              <a:pPr algn="l">
                <a:defRPr>
                  <a:latin typeface="MV Boli"/>
                  <a:ea typeface="MV Boli"/>
                  <a:cs typeface="MV Boli"/>
                  <a:sym typeface="MV Boli"/>
                </a:defRPr>
              </a:pPr>
              <a:r>
                <a:t>2- That is an eraser. The eraser is pink.</a:t>
              </a:r>
            </a:p>
          </p:txBody>
        </p:sp>
      </p:grpSp>
      <p:grpSp>
        <p:nvGrpSpPr>
          <p:cNvPr id="1133" name="مستطيل 7"/>
          <p:cNvGrpSpPr/>
          <p:nvPr/>
        </p:nvGrpSpPr>
        <p:grpSpPr>
          <a:xfrm>
            <a:off x="865313" y="4735259"/>
            <a:ext cx="9086587" cy="1942415"/>
            <a:chOff x="0" y="0"/>
            <a:chExt cx="9086586" cy="1942413"/>
          </a:xfrm>
        </p:grpSpPr>
        <p:grpSp>
          <p:nvGrpSpPr>
            <p:cNvPr id="1131" name="Group"/>
            <p:cNvGrpSpPr/>
            <p:nvPr/>
          </p:nvGrpSpPr>
          <p:grpSpPr>
            <a:xfrm>
              <a:off x="0" y="-1"/>
              <a:ext cx="9086587" cy="1496852"/>
              <a:chOff x="0" y="0"/>
              <a:chExt cx="9086586" cy="1496850"/>
            </a:xfrm>
          </p:grpSpPr>
          <p:sp>
            <p:nvSpPr>
              <p:cNvPr id="1129" name="Shape"/>
              <p:cNvSpPr/>
              <p:nvPr/>
            </p:nvSpPr>
            <p:spPr>
              <a:xfrm>
                <a:off x="0" y="0"/>
                <a:ext cx="9086587" cy="1494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0" h="21071" fill="norm" stroke="1" extrusionOk="0">
                    <a:moveTo>
                      <a:pt x="15" y="223"/>
                    </a:moveTo>
                    <a:cubicBezTo>
                      <a:pt x="401" y="84"/>
                      <a:pt x="910" y="-200"/>
                      <a:pt x="1766" y="223"/>
                    </a:cubicBezTo>
                    <a:cubicBezTo>
                      <a:pt x="2622" y="647"/>
                      <a:pt x="2994" y="456"/>
                      <a:pt x="3516" y="223"/>
                    </a:cubicBezTo>
                    <a:cubicBezTo>
                      <a:pt x="4039" y="-9"/>
                      <a:pt x="4464" y="338"/>
                      <a:pt x="5267" y="223"/>
                    </a:cubicBezTo>
                    <a:cubicBezTo>
                      <a:pt x="6070" y="108"/>
                      <a:pt x="6045" y="212"/>
                      <a:pt x="6373" y="223"/>
                    </a:cubicBezTo>
                    <a:cubicBezTo>
                      <a:pt x="6700" y="235"/>
                      <a:pt x="7255" y="321"/>
                      <a:pt x="8123" y="223"/>
                    </a:cubicBezTo>
                    <a:cubicBezTo>
                      <a:pt x="8992" y="125"/>
                      <a:pt x="8700" y="300"/>
                      <a:pt x="9014" y="223"/>
                    </a:cubicBezTo>
                    <a:cubicBezTo>
                      <a:pt x="9328" y="146"/>
                      <a:pt x="9728" y="106"/>
                      <a:pt x="10335" y="223"/>
                    </a:cubicBezTo>
                    <a:cubicBezTo>
                      <a:pt x="10941" y="340"/>
                      <a:pt x="11105" y="348"/>
                      <a:pt x="11870" y="223"/>
                    </a:cubicBezTo>
                    <a:cubicBezTo>
                      <a:pt x="12636" y="98"/>
                      <a:pt x="12444" y="-9"/>
                      <a:pt x="12976" y="223"/>
                    </a:cubicBezTo>
                    <a:cubicBezTo>
                      <a:pt x="13508" y="456"/>
                      <a:pt x="14258" y="268"/>
                      <a:pt x="14942" y="223"/>
                    </a:cubicBezTo>
                    <a:cubicBezTo>
                      <a:pt x="15625" y="178"/>
                      <a:pt x="15851" y="341"/>
                      <a:pt x="16477" y="223"/>
                    </a:cubicBezTo>
                    <a:cubicBezTo>
                      <a:pt x="17104" y="106"/>
                      <a:pt x="17447" y="-98"/>
                      <a:pt x="17798" y="223"/>
                    </a:cubicBezTo>
                    <a:cubicBezTo>
                      <a:pt x="18149" y="545"/>
                      <a:pt x="18995" y="386"/>
                      <a:pt x="19334" y="223"/>
                    </a:cubicBezTo>
                    <a:cubicBezTo>
                      <a:pt x="19672" y="61"/>
                      <a:pt x="20958" y="-84"/>
                      <a:pt x="21514" y="223"/>
                    </a:cubicBezTo>
                    <a:cubicBezTo>
                      <a:pt x="21476" y="3155"/>
                      <a:pt x="21457" y="4485"/>
                      <a:pt x="21514" y="7296"/>
                    </a:cubicBezTo>
                    <a:cubicBezTo>
                      <a:pt x="21571" y="10107"/>
                      <a:pt x="21551" y="11518"/>
                      <a:pt x="21514" y="14369"/>
                    </a:cubicBezTo>
                    <a:cubicBezTo>
                      <a:pt x="21478" y="17219"/>
                      <a:pt x="21516" y="19449"/>
                      <a:pt x="21514" y="20824"/>
                    </a:cubicBezTo>
                    <a:cubicBezTo>
                      <a:pt x="20729" y="20555"/>
                      <a:pt x="20529" y="21182"/>
                      <a:pt x="19549" y="20824"/>
                    </a:cubicBezTo>
                    <a:cubicBezTo>
                      <a:pt x="18568" y="20465"/>
                      <a:pt x="18773" y="20883"/>
                      <a:pt x="18443" y="20824"/>
                    </a:cubicBezTo>
                    <a:cubicBezTo>
                      <a:pt x="18113" y="20764"/>
                      <a:pt x="17509" y="20604"/>
                      <a:pt x="17122" y="20824"/>
                    </a:cubicBezTo>
                    <a:cubicBezTo>
                      <a:pt x="16735" y="21043"/>
                      <a:pt x="16319" y="20958"/>
                      <a:pt x="16017" y="20824"/>
                    </a:cubicBezTo>
                    <a:cubicBezTo>
                      <a:pt x="15714" y="20690"/>
                      <a:pt x="15195" y="20741"/>
                      <a:pt x="14911" y="20824"/>
                    </a:cubicBezTo>
                    <a:cubicBezTo>
                      <a:pt x="14626" y="20907"/>
                      <a:pt x="13565" y="20800"/>
                      <a:pt x="13160" y="20824"/>
                    </a:cubicBezTo>
                    <a:cubicBezTo>
                      <a:pt x="12756" y="20847"/>
                      <a:pt x="12426" y="20583"/>
                      <a:pt x="12055" y="20824"/>
                    </a:cubicBezTo>
                    <a:cubicBezTo>
                      <a:pt x="11683" y="21065"/>
                      <a:pt x="11068" y="21232"/>
                      <a:pt x="10304" y="20824"/>
                    </a:cubicBezTo>
                    <a:cubicBezTo>
                      <a:pt x="9540" y="20416"/>
                      <a:pt x="9648" y="21077"/>
                      <a:pt x="9413" y="20824"/>
                    </a:cubicBezTo>
                    <a:cubicBezTo>
                      <a:pt x="9179" y="20570"/>
                      <a:pt x="7954" y="21400"/>
                      <a:pt x="7448" y="20824"/>
                    </a:cubicBezTo>
                    <a:cubicBezTo>
                      <a:pt x="6941" y="20247"/>
                      <a:pt x="6133" y="20900"/>
                      <a:pt x="5482" y="20824"/>
                    </a:cubicBezTo>
                    <a:cubicBezTo>
                      <a:pt x="4831" y="20747"/>
                      <a:pt x="4470" y="20643"/>
                      <a:pt x="4161" y="20824"/>
                    </a:cubicBezTo>
                    <a:cubicBezTo>
                      <a:pt x="3853" y="21005"/>
                      <a:pt x="3135" y="21146"/>
                      <a:pt x="2196" y="20824"/>
                    </a:cubicBezTo>
                    <a:cubicBezTo>
                      <a:pt x="1256" y="20501"/>
                      <a:pt x="467" y="21169"/>
                      <a:pt x="15" y="20824"/>
                    </a:cubicBezTo>
                    <a:cubicBezTo>
                      <a:pt x="43" y="18795"/>
                      <a:pt x="59" y="17526"/>
                      <a:pt x="15" y="14575"/>
                    </a:cubicBezTo>
                    <a:cubicBezTo>
                      <a:pt x="-29" y="11624"/>
                      <a:pt x="40" y="10999"/>
                      <a:pt x="15" y="8326"/>
                    </a:cubicBezTo>
                    <a:cubicBezTo>
                      <a:pt x="-10" y="5654"/>
                      <a:pt x="76" y="4190"/>
                      <a:pt x="15" y="223"/>
                    </a:cubicBezTo>
                    <a:close/>
                  </a:path>
                </a:pathLst>
              </a:custGeom>
              <a:solidFill>
                <a:srgbClr val="BEE7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latin typeface="MV Boli"/>
                    <a:ea typeface="MV Boli"/>
                    <a:cs typeface="MV Boli"/>
                    <a:sym typeface="MV Boli"/>
                  </a:defRPr>
                </a:pPr>
              </a:p>
            </p:txBody>
          </p:sp>
          <p:sp>
            <p:nvSpPr>
              <p:cNvPr id="1130" name="Shape"/>
              <p:cNvSpPr/>
              <p:nvPr/>
            </p:nvSpPr>
            <p:spPr>
              <a:xfrm>
                <a:off x="3753" y="3051"/>
                <a:ext cx="9072130" cy="1493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4" h="21052" fill="norm" stroke="1" extrusionOk="0">
                    <a:moveTo>
                      <a:pt x="6" y="180"/>
                    </a:moveTo>
                    <a:cubicBezTo>
                      <a:pt x="210" y="341"/>
                      <a:pt x="491" y="-85"/>
                      <a:pt x="899" y="180"/>
                    </a:cubicBezTo>
                    <a:cubicBezTo>
                      <a:pt x="1308" y="444"/>
                      <a:pt x="1572" y="148"/>
                      <a:pt x="1792" y="180"/>
                    </a:cubicBezTo>
                    <a:cubicBezTo>
                      <a:pt x="2013" y="211"/>
                      <a:pt x="3163" y="-102"/>
                      <a:pt x="3548" y="180"/>
                    </a:cubicBezTo>
                    <a:cubicBezTo>
                      <a:pt x="3933" y="462"/>
                      <a:pt x="4217" y="349"/>
                      <a:pt x="4441" y="180"/>
                    </a:cubicBezTo>
                    <a:cubicBezTo>
                      <a:pt x="4665" y="11"/>
                      <a:pt x="5632" y="612"/>
                      <a:pt x="6412" y="180"/>
                    </a:cubicBezTo>
                    <a:cubicBezTo>
                      <a:pt x="7192" y="-252"/>
                      <a:pt x="7107" y="237"/>
                      <a:pt x="7305" y="180"/>
                    </a:cubicBezTo>
                    <a:cubicBezTo>
                      <a:pt x="7504" y="123"/>
                      <a:pt x="8128" y="-61"/>
                      <a:pt x="8845" y="180"/>
                    </a:cubicBezTo>
                    <a:cubicBezTo>
                      <a:pt x="9562" y="421"/>
                      <a:pt x="9673" y="-10"/>
                      <a:pt x="10169" y="180"/>
                    </a:cubicBezTo>
                    <a:cubicBezTo>
                      <a:pt x="10666" y="370"/>
                      <a:pt x="10878" y="370"/>
                      <a:pt x="11494" y="180"/>
                    </a:cubicBezTo>
                    <a:cubicBezTo>
                      <a:pt x="12109" y="-10"/>
                      <a:pt x="12149" y="99"/>
                      <a:pt x="12602" y="180"/>
                    </a:cubicBezTo>
                    <a:cubicBezTo>
                      <a:pt x="13056" y="261"/>
                      <a:pt x="13982" y="-150"/>
                      <a:pt x="14358" y="180"/>
                    </a:cubicBezTo>
                    <a:cubicBezTo>
                      <a:pt x="14734" y="510"/>
                      <a:pt x="14943" y="159"/>
                      <a:pt x="15251" y="180"/>
                    </a:cubicBezTo>
                    <a:cubicBezTo>
                      <a:pt x="15558" y="201"/>
                      <a:pt x="15822" y="112"/>
                      <a:pt x="16144" y="180"/>
                    </a:cubicBezTo>
                    <a:cubicBezTo>
                      <a:pt x="16466" y="248"/>
                      <a:pt x="17005" y="369"/>
                      <a:pt x="17253" y="180"/>
                    </a:cubicBezTo>
                    <a:cubicBezTo>
                      <a:pt x="17501" y="-9"/>
                      <a:pt x="18071" y="35"/>
                      <a:pt x="18361" y="180"/>
                    </a:cubicBezTo>
                    <a:cubicBezTo>
                      <a:pt x="18651" y="325"/>
                      <a:pt x="19550" y="-112"/>
                      <a:pt x="19901" y="180"/>
                    </a:cubicBezTo>
                    <a:cubicBezTo>
                      <a:pt x="20253" y="472"/>
                      <a:pt x="21040" y="18"/>
                      <a:pt x="21564" y="180"/>
                    </a:cubicBezTo>
                    <a:cubicBezTo>
                      <a:pt x="21514" y="1597"/>
                      <a:pt x="21565" y="5209"/>
                      <a:pt x="21564" y="6630"/>
                    </a:cubicBezTo>
                    <a:cubicBezTo>
                      <a:pt x="21564" y="8051"/>
                      <a:pt x="21543" y="10264"/>
                      <a:pt x="21564" y="13286"/>
                    </a:cubicBezTo>
                    <a:cubicBezTo>
                      <a:pt x="21586" y="16308"/>
                      <a:pt x="21566" y="18680"/>
                      <a:pt x="21564" y="20765"/>
                    </a:cubicBezTo>
                    <a:cubicBezTo>
                      <a:pt x="21166" y="20870"/>
                      <a:pt x="20934" y="20889"/>
                      <a:pt x="20671" y="20765"/>
                    </a:cubicBezTo>
                    <a:cubicBezTo>
                      <a:pt x="20409" y="20642"/>
                      <a:pt x="20211" y="20734"/>
                      <a:pt x="19778" y="20765"/>
                    </a:cubicBezTo>
                    <a:cubicBezTo>
                      <a:pt x="19345" y="20797"/>
                      <a:pt x="18805" y="20517"/>
                      <a:pt x="18454" y="20765"/>
                    </a:cubicBezTo>
                    <a:cubicBezTo>
                      <a:pt x="18103" y="21014"/>
                      <a:pt x="17781" y="20950"/>
                      <a:pt x="17345" y="20765"/>
                    </a:cubicBezTo>
                    <a:cubicBezTo>
                      <a:pt x="16909" y="20580"/>
                      <a:pt x="16746" y="20893"/>
                      <a:pt x="16236" y="20765"/>
                    </a:cubicBezTo>
                    <a:cubicBezTo>
                      <a:pt x="15727" y="20638"/>
                      <a:pt x="15701" y="20857"/>
                      <a:pt x="15343" y="20765"/>
                    </a:cubicBezTo>
                    <a:cubicBezTo>
                      <a:pt x="14985" y="20674"/>
                      <a:pt x="14203" y="20594"/>
                      <a:pt x="13372" y="20765"/>
                    </a:cubicBezTo>
                    <a:cubicBezTo>
                      <a:pt x="12542" y="20937"/>
                      <a:pt x="11916" y="21099"/>
                      <a:pt x="11401" y="20765"/>
                    </a:cubicBezTo>
                    <a:cubicBezTo>
                      <a:pt x="10886" y="20432"/>
                      <a:pt x="10201" y="20353"/>
                      <a:pt x="9646" y="20765"/>
                    </a:cubicBezTo>
                    <a:cubicBezTo>
                      <a:pt x="9091" y="21177"/>
                      <a:pt x="8959" y="21117"/>
                      <a:pt x="8321" y="20765"/>
                    </a:cubicBezTo>
                    <a:cubicBezTo>
                      <a:pt x="7684" y="20413"/>
                      <a:pt x="7365" y="20829"/>
                      <a:pt x="6997" y="20765"/>
                    </a:cubicBezTo>
                    <a:cubicBezTo>
                      <a:pt x="6629" y="20702"/>
                      <a:pt x="6180" y="21053"/>
                      <a:pt x="5888" y="20765"/>
                    </a:cubicBezTo>
                    <a:cubicBezTo>
                      <a:pt x="5596" y="20477"/>
                      <a:pt x="4880" y="21159"/>
                      <a:pt x="4349" y="20765"/>
                    </a:cubicBezTo>
                    <a:cubicBezTo>
                      <a:pt x="3817" y="20372"/>
                      <a:pt x="2952" y="21348"/>
                      <a:pt x="2377" y="20765"/>
                    </a:cubicBezTo>
                    <a:cubicBezTo>
                      <a:pt x="1803" y="20183"/>
                      <a:pt x="1155" y="20893"/>
                      <a:pt x="6" y="20765"/>
                    </a:cubicBezTo>
                    <a:cubicBezTo>
                      <a:pt x="33" y="17842"/>
                      <a:pt x="-10" y="15292"/>
                      <a:pt x="6" y="13698"/>
                    </a:cubicBezTo>
                    <a:cubicBezTo>
                      <a:pt x="23" y="12103"/>
                      <a:pt x="-14" y="9893"/>
                      <a:pt x="6" y="7042"/>
                    </a:cubicBezTo>
                    <a:cubicBezTo>
                      <a:pt x="26" y="4191"/>
                      <a:pt x="-10" y="1569"/>
                      <a:pt x="6" y="18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F4E9D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>
                    <a:latin typeface="MV Boli"/>
                    <a:ea typeface="MV Boli"/>
                    <a:cs typeface="MV Boli"/>
                    <a:sym typeface="MV Boli"/>
                  </a:defRPr>
                </a:pPr>
              </a:p>
            </p:txBody>
          </p:sp>
        </p:grpSp>
        <p:sp>
          <p:nvSpPr>
            <p:cNvPr id="1132" name="plural nouns and articles…"/>
            <p:cNvSpPr txBox="1"/>
            <p:nvPr/>
          </p:nvSpPr>
          <p:spPr>
            <a:xfrm>
              <a:off x="70405" y="34655"/>
              <a:ext cx="8937229" cy="1907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u="sng">
                  <a:solidFill>
                    <a:srgbClr val="C00000"/>
                  </a:solidFill>
                  <a:latin typeface="MV Boli"/>
                  <a:ea typeface="MV Boli"/>
                  <a:cs typeface="MV Boli"/>
                  <a:sym typeface="MV Boli"/>
                </a:defRPr>
              </a:pPr>
              <a:r>
                <a:t>plural nouns and articles</a:t>
              </a:r>
            </a:p>
            <a:p>
              <a:pPr algn="l">
                <a:defRPr>
                  <a:latin typeface="MV Boli"/>
                  <a:ea typeface="MV Boli"/>
                  <a:cs typeface="MV Boli"/>
                  <a:sym typeface="MV Boli"/>
                </a:defRPr>
              </a:pPr>
              <a:r>
                <a:t>the article </a:t>
              </a:r>
              <a:r>
                <a:rPr>
                  <a:solidFill>
                    <a:srgbClr val="C00000"/>
                  </a:solidFill>
                </a:rPr>
                <a:t>a</a:t>
              </a:r>
              <a:r>
                <a:t> or </a:t>
              </a:r>
              <a:r>
                <a:rPr>
                  <a:solidFill>
                    <a:srgbClr val="C00000"/>
                  </a:solidFill>
                </a:rPr>
                <a:t>an</a:t>
              </a:r>
              <a:r>
                <a:t> is not used with </a:t>
              </a:r>
              <a:r>
                <a:rPr u="sng"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plural nouns </a:t>
              </a:r>
              <a:r>
                <a:t>because it means “one.” </a:t>
              </a:r>
            </a:p>
            <a:p>
              <a:pPr algn="l">
                <a:defRPr>
                  <a:latin typeface="MV Boli"/>
                  <a:ea typeface="MV Boli"/>
                  <a:cs typeface="MV Boli"/>
                  <a:sym typeface="MV Boli"/>
                </a:defRPr>
              </a:pPr>
              <a:r>
                <a:t>For example: </a:t>
              </a:r>
            </a:p>
            <a:p>
              <a:pPr algn="l">
                <a:defRPr>
                  <a:latin typeface="MV Boli"/>
                  <a:ea typeface="MV Boli"/>
                  <a:cs typeface="MV Boli"/>
                  <a:sym typeface="MV Boli"/>
                </a:defRPr>
              </a:pPr>
              <a:r>
                <a:t>1- These are books. The books are new.</a:t>
              </a:r>
            </a:p>
            <a:p>
              <a:pPr algn="l">
                <a:defRPr>
                  <a:latin typeface="MV Boli"/>
                  <a:ea typeface="MV Boli"/>
                  <a:cs typeface="MV Boli"/>
                  <a:sym typeface="MV Boli"/>
                </a:defRPr>
              </a:pPr>
              <a:r>
                <a:t>2- Those are desks. The desks are old.</a:t>
              </a:r>
            </a:p>
          </p:txBody>
        </p:sp>
      </p:grpSp>
      <p:grpSp>
        <p:nvGrpSpPr>
          <p:cNvPr id="1136" name="شكل بيضاوي 8"/>
          <p:cNvGrpSpPr/>
          <p:nvPr/>
        </p:nvGrpSpPr>
        <p:grpSpPr>
          <a:xfrm>
            <a:off x="1983930" y="742539"/>
            <a:ext cx="2177090" cy="344402"/>
            <a:chOff x="0" y="0"/>
            <a:chExt cx="2177088" cy="344400"/>
          </a:xfrm>
        </p:grpSpPr>
        <p:sp>
          <p:nvSpPr>
            <p:cNvPr id="1134" name="Shape"/>
            <p:cNvSpPr/>
            <p:nvPr/>
          </p:nvSpPr>
          <p:spPr>
            <a:xfrm>
              <a:off x="303" y="0"/>
              <a:ext cx="2176772" cy="33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19512" fill="norm" stroke="1" extrusionOk="0">
                  <a:moveTo>
                    <a:pt x="1" y="9967"/>
                  </a:moveTo>
                  <a:cubicBezTo>
                    <a:pt x="-29" y="7319"/>
                    <a:pt x="4761" y="-2088"/>
                    <a:pt x="10697" y="422"/>
                  </a:cubicBezTo>
                  <a:cubicBezTo>
                    <a:pt x="16719" y="953"/>
                    <a:pt x="21571" y="4141"/>
                    <a:pt x="21393" y="9967"/>
                  </a:cubicBezTo>
                  <a:cubicBezTo>
                    <a:pt x="21009" y="13445"/>
                    <a:pt x="17379" y="18319"/>
                    <a:pt x="10697" y="19512"/>
                  </a:cubicBezTo>
                  <a:cubicBezTo>
                    <a:pt x="4950" y="19171"/>
                    <a:pt x="-1" y="15652"/>
                    <a:pt x="1" y="9967"/>
                  </a:cubicBezTo>
                  <a:close/>
                </a:path>
              </a:pathLst>
            </a:custGeom>
            <a:solidFill>
              <a:srgbClr val="FFFF00">
                <a:alpha val="341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35" name="Shape"/>
            <p:cNvSpPr/>
            <p:nvPr/>
          </p:nvSpPr>
          <p:spPr>
            <a:xfrm>
              <a:off x="-1" y="7059"/>
              <a:ext cx="2177090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17416" fill="norm" stroke="1" extrusionOk="0">
                  <a:moveTo>
                    <a:pt x="3" y="8508"/>
                  </a:moveTo>
                  <a:cubicBezTo>
                    <a:pt x="-139" y="-2361"/>
                    <a:pt x="4604" y="2153"/>
                    <a:pt x="10631" y="11"/>
                  </a:cubicBezTo>
                  <a:cubicBezTo>
                    <a:pt x="16321" y="-263"/>
                    <a:pt x="21361" y="4712"/>
                    <a:pt x="21260" y="8508"/>
                  </a:cubicBezTo>
                  <a:cubicBezTo>
                    <a:pt x="21461" y="11776"/>
                    <a:pt x="15406" y="19239"/>
                    <a:pt x="10631" y="17005"/>
                  </a:cubicBezTo>
                  <a:cubicBezTo>
                    <a:pt x="4699" y="16741"/>
                    <a:pt x="-134" y="13212"/>
                    <a:pt x="3" y="8508"/>
                  </a:cubicBezTo>
                  <a:close/>
                </a:path>
              </a:pathLst>
            </a:custGeom>
            <a:noFill/>
            <a:ln w="12700" cap="flat">
              <a:solidFill>
                <a:srgbClr val="F4E9D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39" name="شكل بيضاوي 9"/>
          <p:cNvGrpSpPr/>
          <p:nvPr/>
        </p:nvGrpSpPr>
        <p:grpSpPr>
          <a:xfrm>
            <a:off x="5292454" y="726122"/>
            <a:ext cx="3005756" cy="362371"/>
            <a:chOff x="0" y="0"/>
            <a:chExt cx="3005755" cy="362370"/>
          </a:xfrm>
        </p:grpSpPr>
        <p:sp>
          <p:nvSpPr>
            <p:cNvPr id="1137" name="Shape"/>
            <p:cNvSpPr/>
            <p:nvPr/>
          </p:nvSpPr>
          <p:spPr>
            <a:xfrm>
              <a:off x="135" y="-1"/>
              <a:ext cx="3001375" cy="35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17367" fill="norm" stroke="1" extrusionOk="0">
                  <a:moveTo>
                    <a:pt x="1" y="9266"/>
                  </a:moveTo>
                  <a:cubicBezTo>
                    <a:pt x="-59" y="10967"/>
                    <a:pt x="4742" y="-4233"/>
                    <a:pt x="10706" y="1166"/>
                  </a:cubicBezTo>
                  <a:cubicBezTo>
                    <a:pt x="16702" y="1617"/>
                    <a:pt x="21541" y="4322"/>
                    <a:pt x="21412" y="9266"/>
                  </a:cubicBezTo>
                  <a:cubicBezTo>
                    <a:pt x="21213" y="12652"/>
                    <a:pt x="17611" y="15582"/>
                    <a:pt x="10706" y="17367"/>
                  </a:cubicBezTo>
                  <a:cubicBezTo>
                    <a:pt x="4910" y="17078"/>
                    <a:pt x="-1" y="14091"/>
                    <a:pt x="1" y="9266"/>
                  </a:cubicBezTo>
                  <a:close/>
                </a:path>
              </a:pathLst>
            </a:custGeom>
            <a:solidFill>
              <a:srgbClr val="FFFF00">
                <a:alpha val="341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38" name="Shape"/>
            <p:cNvSpPr/>
            <p:nvPr/>
          </p:nvSpPr>
          <p:spPr>
            <a:xfrm>
              <a:off x="0" y="23477"/>
              <a:ext cx="3005756" cy="33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18602" fill="norm" stroke="1" extrusionOk="0">
                  <a:moveTo>
                    <a:pt x="2" y="9046"/>
                  </a:moveTo>
                  <a:cubicBezTo>
                    <a:pt x="-52" y="588"/>
                    <a:pt x="4596" y="2005"/>
                    <a:pt x="10484" y="11"/>
                  </a:cubicBezTo>
                  <a:cubicBezTo>
                    <a:pt x="16144" y="-279"/>
                    <a:pt x="21039" y="5010"/>
                    <a:pt x="20967" y="9046"/>
                  </a:cubicBezTo>
                  <a:cubicBezTo>
                    <a:pt x="21504" y="8376"/>
                    <a:pt x="15205" y="21321"/>
                    <a:pt x="10484" y="18081"/>
                  </a:cubicBezTo>
                  <a:cubicBezTo>
                    <a:pt x="4650" y="17800"/>
                    <a:pt x="-96" y="14048"/>
                    <a:pt x="2" y="9046"/>
                  </a:cubicBezTo>
                  <a:close/>
                </a:path>
              </a:pathLst>
            </a:custGeom>
            <a:noFill/>
            <a:ln w="12700" cap="flat">
              <a:solidFill>
                <a:srgbClr val="F4E9D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42" name="شكل بيضاوي 10"/>
          <p:cNvGrpSpPr/>
          <p:nvPr/>
        </p:nvGrpSpPr>
        <p:grpSpPr>
          <a:xfrm>
            <a:off x="1898558" y="1359085"/>
            <a:ext cx="1806252" cy="341239"/>
            <a:chOff x="0" y="0"/>
            <a:chExt cx="1806251" cy="341238"/>
          </a:xfrm>
        </p:grpSpPr>
        <p:sp>
          <p:nvSpPr>
            <p:cNvPr id="1140" name="Shape"/>
            <p:cNvSpPr/>
            <p:nvPr/>
          </p:nvSpPr>
          <p:spPr>
            <a:xfrm>
              <a:off x="316" y="-1"/>
              <a:ext cx="1805026" cy="33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19418" fill="norm" stroke="1" extrusionOk="0">
                  <a:moveTo>
                    <a:pt x="0" y="9918"/>
                  </a:moveTo>
                  <a:cubicBezTo>
                    <a:pt x="-47" y="8138"/>
                    <a:pt x="4742" y="-2182"/>
                    <a:pt x="10669" y="417"/>
                  </a:cubicBezTo>
                  <a:cubicBezTo>
                    <a:pt x="16700" y="946"/>
                    <a:pt x="21553" y="4119"/>
                    <a:pt x="21338" y="9918"/>
                  </a:cubicBezTo>
                  <a:cubicBezTo>
                    <a:pt x="21203" y="14639"/>
                    <a:pt x="16703" y="19238"/>
                    <a:pt x="10669" y="19418"/>
                  </a:cubicBezTo>
                  <a:cubicBezTo>
                    <a:pt x="4970" y="19079"/>
                    <a:pt x="-2" y="15576"/>
                    <a:pt x="0" y="9918"/>
                  </a:cubicBezTo>
                  <a:close/>
                </a:path>
              </a:pathLst>
            </a:custGeom>
            <a:solidFill>
              <a:srgbClr val="FFFF00">
                <a:alpha val="341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1" name="Shape"/>
            <p:cNvSpPr/>
            <p:nvPr/>
          </p:nvSpPr>
          <p:spPr>
            <a:xfrm>
              <a:off x="0" y="7020"/>
              <a:ext cx="1806252" cy="33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18650" fill="norm" stroke="1" extrusionOk="0">
                  <a:moveTo>
                    <a:pt x="4" y="9196"/>
                  </a:moveTo>
                  <a:cubicBezTo>
                    <a:pt x="-135" y="-1342"/>
                    <a:pt x="4449" y="3298"/>
                    <a:pt x="10530" y="12"/>
                  </a:cubicBezTo>
                  <a:cubicBezTo>
                    <a:pt x="16127" y="-283"/>
                    <a:pt x="21176" y="5093"/>
                    <a:pt x="21055" y="9196"/>
                  </a:cubicBezTo>
                  <a:cubicBezTo>
                    <a:pt x="21441" y="11793"/>
                    <a:pt x="15325" y="20258"/>
                    <a:pt x="10530" y="18381"/>
                  </a:cubicBezTo>
                  <a:cubicBezTo>
                    <a:pt x="4642" y="18095"/>
                    <a:pt x="-159" y="14281"/>
                    <a:pt x="4" y="9196"/>
                  </a:cubicBezTo>
                  <a:close/>
                </a:path>
              </a:pathLst>
            </a:custGeom>
            <a:noFill/>
            <a:ln w="12700" cap="flat">
              <a:solidFill>
                <a:srgbClr val="F4E9D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45" name="شكل بيضاوي 11"/>
          <p:cNvGrpSpPr/>
          <p:nvPr/>
        </p:nvGrpSpPr>
        <p:grpSpPr>
          <a:xfrm>
            <a:off x="5534822" y="1359085"/>
            <a:ext cx="1806252" cy="341239"/>
            <a:chOff x="0" y="0"/>
            <a:chExt cx="1806251" cy="341238"/>
          </a:xfrm>
        </p:grpSpPr>
        <p:sp>
          <p:nvSpPr>
            <p:cNvPr id="1143" name="Shape"/>
            <p:cNvSpPr/>
            <p:nvPr/>
          </p:nvSpPr>
          <p:spPr>
            <a:xfrm>
              <a:off x="316" y="-1"/>
              <a:ext cx="1805026" cy="33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19418" fill="norm" stroke="1" extrusionOk="0">
                  <a:moveTo>
                    <a:pt x="0" y="9918"/>
                  </a:moveTo>
                  <a:cubicBezTo>
                    <a:pt x="-47" y="8138"/>
                    <a:pt x="4742" y="-2182"/>
                    <a:pt x="10669" y="417"/>
                  </a:cubicBezTo>
                  <a:cubicBezTo>
                    <a:pt x="16700" y="946"/>
                    <a:pt x="21553" y="4119"/>
                    <a:pt x="21338" y="9918"/>
                  </a:cubicBezTo>
                  <a:cubicBezTo>
                    <a:pt x="21203" y="14639"/>
                    <a:pt x="16703" y="19238"/>
                    <a:pt x="10669" y="19418"/>
                  </a:cubicBezTo>
                  <a:cubicBezTo>
                    <a:pt x="4970" y="19079"/>
                    <a:pt x="-2" y="15576"/>
                    <a:pt x="0" y="9918"/>
                  </a:cubicBezTo>
                  <a:close/>
                </a:path>
              </a:pathLst>
            </a:custGeom>
            <a:solidFill>
              <a:srgbClr val="FFFF00">
                <a:alpha val="341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4" name="Shape"/>
            <p:cNvSpPr/>
            <p:nvPr/>
          </p:nvSpPr>
          <p:spPr>
            <a:xfrm>
              <a:off x="0" y="7020"/>
              <a:ext cx="1806252" cy="33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18650" fill="norm" stroke="1" extrusionOk="0">
                  <a:moveTo>
                    <a:pt x="4" y="9196"/>
                  </a:moveTo>
                  <a:cubicBezTo>
                    <a:pt x="-135" y="-1342"/>
                    <a:pt x="4449" y="3298"/>
                    <a:pt x="10530" y="12"/>
                  </a:cubicBezTo>
                  <a:cubicBezTo>
                    <a:pt x="16127" y="-283"/>
                    <a:pt x="21176" y="5093"/>
                    <a:pt x="21055" y="9196"/>
                  </a:cubicBezTo>
                  <a:cubicBezTo>
                    <a:pt x="21441" y="11793"/>
                    <a:pt x="15325" y="20258"/>
                    <a:pt x="10530" y="18381"/>
                  </a:cubicBezTo>
                  <a:cubicBezTo>
                    <a:pt x="4642" y="18095"/>
                    <a:pt x="-159" y="14281"/>
                    <a:pt x="4" y="9196"/>
                  </a:cubicBezTo>
                  <a:close/>
                </a:path>
              </a:pathLst>
            </a:custGeom>
            <a:noFill/>
            <a:ln w="12700" cap="flat">
              <a:solidFill>
                <a:srgbClr val="F4E9D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48" name="شكل بيضاوي 12"/>
          <p:cNvGrpSpPr/>
          <p:nvPr/>
        </p:nvGrpSpPr>
        <p:grpSpPr>
          <a:xfrm>
            <a:off x="3630023" y="1983567"/>
            <a:ext cx="4432498" cy="397038"/>
            <a:chOff x="0" y="0"/>
            <a:chExt cx="4432497" cy="397037"/>
          </a:xfrm>
        </p:grpSpPr>
        <p:sp>
          <p:nvSpPr>
            <p:cNvPr id="1146" name="Shape"/>
            <p:cNvSpPr/>
            <p:nvPr/>
          </p:nvSpPr>
          <p:spPr>
            <a:xfrm>
              <a:off x="111" y="-1"/>
              <a:ext cx="4432070" cy="39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15689" fill="norm" stroke="1" extrusionOk="0">
                  <a:moveTo>
                    <a:pt x="0" y="9116"/>
                  </a:moveTo>
                  <a:cubicBezTo>
                    <a:pt x="-32" y="9444"/>
                    <a:pt x="4741" y="-5911"/>
                    <a:pt x="10740" y="2543"/>
                  </a:cubicBezTo>
                  <a:cubicBezTo>
                    <a:pt x="16728" y="2910"/>
                    <a:pt x="21568" y="5105"/>
                    <a:pt x="21480" y="9116"/>
                  </a:cubicBezTo>
                  <a:cubicBezTo>
                    <a:pt x="21083" y="10157"/>
                    <a:pt x="17602" y="13690"/>
                    <a:pt x="10740" y="15689"/>
                  </a:cubicBezTo>
                  <a:cubicBezTo>
                    <a:pt x="4887" y="15454"/>
                    <a:pt x="-1" y="13031"/>
                    <a:pt x="0" y="9116"/>
                  </a:cubicBezTo>
                  <a:close/>
                </a:path>
              </a:pathLst>
            </a:custGeom>
            <a:solidFill>
              <a:srgbClr val="FFFF00">
                <a:alpha val="341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7" name="Shape"/>
            <p:cNvSpPr/>
            <p:nvPr/>
          </p:nvSpPr>
          <p:spPr>
            <a:xfrm>
              <a:off x="0" y="63494"/>
              <a:ext cx="4432498" cy="33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19756" fill="norm" stroke="1" extrusionOk="0">
                  <a:moveTo>
                    <a:pt x="0" y="9761"/>
                  </a:moveTo>
                  <a:cubicBezTo>
                    <a:pt x="-27" y="1645"/>
                    <a:pt x="4713" y="2408"/>
                    <a:pt x="10697" y="12"/>
                  </a:cubicBezTo>
                  <a:cubicBezTo>
                    <a:pt x="16515" y="-301"/>
                    <a:pt x="21443" y="5406"/>
                    <a:pt x="21393" y="9761"/>
                  </a:cubicBezTo>
                  <a:cubicBezTo>
                    <a:pt x="21533" y="12843"/>
                    <a:pt x="16226" y="21299"/>
                    <a:pt x="10697" y="19510"/>
                  </a:cubicBezTo>
                  <a:cubicBezTo>
                    <a:pt x="4759" y="19207"/>
                    <a:pt x="-67" y="15158"/>
                    <a:pt x="0" y="9761"/>
                  </a:cubicBezTo>
                  <a:close/>
                </a:path>
              </a:pathLst>
            </a:custGeom>
            <a:noFill/>
            <a:ln w="12700" cap="flat">
              <a:solidFill>
                <a:srgbClr val="F4E9D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151" name="شكل بيضاوي 13"/>
          <p:cNvGrpSpPr/>
          <p:nvPr/>
        </p:nvGrpSpPr>
        <p:grpSpPr>
          <a:xfrm>
            <a:off x="3199893" y="2624003"/>
            <a:ext cx="4552381" cy="372895"/>
            <a:chOff x="0" y="0"/>
            <a:chExt cx="4552380" cy="372893"/>
          </a:xfrm>
        </p:grpSpPr>
        <p:sp>
          <p:nvSpPr>
            <p:cNvPr id="1149" name="Shape"/>
            <p:cNvSpPr/>
            <p:nvPr/>
          </p:nvSpPr>
          <p:spPr>
            <a:xfrm>
              <a:off x="486" y="-1"/>
              <a:ext cx="4550922" cy="36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16812" fill="norm" stroke="1" extrusionOk="0">
                  <a:moveTo>
                    <a:pt x="0" y="9312"/>
                  </a:moveTo>
                  <a:cubicBezTo>
                    <a:pt x="-24" y="8720"/>
                    <a:pt x="4766" y="-4788"/>
                    <a:pt x="10745" y="1813"/>
                  </a:cubicBezTo>
                  <a:cubicBezTo>
                    <a:pt x="16735" y="2230"/>
                    <a:pt x="21576" y="4735"/>
                    <a:pt x="21490" y="9312"/>
                  </a:cubicBezTo>
                  <a:cubicBezTo>
                    <a:pt x="20589" y="6559"/>
                    <a:pt x="17606" y="14480"/>
                    <a:pt x="10745" y="16812"/>
                  </a:cubicBezTo>
                  <a:cubicBezTo>
                    <a:pt x="4888" y="16544"/>
                    <a:pt x="0" y="13779"/>
                    <a:pt x="0" y="9312"/>
                  </a:cubicBezTo>
                  <a:close/>
                </a:path>
              </a:pathLst>
            </a:custGeom>
            <a:solidFill>
              <a:srgbClr val="FFFF00">
                <a:alpha val="3411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0" name="Shape"/>
            <p:cNvSpPr/>
            <p:nvPr/>
          </p:nvSpPr>
          <p:spPr>
            <a:xfrm>
              <a:off x="0" y="39565"/>
              <a:ext cx="4552381" cy="33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14434" fill="norm" stroke="1" extrusionOk="0">
                  <a:moveTo>
                    <a:pt x="2" y="7136"/>
                  </a:moveTo>
                  <a:cubicBezTo>
                    <a:pt x="-118" y="-5986"/>
                    <a:pt x="4371" y="9380"/>
                    <a:pt x="10640" y="9"/>
                  </a:cubicBezTo>
                  <a:cubicBezTo>
                    <a:pt x="16429" y="-220"/>
                    <a:pt x="21326" y="3952"/>
                    <a:pt x="21278" y="7136"/>
                  </a:cubicBezTo>
                  <a:cubicBezTo>
                    <a:pt x="21482" y="8538"/>
                    <a:pt x="16137" y="15614"/>
                    <a:pt x="10640" y="14264"/>
                  </a:cubicBezTo>
                  <a:cubicBezTo>
                    <a:pt x="4735" y="14042"/>
                    <a:pt x="-63" y="11082"/>
                    <a:pt x="2" y="7136"/>
                  </a:cubicBezTo>
                  <a:close/>
                </a:path>
              </a:pathLst>
            </a:custGeom>
            <a:noFill/>
            <a:ln w="12700" cap="flat">
              <a:solidFill>
                <a:srgbClr val="F4E9D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9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9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4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4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8" grpId="7"/>
      <p:bldP build="whole" bldLvl="1" animBg="1" rev="0" advAuto="0" spid="1151" grpId="8"/>
      <p:bldP build="whole" bldLvl="1" animBg="1" rev="0" advAuto="0" spid="1128" grpId="1"/>
      <p:bldP build="whole" bldLvl="1" animBg="1" rev="0" advAuto="0" spid="1133" grpId="2"/>
      <p:bldP build="whole" bldLvl="1" animBg="1" rev="0" advAuto="0" spid="1136" grpId="3"/>
      <p:bldP build="whole" bldLvl="1" animBg="1" rev="0" advAuto="0" spid="1139" grpId="4"/>
      <p:bldP build="whole" bldLvl="1" animBg="1" rev="0" advAuto="0" spid="1142" grpId="5"/>
      <p:bldP build="whole" bldLvl="1" animBg="1" rev="0" advAuto="0" spid="1145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مستطيل 5"/>
          <p:cNvSpPr/>
          <p:nvPr/>
        </p:nvSpPr>
        <p:spPr>
          <a:xfrm>
            <a:off x="2652816" y="1481897"/>
            <a:ext cx="6987509" cy="3880366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564" tIns="39564" rIns="39564" bIns="39564">
            <a:spAutoFit/>
          </a:bodyPr>
          <a:lstStyle/>
          <a:p>
            <a:pPr algn="ctr">
              <a:defRPr sz="4600">
                <a:solidFill>
                  <a:srgbClr val="FFFFFF"/>
                </a:solidFill>
                <a:latin typeface="Forte"/>
                <a:ea typeface="Forte"/>
                <a:cs typeface="Forte"/>
                <a:sym typeface="Forte"/>
              </a:defRPr>
            </a:pPr>
            <a:r>
              <a:t>Homework:</a:t>
            </a:r>
          </a:p>
          <a:p>
            <a:pPr algn="ctr">
              <a:defRPr sz="4600">
                <a:solidFill>
                  <a:srgbClr val="FFFFFF"/>
                </a:solidFill>
                <a:latin typeface="Forte"/>
                <a:ea typeface="Forte"/>
                <a:cs typeface="Forte"/>
                <a:sym typeface="Forte"/>
              </a:defRPr>
            </a:pPr>
            <a:r>
              <a:t>H</a:t>
            </a:r>
          </a:p>
          <a:p>
            <a:pPr algn="ctr">
              <a:defRPr sz="4600">
                <a:solidFill>
                  <a:srgbClr val="FFFFFF"/>
                </a:solidFill>
                <a:latin typeface="Forte"/>
                <a:ea typeface="Forte"/>
                <a:cs typeface="Forte"/>
                <a:sym typeface="Forte"/>
              </a:defRPr>
            </a:pPr>
            <a:r>
              <a:t>Page: 198</a:t>
            </a:r>
          </a:p>
        </p:txBody>
      </p:sp>
      <p:pic>
        <p:nvPicPr>
          <p:cNvPr id="1154" name="صورة 6" descr="صورة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6825" y="5446057"/>
            <a:ext cx="1924052" cy="1266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ageCurlDouble"/>
      </p:transition>
    </mc:Choice>
    <mc:Choice xmlns:p14="http://schemas.microsoft.com/office/powerpoint/2010/main" Requires="p14">
      <p:transition spd="slow" advClick="1" p14:dur="1200">
        <p14:prism dir="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2095;p39"/>
          <p:cNvGrpSpPr/>
          <p:nvPr/>
        </p:nvGrpSpPr>
        <p:grpSpPr>
          <a:xfrm>
            <a:off x="4530289" y="609684"/>
            <a:ext cx="6585847" cy="5546168"/>
            <a:chOff x="0" y="0"/>
            <a:chExt cx="6585846" cy="5546166"/>
          </a:xfrm>
        </p:grpSpPr>
        <p:grpSp>
          <p:nvGrpSpPr>
            <p:cNvPr id="1377" name="Google Shape;2096;p39"/>
            <p:cNvGrpSpPr/>
            <p:nvPr/>
          </p:nvGrpSpPr>
          <p:grpSpPr>
            <a:xfrm>
              <a:off x="2067416" y="0"/>
              <a:ext cx="4518431" cy="5546167"/>
              <a:chOff x="0" y="0"/>
              <a:chExt cx="4518429" cy="5546166"/>
            </a:xfrm>
          </p:grpSpPr>
          <p:sp>
            <p:nvSpPr>
              <p:cNvPr id="1156" name="Google Shape;2097;p39"/>
              <p:cNvSpPr/>
              <p:nvPr/>
            </p:nvSpPr>
            <p:spPr>
              <a:xfrm>
                <a:off x="2438029" y="4803812"/>
                <a:ext cx="2080401" cy="498001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57" name="Google Shape;2098;p39"/>
              <p:cNvSpPr/>
              <p:nvPr/>
            </p:nvSpPr>
            <p:spPr>
              <a:xfrm flipH="1">
                <a:off x="1578637" y="0"/>
                <a:ext cx="2861144" cy="2895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5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1160" name="Google Shape;2099;p39"/>
              <p:cNvGrpSpPr/>
              <p:nvPr/>
            </p:nvGrpSpPr>
            <p:grpSpPr>
              <a:xfrm>
                <a:off x="1642138" y="0"/>
                <a:ext cx="2861143" cy="5035167"/>
                <a:chOff x="0" y="0"/>
                <a:chExt cx="2861142" cy="5035166"/>
              </a:xfrm>
            </p:grpSpPr>
            <p:sp>
              <p:nvSpPr>
                <p:cNvPr id="1158" name="Google Shape;2100;p39"/>
                <p:cNvSpPr/>
                <p:nvPr/>
              </p:nvSpPr>
              <p:spPr>
                <a:xfrm flipH="1">
                  <a:off x="0" y="0"/>
                  <a:ext cx="2861143" cy="2895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5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159" name="Google Shape;2101;p39"/>
                <p:cNvSpPr/>
                <p:nvPr/>
              </p:nvSpPr>
              <p:spPr>
                <a:xfrm flipH="1">
                  <a:off x="683159" y="891350"/>
                  <a:ext cx="1168192" cy="4143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1161" name="Google Shape;2102;p39"/>
              <p:cNvSpPr/>
              <p:nvPr/>
            </p:nvSpPr>
            <p:spPr>
              <a:xfrm>
                <a:off x="1831693" y="5468633"/>
                <a:ext cx="1960901" cy="68501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2" name="Google Shape;2103;p39"/>
              <p:cNvSpPr/>
              <p:nvPr/>
            </p:nvSpPr>
            <p:spPr>
              <a:xfrm>
                <a:off x="938893" y="4886700"/>
                <a:ext cx="1972968" cy="8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3" name="Google Shape;2104;p39"/>
              <p:cNvSpPr/>
              <p:nvPr/>
            </p:nvSpPr>
            <p:spPr>
              <a:xfrm>
                <a:off x="1825693" y="5462600"/>
                <a:ext cx="1972968" cy="8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4" name="Google Shape;2105;p39"/>
              <p:cNvSpPr/>
              <p:nvPr/>
            </p:nvSpPr>
            <p:spPr>
              <a:xfrm>
                <a:off x="552201" y="2595366"/>
                <a:ext cx="90673" cy="72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5" name="Google Shape;2106;p39"/>
              <p:cNvSpPr/>
              <p:nvPr/>
            </p:nvSpPr>
            <p:spPr>
              <a:xfrm>
                <a:off x="944893" y="4892733"/>
                <a:ext cx="1960901" cy="68501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6" name="Google Shape;2107;p39"/>
              <p:cNvSpPr/>
              <p:nvPr/>
            </p:nvSpPr>
            <p:spPr>
              <a:xfrm>
                <a:off x="606776" y="3426233"/>
                <a:ext cx="516565" cy="1514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7" name="Google Shape;2108;p39"/>
              <p:cNvSpPr/>
              <p:nvPr/>
            </p:nvSpPr>
            <p:spPr>
              <a:xfrm>
                <a:off x="646206" y="3721900"/>
                <a:ext cx="389188" cy="1167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8" name="Google Shape;2109;p39"/>
              <p:cNvSpPr/>
              <p:nvPr/>
            </p:nvSpPr>
            <p:spPr>
              <a:xfrm>
                <a:off x="956377" y="488228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69" name="Google Shape;2110;p39"/>
              <p:cNvSpPr/>
              <p:nvPr/>
            </p:nvSpPr>
            <p:spPr>
              <a:xfrm>
                <a:off x="815251" y="4349600"/>
                <a:ext cx="464419" cy="303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0" name="Google Shape;2111;p39"/>
              <p:cNvSpPr/>
              <p:nvPr/>
            </p:nvSpPr>
            <p:spPr>
              <a:xfrm>
                <a:off x="838468" y="4421000"/>
                <a:ext cx="428627" cy="17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1" name="Google Shape;2112;p39"/>
              <p:cNvSpPr/>
              <p:nvPr/>
            </p:nvSpPr>
            <p:spPr>
              <a:xfrm>
                <a:off x="1078828" y="3952400"/>
                <a:ext cx="215208" cy="15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2" name="Google Shape;2113;p39"/>
              <p:cNvSpPr/>
              <p:nvPr/>
            </p:nvSpPr>
            <p:spPr>
              <a:xfrm>
                <a:off x="1063917" y="4006833"/>
                <a:ext cx="223442" cy="44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3" name="Google Shape;2114;p39"/>
              <p:cNvSpPr/>
              <p:nvPr/>
            </p:nvSpPr>
            <p:spPr>
              <a:xfrm>
                <a:off x="149325" y="1901766"/>
                <a:ext cx="973099" cy="91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4" name="Google Shape;2115;p39"/>
              <p:cNvSpPr/>
              <p:nvPr/>
            </p:nvSpPr>
            <p:spPr>
              <a:xfrm>
                <a:off x="515460" y="2361166"/>
                <a:ext cx="609759" cy="454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5" name="Google Shape;2116;p39"/>
              <p:cNvSpPr/>
              <p:nvPr/>
            </p:nvSpPr>
            <p:spPr>
              <a:xfrm>
                <a:off x="245623" y="1846500"/>
                <a:ext cx="894889" cy="65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6" name="Google Shape;2117;p39"/>
              <p:cNvSpPr/>
              <p:nvPr/>
            </p:nvSpPr>
            <p:spPr>
              <a:xfrm>
                <a:off x="1142669" y="2348000"/>
                <a:ext cx="260092" cy="496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7" name="Google Shape;2118;p39"/>
              <p:cNvSpPr/>
              <p:nvPr/>
            </p:nvSpPr>
            <p:spPr>
              <a:xfrm>
                <a:off x="1195227" y="2348100"/>
                <a:ext cx="207534" cy="44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8" name="Google Shape;2119;p39"/>
              <p:cNvSpPr/>
              <p:nvPr/>
            </p:nvSpPr>
            <p:spPr>
              <a:xfrm>
                <a:off x="1038118" y="3621800"/>
                <a:ext cx="242943" cy="386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79" name="Google Shape;2120;p39"/>
              <p:cNvSpPr/>
              <p:nvPr/>
            </p:nvSpPr>
            <p:spPr>
              <a:xfrm>
                <a:off x="1064660" y="3621644"/>
                <a:ext cx="104434" cy="37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0" name="Google Shape;2121;p39"/>
              <p:cNvSpPr/>
              <p:nvPr/>
            </p:nvSpPr>
            <p:spPr>
              <a:xfrm>
                <a:off x="1166900" y="3815700"/>
                <a:ext cx="127762" cy="7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09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1" name="Google Shape;2122;p39"/>
              <p:cNvSpPr/>
              <p:nvPr/>
            </p:nvSpPr>
            <p:spPr>
              <a:xfrm>
                <a:off x="1191121" y="3891800"/>
                <a:ext cx="102568" cy="45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2" name="Google Shape;2123;p39"/>
              <p:cNvSpPr/>
              <p:nvPr/>
            </p:nvSpPr>
            <p:spPr>
              <a:xfrm>
                <a:off x="807143" y="4243600"/>
                <a:ext cx="481318" cy="303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3" name="Google Shape;2124;p39"/>
              <p:cNvSpPr/>
              <p:nvPr/>
            </p:nvSpPr>
            <p:spPr>
              <a:xfrm>
                <a:off x="850883" y="4268067"/>
                <a:ext cx="437767" cy="273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4" name="Google Shape;2125;p39"/>
              <p:cNvSpPr/>
              <p:nvPr/>
            </p:nvSpPr>
            <p:spPr>
              <a:xfrm>
                <a:off x="1039364" y="4273167"/>
                <a:ext cx="154589" cy="95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5" name="Google Shape;2126;p39"/>
              <p:cNvSpPr/>
              <p:nvPr/>
            </p:nvSpPr>
            <p:spPr>
              <a:xfrm>
                <a:off x="1101423" y="4309000"/>
                <a:ext cx="135116" cy="103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6" name="Google Shape;2127;p39"/>
              <p:cNvSpPr/>
              <p:nvPr/>
            </p:nvSpPr>
            <p:spPr>
              <a:xfrm>
                <a:off x="112486" y="2906900"/>
                <a:ext cx="1667028" cy="1406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7" name="Google Shape;2128;p39"/>
              <p:cNvSpPr/>
              <p:nvPr/>
            </p:nvSpPr>
            <p:spPr>
              <a:xfrm>
                <a:off x="269360" y="2906900"/>
                <a:ext cx="814868" cy="166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8" name="Google Shape;2129;p39"/>
              <p:cNvSpPr/>
              <p:nvPr/>
            </p:nvSpPr>
            <p:spPr>
              <a:xfrm>
                <a:off x="935639" y="3104066"/>
                <a:ext cx="662830" cy="667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89" name="Google Shape;2130;p39"/>
              <p:cNvSpPr/>
              <p:nvPr/>
            </p:nvSpPr>
            <p:spPr>
              <a:xfrm>
                <a:off x="632638" y="3232266"/>
                <a:ext cx="530190" cy="108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0" name="Google Shape;2131;p39"/>
              <p:cNvSpPr/>
              <p:nvPr/>
            </p:nvSpPr>
            <p:spPr>
              <a:xfrm>
                <a:off x="147926" y="3028466"/>
                <a:ext cx="181902" cy="129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1" name="Google Shape;2132;p39"/>
              <p:cNvSpPr/>
              <p:nvPr/>
            </p:nvSpPr>
            <p:spPr>
              <a:xfrm>
                <a:off x="189527" y="2335000"/>
                <a:ext cx="1114890" cy="686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2" name="Google Shape;2133;p39"/>
              <p:cNvSpPr/>
              <p:nvPr/>
            </p:nvSpPr>
            <p:spPr>
              <a:xfrm>
                <a:off x="688667" y="2407500"/>
                <a:ext cx="209233" cy="601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3" name="Google Shape;2134;p39"/>
              <p:cNvSpPr/>
              <p:nvPr/>
            </p:nvSpPr>
            <p:spPr>
              <a:xfrm>
                <a:off x="1046808" y="2632266"/>
                <a:ext cx="135837" cy="141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4" name="Google Shape;2135;p39"/>
              <p:cNvSpPr/>
              <p:nvPr/>
            </p:nvSpPr>
            <p:spPr>
              <a:xfrm>
                <a:off x="1041101" y="2626566"/>
                <a:ext cx="147298" cy="152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5" name="Google Shape;2137;p39"/>
              <p:cNvSpPr/>
              <p:nvPr/>
            </p:nvSpPr>
            <p:spPr>
              <a:xfrm>
                <a:off x="636327" y="2335033"/>
                <a:ext cx="668066" cy="68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6" name="Google Shape;2138;p39"/>
              <p:cNvSpPr/>
              <p:nvPr/>
            </p:nvSpPr>
            <p:spPr>
              <a:xfrm>
                <a:off x="688827" y="2991700"/>
                <a:ext cx="84634" cy="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7" name="Google Shape;2139;p39"/>
              <p:cNvSpPr/>
              <p:nvPr/>
            </p:nvSpPr>
            <p:spPr>
              <a:xfrm>
                <a:off x="1109227" y="2626533"/>
                <a:ext cx="79172" cy="152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8" name="Google Shape;2140;p39"/>
              <p:cNvSpPr/>
              <p:nvPr/>
            </p:nvSpPr>
            <p:spPr>
              <a:xfrm>
                <a:off x="1114693" y="2641000"/>
                <a:ext cx="62335" cy="125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199" name="Google Shape;2141;p39"/>
              <p:cNvSpPr/>
              <p:nvPr/>
            </p:nvSpPr>
            <p:spPr>
              <a:xfrm>
                <a:off x="-1" y="1117266"/>
                <a:ext cx="2085786" cy="1288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0" name="Google Shape;2142;p39"/>
              <p:cNvSpPr/>
              <p:nvPr/>
            </p:nvSpPr>
            <p:spPr>
              <a:xfrm>
                <a:off x="1536593" y="1613866"/>
                <a:ext cx="436401" cy="32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1" name="Google Shape;2143;p39"/>
              <p:cNvSpPr/>
              <p:nvPr/>
            </p:nvSpPr>
            <p:spPr>
              <a:xfrm>
                <a:off x="1244693" y="1764900"/>
                <a:ext cx="322229" cy="465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2" name="Google Shape;2144;p39"/>
              <p:cNvSpPr/>
              <p:nvPr/>
            </p:nvSpPr>
            <p:spPr>
              <a:xfrm>
                <a:off x="455015" y="1138300"/>
                <a:ext cx="224767" cy="186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3" name="Google Shape;2145;p39"/>
              <p:cNvSpPr/>
              <p:nvPr/>
            </p:nvSpPr>
            <p:spPr>
              <a:xfrm>
                <a:off x="21789" y="1635366"/>
                <a:ext cx="89757" cy="356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4" name="Google Shape;2146;p39"/>
              <p:cNvSpPr/>
              <p:nvPr/>
            </p:nvSpPr>
            <p:spPr>
              <a:xfrm>
                <a:off x="496175" y="1437566"/>
                <a:ext cx="207453" cy="235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5" name="Google Shape;2147;p39"/>
              <p:cNvSpPr/>
              <p:nvPr/>
            </p:nvSpPr>
            <p:spPr>
              <a:xfrm>
                <a:off x="996643" y="1247566"/>
                <a:ext cx="117188" cy="9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6" name="Google Shape;2148;p39"/>
              <p:cNvSpPr/>
              <p:nvPr/>
            </p:nvSpPr>
            <p:spPr>
              <a:xfrm>
                <a:off x="781927" y="1132866"/>
                <a:ext cx="159967" cy="200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7" name="Google Shape;2149;p39"/>
              <p:cNvSpPr/>
              <p:nvPr/>
            </p:nvSpPr>
            <p:spPr>
              <a:xfrm>
                <a:off x="1166627" y="1224233"/>
                <a:ext cx="364234" cy="65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8" name="Google Shape;2150;p39"/>
              <p:cNvSpPr/>
              <p:nvPr/>
            </p:nvSpPr>
            <p:spPr>
              <a:xfrm>
                <a:off x="74539" y="1437900"/>
                <a:ext cx="389922" cy="761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09" name="Google Shape;2151;p39"/>
              <p:cNvSpPr/>
              <p:nvPr/>
            </p:nvSpPr>
            <p:spPr>
              <a:xfrm>
                <a:off x="1176927" y="1723666"/>
                <a:ext cx="283476" cy="342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0" name="Google Shape;2152;p39"/>
              <p:cNvSpPr/>
              <p:nvPr/>
            </p:nvSpPr>
            <p:spPr>
              <a:xfrm>
                <a:off x="1232260" y="1770533"/>
                <a:ext cx="319061" cy="459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1" name="Google Shape;2153;p39"/>
              <p:cNvSpPr/>
              <p:nvPr/>
            </p:nvSpPr>
            <p:spPr>
              <a:xfrm>
                <a:off x="1226627" y="1764866"/>
                <a:ext cx="330640" cy="47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2" name="Google Shape;2154;p39"/>
              <p:cNvSpPr/>
              <p:nvPr/>
            </p:nvSpPr>
            <p:spPr>
              <a:xfrm>
                <a:off x="1415893" y="1769700"/>
                <a:ext cx="134861" cy="348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3" name="Google Shape;2155;p39"/>
              <p:cNvSpPr/>
              <p:nvPr/>
            </p:nvSpPr>
            <p:spPr>
              <a:xfrm>
                <a:off x="1410180" y="1764066"/>
                <a:ext cx="146156" cy="360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4" name="Google Shape;2156;p39"/>
              <p:cNvSpPr/>
              <p:nvPr/>
            </p:nvSpPr>
            <p:spPr>
              <a:xfrm>
                <a:off x="702277" y="1231666"/>
                <a:ext cx="269769" cy="111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5" name="Google Shape;2157;p39"/>
              <p:cNvSpPr/>
              <p:nvPr/>
            </p:nvSpPr>
            <p:spPr>
              <a:xfrm>
                <a:off x="1237669" y="1412600"/>
                <a:ext cx="223770" cy="162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6" name="Google Shape;2158;p39"/>
              <p:cNvSpPr/>
              <p:nvPr/>
            </p:nvSpPr>
            <p:spPr>
              <a:xfrm>
                <a:off x="1271192" y="1351933"/>
                <a:ext cx="114695" cy="82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7" name="Google Shape;2159;p39"/>
              <p:cNvSpPr/>
              <p:nvPr/>
            </p:nvSpPr>
            <p:spPr>
              <a:xfrm>
                <a:off x="1477541" y="2175733"/>
                <a:ext cx="540071" cy="106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8" name="Google Shape;2160;p39"/>
              <p:cNvSpPr/>
              <p:nvPr/>
            </p:nvSpPr>
            <p:spPr>
              <a:xfrm>
                <a:off x="122429" y="1437900"/>
                <a:ext cx="1314057" cy="1113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19" name="Google Shape;2161;p39"/>
              <p:cNvSpPr/>
              <p:nvPr/>
            </p:nvSpPr>
            <p:spPr>
              <a:xfrm>
                <a:off x="783500" y="1954666"/>
                <a:ext cx="248657" cy="20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0" name="Google Shape;2162;p39"/>
              <p:cNvSpPr/>
              <p:nvPr/>
            </p:nvSpPr>
            <p:spPr>
              <a:xfrm>
                <a:off x="182160" y="2159233"/>
                <a:ext cx="249666" cy="219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1" name="Google Shape;2163;p39"/>
              <p:cNvSpPr/>
              <p:nvPr/>
            </p:nvSpPr>
            <p:spPr>
              <a:xfrm>
                <a:off x="254893" y="1817133"/>
                <a:ext cx="904368" cy="538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2" name="Google Shape;2164;p39"/>
              <p:cNvSpPr/>
              <p:nvPr/>
            </p:nvSpPr>
            <p:spPr>
              <a:xfrm>
                <a:off x="117852" y="1438349"/>
                <a:ext cx="342526" cy="659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3" name="Google Shape;2165;p39"/>
              <p:cNvSpPr/>
              <p:nvPr/>
            </p:nvSpPr>
            <p:spPr>
              <a:xfrm>
                <a:off x="461727" y="1437900"/>
                <a:ext cx="690701" cy="412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4" name="Google Shape;2166;p39"/>
              <p:cNvSpPr/>
              <p:nvPr/>
            </p:nvSpPr>
            <p:spPr>
              <a:xfrm>
                <a:off x="1241993" y="1828833"/>
                <a:ext cx="121001" cy="114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5" name="Google Shape;2167;p39"/>
              <p:cNvSpPr/>
              <p:nvPr/>
            </p:nvSpPr>
            <p:spPr>
              <a:xfrm>
                <a:off x="254593" y="2022500"/>
                <a:ext cx="51552" cy="11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6" name="Google Shape;2168;p39"/>
              <p:cNvSpPr/>
              <p:nvPr/>
            </p:nvSpPr>
            <p:spPr>
              <a:xfrm>
                <a:off x="248976" y="2016833"/>
                <a:ext cx="62871" cy="123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7" name="Google Shape;2169;p39"/>
              <p:cNvSpPr/>
              <p:nvPr/>
            </p:nvSpPr>
            <p:spPr>
              <a:xfrm>
                <a:off x="766459" y="1856133"/>
                <a:ext cx="51421" cy="112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8" name="Google Shape;2170;p39"/>
              <p:cNvSpPr/>
              <p:nvPr/>
            </p:nvSpPr>
            <p:spPr>
              <a:xfrm>
                <a:off x="760773" y="1850466"/>
                <a:ext cx="62821" cy="123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29" name="Google Shape;2171;p39"/>
              <p:cNvSpPr/>
              <p:nvPr/>
            </p:nvSpPr>
            <p:spPr>
              <a:xfrm>
                <a:off x="576727" y="2262566"/>
                <a:ext cx="57134" cy="26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0" name="Google Shape;2172;p39"/>
              <p:cNvSpPr/>
              <p:nvPr/>
            </p:nvSpPr>
            <p:spPr>
              <a:xfrm>
                <a:off x="732878" y="1778133"/>
                <a:ext cx="84220" cy="36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1" name="Google Shape;2173;p39"/>
              <p:cNvSpPr/>
              <p:nvPr/>
            </p:nvSpPr>
            <p:spPr>
              <a:xfrm>
                <a:off x="727165" y="1772333"/>
                <a:ext cx="95674" cy="48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2" name="Google Shape;2174;p39"/>
              <p:cNvSpPr/>
              <p:nvPr/>
            </p:nvSpPr>
            <p:spPr>
              <a:xfrm>
                <a:off x="194487" y="1897766"/>
                <a:ext cx="89308" cy="64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3" name="Google Shape;2175;p39"/>
              <p:cNvSpPr/>
              <p:nvPr/>
            </p:nvSpPr>
            <p:spPr>
              <a:xfrm>
                <a:off x="188908" y="1892133"/>
                <a:ext cx="100619" cy="75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4" name="Google Shape;2176;p39"/>
              <p:cNvSpPr/>
              <p:nvPr/>
            </p:nvSpPr>
            <p:spPr>
              <a:xfrm>
                <a:off x="537760" y="2199800"/>
                <a:ext cx="503101" cy="252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5" name="Google Shape;2177;p39"/>
              <p:cNvSpPr/>
              <p:nvPr/>
            </p:nvSpPr>
            <p:spPr>
              <a:xfrm>
                <a:off x="250093" y="2046266"/>
                <a:ext cx="33368" cy="33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6" name="Google Shape;2178;p39"/>
              <p:cNvSpPr/>
              <p:nvPr/>
            </p:nvSpPr>
            <p:spPr>
              <a:xfrm>
                <a:off x="761827" y="1883600"/>
                <a:ext cx="33334" cy="33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7" name="Google Shape;2179;p39"/>
              <p:cNvSpPr/>
              <p:nvPr/>
            </p:nvSpPr>
            <p:spPr>
              <a:xfrm>
                <a:off x="557269" y="1672400"/>
                <a:ext cx="415670" cy="491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8" name="Google Shape;2180;p39"/>
              <p:cNvSpPr/>
              <p:nvPr/>
            </p:nvSpPr>
            <p:spPr>
              <a:xfrm>
                <a:off x="551602" y="1666766"/>
                <a:ext cx="427013" cy="502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39" name="Google Shape;2181;p39"/>
              <p:cNvSpPr/>
              <p:nvPr/>
            </p:nvSpPr>
            <p:spPr>
              <a:xfrm>
                <a:off x="80532" y="1862100"/>
                <a:ext cx="354856" cy="48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0" name="Google Shape;2182;p39"/>
              <p:cNvSpPr/>
              <p:nvPr/>
            </p:nvSpPr>
            <p:spPr>
              <a:xfrm>
                <a:off x="74903" y="1856400"/>
                <a:ext cx="366057" cy="499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1" name="Google Shape;2183;p39"/>
              <p:cNvSpPr/>
              <p:nvPr/>
            </p:nvSpPr>
            <p:spPr>
              <a:xfrm>
                <a:off x="381493" y="1924866"/>
                <a:ext cx="191235" cy="10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2" name="Google Shape;2184;p39"/>
              <p:cNvSpPr/>
              <p:nvPr/>
            </p:nvSpPr>
            <p:spPr>
              <a:xfrm>
                <a:off x="375818" y="1919166"/>
                <a:ext cx="202527" cy="116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3" name="Google Shape;2185;p39"/>
              <p:cNvSpPr/>
              <p:nvPr/>
            </p:nvSpPr>
            <p:spPr>
              <a:xfrm>
                <a:off x="936127" y="1805533"/>
                <a:ext cx="232967" cy="37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4" name="Google Shape;2186;p39"/>
              <p:cNvSpPr/>
              <p:nvPr/>
            </p:nvSpPr>
            <p:spPr>
              <a:xfrm>
                <a:off x="930566" y="1799933"/>
                <a:ext cx="244171" cy="4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5" name="Google Shape;2187;p39"/>
              <p:cNvSpPr/>
              <p:nvPr/>
            </p:nvSpPr>
            <p:spPr>
              <a:xfrm>
                <a:off x="703160" y="1706133"/>
                <a:ext cx="201001" cy="97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D38B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6" name="Google Shape;2188;p39"/>
              <p:cNvSpPr/>
              <p:nvPr/>
            </p:nvSpPr>
            <p:spPr>
              <a:xfrm>
                <a:off x="586693" y="1735366"/>
                <a:ext cx="356835" cy="395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7" name="Google Shape;2189;p39"/>
              <p:cNvSpPr/>
              <p:nvPr/>
            </p:nvSpPr>
            <p:spPr>
              <a:xfrm>
                <a:off x="783500" y="1954700"/>
                <a:ext cx="159628" cy="174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8" name="Google Shape;2190;p39"/>
              <p:cNvSpPr/>
              <p:nvPr/>
            </p:nvSpPr>
            <p:spPr>
              <a:xfrm>
                <a:off x="658727" y="1712700"/>
                <a:ext cx="263467" cy="125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49" name="Google Shape;2191;p39"/>
              <p:cNvSpPr/>
              <p:nvPr/>
            </p:nvSpPr>
            <p:spPr>
              <a:xfrm>
                <a:off x="772893" y="1861700"/>
                <a:ext cx="39337" cy="100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0" name="Google Shape;2192;p39"/>
              <p:cNvSpPr/>
              <p:nvPr/>
            </p:nvSpPr>
            <p:spPr>
              <a:xfrm>
                <a:off x="760773" y="1850500"/>
                <a:ext cx="62821" cy="123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1" name="Google Shape;2193;p39"/>
              <p:cNvSpPr/>
              <p:nvPr/>
            </p:nvSpPr>
            <p:spPr>
              <a:xfrm>
                <a:off x="727165" y="1772300"/>
                <a:ext cx="95674" cy="48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2" name="Google Shape;2194;p39"/>
              <p:cNvSpPr/>
              <p:nvPr/>
            </p:nvSpPr>
            <p:spPr>
              <a:xfrm>
                <a:off x="761827" y="1883600"/>
                <a:ext cx="33334" cy="33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3" name="Google Shape;2195;p39"/>
              <p:cNvSpPr/>
              <p:nvPr/>
            </p:nvSpPr>
            <p:spPr>
              <a:xfrm>
                <a:off x="575327" y="1694800"/>
                <a:ext cx="379534" cy="446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4" name="Google Shape;2196;p39"/>
              <p:cNvSpPr/>
              <p:nvPr/>
            </p:nvSpPr>
            <p:spPr>
              <a:xfrm>
                <a:off x="141693" y="2210766"/>
                <a:ext cx="40201" cy="5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5" name="Google Shape;2197;p39"/>
              <p:cNvSpPr/>
              <p:nvPr/>
            </p:nvSpPr>
            <p:spPr>
              <a:xfrm>
                <a:off x="181060" y="2261066"/>
                <a:ext cx="30501" cy="3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6" name="Google Shape;2198;p39"/>
              <p:cNvSpPr/>
              <p:nvPr/>
            </p:nvSpPr>
            <p:spPr>
              <a:xfrm>
                <a:off x="103527" y="2054200"/>
                <a:ext cx="112001" cy="241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7" name="Google Shape;2199;p39"/>
              <p:cNvSpPr/>
              <p:nvPr/>
            </p:nvSpPr>
            <p:spPr>
              <a:xfrm>
                <a:off x="103660" y="1965766"/>
                <a:ext cx="57301" cy="213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8" name="Google Shape;2200;p39"/>
              <p:cNvSpPr/>
              <p:nvPr/>
            </p:nvSpPr>
            <p:spPr>
              <a:xfrm>
                <a:off x="123093" y="1891666"/>
                <a:ext cx="289301" cy="403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59" name="Google Shape;2201;p39"/>
              <p:cNvSpPr/>
              <p:nvPr/>
            </p:nvSpPr>
            <p:spPr>
              <a:xfrm>
                <a:off x="182160" y="2159200"/>
                <a:ext cx="225568" cy="16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60" name="Google Shape;2202;p39"/>
              <p:cNvSpPr/>
              <p:nvPr/>
            </p:nvSpPr>
            <p:spPr>
              <a:xfrm>
                <a:off x="123527" y="1925833"/>
                <a:ext cx="25934" cy="17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61" name="Google Shape;2203;p39"/>
              <p:cNvSpPr/>
              <p:nvPr/>
            </p:nvSpPr>
            <p:spPr>
              <a:xfrm>
                <a:off x="261327" y="2028100"/>
                <a:ext cx="39178" cy="100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62" name="Google Shape;2204;p39"/>
              <p:cNvSpPr/>
              <p:nvPr/>
            </p:nvSpPr>
            <p:spPr>
              <a:xfrm>
                <a:off x="248976" y="2016866"/>
                <a:ext cx="62871" cy="123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63" name="Google Shape;2205;p39"/>
              <p:cNvSpPr/>
              <p:nvPr/>
            </p:nvSpPr>
            <p:spPr>
              <a:xfrm>
                <a:off x="250093" y="2046266"/>
                <a:ext cx="33368" cy="33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1266" name="Google Shape;2206;p39"/>
              <p:cNvGrpSpPr/>
              <p:nvPr/>
            </p:nvGrpSpPr>
            <p:grpSpPr>
              <a:xfrm>
                <a:off x="101910" y="2062166"/>
                <a:ext cx="12701" cy="74468"/>
                <a:chOff x="0" y="0"/>
                <a:chExt cx="12700" cy="74466"/>
              </a:xfrm>
            </p:grpSpPr>
            <p:sp>
              <p:nvSpPr>
                <p:cNvPr id="1264" name="Line"/>
                <p:cNvSpPr/>
                <p:nvPr/>
              </p:nvSpPr>
              <p:spPr>
                <a:xfrm>
                  <a:off x="0" y="0"/>
                  <a:ext cx="12700" cy="74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265" name="Line"/>
                <p:cNvSpPr/>
                <p:nvPr/>
              </p:nvSpPr>
              <p:spPr>
                <a:xfrm>
                  <a:off x="0" y="0"/>
                  <a:ext cx="12700" cy="74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grpSp>
            <p:nvGrpSpPr>
              <p:cNvPr id="1269" name="Google Shape;2207;p39"/>
              <p:cNvGrpSpPr/>
              <p:nvPr/>
            </p:nvGrpSpPr>
            <p:grpSpPr>
              <a:xfrm>
                <a:off x="97243" y="2051833"/>
                <a:ext cx="12701" cy="12701"/>
                <a:chOff x="0" y="0"/>
                <a:chExt cx="12700" cy="12700"/>
              </a:xfrm>
            </p:grpSpPr>
            <p:sp>
              <p:nvSpPr>
                <p:cNvPr id="1267" name="Line"/>
                <p:cNvSpPr/>
                <p:nvPr/>
              </p:nvSpPr>
              <p:spPr>
                <a:xfrm>
                  <a:off x="0" y="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268" name="Line"/>
                <p:cNvSpPr/>
                <p:nvPr/>
              </p:nvSpPr>
              <p:spPr>
                <a:xfrm>
                  <a:off x="0" y="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grpSp>
            <p:nvGrpSpPr>
              <p:cNvPr id="1272" name="Google Shape;2208;p39"/>
              <p:cNvGrpSpPr/>
              <p:nvPr/>
            </p:nvGrpSpPr>
            <p:grpSpPr>
              <a:xfrm>
                <a:off x="103660" y="1965766"/>
                <a:ext cx="19434" cy="88435"/>
                <a:chOff x="0" y="33"/>
                <a:chExt cx="19433" cy="88433"/>
              </a:xfrm>
            </p:grpSpPr>
            <p:sp>
              <p:nvSpPr>
                <p:cNvPr id="1270" name="Line"/>
                <p:cNvSpPr/>
                <p:nvPr/>
              </p:nvSpPr>
              <p:spPr>
                <a:xfrm>
                  <a:off x="0" y="33"/>
                  <a:ext cx="19434" cy="88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271" name="Line"/>
                <p:cNvSpPr/>
                <p:nvPr/>
              </p:nvSpPr>
              <p:spPr>
                <a:xfrm>
                  <a:off x="0" y="33"/>
                  <a:ext cx="19434" cy="88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1273" name="Google Shape;2209;p39"/>
              <p:cNvSpPr/>
              <p:nvPr/>
            </p:nvSpPr>
            <p:spPr>
              <a:xfrm>
                <a:off x="123093" y="1899033"/>
                <a:ext cx="65235" cy="66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1276" name="Google Shape;2210;p39"/>
              <p:cNvGrpSpPr/>
              <p:nvPr/>
            </p:nvGrpSpPr>
            <p:grpSpPr>
              <a:xfrm>
                <a:off x="123527" y="1925833"/>
                <a:ext cx="25934" cy="39101"/>
                <a:chOff x="33" y="33"/>
                <a:chExt cx="25933" cy="39099"/>
              </a:xfrm>
            </p:grpSpPr>
            <p:sp>
              <p:nvSpPr>
                <p:cNvPr id="1274" name="Line"/>
                <p:cNvSpPr/>
                <p:nvPr/>
              </p:nvSpPr>
              <p:spPr>
                <a:xfrm>
                  <a:off x="33" y="33"/>
                  <a:ext cx="25934" cy="39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275" name="Line"/>
                <p:cNvSpPr/>
                <p:nvPr/>
              </p:nvSpPr>
              <p:spPr>
                <a:xfrm>
                  <a:off x="33" y="33"/>
                  <a:ext cx="25934" cy="39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1277" name="Google Shape;2211;p39"/>
              <p:cNvSpPr/>
              <p:nvPr/>
            </p:nvSpPr>
            <p:spPr>
              <a:xfrm>
                <a:off x="92193" y="1880300"/>
                <a:ext cx="331535" cy="451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78" name="Google Shape;2212;p39"/>
              <p:cNvSpPr/>
              <p:nvPr/>
            </p:nvSpPr>
            <p:spPr>
              <a:xfrm>
                <a:off x="375818" y="1995266"/>
                <a:ext cx="26610" cy="40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79" name="Google Shape;2213;p39"/>
              <p:cNvSpPr/>
              <p:nvPr/>
            </p:nvSpPr>
            <p:spPr>
              <a:xfrm>
                <a:off x="141589" y="2011233"/>
                <a:ext cx="87190" cy="20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0" name="Google Shape;2214;p39"/>
              <p:cNvSpPr/>
              <p:nvPr/>
            </p:nvSpPr>
            <p:spPr>
              <a:xfrm>
                <a:off x="235052" y="2225800"/>
                <a:ext cx="49376" cy="50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1" name="Google Shape;2215;p39"/>
              <p:cNvSpPr/>
              <p:nvPr/>
            </p:nvSpPr>
            <p:spPr>
              <a:xfrm>
                <a:off x="620091" y="1846466"/>
                <a:ext cx="98407" cy="20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2" name="Google Shape;2216;p39"/>
              <p:cNvSpPr/>
              <p:nvPr/>
            </p:nvSpPr>
            <p:spPr>
              <a:xfrm>
                <a:off x="731824" y="2055600"/>
                <a:ext cx="50174" cy="51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3" name="Google Shape;2217;p39"/>
              <p:cNvSpPr/>
              <p:nvPr/>
            </p:nvSpPr>
            <p:spPr>
              <a:xfrm>
                <a:off x="419824" y="1963033"/>
                <a:ext cx="71264" cy="3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4" name="Google Shape;2218;p39"/>
              <p:cNvSpPr/>
              <p:nvPr/>
            </p:nvSpPr>
            <p:spPr>
              <a:xfrm>
                <a:off x="88843" y="1915400"/>
                <a:ext cx="45935" cy="8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5" name="Google Shape;2219;p39"/>
              <p:cNvSpPr/>
              <p:nvPr/>
            </p:nvSpPr>
            <p:spPr>
              <a:xfrm>
                <a:off x="588853" y="1715033"/>
                <a:ext cx="56012" cy="7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6" name="Google Shape;2220;p39"/>
              <p:cNvSpPr/>
              <p:nvPr/>
            </p:nvSpPr>
            <p:spPr>
              <a:xfrm>
                <a:off x="480203" y="2122833"/>
                <a:ext cx="143351" cy="135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7" name="Google Shape;2221;p39"/>
              <p:cNvSpPr/>
              <p:nvPr/>
            </p:nvSpPr>
            <p:spPr>
              <a:xfrm>
                <a:off x="474514" y="2117133"/>
                <a:ext cx="154763" cy="146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8" name="Google Shape;2222;p39"/>
              <p:cNvSpPr/>
              <p:nvPr/>
            </p:nvSpPr>
            <p:spPr>
              <a:xfrm>
                <a:off x="547193" y="2187333"/>
                <a:ext cx="76151" cy="7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89" name="Google Shape;2223;p39"/>
              <p:cNvSpPr/>
              <p:nvPr/>
            </p:nvSpPr>
            <p:spPr>
              <a:xfrm>
                <a:off x="541557" y="2181633"/>
                <a:ext cx="87545" cy="82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0" name="Google Shape;2224;p39"/>
              <p:cNvSpPr/>
              <p:nvPr/>
            </p:nvSpPr>
            <p:spPr>
              <a:xfrm>
                <a:off x="572468" y="2251333"/>
                <a:ext cx="44321" cy="22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1" name="Google Shape;2225;p39"/>
              <p:cNvSpPr/>
              <p:nvPr/>
            </p:nvSpPr>
            <p:spPr>
              <a:xfrm>
                <a:off x="1513155" y="2892633"/>
                <a:ext cx="355471" cy="269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2" name="Google Shape;2226;p39"/>
              <p:cNvSpPr/>
              <p:nvPr/>
            </p:nvSpPr>
            <p:spPr>
              <a:xfrm>
                <a:off x="1535527" y="2892600"/>
                <a:ext cx="333099" cy="269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3" name="Google Shape;2227;p39"/>
              <p:cNvSpPr/>
              <p:nvPr/>
            </p:nvSpPr>
            <p:spPr>
              <a:xfrm>
                <a:off x="1556372" y="2999966"/>
                <a:ext cx="78393" cy="47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4" name="Google Shape;2228;p39"/>
              <p:cNvSpPr/>
              <p:nvPr/>
            </p:nvSpPr>
            <p:spPr>
              <a:xfrm>
                <a:off x="1112627" y="3423867"/>
                <a:ext cx="344251" cy="51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5" name="Google Shape;2229;p39"/>
              <p:cNvSpPr/>
              <p:nvPr/>
            </p:nvSpPr>
            <p:spPr>
              <a:xfrm>
                <a:off x="1112627" y="3423867"/>
                <a:ext cx="316981" cy="517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6" name="Google Shape;2230;p39"/>
              <p:cNvSpPr/>
              <p:nvPr/>
            </p:nvSpPr>
            <p:spPr>
              <a:xfrm>
                <a:off x="1642160" y="3937067"/>
                <a:ext cx="255801" cy="725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7" name="Google Shape;2231;p39"/>
              <p:cNvSpPr/>
              <p:nvPr/>
            </p:nvSpPr>
            <p:spPr>
              <a:xfrm>
                <a:off x="1347513" y="3413466"/>
                <a:ext cx="344548" cy="575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8" name="Google Shape;2232;p39"/>
              <p:cNvSpPr/>
              <p:nvPr/>
            </p:nvSpPr>
            <p:spPr>
              <a:xfrm>
                <a:off x="1457593" y="3909600"/>
                <a:ext cx="238135" cy="811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299" name="Google Shape;2233;p39"/>
              <p:cNvSpPr/>
              <p:nvPr/>
            </p:nvSpPr>
            <p:spPr>
              <a:xfrm>
                <a:off x="1396100" y="3863866"/>
                <a:ext cx="656530" cy="1682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0" name="Google Shape;2234;p39"/>
              <p:cNvSpPr/>
              <p:nvPr/>
            </p:nvSpPr>
            <p:spPr>
              <a:xfrm>
                <a:off x="1451160" y="3515700"/>
                <a:ext cx="214234" cy="367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1" name="Google Shape;2235;p39"/>
              <p:cNvSpPr/>
              <p:nvPr/>
            </p:nvSpPr>
            <p:spPr>
              <a:xfrm>
                <a:off x="1640493" y="3937499"/>
                <a:ext cx="239401" cy="741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2" name="Google Shape;2236;p39"/>
              <p:cNvSpPr/>
              <p:nvPr/>
            </p:nvSpPr>
            <p:spPr>
              <a:xfrm>
                <a:off x="1457593" y="3966066"/>
                <a:ext cx="204368" cy="75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3" name="Google Shape;2237;p39"/>
              <p:cNvSpPr/>
              <p:nvPr/>
            </p:nvSpPr>
            <p:spPr>
              <a:xfrm>
                <a:off x="1347513" y="3430000"/>
                <a:ext cx="121015" cy="559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4" name="Google Shape;2238;p39"/>
              <p:cNvSpPr/>
              <p:nvPr/>
            </p:nvSpPr>
            <p:spPr>
              <a:xfrm>
                <a:off x="1315527" y="3177066"/>
                <a:ext cx="139601" cy="228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5" name="Google Shape;2239;p39"/>
              <p:cNvSpPr/>
              <p:nvPr/>
            </p:nvSpPr>
            <p:spPr>
              <a:xfrm>
                <a:off x="1366260" y="3177066"/>
                <a:ext cx="88868" cy="210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6" name="Google Shape;2240;p39"/>
              <p:cNvSpPr/>
              <p:nvPr/>
            </p:nvSpPr>
            <p:spPr>
              <a:xfrm>
                <a:off x="1382311" y="3327800"/>
                <a:ext cx="29223" cy="5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7" name="Google Shape;2241;p39"/>
              <p:cNvSpPr/>
              <p:nvPr/>
            </p:nvSpPr>
            <p:spPr>
              <a:xfrm>
                <a:off x="1361727" y="3033100"/>
                <a:ext cx="247888" cy="170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8" name="Google Shape;2242;p39"/>
              <p:cNvSpPr/>
              <p:nvPr/>
            </p:nvSpPr>
            <p:spPr>
              <a:xfrm>
                <a:off x="1386893" y="3067166"/>
                <a:ext cx="222618" cy="136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09" name="Google Shape;2243;p39"/>
              <p:cNvSpPr/>
              <p:nvPr/>
            </p:nvSpPr>
            <p:spPr>
              <a:xfrm>
                <a:off x="1471856" y="3050200"/>
                <a:ext cx="103868" cy="36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0" name="Google Shape;2244;p39"/>
              <p:cNvSpPr/>
              <p:nvPr/>
            </p:nvSpPr>
            <p:spPr>
              <a:xfrm>
                <a:off x="1317949" y="3233033"/>
                <a:ext cx="122372" cy="82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1" name="Google Shape;2245;p39"/>
              <p:cNvSpPr/>
              <p:nvPr/>
            </p:nvSpPr>
            <p:spPr>
              <a:xfrm>
                <a:off x="1375960" y="3233033"/>
                <a:ext cx="64361" cy="69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2" name="Google Shape;2246;p39"/>
              <p:cNvSpPr/>
              <p:nvPr/>
            </p:nvSpPr>
            <p:spPr>
              <a:xfrm>
                <a:off x="1336801" y="3272833"/>
                <a:ext cx="53177" cy="23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3" name="Google Shape;2247;p39"/>
              <p:cNvSpPr/>
              <p:nvPr/>
            </p:nvSpPr>
            <p:spPr>
              <a:xfrm>
                <a:off x="1366900" y="3371366"/>
                <a:ext cx="122437" cy="82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4" name="Google Shape;2248;p39"/>
              <p:cNvSpPr/>
              <p:nvPr/>
            </p:nvSpPr>
            <p:spPr>
              <a:xfrm>
                <a:off x="1416427" y="3371366"/>
                <a:ext cx="72910" cy="69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5" name="Google Shape;2249;p39"/>
              <p:cNvSpPr/>
              <p:nvPr/>
            </p:nvSpPr>
            <p:spPr>
              <a:xfrm>
                <a:off x="1385868" y="3411200"/>
                <a:ext cx="53114" cy="23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6" name="Google Shape;2250;p39"/>
              <p:cNvSpPr/>
              <p:nvPr/>
            </p:nvSpPr>
            <p:spPr>
              <a:xfrm>
                <a:off x="1048527" y="3150900"/>
                <a:ext cx="272608" cy="178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7" name="Google Shape;2251;p39"/>
              <p:cNvSpPr/>
              <p:nvPr/>
            </p:nvSpPr>
            <p:spPr>
              <a:xfrm>
                <a:off x="1048527" y="3152866"/>
                <a:ext cx="272608" cy="17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8" name="Google Shape;2252;p39"/>
              <p:cNvSpPr/>
              <p:nvPr/>
            </p:nvSpPr>
            <p:spPr>
              <a:xfrm>
                <a:off x="1159880" y="3170366"/>
                <a:ext cx="90527" cy="41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19" name="Google Shape;2253;p39"/>
              <p:cNvSpPr/>
              <p:nvPr/>
            </p:nvSpPr>
            <p:spPr>
              <a:xfrm>
                <a:off x="794435" y="3192500"/>
                <a:ext cx="357177" cy="262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0" name="Google Shape;2254;p39"/>
              <p:cNvSpPr/>
              <p:nvPr/>
            </p:nvSpPr>
            <p:spPr>
              <a:xfrm>
                <a:off x="835793" y="3192800"/>
                <a:ext cx="315819" cy="262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1" name="Google Shape;2255;p39"/>
              <p:cNvSpPr/>
              <p:nvPr/>
            </p:nvSpPr>
            <p:spPr>
              <a:xfrm>
                <a:off x="816454" y="3320766"/>
                <a:ext cx="61194" cy="105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2" name="Google Shape;2256;p39"/>
              <p:cNvSpPr/>
              <p:nvPr/>
            </p:nvSpPr>
            <p:spPr>
              <a:xfrm>
                <a:off x="667972" y="2387600"/>
                <a:ext cx="209305" cy="636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3" name="Google Shape;2257;p39"/>
              <p:cNvSpPr/>
              <p:nvPr/>
            </p:nvSpPr>
            <p:spPr>
              <a:xfrm>
                <a:off x="674460" y="2387666"/>
                <a:ext cx="202817" cy="636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4" name="Google Shape;2258;p39"/>
              <p:cNvSpPr/>
              <p:nvPr/>
            </p:nvSpPr>
            <p:spPr>
              <a:xfrm>
                <a:off x="400601" y="2536900"/>
                <a:ext cx="623135" cy="845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5" name="Google Shape;2259;p39"/>
              <p:cNvSpPr/>
              <p:nvPr/>
            </p:nvSpPr>
            <p:spPr>
              <a:xfrm>
                <a:off x="400601" y="2536900"/>
                <a:ext cx="623147" cy="824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6" name="Google Shape;2260;p39"/>
              <p:cNvSpPr/>
              <p:nvPr/>
            </p:nvSpPr>
            <p:spPr>
              <a:xfrm>
                <a:off x="1106553" y="2287033"/>
                <a:ext cx="121690" cy="622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7" name="Google Shape;2261;p39"/>
              <p:cNvSpPr/>
              <p:nvPr/>
            </p:nvSpPr>
            <p:spPr>
              <a:xfrm>
                <a:off x="1138714" y="2293300"/>
                <a:ext cx="89529" cy="610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8" name="Google Shape;2262;p39"/>
              <p:cNvSpPr/>
              <p:nvPr/>
            </p:nvSpPr>
            <p:spPr>
              <a:xfrm>
                <a:off x="358141" y="2529666"/>
                <a:ext cx="348657" cy="423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29" name="Google Shape;2263;p39"/>
              <p:cNvSpPr/>
              <p:nvPr/>
            </p:nvSpPr>
            <p:spPr>
              <a:xfrm>
                <a:off x="571527" y="2531900"/>
                <a:ext cx="135271" cy="39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0" name="Google Shape;2264;p39"/>
              <p:cNvSpPr/>
              <p:nvPr/>
            </p:nvSpPr>
            <p:spPr>
              <a:xfrm>
                <a:off x="1272593" y="2769500"/>
                <a:ext cx="480034" cy="23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1" name="Google Shape;2265;p39"/>
              <p:cNvSpPr/>
              <p:nvPr/>
            </p:nvSpPr>
            <p:spPr>
              <a:xfrm>
                <a:off x="1272593" y="2769500"/>
                <a:ext cx="480011" cy="18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2" name="Google Shape;2266;p39"/>
              <p:cNvSpPr/>
              <p:nvPr/>
            </p:nvSpPr>
            <p:spPr>
              <a:xfrm rot="20334606">
                <a:off x="1270520" y="3092444"/>
                <a:ext cx="125616" cy="170186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3" name="Google Shape;2267;p39"/>
              <p:cNvSpPr/>
              <p:nvPr/>
            </p:nvSpPr>
            <p:spPr>
              <a:xfrm>
                <a:off x="1286639" y="3100560"/>
                <a:ext cx="86192" cy="41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4" name="Google Shape;2268;p39"/>
              <p:cNvSpPr/>
              <p:nvPr/>
            </p:nvSpPr>
            <p:spPr>
              <a:xfrm>
                <a:off x="1681627" y="4653333"/>
                <a:ext cx="195980" cy="80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5" name="Google Shape;2269;p39"/>
              <p:cNvSpPr/>
              <p:nvPr/>
            </p:nvSpPr>
            <p:spPr>
              <a:xfrm>
                <a:off x="1520327" y="3947333"/>
                <a:ext cx="18034" cy="41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6" name="Google Shape;2270;p39"/>
              <p:cNvSpPr/>
              <p:nvPr/>
            </p:nvSpPr>
            <p:spPr>
              <a:xfrm>
                <a:off x="1446249" y="4067633"/>
                <a:ext cx="486279" cy="1421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1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7" name="Google Shape;2271;p39"/>
              <p:cNvSpPr/>
              <p:nvPr/>
            </p:nvSpPr>
            <p:spPr>
              <a:xfrm>
                <a:off x="1514593" y="4900800"/>
                <a:ext cx="81901" cy="52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8" name="Google Shape;2272;p39"/>
              <p:cNvSpPr/>
              <p:nvPr/>
            </p:nvSpPr>
            <p:spPr>
              <a:xfrm>
                <a:off x="1511860" y="4889033"/>
                <a:ext cx="88334" cy="76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39" name="Google Shape;2273;p39"/>
              <p:cNvSpPr/>
              <p:nvPr/>
            </p:nvSpPr>
            <p:spPr>
              <a:xfrm>
                <a:off x="1474393" y="4027033"/>
                <a:ext cx="28701" cy="124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40" name="Google Shape;2274;p39"/>
              <p:cNvSpPr/>
              <p:nvPr/>
            </p:nvSpPr>
            <p:spPr>
              <a:xfrm>
                <a:off x="401879" y="2020966"/>
                <a:ext cx="112215" cy="11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41" name="Google Shape;2275;p39"/>
              <p:cNvSpPr/>
              <p:nvPr/>
            </p:nvSpPr>
            <p:spPr>
              <a:xfrm>
                <a:off x="400886" y="2054900"/>
                <a:ext cx="93243" cy="78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42" name="Google Shape;2276;p39"/>
              <p:cNvSpPr/>
              <p:nvPr/>
            </p:nvSpPr>
            <p:spPr>
              <a:xfrm>
                <a:off x="396866" y="2015666"/>
                <a:ext cx="93328" cy="125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1374" name="Google Shape;2277;p39"/>
              <p:cNvGrpSpPr/>
              <p:nvPr/>
            </p:nvGrpSpPr>
            <p:grpSpPr>
              <a:xfrm>
                <a:off x="2848665" y="3551503"/>
                <a:ext cx="1132644" cy="1620433"/>
                <a:chOff x="0" y="0"/>
                <a:chExt cx="1132643" cy="1620432"/>
              </a:xfrm>
            </p:grpSpPr>
            <p:sp>
              <p:nvSpPr>
                <p:cNvPr id="1343" name="Google Shape;2278;p39"/>
                <p:cNvSpPr/>
                <p:nvPr/>
              </p:nvSpPr>
              <p:spPr>
                <a:xfrm flipH="1">
                  <a:off x="90475" y="728681"/>
                  <a:ext cx="269271" cy="2527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44" name="Google Shape;2279;p39"/>
                <p:cNvSpPr/>
                <p:nvPr/>
              </p:nvSpPr>
              <p:spPr>
                <a:xfrm flipH="1">
                  <a:off x="324605" y="563580"/>
                  <a:ext cx="133541" cy="5486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45" name="Google Shape;2280;p39"/>
                <p:cNvSpPr/>
                <p:nvPr/>
              </p:nvSpPr>
              <p:spPr>
                <a:xfrm flipH="1">
                  <a:off x="179865" y="0"/>
                  <a:ext cx="556415" cy="593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46" name="Google Shape;2281;p39"/>
                <p:cNvSpPr/>
                <p:nvPr/>
              </p:nvSpPr>
              <p:spPr>
                <a:xfrm flipH="1">
                  <a:off x="100867" y="359156"/>
                  <a:ext cx="75535" cy="856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47" name="Google Shape;2282;p39"/>
                <p:cNvSpPr/>
                <p:nvPr/>
              </p:nvSpPr>
              <p:spPr>
                <a:xfrm flipH="1">
                  <a:off x="-1" y="78511"/>
                  <a:ext cx="311352" cy="335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48" name="Google Shape;2283;p39"/>
                <p:cNvSpPr/>
                <p:nvPr/>
              </p:nvSpPr>
              <p:spPr>
                <a:xfrm flipH="1">
                  <a:off x="432826" y="585664"/>
                  <a:ext cx="48219" cy="5836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49" name="Google Shape;2284;p39"/>
                <p:cNvSpPr/>
                <p:nvPr/>
              </p:nvSpPr>
              <p:spPr>
                <a:xfrm flipH="1">
                  <a:off x="292970" y="257348"/>
                  <a:ext cx="343534" cy="4078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0" name="Google Shape;2285;p39"/>
                <p:cNvSpPr/>
                <p:nvPr/>
              </p:nvSpPr>
              <p:spPr>
                <a:xfrm flipH="1">
                  <a:off x="190922" y="912501"/>
                  <a:ext cx="110882" cy="20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1" name="Google Shape;2286;p39"/>
                <p:cNvSpPr/>
                <p:nvPr/>
              </p:nvSpPr>
              <p:spPr>
                <a:xfrm flipH="1">
                  <a:off x="353640" y="990068"/>
                  <a:ext cx="779004" cy="6303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2" name="Google Shape;2287;p39"/>
                <p:cNvSpPr/>
                <p:nvPr/>
              </p:nvSpPr>
              <p:spPr>
                <a:xfrm flipH="1">
                  <a:off x="399298" y="1022253"/>
                  <a:ext cx="707917" cy="53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3" name="Google Shape;2288;p39"/>
                <p:cNvSpPr/>
                <p:nvPr/>
              </p:nvSpPr>
              <p:spPr>
                <a:xfrm flipH="1">
                  <a:off x="522758" y="413697"/>
                  <a:ext cx="288814" cy="642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4" name="Google Shape;2289;p39"/>
                <p:cNvSpPr/>
                <p:nvPr/>
              </p:nvSpPr>
              <p:spPr>
                <a:xfrm flipH="1">
                  <a:off x="650030" y="323066"/>
                  <a:ext cx="115319" cy="115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5" name="Google Shape;2290;p39"/>
                <p:cNvSpPr/>
                <p:nvPr/>
              </p:nvSpPr>
              <p:spPr>
                <a:xfrm flipH="1">
                  <a:off x="480613" y="440091"/>
                  <a:ext cx="115474" cy="11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6" name="Google Shape;2291;p39"/>
                <p:cNvSpPr/>
                <p:nvPr/>
              </p:nvSpPr>
              <p:spPr>
                <a:xfrm flipH="1">
                  <a:off x="482349" y="628220"/>
                  <a:ext cx="105657" cy="105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7" name="Google Shape;2292;p39"/>
                <p:cNvSpPr/>
                <p:nvPr/>
              </p:nvSpPr>
              <p:spPr>
                <a:xfrm flipH="1">
                  <a:off x="715210" y="739724"/>
                  <a:ext cx="105860" cy="1058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8" name="Google Shape;2293;p39"/>
                <p:cNvSpPr/>
                <p:nvPr/>
              </p:nvSpPr>
              <p:spPr>
                <a:xfrm flipH="1">
                  <a:off x="661150" y="903613"/>
                  <a:ext cx="72953" cy="7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59" name="Google Shape;2294;p39"/>
                <p:cNvSpPr/>
                <p:nvPr/>
              </p:nvSpPr>
              <p:spPr>
                <a:xfrm flipH="1">
                  <a:off x="501535" y="805978"/>
                  <a:ext cx="72735" cy="72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0" name="Google Shape;2295;p39"/>
                <p:cNvSpPr/>
                <p:nvPr/>
              </p:nvSpPr>
              <p:spPr>
                <a:xfrm flipH="1">
                  <a:off x="760880" y="522911"/>
                  <a:ext cx="115260" cy="115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1" name="Google Shape;2296;p39"/>
                <p:cNvSpPr/>
                <p:nvPr/>
              </p:nvSpPr>
              <p:spPr>
                <a:xfrm flipH="1">
                  <a:off x="506006" y="817966"/>
                  <a:ext cx="34658" cy="34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2" name="Google Shape;2297;p39"/>
                <p:cNvSpPr/>
                <p:nvPr/>
              </p:nvSpPr>
              <p:spPr>
                <a:xfrm flipH="1">
                  <a:off x="701028" y="914116"/>
                  <a:ext cx="24333" cy="243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3" name="Google Shape;2298;p39"/>
                <p:cNvSpPr/>
                <p:nvPr/>
              </p:nvSpPr>
              <p:spPr>
                <a:xfrm flipH="1">
                  <a:off x="770808" y="756558"/>
                  <a:ext cx="39931" cy="40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4" name="Google Shape;2299;p39"/>
                <p:cNvSpPr/>
                <p:nvPr/>
              </p:nvSpPr>
              <p:spPr>
                <a:xfrm flipH="1">
                  <a:off x="817668" y="537589"/>
                  <a:ext cx="46758" cy="468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5" name="Google Shape;2300;p39"/>
                <p:cNvSpPr/>
                <p:nvPr/>
              </p:nvSpPr>
              <p:spPr>
                <a:xfrm flipH="1">
                  <a:off x="677269" y="336935"/>
                  <a:ext cx="45519" cy="45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6" name="Google Shape;2301;p39"/>
                <p:cNvSpPr/>
                <p:nvPr/>
              </p:nvSpPr>
              <p:spPr>
                <a:xfrm flipH="1">
                  <a:off x="488477" y="464869"/>
                  <a:ext cx="35215" cy="351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7" name="Google Shape;2302;p39"/>
                <p:cNvSpPr/>
                <p:nvPr/>
              </p:nvSpPr>
              <p:spPr>
                <a:xfrm flipH="1">
                  <a:off x="493553" y="646938"/>
                  <a:ext cx="36485" cy="366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8" name="Google Shape;2303;p39"/>
                <p:cNvSpPr/>
                <p:nvPr/>
              </p:nvSpPr>
              <p:spPr>
                <a:xfrm flipH="1">
                  <a:off x="76896" y="1060904"/>
                  <a:ext cx="565528" cy="373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69" name="Google Shape;2304;p39"/>
                <p:cNvSpPr/>
                <p:nvPr/>
              </p:nvSpPr>
              <p:spPr>
                <a:xfrm flipH="1">
                  <a:off x="263549" y="1432447"/>
                  <a:ext cx="182346" cy="1866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70" name="Google Shape;2305;p39"/>
                <p:cNvSpPr/>
                <p:nvPr/>
              </p:nvSpPr>
              <p:spPr>
                <a:xfrm flipH="1">
                  <a:off x="354573" y="1259941"/>
                  <a:ext cx="84987" cy="851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71" name="Google Shape;2306;p39"/>
                <p:cNvSpPr/>
                <p:nvPr/>
              </p:nvSpPr>
              <p:spPr>
                <a:xfrm flipH="1">
                  <a:off x="527101" y="1208901"/>
                  <a:ext cx="78616" cy="83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72" name="Google Shape;2307;p39"/>
                <p:cNvSpPr/>
                <p:nvPr/>
              </p:nvSpPr>
              <p:spPr>
                <a:xfrm flipH="1">
                  <a:off x="321978" y="1104130"/>
                  <a:ext cx="86470" cy="66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1373" name="Google Shape;2308;p39"/>
                <p:cNvSpPr/>
                <p:nvPr/>
              </p:nvSpPr>
              <p:spPr>
                <a:xfrm flipH="1">
                  <a:off x="152269" y="1196513"/>
                  <a:ext cx="74484" cy="69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1375" name="Google Shape;2309;p39"/>
              <p:cNvSpPr/>
              <p:nvPr/>
            </p:nvSpPr>
            <p:spPr>
              <a:xfrm>
                <a:off x="1637227" y="4683833"/>
                <a:ext cx="62601" cy="62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76" name="Google Shape;2310;p39"/>
              <p:cNvSpPr/>
              <p:nvPr/>
            </p:nvSpPr>
            <p:spPr>
              <a:xfrm>
                <a:off x="1841502" y="4627500"/>
                <a:ext cx="62736" cy="62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  <p:grpSp>
          <p:nvGrpSpPr>
            <p:cNvPr id="1380" name="Google Shape;2311;p39"/>
            <p:cNvGrpSpPr/>
            <p:nvPr/>
          </p:nvGrpSpPr>
          <p:grpSpPr>
            <a:xfrm>
              <a:off x="0" y="1247282"/>
              <a:ext cx="1978196" cy="1738955"/>
              <a:chOff x="0" y="0"/>
              <a:chExt cx="1978195" cy="1738953"/>
            </a:xfrm>
          </p:grpSpPr>
          <p:sp>
            <p:nvSpPr>
              <p:cNvPr id="1378" name="Google Shape;2312;p39"/>
              <p:cNvSpPr/>
              <p:nvPr/>
            </p:nvSpPr>
            <p:spPr>
              <a:xfrm>
                <a:off x="0" y="0"/>
                <a:ext cx="1978196" cy="1738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379" name="Google Shape;2313;p39"/>
              <p:cNvSpPr txBox="1"/>
              <p:nvPr/>
            </p:nvSpPr>
            <p:spPr>
              <a:xfrm rot="21221180">
                <a:off x="177396" y="506275"/>
                <a:ext cx="1240323" cy="726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899" tIns="121899" rIns="121899" bIns="121899" numCol="1" anchor="ctr">
                <a:spAutoFit/>
              </a:bodyPr>
              <a:lstStyle>
                <a:lvl1pPr algn="ctr">
                  <a:defRPr sz="32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defRPr>
                </a:lvl1pPr>
              </a:lstStyle>
              <a:p>
                <a:pPr/>
                <a:r>
                  <a:t>BYE!</a:t>
                </a:r>
              </a:p>
            </p:txBody>
          </p:sp>
        </p:grpSp>
      </p:grpSp>
      <p:sp>
        <p:nvSpPr>
          <p:cNvPr id="1382" name="Google Shape;2314;p39"/>
          <p:cNvSpPr txBox="1"/>
          <p:nvPr>
            <p:ph type="title"/>
          </p:nvPr>
        </p:nvSpPr>
        <p:spPr>
          <a:xfrm>
            <a:off x="1275199" y="2489332"/>
            <a:ext cx="3254001" cy="788001"/>
          </a:xfrm>
          <a:prstGeom prst="rect">
            <a:avLst/>
          </a:prstGeom>
        </p:spPr>
        <p:txBody>
          <a:bodyPr lIns="121899" tIns="121899" rIns="121899" bIns="121899"/>
          <a:lstStyle>
            <a:lvl1pPr algn="l"/>
          </a:lstStyle>
          <a:p>
            <a:pPr rtl="0">
              <a:defRPr/>
            </a:pPr>
            <a:r>
              <a:t>THANKS!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180;p21"/>
          <p:cNvGrpSpPr/>
          <p:nvPr/>
        </p:nvGrpSpPr>
        <p:grpSpPr>
          <a:xfrm>
            <a:off x="5438086" y="1129819"/>
            <a:ext cx="5612165" cy="5358736"/>
            <a:chOff x="0" y="0"/>
            <a:chExt cx="5612163" cy="5358735"/>
          </a:xfrm>
        </p:grpSpPr>
        <p:sp>
          <p:nvSpPr>
            <p:cNvPr id="193" name="Google Shape;181;p21"/>
            <p:cNvSpPr/>
            <p:nvPr/>
          </p:nvSpPr>
          <p:spPr>
            <a:xfrm flipH="1">
              <a:off x="1977520" y="0"/>
              <a:ext cx="3557326" cy="531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3179" y="0"/>
                  </a:moveTo>
                  <a:cubicBezTo>
                    <a:pt x="13165" y="0"/>
                    <a:pt x="13152" y="0"/>
                    <a:pt x="13138" y="0"/>
                  </a:cubicBezTo>
                  <a:cubicBezTo>
                    <a:pt x="11806" y="6"/>
                    <a:pt x="10522" y="330"/>
                    <a:pt x="9301" y="689"/>
                  </a:cubicBezTo>
                  <a:cubicBezTo>
                    <a:pt x="8422" y="947"/>
                    <a:pt x="7557" y="1227"/>
                    <a:pt x="6709" y="1526"/>
                  </a:cubicBezTo>
                  <a:cubicBezTo>
                    <a:pt x="5636" y="1906"/>
                    <a:pt x="4567" y="2329"/>
                    <a:pt x="3775" y="2949"/>
                  </a:cubicBezTo>
                  <a:cubicBezTo>
                    <a:pt x="2170" y="4208"/>
                    <a:pt x="2017" y="6114"/>
                    <a:pt x="2926" y="7659"/>
                  </a:cubicBezTo>
                  <a:cubicBezTo>
                    <a:pt x="3133" y="8009"/>
                    <a:pt x="3395" y="8373"/>
                    <a:pt x="3312" y="8747"/>
                  </a:cubicBezTo>
                  <a:cubicBezTo>
                    <a:pt x="3146" y="9507"/>
                    <a:pt x="1780" y="9794"/>
                    <a:pt x="958" y="10325"/>
                  </a:cubicBezTo>
                  <a:cubicBezTo>
                    <a:pt x="-8" y="10946"/>
                    <a:pt x="-207" y="11979"/>
                    <a:pt x="197" y="12839"/>
                  </a:cubicBezTo>
                  <a:cubicBezTo>
                    <a:pt x="599" y="13699"/>
                    <a:pt x="1511" y="14408"/>
                    <a:pt x="2513" y="15003"/>
                  </a:cubicBezTo>
                  <a:cubicBezTo>
                    <a:pt x="2749" y="15144"/>
                    <a:pt x="2996" y="15284"/>
                    <a:pt x="3161" y="15465"/>
                  </a:cubicBezTo>
                  <a:cubicBezTo>
                    <a:pt x="3502" y="15845"/>
                    <a:pt x="3419" y="16322"/>
                    <a:pt x="3455" y="16765"/>
                  </a:cubicBezTo>
                  <a:cubicBezTo>
                    <a:pt x="3531" y="17668"/>
                    <a:pt x="4153" y="18518"/>
                    <a:pt x="4983" y="19226"/>
                  </a:cubicBezTo>
                  <a:cubicBezTo>
                    <a:pt x="5812" y="19935"/>
                    <a:pt x="7258" y="21020"/>
                    <a:pt x="8282" y="21600"/>
                  </a:cubicBezTo>
                  <a:lnTo>
                    <a:pt x="15989" y="21509"/>
                  </a:lnTo>
                  <a:cubicBezTo>
                    <a:pt x="17193" y="21112"/>
                    <a:pt x="17135" y="20087"/>
                    <a:pt x="18055" y="19427"/>
                  </a:cubicBezTo>
                  <a:cubicBezTo>
                    <a:pt x="18871" y="18841"/>
                    <a:pt x="20076" y="18504"/>
                    <a:pt x="20686" y="17812"/>
                  </a:cubicBezTo>
                  <a:cubicBezTo>
                    <a:pt x="21171" y="17263"/>
                    <a:pt x="21387" y="16526"/>
                    <a:pt x="21389" y="15887"/>
                  </a:cubicBezTo>
                  <a:cubicBezTo>
                    <a:pt x="21393" y="14897"/>
                    <a:pt x="21162" y="13911"/>
                    <a:pt x="20378" y="13074"/>
                  </a:cubicBezTo>
                  <a:cubicBezTo>
                    <a:pt x="20057" y="12732"/>
                    <a:pt x="19616" y="12431"/>
                    <a:pt x="19426" y="12046"/>
                  </a:cubicBezTo>
                  <a:cubicBezTo>
                    <a:pt x="19184" y="11554"/>
                    <a:pt x="19398" y="11018"/>
                    <a:pt x="19590" y="10515"/>
                  </a:cubicBezTo>
                  <a:cubicBezTo>
                    <a:pt x="20343" y="8553"/>
                    <a:pt x="20765" y="6527"/>
                    <a:pt x="20734" y="4499"/>
                  </a:cubicBezTo>
                  <a:cubicBezTo>
                    <a:pt x="20718" y="3491"/>
                    <a:pt x="20548" y="2408"/>
                    <a:pt x="19583" y="1640"/>
                  </a:cubicBezTo>
                  <a:cubicBezTo>
                    <a:pt x="18751" y="977"/>
                    <a:pt x="17474" y="664"/>
                    <a:pt x="16247" y="406"/>
                  </a:cubicBezTo>
                  <a:cubicBezTo>
                    <a:pt x="15249" y="195"/>
                    <a:pt x="14226" y="0"/>
                    <a:pt x="1317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94" name="Google Shape;182;p21"/>
            <p:cNvSpPr/>
            <p:nvPr/>
          </p:nvSpPr>
          <p:spPr>
            <a:xfrm flipH="1">
              <a:off x="2013389" y="39012"/>
              <a:ext cx="3445225" cy="519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3210" y="0"/>
                  </a:moveTo>
                  <a:cubicBezTo>
                    <a:pt x="11894" y="6"/>
                    <a:pt x="10596" y="332"/>
                    <a:pt x="9385" y="686"/>
                  </a:cubicBezTo>
                  <a:cubicBezTo>
                    <a:pt x="8493" y="946"/>
                    <a:pt x="7600" y="1231"/>
                    <a:pt x="6735" y="1534"/>
                  </a:cubicBezTo>
                  <a:cubicBezTo>
                    <a:pt x="5508" y="1962"/>
                    <a:pt x="4543" y="2364"/>
                    <a:pt x="3812" y="2932"/>
                  </a:cubicBezTo>
                  <a:cubicBezTo>
                    <a:pt x="3071" y="3506"/>
                    <a:pt x="2612" y="4256"/>
                    <a:pt x="2483" y="5100"/>
                  </a:cubicBezTo>
                  <a:cubicBezTo>
                    <a:pt x="2361" y="5892"/>
                    <a:pt x="2544" y="6746"/>
                    <a:pt x="2995" y="7505"/>
                  </a:cubicBezTo>
                  <a:cubicBezTo>
                    <a:pt x="3020" y="7547"/>
                    <a:pt x="3046" y="7589"/>
                    <a:pt x="3071" y="7632"/>
                  </a:cubicBezTo>
                  <a:cubicBezTo>
                    <a:pt x="3273" y="7962"/>
                    <a:pt x="3501" y="8337"/>
                    <a:pt x="3414" y="8737"/>
                  </a:cubicBezTo>
                  <a:cubicBezTo>
                    <a:pt x="3275" y="9363"/>
                    <a:pt x="2514" y="9704"/>
                    <a:pt x="1777" y="10034"/>
                  </a:cubicBezTo>
                  <a:cubicBezTo>
                    <a:pt x="1447" y="10182"/>
                    <a:pt x="1135" y="10321"/>
                    <a:pt x="880" y="10483"/>
                  </a:cubicBezTo>
                  <a:cubicBezTo>
                    <a:pt x="56" y="11011"/>
                    <a:pt x="-224" y="11947"/>
                    <a:pt x="187" y="12814"/>
                  </a:cubicBezTo>
                  <a:cubicBezTo>
                    <a:pt x="522" y="13523"/>
                    <a:pt x="1271" y="14211"/>
                    <a:pt x="2473" y="14920"/>
                  </a:cubicBezTo>
                  <a:lnTo>
                    <a:pt x="2530" y="14953"/>
                  </a:lnTo>
                  <a:cubicBezTo>
                    <a:pt x="2774" y="15096"/>
                    <a:pt x="3025" y="15244"/>
                    <a:pt x="3211" y="15447"/>
                  </a:cubicBezTo>
                  <a:cubicBezTo>
                    <a:pt x="3534" y="15802"/>
                    <a:pt x="3543" y="16202"/>
                    <a:pt x="3553" y="16588"/>
                  </a:cubicBezTo>
                  <a:cubicBezTo>
                    <a:pt x="3555" y="16690"/>
                    <a:pt x="3559" y="16787"/>
                    <a:pt x="3566" y="16883"/>
                  </a:cubicBezTo>
                  <a:cubicBezTo>
                    <a:pt x="3650" y="17873"/>
                    <a:pt x="4428" y="18725"/>
                    <a:pt x="5066" y="19265"/>
                  </a:cubicBezTo>
                  <a:cubicBezTo>
                    <a:pt x="5902" y="19973"/>
                    <a:pt x="7305" y="21014"/>
                    <a:pt x="8323" y="21600"/>
                  </a:cubicBezTo>
                  <a:lnTo>
                    <a:pt x="16062" y="21509"/>
                  </a:lnTo>
                  <a:cubicBezTo>
                    <a:pt x="16615" y="21307"/>
                    <a:pt x="16851" y="20932"/>
                    <a:pt x="17123" y="20499"/>
                  </a:cubicBezTo>
                  <a:cubicBezTo>
                    <a:pt x="17350" y="20140"/>
                    <a:pt x="17584" y="19770"/>
                    <a:pt x="18026" y="19455"/>
                  </a:cubicBezTo>
                  <a:cubicBezTo>
                    <a:pt x="18390" y="19196"/>
                    <a:pt x="18814" y="18986"/>
                    <a:pt x="19227" y="18783"/>
                  </a:cubicBezTo>
                  <a:cubicBezTo>
                    <a:pt x="19808" y="18497"/>
                    <a:pt x="20356" y="18225"/>
                    <a:pt x="20697" y="17845"/>
                  </a:cubicBezTo>
                  <a:cubicBezTo>
                    <a:pt x="21117" y="17373"/>
                    <a:pt x="21370" y="16684"/>
                    <a:pt x="21373" y="15997"/>
                  </a:cubicBezTo>
                  <a:cubicBezTo>
                    <a:pt x="21376" y="14856"/>
                    <a:pt x="21053" y="13957"/>
                    <a:pt x="20382" y="13250"/>
                  </a:cubicBezTo>
                  <a:cubicBezTo>
                    <a:pt x="20281" y="13143"/>
                    <a:pt x="20167" y="13039"/>
                    <a:pt x="20048" y="12930"/>
                  </a:cubicBezTo>
                  <a:cubicBezTo>
                    <a:pt x="19785" y="12694"/>
                    <a:pt x="19515" y="12448"/>
                    <a:pt x="19364" y="12148"/>
                  </a:cubicBezTo>
                  <a:cubicBezTo>
                    <a:pt x="19088" y="11588"/>
                    <a:pt x="19315" y="11001"/>
                    <a:pt x="19516" y="10482"/>
                  </a:cubicBezTo>
                  <a:lnTo>
                    <a:pt x="19527" y="10452"/>
                  </a:lnTo>
                  <a:cubicBezTo>
                    <a:pt x="20333" y="8370"/>
                    <a:pt x="20727" y="6323"/>
                    <a:pt x="20695" y="4365"/>
                  </a:cubicBezTo>
                  <a:cubicBezTo>
                    <a:pt x="20679" y="3414"/>
                    <a:pt x="20537" y="2341"/>
                    <a:pt x="19591" y="1594"/>
                  </a:cubicBezTo>
                  <a:cubicBezTo>
                    <a:pt x="18787" y="960"/>
                    <a:pt x="17530" y="658"/>
                    <a:pt x="16311" y="404"/>
                  </a:cubicBezTo>
                  <a:cubicBezTo>
                    <a:pt x="15332" y="200"/>
                    <a:pt x="14291" y="0"/>
                    <a:pt x="13246" y="0"/>
                  </a:cubicBezTo>
                  <a:close/>
                </a:path>
              </a:pathLst>
            </a:custGeom>
            <a:solidFill>
              <a:srgbClr val="F4E9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195" name="Google Shape;183;p21"/>
            <p:cNvSpPr/>
            <p:nvPr/>
          </p:nvSpPr>
          <p:spPr>
            <a:xfrm flipH="1">
              <a:off x="-1" y="5119908"/>
              <a:ext cx="5612165" cy="238828"/>
            </a:xfrm>
            <a:prstGeom prst="ellipse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grpSp>
          <p:nvGrpSpPr>
            <p:cNvPr id="297" name="Google Shape;184;p21"/>
            <p:cNvGrpSpPr/>
            <p:nvPr/>
          </p:nvGrpSpPr>
          <p:grpSpPr>
            <a:xfrm>
              <a:off x="2465983" y="1459220"/>
              <a:ext cx="2838586" cy="3819268"/>
              <a:chOff x="0" y="0"/>
              <a:chExt cx="2838585" cy="3819266"/>
            </a:xfrm>
          </p:grpSpPr>
          <p:sp>
            <p:nvSpPr>
              <p:cNvPr id="196" name="Google Shape;185;p21"/>
              <p:cNvSpPr/>
              <p:nvPr/>
            </p:nvSpPr>
            <p:spPr>
              <a:xfrm flipH="1">
                <a:off x="1505377" y="1040138"/>
                <a:ext cx="686077" cy="818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62" h="21600" fill="norm" stroke="1" extrusionOk="0">
                    <a:moveTo>
                      <a:pt x="16836" y="0"/>
                    </a:moveTo>
                    <a:cubicBezTo>
                      <a:pt x="12692" y="0"/>
                      <a:pt x="-2893" y="7401"/>
                      <a:pt x="472" y="14261"/>
                    </a:cubicBezTo>
                    <a:cubicBezTo>
                      <a:pt x="3452" y="20316"/>
                      <a:pt x="8046" y="21600"/>
                      <a:pt x="9923" y="21600"/>
                    </a:cubicBezTo>
                    <a:cubicBezTo>
                      <a:pt x="10239" y="21600"/>
                      <a:pt x="10477" y="21564"/>
                      <a:pt x="10617" y="21508"/>
                    </a:cubicBezTo>
                    <a:cubicBezTo>
                      <a:pt x="11584" y="21110"/>
                      <a:pt x="13237" y="19844"/>
                      <a:pt x="12952" y="18794"/>
                    </a:cubicBezTo>
                    <a:cubicBezTo>
                      <a:pt x="12667" y="17741"/>
                      <a:pt x="9192" y="13027"/>
                      <a:pt x="12411" y="9992"/>
                    </a:cubicBezTo>
                    <a:cubicBezTo>
                      <a:pt x="15629" y="6956"/>
                      <a:pt x="17539" y="6791"/>
                      <a:pt x="18123" y="4208"/>
                    </a:cubicBezTo>
                    <a:cubicBezTo>
                      <a:pt x="18707" y="1628"/>
                      <a:pt x="18149" y="161"/>
                      <a:pt x="17207" y="24"/>
                    </a:cubicBezTo>
                    <a:cubicBezTo>
                      <a:pt x="17097" y="8"/>
                      <a:pt x="16973" y="0"/>
                      <a:pt x="1683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97" name="Google Shape;186;p21"/>
              <p:cNvSpPr/>
              <p:nvPr/>
            </p:nvSpPr>
            <p:spPr>
              <a:xfrm flipH="1">
                <a:off x="2040567" y="2924253"/>
                <a:ext cx="798019" cy="805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7364" y="0"/>
                    </a:moveTo>
                    <a:lnTo>
                      <a:pt x="557" y="9257"/>
                    </a:lnTo>
                    <a:cubicBezTo>
                      <a:pt x="-262" y="10476"/>
                      <a:pt x="-803" y="16048"/>
                      <a:pt x="3635" y="19258"/>
                    </a:cubicBezTo>
                    <a:cubicBezTo>
                      <a:pt x="6075" y="21023"/>
                      <a:pt x="8234" y="21600"/>
                      <a:pt x="9964" y="21600"/>
                    </a:cubicBezTo>
                    <a:cubicBezTo>
                      <a:pt x="12270" y="21600"/>
                      <a:pt x="13816" y="20578"/>
                      <a:pt x="14260" y="19970"/>
                    </a:cubicBezTo>
                    <a:lnTo>
                      <a:pt x="20797" y="11090"/>
                    </a:lnTo>
                    <a:lnTo>
                      <a:pt x="7364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98" name="Google Shape;187;p21"/>
              <p:cNvSpPr/>
              <p:nvPr/>
            </p:nvSpPr>
            <p:spPr>
              <a:xfrm flipH="1">
                <a:off x="401065" y="1196292"/>
                <a:ext cx="45552" cy="5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3" h="21600" fill="norm" stroke="1" extrusionOk="0">
                    <a:moveTo>
                      <a:pt x="14901" y="0"/>
                    </a:moveTo>
                    <a:lnTo>
                      <a:pt x="0" y="15526"/>
                    </a:lnTo>
                    <a:lnTo>
                      <a:pt x="8275" y="18109"/>
                    </a:lnTo>
                    <a:cubicBezTo>
                      <a:pt x="8776" y="18336"/>
                      <a:pt x="9134" y="18818"/>
                      <a:pt x="8919" y="19273"/>
                    </a:cubicBezTo>
                    <a:lnTo>
                      <a:pt x="8167" y="20748"/>
                    </a:lnTo>
                    <a:lnTo>
                      <a:pt x="10746" y="21515"/>
                    </a:lnTo>
                    <a:cubicBezTo>
                      <a:pt x="10890" y="21600"/>
                      <a:pt x="11104" y="21600"/>
                      <a:pt x="11212" y="21600"/>
                    </a:cubicBezTo>
                    <a:cubicBezTo>
                      <a:pt x="11606" y="21600"/>
                      <a:pt x="12072" y="21430"/>
                      <a:pt x="12358" y="21032"/>
                    </a:cubicBezTo>
                    <a:lnTo>
                      <a:pt x="21385" y="3009"/>
                    </a:lnTo>
                    <a:cubicBezTo>
                      <a:pt x="21600" y="2526"/>
                      <a:pt x="21278" y="2044"/>
                      <a:pt x="20776" y="1845"/>
                    </a:cubicBezTo>
                    <a:lnTo>
                      <a:pt x="14901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199" name="Google Shape;188;p21"/>
              <p:cNvSpPr/>
              <p:nvPr/>
            </p:nvSpPr>
            <p:spPr>
              <a:xfrm flipH="1">
                <a:off x="429275" y="1243299"/>
                <a:ext cx="47766" cy="54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66" y="0"/>
                    </a:moveTo>
                    <a:lnTo>
                      <a:pt x="0" y="13707"/>
                    </a:lnTo>
                    <a:lnTo>
                      <a:pt x="4815" y="15334"/>
                    </a:lnTo>
                    <a:cubicBezTo>
                      <a:pt x="5400" y="15545"/>
                      <a:pt x="5778" y="16147"/>
                      <a:pt x="5503" y="16659"/>
                    </a:cubicBezTo>
                    <a:lnTo>
                      <a:pt x="4471" y="18919"/>
                    </a:lnTo>
                    <a:lnTo>
                      <a:pt x="12107" y="21600"/>
                    </a:lnTo>
                    <a:lnTo>
                      <a:pt x="12554" y="21600"/>
                    </a:lnTo>
                    <a:cubicBezTo>
                      <a:pt x="13036" y="21600"/>
                      <a:pt x="13380" y="21389"/>
                      <a:pt x="13620" y="20967"/>
                    </a:cubicBezTo>
                    <a:lnTo>
                      <a:pt x="21600" y="3404"/>
                    </a:lnTo>
                    <a:lnTo>
                      <a:pt x="11866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0" name="Google Shape;189;p21"/>
              <p:cNvSpPr/>
              <p:nvPr/>
            </p:nvSpPr>
            <p:spPr>
              <a:xfrm flipH="1">
                <a:off x="427543" y="1237897"/>
                <a:ext cx="23258" cy="13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6" h="21600" fill="norm" stroke="1" extrusionOk="0">
                    <a:moveTo>
                      <a:pt x="3832" y="0"/>
                    </a:moveTo>
                    <a:lnTo>
                      <a:pt x="0" y="8335"/>
                    </a:lnTo>
                    <a:lnTo>
                      <a:pt x="19719" y="21600"/>
                    </a:lnTo>
                    <a:lnTo>
                      <a:pt x="21182" y="15496"/>
                    </a:lnTo>
                    <a:cubicBezTo>
                      <a:pt x="21600" y="13617"/>
                      <a:pt x="20903" y="11622"/>
                      <a:pt x="19928" y="10683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rgbClr val="F4B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1" name="Google Shape;190;p21"/>
              <p:cNvSpPr/>
              <p:nvPr/>
            </p:nvSpPr>
            <p:spPr>
              <a:xfrm flipH="1">
                <a:off x="467154" y="1284828"/>
                <a:ext cx="45408" cy="50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36" y="0"/>
                    </a:moveTo>
                    <a:lnTo>
                      <a:pt x="0" y="17163"/>
                    </a:lnTo>
                    <a:lnTo>
                      <a:pt x="11976" y="21502"/>
                    </a:lnTo>
                    <a:cubicBezTo>
                      <a:pt x="12084" y="21502"/>
                      <a:pt x="12193" y="21600"/>
                      <a:pt x="12446" y="21600"/>
                    </a:cubicBezTo>
                    <a:cubicBezTo>
                      <a:pt x="12844" y="21600"/>
                      <a:pt x="13315" y="21274"/>
                      <a:pt x="13459" y="20947"/>
                    </a:cubicBezTo>
                    <a:lnTo>
                      <a:pt x="21600" y="2676"/>
                    </a:lnTo>
                    <a:lnTo>
                      <a:pt x="14436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2" name="Google Shape;191;p21"/>
              <p:cNvSpPr/>
              <p:nvPr/>
            </p:nvSpPr>
            <p:spPr>
              <a:xfrm flipH="1">
                <a:off x="464669" y="1277906"/>
                <a:ext cx="17545" cy="1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2" h="21600" fill="norm" stroke="1" extrusionOk="0">
                    <a:moveTo>
                      <a:pt x="6224" y="0"/>
                    </a:moveTo>
                    <a:lnTo>
                      <a:pt x="0" y="11362"/>
                    </a:lnTo>
                    <a:lnTo>
                      <a:pt x="18122" y="21600"/>
                    </a:lnTo>
                    <a:lnTo>
                      <a:pt x="20868" y="12236"/>
                    </a:lnTo>
                    <a:cubicBezTo>
                      <a:pt x="21600" y="10113"/>
                      <a:pt x="20593" y="7616"/>
                      <a:pt x="19037" y="6742"/>
                    </a:cubicBezTo>
                    <a:lnTo>
                      <a:pt x="6224" y="0"/>
                    </a:lnTo>
                    <a:close/>
                  </a:path>
                </a:pathLst>
              </a:custGeom>
              <a:solidFill>
                <a:srgbClr val="F4B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3" name="Google Shape;192;p21"/>
              <p:cNvSpPr/>
              <p:nvPr/>
            </p:nvSpPr>
            <p:spPr>
              <a:xfrm flipH="1">
                <a:off x="241516" y="428301"/>
                <a:ext cx="2376704" cy="2988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18401" y="0"/>
                    </a:moveTo>
                    <a:lnTo>
                      <a:pt x="13" y="18932"/>
                    </a:lnTo>
                    <a:cubicBezTo>
                      <a:pt x="-62" y="19538"/>
                      <a:pt x="150" y="20497"/>
                      <a:pt x="1265" y="21124"/>
                    </a:cubicBezTo>
                    <a:cubicBezTo>
                      <a:pt x="1667" y="21349"/>
                      <a:pt x="2048" y="21503"/>
                      <a:pt x="2401" y="21600"/>
                    </a:cubicBezTo>
                    <a:lnTo>
                      <a:pt x="21538" y="1899"/>
                    </a:lnTo>
                    <a:lnTo>
                      <a:pt x="18401" y="0"/>
                    </a:ln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4" name="Google Shape;193;p21"/>
              <p:cNvSpPr/>
              <p:nvPr/>
            </p:nvSpPr>
            <p:spPr>
              <a:xfrm flipH="1">
                <a:off x="110795" y="688629"/>
                <a:ext cx="2244836" cy="274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19" y="0"/>
                    </a:moveTo>
                    <a:lnTo>
                      <a:pt x="0" y="21434"/>
                    </a:lnTo>
                    <a:cubicBezTo>
                      <a:pt x="415" y="21553"/>
                      <a:pt x="794" y="21600"/>
                      <a:pt x="1129" y="21600"/>
                    </a:cubicBezTo>
                    <a:cubicBezTo>
                      <a:pt x="1980" y="21600"/>
                      <a:pt x="2551" y="21302"/>
                      <a:pt x="2716" y="21125"/>
                    </a:cubicBezTo>
                    <a:lnTo>
                      <a:pt x="2718" y="21122"/>
                    </a:lnTo>
                    <a:lnTo>
                      <a:pt x="21600" y="797"/>
                    </a:lnTo>
                    <a:lnTo>
                      <a:pt x="20319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5" name="Google Shape;194;p21"/>
              <p:cNvSpPr/>
              <p:nvPr/>
            </p:nvSpPr>
            <p:spPr>
              <a:xfrm flipH="1">
                <a:off x="585277" y="395397"/>
                <a:ext cx="2029055" cy="265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2" y="0"/>
                    </a:moveTo>
                    <a:lnTo>
                      <a:pt x="210" y="21032"/>
                    </a:lnTo>
                    <a:lnTo>
                      <a:pt x="210" y="21034"/>
                    </a:lnTo>
                    <a:cubicBezTo>
                      <a:pt x="118" y="21135"/>
                      <a:pt x="33" y="21338"/>
                      <a:pt x="0" y="21600"/>
                    </a:cubicBezTo>
                    <a:lnTo>
                      <a:pt x="21600" y="287"/>
                    </a:lnTo>
                    <a:lnTo>
                      <a:pt x="21102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6" name="Google Shape;195;p21"/>
              <p:cNvSpPr/>
              <p:nvPr/>
            </p:nvSpPr>
            <p:spPr>
              <a:xfrm flipH="1">
                <a:off x="396868" y="1172409"/>
                <a:ext cx="99804" cy="74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1" h="21600" fill="norm" stroke="1" extrusionOk="0">
                    <a:moveTo>
                      <a:pt x="5700" y="0"/>
                    </a:moveTo>
                    <a:cubicBezTo>
                      <a:pt x="3418" y="0"/>
                      <a:pt x="1273" y="1998"/>
                      <a:pt x="400" y="5217"/>
                    </a:cubicBezTo>
                    <a:cubicBezTo>
                      <a:pt x="-749" y="9479"/>
                      <a:pt x="660" y="14319"/>
                      <a:pt x="3586" y="15984"/>
                    </a:cubicBezTo>
                    <a:lnTo>
                      <a:pt x="12272" y="21001"/>
                    </a:lnTo>
                    <a:cubicBezTo>
                      <a:pt x="12962" y="21400"/>
                      <a:pt x="13697" y="21600"/>
                      <a:pt x="14402" y="21600"/>
                    </a:cubicBezTo>
                    <a:cubicBezTo>
                      <a:pt x="16669" y="21600"/>
                      <a:pt x="18829" y="19602"/>
                      <a:pt x="19702" y="16383"/>
                    </a:cubicBezTo>
                    <a:cubicBezTo>
                      <a:pt x="20851" y="12143"/>
                      <a:pt x="19442" y="7281"/>
                      <a:pt x="16500" y="5616"/>
                    </a:cubicBezTo>
                    <a:lnTo>
                      <a:pt x="7830" y="599"/>
                    </a:lnTo>
                    <a:cubicBezTo>
                      <a:pt x="7125" y="200"/>
                      <a:pt x="6405" y="0"/>
                      <a:pt x="5700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7" name="Google Shape;196;p21"/>
              <p:cNvSpPr/>
              <p:nvPr/>
            </p:nvSpPr>
            <p:spPr>
              <a:xfrm flipH="1">
                <a:off x="423243" y="1217589"/>
                <a:ext cx="96019" cy="7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1" h="21600" fill="norm" stroke="1" extrusionOk="0">
                    <a:moveTo>
                      <a:pt x="5901" y="0"/>
                    </a:moveTo>
                    <a:cubicBezTo>
                      <a:pt x="3554" y="0"/>
                      <a:pt x="1317" y="2038"/>
                      <a:pt x="413" y="5321"/>
                    </a:cubicBezTo>
                    <a:cubicBezTo>
                      <a:pt x="-776" y="9668"/>
                      <a:pt x="683" y="14604"/>
                      <a:pt x="3712" y="16302"/>
                    </a:cubicBezTo>
                    <a:lnTo>
                      <a:pt x="11895" y="21034"/>
                    </a:lnTo>
                    <a:cubicBezTo>
                      <a:pt x="12593" y="21419"/>
                      <a:pt x="13323" y="21600"/>
                      <a:pt x="14036" y="21600"/>
                    </a:cubicBezTo>
                    <a:cubicBezTo>
                      <a:pt x="16399" y="21600"/>
                      <a:pt x="18667" y="19562"/>
                      <a:pt x="19587" y="16234"/>
                    </a:cubicBezTo>
                    <a:cubicBezTo>
                      <a:pt x="20824" y="11909"/>
                      <a:pt x="19317" y="6974"/>
                      <a:pt x="16272" y="5253"/>
                    </a:cubicBezTo>
                    <a:lnTo>
                      <a:pt x="8105" y="611"/>
                    </a:lnTo>
                    <a:cubicBezTo>
                      <a:pt x="7376" y="204"/>
                      <a:pt x="6630" y="0"/>
                      <a:pt x="5901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8" name="Google Shape;197;p21"/>
              <p:cNvSpPr/>
              <p:nvPr/>
            </p:nvSpPr>
            <p:spPr>
              <a:xfrm flipH="1">
                <a:off x="460496" y="1261857"/>
                <a:ext cx="78238" cy="65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2" h="21600" fill="norm" stroke="1" extrusionOk="0">
                    <a:moveTo>
                      <a:pt x="7272" y="0"/>
                    </a:moveTo>
                    <a:cubicBezTo>
                      <a:pt x="4376" y="0"/>
                      <a:pt x="1613" y="2283"/>
                      <a:pt x="501" y="5971"/>
                    </a:cubicBezTo>
                    <a:cubicBezTo>
                      <a:pt x="-938" y="10737"/>
                      <a:pt x="827" y="16231"/>
                      <a:pt x="4491" y="18138"/>
                    </a:cubicBezTo>
                    <a:lnTo>
                      <a:pt x="9862" y="20948"/>
                    </a:lnTo>
                    <a:cubicBezTo>
                      <a:pt x="10725" y="21399"/>
                      <a:pt x="11627" y="21600"/>
                      <a:pt x="12509" y="21600"/>
                    </a:cubicBezTo>
                    <a:cubicBezTo>
                      <a:pt x="15387" y="21600"/>
                      <a:pt x="18130" y="19392"/>
                      <a:pt x="19242" y="15730"/>
                    </a:cubicBezTo>
                    <a:cubicBezTo>
                      <a:pt x="20662" y="10938"/>
                      <a:pt x="18897" y="5444"/>
                      <a:pt x="15233" y="3462"/>
                    </a:cubicBezTo>
                    <a:lnTo>
                      <a:pt x="9862" y="652"/>
                    </a:lnTo>
                    <a:cubicBezTo>
                      <a:pt x="9018" y="226"/>
                      <a:pt x="8136" y="0"/>
                      <a:pt x="72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09" name="Google Shape;198;p21"/>
              <p:cNvSpPr/>
              <p:nvPr/>
            </p:nvSpPr>
            <p:spPr>
              <a:xfrm flipH="1">
                <a:off x="20508" y="175810"/>
                <a:ext cx="631567" cy="674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12981" y="0"/>
                    </a:moveTo>
                    <a:cubicBezTo>
                      <a:pt x="7554" y="2701"/>
                      <a:pt x="1273" y="6277"/>
                      <a:pt x="679" y="7111"/>
                    </a:cubicBezTo>
                    <a:cubicBezTo>
                      <a:pt x="-320" y="8534"/>
                      <a:pt x="-987" y="15086"/>
                      <a:pt x="4483" y="18858"/>
                    </a:cubicBezTo>
                    <a:cubicBezTo>
                      <a:pt x="7483" y="20924"/>
                      <a:pt x="10142" y="21600"/>
                      <a:pt x="12274" y="21600"/>
                    </a:cubicBezTo>
                    <a:cubicBezTo>
                      <a:pt x="15116" y="21600"/>
                      <a:pt x="17024" y="20402"/>
                      <a:pt x="17576" y="19692"/>
                    </a:cubicBezTo>
                    <a:cubicBezTo>
                      <a:pt x="18136" y="18964"/>
                      <a:pt x="19704" y="11765"/>
                      <a:pt x="20613" y="5653"/>
                    </a:cubicBezTo>
                    <a:cubicBezTo>
                      <a:pt x="14466" y="5325"/>
                      <a:pt x="13225" y="1726"/>
                      <a:pt x="12981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0" name="Google Shape;199;p21"/>
              <p:cNvSpPr/>
              <p:nvPr/>
            </p:nvSpPr>
            <p:spPr>
              <a:xfrm flipH="1">
                <a:off x="20467" y="346625"/>
                <a:ext cx="338353" cy="50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5" y="0"/>
                    </a:moveTo>
                    <a:cubicBezTo>
                      <a:pt x="13705" y="7649"/>
                      <a:pt x="7928" y="16489"/>
                      <a:pt x="0" y="21131"/>
                    </a:cubicBezTo>
                    <a:cubicBezTo>
                      <a:pt x="1912" y="21456"/>
                      <a:pt x="3689" y="21600"/>
                      <a:pt x="5304" y="21600"/>
                    </a:cubicBezTo>
                    <a:cubicBezTo>
                      <a:pt x="10853" y="21600"/>
                      <a:pt x="14585" y="19994"/>
                      <a:pt x="15660" y="19049"/>
                    </a:cubicBezTo>
                    <a:cubicBezTo>
                      <a:pt x="16754" y="18079"/>
                      <a:pt x="19822" y="8489"/>
                      <a:pt x="21600" y="348"/>
                    </a:cubicBezTo>
                    <a:cubicBezTo>
                      <a:pt x="20133" y="294"/>
                      <a:pt x="18795" y="172"/>
                      <a:pt x="17605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1" name="Google Shape;200;p21"/>
              <p:cNvSpPr/>
              <p:nvPr/>
            </p:nvSpPr>
            <p:spPr>
              <a:xfrm flipH="1">
                <a:off x="0" y="78122"/>
                <a:ext cx="254357" cy="27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fill="norm" stroke="1" extrusionOk="0">
                    <a:moveTo>
                      <a:pt x="19293" y="0"/>
                    </a:moveTo>
                    <a:cubicBezTo>
                      <a:pt x="16808" y="0"/>
                      <a:pt x="8861" y="3384"/>
                      <a:pt x="0" y="7693"/>
                    </a:cubicBezTo>
                    <a:cubicBezTo>
                      <a:pt x="614" y="11938"/>
                      <a:pt x="3731" y="20792"/>
                      <a:pt x="19170" y="21600"/>
                    </a:cubicBezTo>
                    <a:cubicBezTo>
                      <a:pt x="20827" y="10611"/>
                      <a:pt x="21600" y="1055"/>
                      <a:pt x="19882" y="106"/>
                    </a:cubicBezTo>
                    <a:cubicBezTo>
                      <a:pt x="19747" y="35"/>
                      <a:pt x="19550" y="0"/>
                      <a:pt x="19293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2" name="Google Shape;201;p21"/>
              <p:cNvSpPr/>
              <p:nvPr/>
            </p:nvSpPr>
            <p:spPr>
              <a:xfrm flipH="1">
                <a:off x="1127371" y="3667905"/>
                <a:ext cx="426441" cy="9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8" h="21600" fill="norm" stroke="1" extrusionOk="0">
                    <a:moveTo>
                      <a:pt x="773" y="0"/>
                    </a:moveTo>
                    <a:cubicBezTo>
                      <a:pt x="773" y="0"/>
                      <a:pt x="-12" y="1609"/>
                      <a:pt x="28" y="4727"/>
                    </a:cubicBezTo>
                    <a:cubicBezTo>
                      <a:pt x="65" y="7793"/>
                      <a:pt x="-490" y="15840"/>
                      <a:pt x="2013" y="15840"/>
                    </a:cubicBezTo>
                    <a:cubicBezTo>
                      <a:pt x="4160" y="15840"/>
                      <a:pt x="13302" y="21600"/>
                      <a:pt x="16926" y="21600"/>
                    </a:cubicBezTo>
                    <a:cubicBezTo>
                      <a:pt x="17548" y="21600"/>
                      <a:pt x="18007" y="21431"/>
                      <a:pt x="18241" y="21041"/>
                    </a:cubicBezTo>
                    <a:cubicBezTo>
                      <a:pt x="18989" y="20753"/>
                      <a:pt x="20488" y="19076"/>
                      <a:pt x="20629" y="15959"/>
                    </a:cubicBezTo>
                    <a:cubicBezTo>
                      <a:pt x="21110" y="5946"/>
                      <a:pt x="20096" y="4388"/>
                      <a:pt x="20096" y="4388"/>
                    </a:cubicBez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3" name="Google Shape;202;p21"/>
              <p:cNvSpPr/>
              <p:nvPr/>
            </p:nvSpPr>
            <p:spPr>
              <a:xfrm flipH="1">
                <a:off x="1249219" y="3452880"/>
                <a:ext cx="288615" cy="25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2127" y="0"/>
                    </a:moveTo>
                    <a:lnTo>
                      <a:pt x="1417" y="861"/>
                    </a:lnTo>
                    <a:cubicBezTo>
                      <a:pt x="1417" y="861"/>
                      <a:pt x="1769" y="7025"/>
                      <a:pt x="712" y="11468"/>
                    </a:cubicBezTo>
                    <a:cubicBezTo>
                      <a:pt x="-322" y="15898"/>
                      <a:pt x="-1043" y="20461"/>
                      <a:pt x="4613" y="20720"/>
                    </a:cubicBezTo>
                    <a:lnTo>
                      <a:pt x="14441" y="21600"/>
                    </a:lnTo>
                    <a:cubicBezTo>
                      <a:pt x="14441" y="21600"/>
                      <a:pt x="14251" y="9961"/>
                      <a:pt x="20557" y="9291"/>
                    </a:cubicBezTo>
                    <a:cubicBezTo>
                      <a:pt x="20557" y="9291"/>
                      <a:pt x="12528" y="7500"/>
                      <a:pt x="1212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4" name="Google Shape;203;p21"/>
              <p:cNvSpPr/>
              <p:nvPr/>
            </p:nvSpPr>
            <p:spPr>
              <a:xfrm flipH="1">
                <a:off x="1140174" y="3564082"/>
                <a:ext cx="200454" cy="165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6" h="21600" fill="norm" stroke="1" extrusionOk="0">
                    <a:moveTo>
                      <a:pt x="10435" y="0"/>
                    </a:moveTo>
                    <a:cubicBezTo>
                      <a:pt x="8957" y="0"/>
                      <a:pt x="7278" y="576"/>
                      <a:pt x="5302" y="1759"/>
                    </a:cubicBezTo>
                    <a:cubicBezTo>
                      <a:pt x="-707" y="5316"/>
                      <a:pt x="28" y="18003"/>
                      <a:pt x="28" y="18003"/>
                    </a:cubicBezTo>
                    <a:cubicBezTo>
                      <a:pt x="147" y="20815"/>
                      <a:pt x="4678" y="21600"/>
                      <a:pt x="9068" y="21600"/>
                    </a:cubicBezTo>
                    <a:cubicBezTo>
                      <a:pt x="12351" y="21600"/>
                      <a:pt x="15560" y="21163"/>
                      <a:pt x="16785" y="20815"/>
                    </a:cubicBezTo>
                    <a:cubicBezTo>
                      <a:pt x="19601" y="20000"/>
                      <a:pt x="20893" y="13761"/>
                      <a:pt x="17729" y="6975"/>
                    </a:cubicBezTo>
                    <a:cubicBezTo>
                      <a:pt x="15619" y="2404"/>
                      <a:pt x="13450" y="0"/>
                      <a:pt x="10435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5" name="Google Shape;204;p21"/>
              <p:cNvSpPr/>
              <p:nvPr/>
            </p:nvSpPr>
            <p:spPr>
              <a:xfrm flipH="1">
                <a:off x="1286335" y="3466951"/>
                <a:ext cx="163302" cy="112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9" y="0"/>
                    </a:moveTo>
                    <a:lnTo>
                      <a:pt x="0" y="393"/>
                    </a:lnTo>
                    <a:cubicBezTo>
                      <a:pt x="60" y="1077"/>
                      <a:pt x="2093" y="17539"/>
                      <a:pt x="8350" y="20406"/>
                    </a:cubicBezTo>
                    <a:cubicBezTo>
                      <a:pt x="10131" y="21207"/>
                      <a:pt x="11851" y="21600"/>
                      <a:pt x="13391" y="21600"/>
                    </a:cubicBezTo>
                    <a:cubicBezTo>
                      <a:pt x="17274" y="21600"/>
                      <a:pt x="20302" y="19417"/>
                      <a:pt x="21600" y="16535"/>
                    </a:cubicBezTo>
                    <a:lnTo>
                      <a:pt x="20252" y="15298"/>
                    </a:lnTo>
                    <a:cubicBezTo>
                      <a:pt x="19346" y="17321"/>
                      <a:pt x="16851" y="19300"/>
                      <a:pt x="13391" y="19300"/>
                    </a:cubicBezTo>
                    <a:cubicBezTo>
                      <a:pt x="12002" y="19300"/>
                      <a:pt x="10473" y="18980"/>
                      <a:pt x="8823" y="18223"/>
                    </a:cubicBezTo>
                    <a:cubicBezTo>
                      <a:pt x="3471" y="15792"/>
                      <a:pt x="1580" y="131"/>
                      <a:pt x="1549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6" name="Google Shape;205;p21"/>
              <p:cNvSpPr/>
              <p:nvPr/>
            </p:nvSpPr>
            <p:spPr>
              <a:xfrm flipH="1">
                <a:off x="1313783" y="3498364"/>
                <a:ext cx="114032" cy="8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600" fill="norm" stroke="1" extrusionOk="0">
                    <a:moveTo>
                      <a:pt x="16571" y="0"/>
                    </a:moveTo>
                    <a:cubicBezTo>
                      <a:pt x="12133" y="0"/>
                      <a:pt x="3623" y="2154"/>
                      <a:pt x="86" y="17726"/>
                    </a:cubicBezTo>
                    <a:cubicBezTo>
                      <a:pt x="-252" y="19351"/>
                      <a:pt x="438" y="21014"/>
                      <a:pt x="1594" y="21468"/>
                    </a:cubicBezTo>
                    <a:cubicBezTo>
                      <a:pt x="1819" y="21600"/>
                      <a:pt x="2016" y="21600"/>
                      <a:pt x="2256" y="21600"/>
                    </a:cubicBezTo>
                    <a:cubicBezTo>
                      <a:pt x="3172" y="21600"/>
                      <a:pt x="4074" y="20769"/>
                      <a:pt x="4370" y="19465"/>
                    </a:cubicBezTo>
                    <a:cubicBezTo>
                      <a:pt x="7047" y="7578"/>
                      <a:pt x="13049" y="5877"/>
                      <a:pt x="16304" y="5877"/>
                    </a:cubicBezTo>
                    <a:cubicBezTo>
                      <a:pt x="17375" y="5877"/>
                      <a:pt x="18150" y="6047"/>
                      <a:pt x="18417" y="6123"/>
                    </a:cubicBezTo>
                    <a:cubicBezTo>
                      <a:pt x="18586" y="6180"/>
                      <a:pt x="18755" y="6198"/>
                      <a:pt x="18925" y="6198"/>
                    </a:cubicBezTo>
                    <a:cubicBezTo>
                      <a:pt x="19939" y="6198"/>
                      <a:pt x="20855" y="5235"/>
                      <a:pt x="21066" y="3855"/>
                    </a:cubicBezTo>
                    <a:cubicBezTo>
                      <a:pt x="21348" y="2249"/>
                      <a:pt x="20573" y="643"/>
                      <a:pt x="19375" y="321"/>
                    </a:cubicBezTo>
                    <a:cubicBezTo>
                      <a:pt x="19333" y="302"/>
                      <a:pt x="18248" y="0"/>
                      <a:pt x="1657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7" name="Google Shape;206;p21"/>
              <p:cNvSpPr/>
              <p:nvPr/>
            </p:nvSpPr>
            <p:spPr>
              <a:xfrm flipH="1">
                <a:off x="1281694" y="3524529"/>
                <a:ext cx="101133" cy="67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9" h="21600" fill="norm" stroke="1" extrusionOk="0">
                    <a:moveTo>
                      <a:pt x="18733" y="0"/>
                    </a:moveTo>
                    <a:cubicBezTo>
                      <a:pt x="18701" y="0"/>
                      <a:pt x="18669" y="0"/>
                      <a:pt x="18653" y="0"/>
                    </a:cubicBezTo>
                    <a:cubicBezTo>
                      <a:pt x="18093" y="97"/>
                      <a:pt x="4839" y="652"/>
                      <a:pt x="203" y="16260"/>
                    </a:cubicBezTo>
                    <a:cubicBezTo>
                      <a:pt x="-341" y="18242"/>
                      <a:pt x="251" y="20464"/>
                      <a:pt x="1514" y="21286"/>
                    </a:cubicBezTo>
                    <a:cubicBezTo>
                      <a:pt x="1833" y="21528"/>
                      <a:pt x="2217" y="21600"/>
                      <a:pt x="2553" y="21600"/>
                    </a:cubicBezTo>
                    <a:cubicBezTo>
                      <a:pt x="3528" y="21600"/>
                      <a:pt x="4455" y="20803"/>
                      <a:pt x="4839" y="19377"/>
                    </a:cubicBezTo>
                    <a:cubicBezTo>
                      <a:pt x="8117" y="8239"/>
                      <a:pt x="18589" y="7659"/>
                      <a:pt x="18797" y="7659"/>
                    </a:cubicBezTo>
                    <a:cubicBezTo>
                      <a:pt x="20172" y="7587"/>
                      <a:pt x="21259" y="5871"/>
                      <a:pt x="21259" y="3793"/>
                    </a:cubicBezTo>
                    <a:cubicBezTo>
                      <a:pt x="21211" y="1691"/>
                      <a:pt x="20060" y="0"/>
                      <a:pt x="1873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8" name="Google Shape;207;p21"/>
              <p:cNvSpPr/>
              <p:nvPr/>
            </p:nvSpPr>
            <p:spPr>
              <a:xfrm flipH="1">
                <a:off x="1275258" y="3722670"/>
                <a:ext cx="426509" cy="96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6" h="21600" fill="norm" stroke="1" extrusionOk="0">
                    <a:moveTo>
                      <a:pt x="784" y="0"/>
                    </a:moveTo>
                    <a:cubicBezTo>
                      <a:pt x="784" y="0"/>
                      <a:pt x="-12" y="1633"/>
                      <a:pt x="25" y="4762"/>
                    </a:cubicBezTo>
                    <a:cubicBezTo>
                      <a:pt x="62" y="7824"/>
                      <a:pt x="-479" y="15086"/>
                      <a:pt x="2022" y="15902"/>
                    </a:cubicBezTo>
                    <a:cubicBezTo>
                      <a:pt x="4278" y="16600"/>
                      <a:pt x="13018" y="21600"/>
                      <a:pt x="16812" y="21600"/>
                    </a:cubicBezTo>
                    <a:cubicBezTo>
                      <a:pt x="17449" y="21600"/>
                      <a:pt x="17946" y="21464"/>
                      <a:pt x="18250" y="21141"/>
                    </a:cubicBezTo>
                    <a:cubicBezTo>
                      <a:pt x="19009" y="20835"/>
                      <a:pt x="20499" y="19151"/>
                      <a:pt x="20650" y="16021"/>
                    </a:cubicBezTo>
                    <a:cubicBezTo>
                      <a:pt x="21121" y="5970"/>
                      <a:pt x="20110" y="4473"/>
                      <a:pt x="20110" y="4473"/>
                    </a:cubicBezTo>
                    <a:lnTo>
                      <a:pt x="784" y="0"/>
                    </a:ln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19" name="Google Shape;208;p21"/>
              <p:cNvSpPr/>
              <p:nvPr/>
            </p:nvSpPr>
            <p:spPr>
              <a:xfrm flipH="1">
                <a:off x="1396930" y="3507644"/>
                <a:ext cx="288745" cy="259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2129" y="0"/>
                    </a:moveTo>
                    <a:lnTo>
                      <a:pt x="1405" y="867"/>
                    </a:lnTo>
                    <a:cubicBezTo>
                      <a:pt x="1405" y="867"/>
                      <a:pt x="1757" y="7023"/>
                      <a:pt x="722" y="11471"/>
                    </a:cubicBezTo>
                    <a:cubicBezTo>
                      <a:pt x="-328" y="15899"/>
                      <a:pt x="-1038" y="20455"/>
                      <a:pt x="4606" y="20733"/>
                    </a:cubicBezTo>
                    <a:lnTo>
                      <a:pt x="14425" y="21600"/>
                    </a:lnTo>
                    <a:cubicBezTo>
                      <a:pt x="14425" y="21600"/>
                      <a:pt x="14236" y="9978"/>
                      <a:pt x="20562" y="9313"/>
                    </a:cubicBezTo>
                    <a:cubicBezTo>
                      <a:pt x="20562" y="9313"/>
                      <a:pt x="12513" y="7497"/>
                      <a:pt x="12129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0" name="Google Shape;209;p21"/>
              <p:cNvSpPr/>
              <p:nvPr/>
            </p:nvSpPr>
            <p:spPr>
              <a:xfrm flipH="1">
                <a:off x="1614308" y="3647064"/>
                <a:ext cx="60773" cy="79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4" y="0"/>
                    </a:moveTo>
                    <a:lnTo>
                      <a:pt x="6380" y="6404"/>
                    </a:lnTo>
                    <a:lnTo>
                      <a:pt x="0" y="6404"/>
                    </a:lnTo>
                    <a:lnTo>
                      <a:pt x="3812" y="11819"/>
                    </a:lnTo>
                    <a:lnTo>
                      <a:pt x="1487" y="19397"/>
                    </a:lnTo>
                    <a:lnTo>
                      <a:pt x="9435" y="15052"/>
                    </a:lnTo>
                    <a:lnTo>
                      <a:pt x="16437" y="21600"/>
                    </a:lnTo>
                    <a:lnTo>
                      <a:pt x="14706" y="12025"/>
                    </a:lnTo>
                    <a:lnTo>
                      <a:pt x="21600" y="10048"/>
                    </a:lnTo>
                    <a:lnTo>
                      <a:pt x="13030" y="8175"/>
                    </a:lnTo>
                    <a:lnTo>
                      <a:pt x="10084" y="0"/>
                    </a:ln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1" name="Google Shape;210;p21"/>
              <p:cNvSpPr/>
              <p:nvPr/>
            </p:nvSpPr>
            <p:spPr>
              <a:xfrm flipH="1">
                <a:off x="1288030" y="3618845"/>
                <a:ext cx="200612" cy="16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91" h="21600" fill="norm" stroke="1" extrusionOk="0">
                    <a:moveTo>
                      <a:pt x="10450" y="0"/>
                    </a:moveTo>
                    <a:cubicBezTo>
                      <a:pt x="8971" y="0"/>
                      <a:pt x="7285" y="576"/>
                      <a:pt x="5302" y="1758"/>
                    </a:cubicBezTo>
                    <a:cubicBezTo>
                      <a:pt x="-707" y="5313"/>
                      <a:pt x="28" y="18025"/>
                      <a:pt x="28" y="18025"/>
                    </a:cubicBezTo>
                    <a:cubicBezTo>
                      <a:pt x="147" y="20815"/>
                      <a:pt x="4678" y="21600"/>
                      <a:pt x="9075" y="21600"/>
                    </a:cubicBezTo>
                    <a:cubicBezTo>
                      <a:pt x="12373" y="21600"/>
                      <a:pt x="15590" y="21163"/>
                      <a:pt x="16815" y="20815"/>
                    </a:cubicBezTo>
                    <a:cubicBezTo>
                      <a:pt x="19630" y="20001"/>
                      <a:pt x="20893" y="13754"/>
                      <a:pt x="17751" y="6982"/>
                    </a:cubicBezTo>
                    <a:cubicBezTo>
                      <a:pt x="15627" y="2403"/>
                      <a:pt x="13465" y="0"/>
                      <a:pt x="1045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2" name="Google Shape;211;p21"/>
              <p:cNvSpPr/>
              <p:nvPr/>
            </p:nvSpPr>
            <p:spPr>
              <a:xfrm flipH="1">
                <a:off x="1434350" y="3521715"/>
                <a:ext cx="163302" cy="112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" y="0"/>
                    </a:moveTo>
                    <a:lnTo>
                      <a:pt x="0" y="393"/>
                    </a:lnTo>
                    <a:cubicBezTo>
                      <a:pt x="70" y="1092"/>
                      <a:pt x="2093" y="17539"/>
                      <a:pt x="8350" y="20406"/>
                    </a:cubicBezTo>
                    <a:cubicBezTo>
                      <a:pt x="10131" y="21251"/>
                      <a:pt x="11851" y="21600"/>
                      <a:pt x="13391" y="21600"/>
                    </a:cubicBezTo>
                    <a:cubicBezTo>
                      <a:pt x="17274" y="21600"/>
                      <a:pt x="20332" y="19417"/>
                      <a:pt x="21600" y="16593"/>
                    </a:cubicBezTo>
                    <a:lnTo>
                      <a:pt x="20262" y="15298"/>
                    </a:lnTo>
                    <a:cubicBezTo>
                      <a:pt x="19356" y="17321"/>
                      <a:pt x="16872" y="19300"/>
                      <a:pt x="13411" y="19300"/>
                    </a:cubicBezTo>
                    <a:cubicBezTo>
                      <a:pt x="12022" y="19300"/>
                      <a:pt x="10483" y="18980"/>
                      <a:pt x="8823" y="18223"/>
                    </a:cubicBezTo>
                    <a:cubicBezTo>
                      <a:pt x="3501" y="15792"/>
                      <a:pt x="1580" y="146"/>
                      <a:pt x="158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3" name="Google Shape;212;p21"/>
              <p:cNvSpPr/>
              <p:nvPr/>
            </p:nvSpPr>
            <p:spPr>
              <a:xfrm flipH="1">
                <a:off x="1461648" y="3553128"/>
                <a:ext cx="114016" cy="8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1" h="21600" fill="norm" stroke="1" extrusionOk="0">
                    <a:moveTo>
                      <a:pt x="16569" y="0"/>
                    </a:moveTo>
                    <a:cubicBezTo>
                      <a:pt x="12144" y="0"/>
                      <a:pt x="3648" y="2173"/>
                      <a:pt x="112" y="17802"/>
                    </a:cubicBezTo>
                    <a:cubicBezTo>
                      <a:pt x="-283" y="19351"/>
                      <a:pt x="407" y="21014"/>
                      <a:pt x="1563" y="21487"/>
                    </a:cubicBezTo>
                    <a:cubicBezTo>
                      <a:pt x="1788" y="21600"/>
                      <a:pt x="1985" y="21600"/>
                      <a:pt x="2225" y="21600"/>
                    </a:cubicBezTo>
                    <a:cubicBezTo>
                      <a:pt x="3183" y="21600"/>
                      <a:pt x="4057" y="20825"/>
                      <a:pt x="4339" y="19540"/>
                    </a:cubicBezTo>
                    <a:cubicBezTo>
                      <a:pt x="7058" y="7672"/>
                      <a:pt x="13032" y="5915"/>
                      <a:pt x="16301" y="5915"/>
                    </a:cubicBezTo>
                    <a:cubicBezTo>
                      <a:pt x="17372" y="5915"/>
                      <a:pt x="18161" y="6104"/>
                      <a:pt x="18443" y="6180"/>
                    </a:cubicBezTo>
                    <a:cubicBezTo>
                      <a:pt x="18584" y="6217"/>
                      <a:pt x="18739" y="6236"/>
                      <a:pt x="18879" y="6236"/>
                    </a:cubicBezTo>
                    <a:cubicBezTo>
                      <a:pt x="19908" y="6236"/>
                      <a:pt x="20824" y="5272"/>
                      <a:pt x="21077" y="3855"/>
                    </a:cubicBezTo>
                    <a:cubicBezTo>
                      <a:pt x="21317" y="2249"/>
                      <a:pt x="20542" y="643"/>
                      <a:pt x="19344" y="321"/>
                    </a:cubicBezTo>
                    <a:cubicBezTo>
                      <a:pt x="19316" y="302"/>
                      <a:pt x="18231" y="0"/>
                      <a:pt x="16569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4" name="Google Shape;213;p21"/>
              <p:cNvSpPr/>
              <p:nvPr/>
            </p:nvSpPr>
            <p:spPr>
              <a:xfrm flipH="1">
                <a:off x="1429625" y="3579369"/>
                <a:ext cx="101082" cy="6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5" h="21600" fill="norm" stroke="1" extrusionOk="0">
                    <a:moveTo>
                      <a:pt x="18617" y="0"/>
                    </a:moveTo>
                    <a:cubicBezTo>
                      <a:pt x="18011" y="72"/>
                      <a:pt x="4796" y="650"/>
                      <a:pt x="237" y="16182"/>
                    </a:cubicBezTo>
                    <a:cubicBezTo>
                      <a:pt x="-369" y="18157"/>
                      <a:pt x="237" y="20372"/>
                      <a:pt x="1480" y="21287"/>
                    </a:cubicBezTo>
                    <a:cubicBezTo>
                      <a:pt x="1815" y="21431"/>
                      <a:pt x="2182" y="21600"/>
                      <a:pt x="2516" y="21600"/>
                    </a:cubicBezTo>
                    <a:cubicBezTo>
                      <a:pt x="3489" y="21600"/>
                      <a:pt x="4429" y="20709"/>
                      <a:pt x="4860" y="19312"/>
                    </a:cubicBezTo>
                    <a:cubicBezTo>
                      <a:pt x="8112" y="8211"/>
                      <a:pt x="18617" y="7633"/>
                      <a:pt x="18728" y="7633"/>
                    </a:cubicBezTo>
                    <a:cubicBezTo>
                      <a:pt x="20099" y="7633"/>
                      <a:pt x="21231" y="5827"/>
                      <a:pt x="21183" y="3781"/>
                    </a:cubicBezTo>
                    <a:cubicBezTo>
                      <a:pt x="21119" y="1637"/>
                      <a:pt x="19972" y="72"/>
                      <a:pt x="1861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5" name="Google Shape;214;p21"/>
              <p:cNvSpPr/>
              <p:nvPr/>
            </p:nvSpPr>
            <p:spPr>
              <a:xfrm flipH="1">
                <a:off x="1069784" y="1001576"/>
                <a:ext cx="754281" cy="70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9" h="21600" fill="norm" stroke="1" extrusionOk="0">
                    <a:moveTo>
                      <a:pt x="13090" y="0"/>
                    </a:moveTo>
                    <a:cubicBezTo>
                      <a:pt x="10757" y="0"/>
                      <a:pt x="8494" y="834"/>
                      <a:pt x="7423" y="1210"/>
                    </a:cubicBezTo>
                    <a:cubicBezTo>
                      <a:pt x="5554" y="1862"/>
                      <a:pt x="624" y="5188"/>
                      <a:pt x="49" y="9420"/>
                    </a:cubicBezTo>
                    <a:cubicBezTo>
                      <a:pt x="-525" y="13660"/>
                      <a:pt x="4163" y="20677"/>
                      <a:pt x="4282" y="21504"/>
                    </a:cubicBezTo>
                    <a:cubicBezTo>
                      <a:pt x="4290" y="21570"/>
                      <a:pt x="4395" y="21600"/>
                      <a:pt x="4577" y="21600"/>
                    </a:cubicBezTo>
                    <a:cubicBezTo>
                      <a:pt x="6759" y="21600"/>
                      <a:pt x="20212" y="17368"/>
                      <a:pt x="20212" y="17368"/>
                    </a:cubicBezTo>
                    <a:cubicBezTo>
                      <a:pt x="20212" y="17368"/>
                      <a:pt x="21075" y="5188"/>
                      <a:pt x="17899" y="1862"/>
                    </a:cubicBezTo>
                    <a:cubicBezTo>
                      <a:pt x="16555" y="450"/>
                      <a:pt x="14803" y="0"/>
                      <a:pt x="130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6" name="Google Shape;215;p21"/>
              <p:cNvSpPr/>
              <p:nvPr/>
            </p:nvSpPr>
            <p:spPr>
              <a:xfrm flipH="1">
                <a:off x="1489343" y="1348794"/>
                <a:ext cx="285910" cy="33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64" y="0"/>
                    </a:moveTo>
                    <a:cubicBezTo>
                      <a:pt x="7482" y="0"/>
                      <a:pt x="7010" y="107"/>
                      <a:pt x="6551" y="344"/>
                    </a:cubicBezTo>
                    <a:cubicBezTo>
                      <a:pt x="534" y="3470"/>
                      <a:pt x="0" y="9920"/>
                      <a:pt x="0" y="9920"/>
                    </a:cubicBezTo>
                    <a:lnTo>
                      <a:pt x="6907" y="21600"/>
                    </a:lnTo>
                    <a:lnTo>
                      <a:pt x="21600" y="16473"/>
                    </a:lnTo>
                    <a:cubicBezTo>
                      <a:pt x="21600" y="16473"/>
                      <a:pt x="13883" y="0"/>
                      <a:pt x="796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7" name="Google Shape;216;p21"/>
              <p:cNvSpPr/>
              <p:nvPr/>
            </p:nvSpPr>
            <p:spPr>
              <a:xfrm flipH="1">
                <a:off x="1015045" y="1549597"/>
                <a:ext cx="885140" cy="1838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2" h="21600" fill="norm" stroke="1" extrusionOk="0">
                    <a:moveTo>
                      <a:pt x="16438" y="0"/>
                    </a:moveTo>
                    <a:cubicBezTo>
                      <a:pt x="11961" y="0"/>
                      <a:pt x="6020" y="1022"/>
                      <a:pt x="4735" y="1420"/>
                    </a:cubicBezTo>
                    <a:cubicBezTo>
                      <a:pt x="4430" y="1515"/>
                      <a:pt x="5509" y="2609"/>
                      <a:pt x="5509" y="2609"/>
                    </a:cubicBezTo>
                    <a:cubicBezTo>
                      <a:pt x="5509" y="2609"/>
                      <a:pt x="172" y="5180"/>
                      <a:pt x="8" y="9176"/>
                    </a:cubicBezTo>
                    <a:cubicBezTo>
                      <a:pt x="-218" y="14502"/>
                      <a:pt x="4407" y="20996"/>
                      <a:pt x="4407" y="20996"/>
                    </a:cubicBezTo>
                    <a:cubicBezTo>
                      <a:pt x="4407" y="20996"/>
                      <a:pt x="4778" y="21600"/>
                      <a:pt x="6810" y="21600"/>
                    </a:cubicBezTo>
                    <a:cubicBezTo>
                      <a:pt x="8847" y="21600"/>
                      <a:pt x="10260" y="21142"/>
                      <a:pt x="10260" y="21142"/>
                    </a:cubicBezTo>
                    <a:cubicBezTo>
                      <a:pt x="10349" y="21144"/>
                      <a:pt x="10437" y="21145"/>
                      <a:pt x="10522" y="21145"/>
                    </a:cubicBezTo>
                    <a:cubicBezTo>
                      <a:pt x="12930" y="21145"/>
                      <a:pt x="13160" y="20331"/>
                      <a:pt x="13160" y="20331"/>
                    </a:cubicBezTo>
                    <a:cubicBezTo>
                      <a:pt x="13618" y="19623"/>
                      <a:pt x="17644" y="14773"/>
                      <a:pt x="19512" y="10341"/>
                    </a:cubicBezTo>
                    <a:cubicBezTo>
                      <a:pt x="21382" y="5909"/>
                      <a:pt x="20553" y="1750"/>
                      <a:pt x="20591" y="1478"/>
                    </a:cubicBezTo>
                    <a:cubicBezTo>
                      <a:pt x="20633" y="1206"/>
                      <a:pt x="20591" y="541"/>
                      <a:pt x="20591" y="541"/>
                    </a:cubicBezTo>
                    <a:cubicBezTo>
                      <a:pt x="19650" y="149"/>
                      <a:pt x="18151" y="0"/>
                      <a:pt x="1643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8" name="Google Shape;217;p21"/>
              <p:cNvSpPr/>
              <p:nvPr/>
            </p:nvSpPr>
            <p:spPr>
              <a:xfrm flipH="1">
                <a:off x="1031431" y="1596451"/>
                <a:ext cx="121502" cy="294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1600" fill="norm" stroke="1" extrusionOk="0">
                    <a:moveTo>
                      <a:pt x="20291" y="0"/>
                    </a:moveTo>
                    <a:cubicBezTo>
                      <a:pt x="19676" y="0"/>
                      <a:pt x="19194" y="190"/>
                      <a:pt x="19234" y="435"/>
                    </a:cubicBezTo>
                    <a:cubicBezTo>
                      <a:pt x="19462" y="9590"/>
                      <a:pt x="18271" y="19431"/>
                      <a:pt x="15904" y="20095"/>
                    </a:cubicBezTo>
                    <a:cubicBezTo>
                      <a:pt x="13858" y="20596"/>
                      <a:pt x="9899" y="20730"/>
                      <a:pt x="6462" y="20730"/>
                    </a:cubicBezTo>
                    <a:cubicBezTo>
                      <a:pt x="4281" y="20730"/>
                      <a:pt x="2302" y="20674"/>
                      <a:pt x="1152" y="20630"/>
                    </a:cubicBezTo>
                    <a:cubicBezTo>
                      <a:pt x="1098" y="20630"/>
                      <a:pt x="1031" y="20624"/>
                      <a:pt x="978" y="20624"/>
                    </a:cubicBezTo>
                    <a:cubicBezTo>
                      <a:pt x="470" y="20624"/>
                      <a:pt x="55" y="20786"/>
                      <a:pt x="15" y="21009"/>
                    </a:cubicBezTo>
                    <a:cubicBezTo>
                      <a:pt x="-92" y="21254"/>
                      <a:pt x="376" y="21466"/>
                      <a:pt x="924" y="21505"/>
                    </a:cubicBezTo>
                    <a:cubicBezTo>
                      <a:pt x="1152" y="21505"/>
                      <a:pt x="3573" y="21600"/>
                      <a:pt x="6582" y="21600"/>
                    </a:cubicBezTo>
                    <a:cubicBezTo>
                      <a:pt x="10153" y="21600"/>
                      <a:pt x="14473" y="21466"/>
                      <a:pt x="16947" y="20858"/>
                    </a:cubicBezTo>
                    <a:cubicBezTo>
                      <a:pt x="21508" y="19771"/>
                      <a:pt x="21468" y="4946"/>
                      <a:pt x="21321" y="435"/>
                    </a:cubicBezTo>
                    <a:cubicBezTo>
                      <a:pt x="21321" y="190"/>
                      <a:pt x="20826" y="0"/>
                      <a:pt x="2029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29" name="Google Shape;218;p21"/>
              <p:cNvSpPr/>
              <p:nvPr/>
            </p:nvSpPr>
            <p:spPr>
              <a:xfrm flipH="1">
                <a:off x="1042556" y="1589909"/>
                <a:ext cx="31185" cy="65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900" y="0"/>
                      <a:pt x="0" y="4792"/>
                      <a:pt x="0" y="10813"/>
                    </a:cubicBezTo>
                    <a:cubicBezTo>
                      <a:pt x="0" y="16708"/>
                      <a:pt x="4900" y="21600"/>
                      <a:pt x="10800" y="21600"/>
                    </a:cubicBezTo>
                    <a:cubicBezTo>
                      <a:pt x="16753" y="21600"/>
                      <a:pt x="21600" y="16708"/>
                      <a:pt x="21600" y="10813"/>
                    </a:cubicBezTo>
                    <a:cubicBezTo>
                      <a:pt x="21600" y="4792"/>
                      <a:pt x="16753" y="0"/>
                      <a:pt x="108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0" name="Google Shape;219;p21"/>
              <p:cNvSpPr/>
              <p:nvPr/>
            </p:nvSpPr>
            <p:spPr>
              <a:xfrm flipH="1">
                <a:off x="1088718" y="1664297"/>
                <a:ext cx="582405" cy="113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600" fill="norm" stroke="1" extrusionOk="0">
                    <a:moveTo>
                      <a:pt x="18336" y="0"/>
                    </a:moveTo>
                    <a:cubicBezTo>
                      <a:pt x="8507" y="0"/>
                      <a:pt x="222" y="19194"/>
                      <a:pt x="135" y="19426"/>
                    </a:cubicBezTo>
                    <a:cubicBezTo>
                      <a:pt x="20" y="19672"/>
                      <a:pt x="-31" y="20368"/>
                      <a:pt x="20" y="20919"/>
                    </a:cubicBezTo>
                    <a:cubicBezTo>
                      <a:pt x="59" y="21368"/>
                      <a:pt x="144" y="21600"/>
                      <a:pt x="222" y="21600"/>
                    </a:cubicBezTo>
                    <a:cubicBezTo>
                      <a:pt x="259" y="21600"/>
                      <a:pt x="287" y="21557"/>
                      <a:pt x="315" y="21499"/>
                    </a:cubicBezTo>
                    <a:cubicBezTo>
                      <a:pt x="405" y="21281"/>
                      <a:pt x="8605" y="2276"/>
                      <a:pt x="18336" y="2276"/>
                    </a:cubicBezTo>
                    <a:cubicBezTo>
                      <a:pt x="19316" y="2276"/>
                      <a:pt x="20313" y="2464"/>
                      <a:pt x="21321" y="2899"/>
                    </a:cubicBezTo>
                    <a:cubicBezTo>
                      <a:pt x="21327" y="2899"/>
                      <a:pt x="21335" y="2899"/>
                      <a:pt x="21341" y="2899"/>
                    </a:cubicBezTo>
                    <a:cubicBezTo>
                      <a:pt x="21456" y="2899"/>
                      <a:pt x="21552" y="2464"/>
                      <a:pt x="21561" y="1856"/>
                    </a:cubicBezTo>
                    <a:cubicBezTo>
                      <a:pt x="21569" y="1218"/>
                      <a:pt x="21482" y="667"/>
                      <a:pt x="21358" y="623"/>
                    </a:cubicBezTo>
                    <a:cubicBezTo>
                      <a:pt x="20338" y="188"/>
                      <a:pt x="19330" y="0"/>
                      <a:pt x="18336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1" name="Google Shape;220;p21"/>
              <p:cNvSpPr/>
              <p:nvPr/>
            </p:nvSpPr>
            <p:spPr>
              <a:xfrm flipH="1">
                <a:off x="1503336" y="1594397"/>
                <a:ext cx="90637" cy="15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7" h="21600" fill="norm" stroke="1" extrusionOk="0">
                    <a:moveTo>
                      <a:pt x="15500" y="0"/>
                    </a:moveTo>
                    <a:lnTo>
                      <a:pt x="940" y="2308"/>
                    </a:lnTo>
                    <a:cubicBezTo>
                      <a:pt x="-3123" y="14469"/>
                      <a:pt x="7297" y="21600"/>
                      <a:pt x="7297" y="21600"/>
                    </a:cubicBezTo>
                    <a:lnTo>
                      <a:pt x="18477" y="19511"/>
                    </a:lnTo>
                    <a:cubicBezTo>
                      <a:pt x="9266" y="12733"/>
                      <a:pt x="15500" y="0"/>
                      <a:pt x="155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2" name="Google Shape;221;p21"/>
              <p:cNvSpPr/>
              <p:nvPr/>
            </p:nvSpPr>
            <p:spPr>
              <a:xfrm flipH="1">
                <a:off x="1497246" y="1588464"/>
                <a:ext cx="102798" cy="16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3" h="21600" fill="norm" stroke="1" extrusionOk="0">
                    <a:moveTo>
                      <a:pt x="13396" y="1807"/>
                    </a:moveTo>
                    <a:cubicBezTo>
                      <a:pt x="12260" y="4939"/>
                      <a:pt x="10031" y="13057"/>
                      <a:pt x="15708" y="18459"/>
                    </a:cubicBezTo>
                    <a:lnTo>
                      <a:pt x="7954" y="19986"/>
                    </a:lnTo>
                    <a:cubicBezTo>
                      <a:pt x="6307" y="18565"/>
                      <a:pt x="200" y="12689"/>
                      <a:pt x="2845" y="3518"/>
                    </a:cubicBezTo>
                    <a:lnTo>
                      <a:pt x="13396" y="1807"/>
                    </a:lnTo>
                    <a:close/>
                    <a:moveTo>
                      <a:pt x="14988" y="0"/>
                    </a:moveTo>
                    <a:cubicBezTo>
                      <a:pt x="14891" y="0"/>
                      <a:pt x="14794" y="10"/>
                      <a:pt x="14711" y="19"/>
                    </a:cubicBezTo>
                    <a:lnTo>
                      <a:pt x="1654" y="2136"/>
                    </a:lnTo>
                    <a:cubicBezTo>
                      <a:pt x="1280" y="2194"/>
                      <a:pt x="962" y="2426"/>
                      <a:pt x="865" y="2725"/>
                    </a:cubicBezTo>
                    <a:cubicBezTo>
                      <a:pt x="-2818" y="14332"/>
                      <a:pt x="6431" y="21068"/>
                      <a:pt x="6819" y="21368"/>
                    </a:cubicBezTo>
                    <a:cubicBezTo>
                      <a:pt x="7054" y="21503"/>
                      <a:pt x="7331" y="21600"/>
                      <a:pt x="7622" y="21600"/>
                    </a:cubicBezTo>
                    <a:cubicBezTo>
                      <a:pt x="7719" y="21600"/>
                      <a:pt x="7802" y="21600"/>
                      <a:pt x="7899" y="21561"/>
                    </a:cubicBezTo>
                    <a:lnTo>
                      <a:pt x="17882" y="19619"/>
                    </a:lnTo>
                    <a:cubicBezTo>
                      <a:pt x="18256" y="19551"/>
                      <a:pt x="18547" y="19358"/>
                      <a:pt x="18671" y="19087"/>
                    </a:cubicBezTo>
                    <a:cubicBezTo>
                      <a:pt x="18782" y="18855"/>
                      <a:pt x="18671" y="18565"/>
                      <a:pt x="18394" y="18362"/>
                    </a:cubicBezTo>
                    <a:cubicBezTo>
                      <a:pt x="10696" y="12496"/>
                      <a:pt x="15944" y="1111"/>
                      <a:pt x="15985" y="976"/>
                    </a:cubicBezTo>
                    <a:cubicBezTo>
                      <a:pt x="16124" y="715"/>
                      <a:pt x="16027" y="445"/>
                      <a:pt x="15791" y="251"/>
                    </a:cubicBezTo>
                    <a:cubicBezTo>
                      <a:pt x="15584" y="77"/>
                      <a:pt x="15279" y="0"/>
                      <a:pt x="14988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3" name="Google Shape;222;p21"/>
              <p:cNvSpPr/>
              <p:nvPr/>
            </p:nvSpPr>
            <p:spPr>
              <a:xfrm flipH="1">
                <a:off x="1275913" y="1545033"/>
                <a:ext cx="80154" cy="158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69" h="21600" fill="norm" stroke="1" extrusionOk="0">
                    <a:moveTo>
                      <a:pt x="17769" y="0"/>
                    </a:moveTo>
                    <a:lnTo>
                      <a:pt x="3184" y="1307"/>
                    </a:lnTo>
                    <a:cubicBezTo>
                      <a:pt x="3184" y="1307"/>
                      <a:pt x="-3831" y="10198"/>
                      <a:pt x="2964" y="21600"/>
                    </a:cubicBezTo>
                    <a:lnTo>
                      <a:pt x="15408" y="20220"/>
                    </a:lnTo>
                    <a:cubicBezTo>
                      <a:pt x="15408" y="20220"/>
                      <a:pt x="10788" y="9462"/>
                      <a:pt x="17769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4" name="Google Shape;223;p21"/>
              <p:cNvSpPr/>
              <p:nvPr/>
            </p:nvSpPr>
            <p:spPr>
              <a:xfrm flipH="1">
                <a:off x="1270045" y="1538948"/>
                <a:ext cx="92090" cy="170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8" h="21600" fill="norm" stroke="1" extrusionOk="0">
                    <a:moveTo>
                      <a:pt x="15047" y="1723"/>
                    </a:moveTo>
                    <a:cubicBezTo>
                      <a:pt x="10757" y="8913"/>
                      <a:pt x="12595" y="16479"/>
                      <a:pt x="13418" y="18934"/>
                    </a:cubicBezTo>
                    <a:lnTo>
                      <a:pt x="4628" y="19954"/>
                    </a:lnTo>
                    <a:cubicBezTo>
                      <a:pt x="39" y="11320"/>
                      <a:pt x="3821" y="4312"/>
                      <a:pt x="4837" y="2676"/>
                    </a:cubicBezTo>
                    <a:lnTo>
                      <a:pt x="15047" y="1723"/>
                    </a:lnTo>
                    <a:close/>
                    <a:moveTo>
                      <a:pt x="16900" y="0"/>
                    </a:moveTo>
                    <a:cubicBezTo>
                      <a:pt x="16841" y="0"/>
                      <a:pt x="16781" y="10"/>
                      <a:pt x="16736" y="10"/>
                    </a:cubicBezTo>
                    <a:lnTo>
                      <a:pt x="3881" y="1222"/>
                    </a:lnTo>
                    <a:cubicBezTo>
                      <a:pt x="3477" y="1261"/>
                      <a:pt x="3163" y="1425"/>
                      <a:pt x="2999" y="1656"/>
                    </a:cubicBezTo>
                    <a:cubicBezTo>
                      <a:pt x="2700" y="1983"/>
                      <a:pt x="-3429" y="10290"/>
                      <a:pt x="2745" y="21071"/>
                    </a:cubicBezTo>
                    <a:cubicBezTo>
                      <a:pt x="2909" y="21407"/>
                      <a:pt x="3357" y="21600"/>
                      <a:pt x="3821" y="21600"/>
                    </a:cubicBezTo>
                    <a:cubicBezTo>
                      <a:pt x="3925" y="21600"/>
                      <a:pt x="3970" y="21600"/>
                      <a:pt x="4090" y="21571"/>
                    </a:cubicBezTo>
                    <a:lnTo>
                      <a:pt x="15047" y="20281"/>
                    </a:lnTo>
                    <a:cubicBezTo>
                      <a:pt x="15346" y="20252"/>
                      <a:pt x="15660" y="20118"/>
                      <a:pt x="15809" y="19954"/>
                    </a:cubicBezTo>
                    <a:cubicBezTo>
                      <a:pt x="16018" y="19761"/>
                      <a:pt x="16078" y="19530"/>
                      <a:pt x="15959" y="19328"/>
                    </a:cubicBezTo>
                    <a:cubicBezTo>
                      <a:pt x="15914" y="19232"/>
                      <a:pt x="12087" y="9472"/>
                      <a:pt x="18007" y="1068"/>
                    </a:cubicBezTo>
                    <a:cubicBezTo>
                      <a:pt x="18171" y="828"/>
                      <a:pt x="18111" y="539"/>
                      <a:pt x="17857" y="308"/>
                    </a:cubicBezTo>
                    <a:cubicBezTo>
                      <a:pt x="17633" y="106"/>
                      <a:pt x="17289" y="0"/>
                      <a:pt x="169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5" name="Google Shape;224;p21"/>
              <p:cNvSpPr/>
              <p:nvPr/>
            </p:nvSpPr>
            <p:spPr>
              <a:xfrm flipH="1">
                <a:off x="1492994" y="1807749"/>
                <a:ext cx="240731" cy="29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36" h="21600" fill="norm" stroke="1" extrusionOk="0">
                    <a:moveTo>
                      <a:pt x="17086" y="0"/>
                    </a:moveTo>
                    <a:cubicBezTo>
                      <a:pt x="17041" y="0"/>
                      <a:pt x="16996" y="6"/>
                      <a:pt x="16951" y="23"/>
                    </a:cubicBezTo>
                    <a:cubicBezTo>
                      <a:pt x="16720" y="79"/>
                      <a:pt x="16562" y="332"/>
                      <a:pt x="16641" y="580"/>
                    </a:cubicBezTo>
                    <a:cubicBezTo>
                      <a:pt x="16810" y="1138"/>
                      <a:pt x="20434" y="14614"/>
                      <a:pt x="310" y="20732"/>
                    </a:cubicBezTo>
                    <a:cubicBezTo>
                      <a:pt x="79" y="20811"/>
                      <a:pt x="-56" y="21059"/>
                      <a:pt x="23" y="21290"/>
                    </a:cubicBezTo>
                    <a:cubicBezTo>
                      <a:pt x="79" y="21482"/>
                      <a:pt x="254" y="21600"/>
                      <a:pt x="446" y="21600"/>
                    </a:cubicBezTo>
                    <a:cubicBezTo>
                      <a:pt x="485" y="21600"/>
                      <a:pt x="519" y="21600"/>
                      <a:pt x="581" y="21583"/>
                    </a:cubicBezTo>
                    <a:cubicBezTo>
                      <a:pt x="21544" y="15217"/>
                      <a:pt x="17549" y="462"/>
                      <a:pt x="17504" y="332"/>
                    </a:cubicBezTo>
                    <a:cubicBezTo>
                      <a:pt x="17447" y="124"/>
                      <a:pt x="17272" y="0"/>
                      <a:pt x="17086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6" name="Google Shape;225;p21"/>
              <p:cNvSpPr/>
              <p:nvPr/>
            </p:nvSpPr>
            <p:spPr>
              <a:xfrm flipH="1">
                <a:off x="1601225" y="1752453"/>
                <a:ext cx="46670" cy="52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1" h="21600" fill="norm" stroke="1" extrusionOk="0">
                    <a:moveTo>
                      <a:pt x="2740" y="0"/>
                    </a:moveTo>
                    <a:lnTo>
                      <a:pt x="1297" y="2657"/>
                    </a:lnTo>
                    <a:cubicBezTo>
                      <a:pt x="-1292" y="7283"/>
                      <a:pt x="740" y="17630"/>
                      <a:pt x="1068" y="19631"/>
                    </a:cubicBezTo>
                    <a:cubicBezTo>
                      <a:pt x="1297" y="20819"/>
                      <a:pt x="2412" y="21569"/>
                      <a:pt x="3625" y="21569"/>
                    </a:cubicBezTo>
                    <a:lnTo>
                      <a:pt x="4083" y="21569"/>
                    </a:lnTo>
                    <a:cubicBezTo>
                      <a:pt x="5526" y="21350"/>
                      <a:pt x="6411" y="19943"/>
                      <a:pt x="6214" y="18662"/>
                    </a:cubicBezTo>
                    <a:cubicBezTo>
                      <a:pt x="5526" y="15692"/>
                      <a:pt x="5067" y="11410"/>
                      <a:pt x="5231" y="8315"/>
                    </a:cubicBezTo>
                    <a:cubicBezTo>
                      <a:pt x="9688" y="12066"/>
                      <a:pt x="14474" y="16974"/>
                      <a:pt x="14933" y="19537"/>
                    </a:cubicBezTo>
                    <a:cubicBezTo>
                      <a:pt x="15129" y="20787"/>
                      <a:pt x="16244" y="21600"/>
                      <a:pt x="17522" y="21600"/>
                    </a:cubicBezTo>
                    <a:cubicBezTo>
                      <a:pt x="17686" y="21600"/>
                      <a:pt x="17817" y="21600"/>
                      <a:pt x="17981" y="21569"/>
                    </a:cubicBezTo>
                    <a:cubicBezTo>
                      <a:pt x="19325" y="21350"/>
                      <a:pt x="20308" y="20068"/>
                      <a:pt x="20079" y="18662"/>
                    </a:cubicBezTo>
                    <a:cubicBezTo>
                      <a:pt x="18964" y="12504"/>
                      <a:pt x="7558" y="3532"/>
                      <a:pt x="5231" y="1813"/>
                    </a:cubicBezTo>
                    <a:lnTo>
                      <a:pt x="2740" y="0"/>
                    </a:ln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7" name="Google Shape;226;p21"/>
              <p:cNvSpPr/>
              <p:nvPr/>
            </p:nvSpPr>
            <p:spPr>
              <a:xfrm flipH="1">
                <a:off x="1226473" y="1666275"/>
                <a:ext cx="26780" cy="43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2" h="21600" fill="norm" stroke="1" extrusionOk="0">
                    <a:moveTo>
                      <a:pt x="15857" y="0"/>
                    </a:moveTo>
                    <a:cubicBezTo>
                      <a:pt x="14986" y="0"/>
                      <a:pt x="14057" y="152"/>
                      <a:pt x="13186" y="531"/>
                    </a:cubicBezTo>
                    <a:cubicBezTo>
                      <a:pt x="12431" y="909"/>
                      <a:pt x="4883" y="4547"/>
                      <a:pt x="122" y="17848"/>
                    </a:cubicBezTo>
                    <a:cubicBezTo>
                      <a:pt x="-459" y="19516"/>
                      <a:pt x="1109" y="21069"/>
                      <a:pt x="3489" y="21486"/>
                    </a:cubicBezTo>
                    <a:cubicBezTo>
                      <a:pt x="3838" y="21486"/>
                      <a:pt x="4302" y="21600"/>
                      <a:pt x="4476" y="21600"/>
                    </a:cubicBezTo>
                    <a:cubicBezTo>
                      <a:pt x="6683" y="21600"/>
                      <a:pt x="8599" y="20539"/>
                      <a:pt x="9064" y="19288"/>
                    </a:cubicBezTo>
                    <a:cubicBezTo>
                      <a:pt x="13012" y="8413"/>
                      <a:pt x="18586" y="5419"/>
                      <a:pt x="18354" y="5419"/>
                    </a:cubicBezTo>
                    <a:cubicBezTo>
                      <a:pt x="20502" y="4547"/>
                      <a:pt x="21141" y="2577"/>
                      <a:pt x="19573" y="1288"/>
                    </a:cubicBezTo>
                    <a:cubicBezTo>
                      <a:pt x="18702" y="417"/>
                      <a:pt x="17309" y="0"/>
                      <a:pt x="1585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8" name="Google Shape;227;p21"/>
              <p:cNvSpPr/>
              <p:nvPr/>
            </p:nvSpPr>
            <p:spPr>
              <a:xfrm flipH="1">
                <a:off x="1153547" y="1947549"/>
                <a:ext cx="314876" cy="140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600" fill="norm" stroke="1" extrusionOk="0">
                    <a:moveTo>
                      <a:pt x="21117" y="0"/>
                    </a:moveTo>
                    <a:cubicBezTo>
                      <a:pt x="21070" y="0"/>
                      <a:pt x="21013" y="2"/>
                      <a:pt x="20966" y="7"/>
                    </a:cubicBezTo>
                    <a:cubicBezTo>
                      <a:pt x="18107" y="258"/>
                      <a:pt x="17379" y="831"/>
                      <a:pt x="16584" y="1676"/>
                    </a:cubicBezTo>
                    <a:cubicBezTo>
                      <a:pt x="15799" y="2513"/>
                      <a:pt x="1388" y="18648"/>
                      <a:pt x="5" y="21497"/>
                    </a:cubicBezTo>
                    <a:cubicBezTo>
                      <a:pt x="-31" y="21549"/>
                      <a:pt x="130" y="21596"/>
                      <a:pt x="359" y="21600"/>
                    </a:cubicBezTo>
                    <a:lnTo>
                      <a:pt x="416" y="21600"/>
                    </a:lnTo>
                    <a:cubicBezTo>
                      <a:pt x="608" y="21600"/>
                      <a:pt x="785" y="21565"/>
                      <a:pt x="822" y="21521"/>
                    </a:cubicBezTo>
                    <a:cubicBezTo>
                      <a:pt x="2168" y="18739"/>
                      <a:pt x="16630" y="2516"/>
                      <a:pt x="17395" y="1716"/>
                    </a:cubicBezTo>
                    <a:cubicBezTo>
                      <a:pt x="18138" y="903"/>
                      <a:pt x="18777" y="397"/>
                      <a:pt x="21267" y="179"/>
                    </a:cubicBezTo>
                    <a:cubicBezTo>
                      <a:pt x="21481" y="162"/>
                      <a:pt x="21569" y="106"/>
                      <a:pt x="21496" y="58"/>
                    </a:cubicBezTo>
                    <a:cubicBezTo>
                      <a:pt x="21429" y="22"/>
                      <a:pt x="21278" y="0"/>
                      <a:pt x="2111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39" name="Google Shape;228;p21"/>
              <p:cNvSpPr/>
              <p:nvPr/>
            </p:nvSpPr>
            <p:spPr>
              <a:xfrm flipH="1">
                <a:off x="1310822" y="3249340"/>
                <a:ext cx="433204" cy="28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20342" y="0"/>
                    </a:moveTo>
                    <a:lnTo>
                      <a:pt x="19923" y="1765"/>
                    </a:lnTo>
                    <a:cubicBezTo>
                      <a:pt x="19923" y="1765"/>
                      <a:pt x="18757" y="4389"/>
                      <a:pt x="16845" y="4879"/>
                    </a:cubicBezTo>
                    <a:cubicBezTo>
                      <a:pt x="16592" y="4942"/>
                      <a:pt x="16362" y="4970"/>
                      <a:pt x="16146" y="4970"/>
                    </a:cubicBezTo>
                    <a:cubicBezTo>
                      <a:pt x="14721" y="4970"/>
                      <a:pt x="14078" y="3746"/>
                      <a:pt x="14078" y="3746"/>
                    </a:cubicBezTo>
                    <a:lnTo>
                      <a:pt x="13926" y="5306"/>
                    </a:lnTo>
                    <a:cubicBezTo>
                      <a:pt x="12144" y="7976"/>
                      <a:pt x="9392" y="9086"/>
                      <a:pt x="6889" y="9086"/>
                    </a:cubicBezTo>
                    <a:cubicBezTo>
                      <a:pt x="5530" y="9086"/>
                      <a:pt x="4245" y="8762"/>
                      <a:pt x="3232" y="8181"/>
                    </a:cubicBezTo>
                    <a:cubicBezTo>
                      <a:pt x="1037" y="6917"/>
                      <a:pt x="1238" y="5192"/>
                      <a:pt x="1238" y="5192"/>
                    </a:cubicBezTo>
                    <a:cubicBezTo>
                      <a:pt x="1238" y="5192"/>
                      <a:pt x="1230" y="5187"/>
                      <a:pt x="1215" y="5187"/>
                    </a:cubicBezTo>
                    <a:cubicBezTo>
                      <a:pt x="1097" y="5187"/>
                      <a:pt x="540" y="5238"/>
                      <a:pt x="124" y="6097"/>
                    </a:cubicBezTo>
                    <a:cubicBezTo>
                      <a:pt x="-359" y="7094"/>
                      <a:pt x="707" y="15975"/>
                      <a:pt x="922" y="18674"/>
                    </a:cubicBezTo>
                    <a:cubicBezTo>
                      <a:pt x="1071" y="20644"/>
                      <a:pt x="3254" y="21600"/>
                      <a:pt x="5731" y="21600"/>
                    </a:cubicBezTo>
                    <a:cubicBezTo>
                      <a:pt x="6652" y="21600"/>
                      <a:pt x="7613" y="21463"/>
                      <a:pt x="8527" y="21201"/>
                    </a:cubicBezTo>
                    <a:cubicBezTo>
                      <a:pt x="11884" y="20234"/>
                      <a:pt x="12890" y="15662"/>
                      <a:pt x="12890" y="15662"/>
                    </a:cubicBezTo>
                    <a:cubicBezTo>
                      <a:pt x="13317" y="16391"/>
                      <a:pt x="14490" y="16749"/>
                      <a:pt x="15760" y="16749"/>
                    </a:cubicBezTo>
                    <a:cubicBezTo>
                      <a:pt x="17342" y="16749"/>
                      <a:pt x="19072" y="16191"/>
                      <a:pt x="19707" y="15076"/>
                    </a:cubicBezTo>
                    <a:cubicBezTo>
                      <a:pt x="20736" y="13294"/>
                      <a:pt x="21040" y="4469"/>
                      <a:pt x="21141" y="2528"/>
                    </a:cubicBezTo>
                    <a:cubicBezTo>
                      <a:pt x="21241" y="564"/>
                      <a:pt x="20342" y="0"/>
                      <a:pt x="20342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40" name="Google Shape;229;p21"/>
              <p:cNvSpPr/>
              <p:nvPr/>
            </p:nvSpPr>
            <p:spPr>
              <a:xfrm flipH="1">
                <a:off x="1447790" y="3280676"/>
                <a:ext cx="37526" cy="18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1" h="21600" fill="norm" stroke="1" extrusionOk="0">
                    <a:moveTo>
                      <a:pt x="17762" y="0"/>
                    </a:moveTo>
                    <a:cubicBezTo>
                      <a:pt x="16055" y="0"/>
                      <a:pt x="14603" y="255"/>
                      <a:pt x="14347" y="628"/>
                    </a:cubicBezTo>
                    <a:lnTo>
                      <a:pt x="47" y="20763"/>
                    </a:lnTo>
                    <a:cubicBezTo>
                      <a:pt x="-252" y="21172"/>
                      <a:pt x="901" y="21545"/>
                      <a:pt x="2822" y="21600"/>
                    </a:cubicBezTo>
                    <a:lnTo>
                      <a:pt x="3248" y="21600"/>
                    </a:lnTo>
                    <a:cubicBezTo>
                      <a:pt x="4999" y="21600"/>
                      <a:pt x="6493" y="21354"/>
                      <a:pt x="6621" y="20981"/>
                    </a:cubicBezTo>
                    <a:lnTo>
                      <a:pt x="21006" y="847"/>
                    </a:lnTo>
                    <a:cubicBezTo>
                      <a:pt x="21348" y="446"/>
                      <a:pt x="20025" y="73"/>
                      <a:pt x="18274" y="9"/>
                    </a:cubicBezTo>
                    <a:cubicBezTo>
                      <a:pt x="18104" y="0"/>
                      <a:pt x="17933" y="0"/>
                      <a:pt x="1776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41" name="Google Shape;230;p21"/>
              <p:cNvSpPr/>
              <p:nvPr/>
            </p:nvSpPr>
            <p:spPr>
              <a:xfrm flipH="1">
                <a:off x="1761750" y="1903511"/>
                <a:ext cx="52450" cy="69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12" h="21600" fill="norm" stroke="1" extrusionOk="0">
                    <a:moveTo>
                      <a:pt x="4013" y="0"/>
                    </a:moveTo>
                    <a:cubicBezTo>
                      <a:pt x="3480" y="0"/>
                      <a:pt x="2967" y="118"/>
                      <a:pt x="2454" y="426"/>
                    </a:cubicBezTo>
                    <a:cubicBezTo>
                      <a:pt x="-3650" y="4069"/>
                      <a:pt x="2891" y="21600"/>
                      <a:pt x="8424" y="21600"/>
                    </a:cubicBezTo>
                    <a:cubicBezTo>
                      <a:pt x="8633" y="21600"/>
                      <a:pt x="8861" y="21576"/>
                      <a:pt x="9089" y="21505"/>
                    </a:cubicBezTo>
                    <a:cubicBezTo>
                      <a:pt x="17950" y="19116"/>
                      <a:pt x="10306" y="0"/>
                      <a:pt x="4013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42" name="Google Shape;231;p21"/>
              <p:cNvSpPr/>
              <p:nvPr/>
            </p:nvSpPr>
            <p:spPr>
              <a:xfrm flipH="1">
                <a:off x="1736591" y="1878334"/>
                <a:ext cx="52559" cy="6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04" h="21600" fill="norm" stroke="1" extrusionOk="0">
                    <a:moveTo>
                      <a:pt x="4033" y="0"/>
                    </a:moveTo>
                    <a:cubicBezTo>
                      <a:pt x="3502" y="0"/>
                      <a:pt x="2990" y="142"/>
                      <a:pt x="2497" y="426"/>
                    </a:cubicBezTo>
                    <a:cubicBezTo>
                      <a:pt x="-3666" y="4074"/>
                      <a:pt x="2839" y="21600"/>
                      <a:pt x="8433" y="21600"/>
                    </a:cubicBezTo>
                    <a:cubicBezTo>
                      <a:pt x="8661" y="21600"/>
                      <a:pt x="8888" y="21576"/>
                      <a:pt x="9097" y="21529"/>
                    </a:cubicBezTo>
                    <a:cubicBezTo>
                      <a:pt x="17934" y="19137"/>
                      <a:pt x="10292" y="0"/>
                      <a:pt x="4033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250" name="Google Shape;232;p21"/>
              <p:cNvGrpSpPr/>
              <p:nvPr/>
            </p:nvGrpSpPr>
            <p:grpSpPr>
              <a:xfrm>
                <a:off x="1699791" y="1696724"/>
                <a:ext cx="691749" cy="755574"/>
                <a:chOff x="0" y="0"/>
                <a:chExt cx="691747" cy="755573"/>
              </a:xfrm>
            </p:grpSpPr>
            <p:sp>
              <p:nvSpPr>
                <p:cNvPr id="243" name="Google Shape;233;p21"/>
                <p:cNvSpPr/>
                <p:nvPr/>
              </p:nvSpPr>
              <p:spPr>
                <a:xfrm rot="4341852">
                  <a:off x="143056" y="-41307"/>
                  <a:ext cx="285779" cy="5092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9" h="21600" fill="norm" stroke="1" extrusionOk="0">
                      <a:moveTo>
                        <a:pt x="19162" y="0"/>
                      </a:moveTo>
                      <a:cubicBezTo>
                        <a:pt x="18409" y="0"/>
                        <a:pt x="17702" y="214"/>
                        <a:pt x="17405" y="566"/>
                      </a:cubicBezTo>
                      <a:lnTo>
                        <a:pt x="152" y="20325"/>
                      </a:lnTo>
                      <a:cubicBezTo>
                        <a:pt x="-262" y="20789"/>
                        <a:pt x="198" y="21328"/>
                        <a:pt x="1184" y="21529"/>
                      </a:cubicBezTo>
                      <a:cubicBezTo>
                        <a:pt x="1421" y="21578"/>
                        <a:pt x="1672" y="21600"/>
                        <a:pt x="1918" y="21600"/>
                      </a:cubicBezTo>
                      <a:cubicBezTo>
                        <a:pt x="2667" y="21600"/>
                        <a:pt x="3378" y="21386"/>
                        <a:pt x="3690" y="21034"/>
                      </a:cubicBezTo>
                      <a:lnTo>
                        <a:pt x="20929" y="1275"/>
                      </a:lnTo>
                      <a:cubicBezTo>
                        <a:pt x="21338" y="811"/>
                        <a:pt x="20878" y="272"/>
                        <a:pt x="19911" y="74"/>
                      </a:cubicBezTo>
                      <a:cubicBezTo>
                        <a:pt x="19664" y="25"/>
                        <a:pt x="19409" y="0"/>
                        <a:pt x="19162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244" name="Google Shape;234;p21"/>
                <p:cNvSpPr/>
                <p:nvPr/>
              </p:nvSpPr>
              <p:spPr>
                <a:xfrm rot="4341852">
                  <a:off x="278521" y="413954"/>
                  <a:ext cx="459381" cy="181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5" y="0"/>
                      </a:moveTo>
                      <a:lnTo>
                        <a:pt x="0" y="3072"/>
                      </a:lnTo>
                      <a:lnTo>
                        <a:pt x="20992" y="21600"/>
                      </a:lnTo>
                      <a:lnTo>
                        <a:pt x="21600" y="18509"/>
                      </a:lnTo>
                      <a:lnTo>
                        <a:pt x="6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245" name="Google Shape;235;p21"/>
                <p:cNvSpPr/>
                <p:nvPr/>
              </p:nvSpPr>
              <p:spPr>
                <a:xfrm rot="4341852">
                  <a:off x="305769" y="418218"/>
                  <a:ext cx="459571" cy="1816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9" y="0"/>
                      </a:moveTo>
                      <a:lnTo>
                        <a:pt x="0" y="3073"/>
                      </a:lnTo>
                      <a:lnTo>
                        <a:pt x="20993" y="21600"/>
                      </a:lnTo>
                      <a:lnTo>
                        <a:pt x="21600" y="18514"/>
                      </a:lnTo>
                      <a:lnTo>
                        <a:pt x="61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246" name="Google Shape;238;p21"/>
                <p:cNvSpPr/>
                <p:nvPr/>
              </p:nvSpPr>
              <p:spPr>
                <a:xfrm rot="4341852">
                  <a:off x="192588" y="400321"/>
                  <a:ext cx="459570" cy="18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6" y="0"/>
                      </a:moveTo>
                      <a:lnTo>
                        <a:pt x="0" y="3093"/>
                      </a:lnTo>
                      <a:lnTo>
                        <a:pt x="20993" y="21600"/>
                      </a:lnTo>
                      <a:lnTo>
                        <a:pt x="21600" y="18532"/>
                      </a:lnTo>
                      <a:lnTo>
                        <a:pt x="616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247" name="Google Shape;241;p21"/>
                <p:cNvSpPr/>
                <p:nvPr/>
              </p:nvSpPr>
              <p:spPr>
                <a:xfrm rot="4341852">
                  <a:off x="106536" y="386706"/>
                  <a:ext cx="459634" cy="181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3072"/>
                      </a:lnTo>
                      <a:lnTo>
                        <a:pt x="20981" y="21600"/>
                      </a:lnTo>
                      <a:lnTo>
                        <a:pt x="21600" y="18509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248" name="Google Shape;242;p21"/>
                <p:cNvSpPr/>
                <p:nvPr/>
              </p:nvSpPr>
              <p:spPr>
                <a:xfrm rot="4341852">
                  <a:off x="78098" y="382122"/>
                  <a:ext cx="459381" cy="1816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8" y="0"/>
                      </a:moveTo>
                      <a:lnTo>
                        <a:pt x="0" y="3092"/>
                      </a:lnTo>
                      <a:lnTo>
                        <a:pt x="20995" y="21600"/>
                      </a:lnTo>
                      <a:lnTo>
                        <a:pt x="21600" y="18533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249" name="Google Shape;243;p21"/>
                <p:cNvSpPr/>
                <p:nvPr/>
              </p:nvSpPr>
              <p:spPr>
                <a:xfrm rot="4341852">
                  <a:off x="374108" y="252670"/>
                  <a:ext cx="218786" cy="182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391" y="0"/>
                      </a:moveTo>
                      <a:lnTo>
                        <a:pt x="0" y="15248"/>
                      </a:lnTo>
                      <a:lnTo>
                        <a:pt x="15203" y="21600"/>
                      </a:lnTo>
                      <a:lnTo>
                        <a:pt x="21600" y="6352"/>
                      </a:lnTo>
                      <a:lnTo>
                        <a:pt x="6391" y="0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251" name="Google Shape;244;p21"/>
              <p:cNvSpPr/>
              <p:nvPr/>
            </p:nvSpPr>
            <p:spPr>
              <a:xfrm flipH="1">
                <a:off x="1625832" y="1778923"/>
                <a:ext cx="172291" cy="19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3" h="21600" fill="norm" stroke="1" extrusionOk="0">
                    <a:moveTo>
                      <a:pt x="9650" y="0"/>
                    </a:moveTo>
                    <a:cubicBezTo>
                      <a:pt x="8436" y="3142"/>
                      <a:pt x="4628" y="6260"/>
                      <a:pt x="1619" y="7848"/>
                    </a:cubicBezTo>
                    <a:cubicBezTo>
                      <a:pt x="3273" y="14656"/>
                      <a:pt x="-1757" y="19404"/>
                      <a:pt x="679" y="21110"/>
                    </a:cubicBezTo>
                    <a:cubicBezTo>
                      <a:pt x="1186" y="21465"/>
                      <a:pt x="1702" y="21600"/>
                      <a:pt x="2201" y="21600"/>
                    </a:cubicBezTo>
                    <a:cubicBezTo>
                      <a:pt x="3581" y="21600"/>
                      <a:pt x="4770" y="20561"/>
                      <a:pt x="4770" y="20561"/>
                    </a:cubicBezTo>
                    <a:cubicBezTo>
                      <a:pt x="4770" y="20561"/>
                      <a:pt x="5510" y="21473"/>
                      <a:pt x="7305" y="21473"/>
                    </a:cubicBezTo>
                    <a:cubicBezTo>
                      <a:pt x="7430" y="21473"/>
                      <a:pt x="7563" y="21465"/>
                      <a:pt x="7696" y="21456"/>
                    </a:cubicBezTo>
                    <a:cubicBezTo>
                      <a:pt x="9766" y="21313"/>
                      <a:pt x="10988" y="18779"/>
                      <a:pt x="10988" y="18779"/>
                    </a:cubicBezTo>
                    <a:cubicBezTo>
                      <a:pt x="10988" y="18779"/>
                      <a:pt x="11396" y="18905"/>
                      <a:pt x="12053" y="18905"/>
                    </a:cubicBezTo>
                    <a:cubicBezTo>
                      <a:pt x="12701" y="18905"/>
                      <a:pt x="13582" y="18779"/>
                      <a:pt x="14539" y="18255"/>
                    </a:cubicBezTo>
                    <a:cubicBezTo>
                      <a:pt x="16043" y="17452"/>
                      <a:pt x="16659" y="13989"/>
                      <a:pt x="16659" y="13989"/>
                    </a:cubicBezTo>
                    <a:cubicBezTo>
                      <a:pt x="16659" y="13989"/>
                      <a:pt x="19843" y="12232"/>
                      <a:pt x="18504" y="9689"/>
                    </a:cubicBezTo>
                    <a:cubicBezTo>
                      <a:pt x="17374" y="7560"/>
                      <a:pt x="11870" y="2424"/>
                      <a:pt x="9650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2" name="Google Shape;245;p21"/>
              <p:cNvSpPr/>
              <p:nvPr/>
            </p:nvSpPr>
            <p:spPr>
              <a:xfrm flipH="1">
                <a:off x="1219245" y="901631"/>
                <a:ext cx="336924" cy="139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2974" y="0"/>
                    </a:moveTo>
                    <a:cubicBezTo>
                      <a:pt x="10475" y="0"/>
                      <a:pt x="6901" y="259"/>
                      <a:pt x="3100" y="1567"/>
                    </a:cubicBezTo>
                    <a:cubicBezTo>
                      <a:pt x="-1612" y="3217"/>
                      <a:pt x="449" y="21600"/>
                      <a:pt x="449" y="21600"/>
                    </a:cubicBezTo>
                    <a:cubicBezTo>
                      <a:pt x="449" y="21600"/>
                      <a:pt x="19091" y="20917"/>
                      <a:pt x="19546" y="18654"/>
                    </a:cubicBezTo>
                    <a:cubicBezTo>
                      <a:pt x="19988" y="16415"/>
                      <a:pt x="19743" y="9003"/>
                      <a:pt x="18980" y="4867"/>
                    </a:cubicBezTo>
                    <a:cubicBezTo>
                      <a:pt x="18431" y="1850"/>
                      <a:pt x="17552" y="200"/>
                      <a:pt x="15464" y="71"/>
                    </a:cubicBezTo>
                    <a:cubicBezTo>
                      <a:pt x="14857" y="35"/>
                      <a:pt x="14005" y="0"/>
                      <a:pt x="1297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3" name="Google Shape;246;p21"/>
              <p:cNvSpPr/>
              <p:nvPr/>
            </p:nvSpPr>
            <p:spPr>
              <a:xfrm flipH="1">
                <a:off x="805510" y="350110"/>
                <a:ext cx="168571" cy="146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9" h="21600" fill="norm" stroke="1" extrusionOk="0">
                    <a:moveTo>
                      <a:pt x="20660" y="0"/>
                    </a:moveTo>
                    <a:cubicBezTo>
                      <a:pt x="20476" y="0"/>
                      <a:pt x="20293" y="79"/>
                      <a:pt x="20158" y="236"/>
                    </a:cubicBezTo>
                    <a:lnTo>
                      <a:pt x="277" y="20027"/>
                    </a:lnTo>
                    <a:cubicBezTo>
                      <a:pt x="-51" y="20330"/>
                      <a:pt x="-90" y="20914"/>
                      <a:pt x="171" y="21252"/>
                    </a:cubicBezTo>
                    <a:cubicBezTo>
                      <a:pt x="345" y="21488"/>
                      <a:pt x="538" y="21600"/>
                      <a:pt x="770" y="21600"/>
                    </a:cubicBezTo>
                    <a:cubicBezTo>
                      <a:pt x="934" y="21600"/>
                      <a:pt x="1098" y="21533"/>
                      <a:pt x="1262" y="21375"/>
                    </a:cubicBezTo>
                    <a:lnTo>
                      <a:pt x="21143" y="1573"/>
                    </a:lnTo>
                    <a:cubicBezTo>
                      <a:pt x="21452" y="1270"/>
                      <a:pt x="21510" y="697"/>
                      <a:pt x="21220" y="303"/>
                    </a:cubicBezTo>
                    <a:cubicBezTo>
                      <a:pt x="21075" y="101"/>
                      <a:pt x="20863" y="0"/>
                      <a:pt x="2066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4" name="Google Shape;247;p21"/>
              <p:cNvSpPr/>
              <p:nvPr/>
            </p:nvSpPr>
            <p:spPr>
              <a:xfrm flipH="1">
                <a:off x="906876" y="0"/>
                <a:ext cx="1209754" cy="1315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4" h="21522" fill="norm" stroke="1" extrusionOk="0">
                    <a:moveTo>
                      <a:pt x="12531" y="0"/>
                    </a:moveTo>
                    <a:cubicBezTo>
                      <a:pt x="12453" y="0"/>
                      <a:pt x="12374" y="0"/>
                      <a:pt x="12297" y="2"/>
                    </a:cubicBezTo>
                    <a:cubicBezTo>
                      <a:pt x="11036" y="24"/>
                      <a:pt x="1077" y="-78"/>
                      <a:pt x="701" y="6108"/>
                    </a:cubicBezTo>
                    <a:cubicBezTo>
                      <a:pt x="328" y="12291"/>
                      <a:pt x="1611" y="12863"/>
                      <a:pt x="458" y="16104"/>
                    </a:cubicBezTo>
                    <a:cubicBezTo>
                      <a:pt x="-689" y="19344"/>
                      <a:pt x="679" y="21186"/>
                      <a:pt x="679" y="21186"/>
                    </a:cubicBezTo>
                    <a:lnTo>
                      <a:pt x="3245" y="21314"/>
                    </a:lnTo>
                    <a:lnTo>
                      <a:pt x="3649" y="20435"/>
                    </a:lnTo>
                    <a:lnTo>
                      <a:pt x="3649" y="21496"/>
                    </a:lnTo>
                    <a:lnTo>
                      <a:pt x="7697" y="21496"/>
                    </a:lnTo>
                    <a:lnTo>
                      <a:pt x="8149" y="19866"/>
                    </a:lnTo>
                    <a:cubicBezTo>
                      <a:pt x="8149" y="19866"/>
                      <a:pt x="8582" y="21059"/>
                      <a:pt x="8569" y="21339"/>
                    </a:cubicBezTo>
                    <a:cubicBezTo>
                      <a:pt x="8569" y="21339"/>
                      <a:pt x="8914" y="21522"/>
                      <a:pt x="9367" y="21522"/>
                    </a:cubicBezTo>
                    <a:cubicBezTo>
                      <a:pt x="9701" y="21522"/>
                      <a:pt x="10094" y="21422"/>
                      <a:pt x="10448" y="21077"/>
                    </a:cubicBezTo>
                    <a:cubicBezTo>
                      <a:pt x="11290" y="20266"/>
                      <a:pt x="11702" y="16686"/>
                      <a:pt x="10431" y="14902"/>
                    </a:cubicBezTo>
                    <a:lnTo>
                      <a:pt x="13906" y="14753"/>
                    </a:lnTo>
                    <a:cubicBezTo>
                      <a:pt x="14476" y="14791"/>
                      <a:pt x="14764" y="14872"/>
                      <a:pt x="15002" y="15556"/>
                    </a:cubicBezTo>
                    <a:cubicBezTo>
                      <a:pt x="15229" y="16206"/>
                      <a:pt x="15080" y="16714"/>
                      <a:pt x="15080" y="16714"/>
                    </a:cubicBezTo>
                    <a:cubicBezTo>
                      <a:pt x="17275" y="17645"/>
                      <a:pt x="17485" y="20906"/>
                      <a:pt x="17485" y="20906"/>
                    </a:cubicBezTo>
                    <a:cubicBezTo>
                      <a:pt x="17485" y="20906"/>
                      <a:pt x="18261" y="20715"/>
                      <a:pt x="19273" y="18315"/>
                    </a:cubicBezTo>
                    <a:cubicBezTo>
                      <a:pt x="20290" y="15913"/>
                      <a:pt x="18611" y="13561"/>
                      <a:pt x="18814" y="12316"/>
                    </a:cubicBezTo>
                    <a:cubicBezTo>
                      <a:pt x="19018" y="11072"/>
                      <a:pt x="20911" y="6911"/>
                      <a:pt x="20290" y="3884"/>
                    </a:cubicBezTo>
                    <a:cubicBezTo>
                      <a:pt x="19679" y="936"/>
                      <a:pt x="15455" y="0"/>
                      <a:pt x="1253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5" name="Google Shape;248;p21"/>
              <p:cNvSpPr/>
              <p:nvPr/>
            </p:nvSpPr>
            <p:spPr>
              <a:xfrm flipH="1">
                <a:off x="1484428" y="806249"/>
                <a:ext cx="360886" cy="123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0" h="21600" fill="norm" stroke="1" extrusionOk="0">
                    <a:moveTo>
                      <a:pt x="2677" y="0"/>
                    </a:moveTo>
                    <a:cubicBezTo>
                      <a:pt x="951" y="0"/>
                      <a:pt x="-135" y="799"/>
                      <a:pt x="14" y="2783"/>
                    </a:cubicBezTo>
                    <a:cubicBezTo>
                      <a:pt x="579" y="10121"/>
                      <a:pt x="6991" y="15075"/>
                      <a:pt x="12128" y="15075"/>
                    </a:cubicBezTo>
                    <a:cubicBezTo>
                      <a:pt x="12307" y="15075"/>
                      <a:pt x="12483" y="15075"/>
                      <a:pt x="12662" y="15061"/>
                    </a:cubicBezTo>
                    <a:cubicBezTo>
                      <a:pt x="12815" y="15048"/>
                      <a:pt x="12969" y="15048"/>
                      <a:pt x="13122" y="15048"/>
                    </a:cubicBezTo>
                    <a:cubicBezTo>
                      <a:pt x="18045" y="15048"/>
                      <a:pt x="20462" y="20561"/>
                      <a:pt x="20462" y="20561"/>
                    </a:cubicBezTo>
                    <a:lnTo>
                      <a:pt x="20629" y="21600"/>
                    </a:lnTo>
                    <a:cubicBezTo>
                      <a:pt x="20629" y="21600"/>
                      <a:pt x="21465" y="16606"/>
                      <a:pt x="19210" y="10733"/>
                    </a:cubicBezTo>
                    <a:cubicBezTo>
                      <a:pt x="17532" y="6419"/>
                      <a:pt x="7551" y="0"/>
                      <a:pt x="267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6" name="Google Shape;249;p21"/>
              <p:cNvSpPr/>
              <p:nvPr/>
            </p:nvSpPr>
            <p:spPr>
              <a:xfrm flipH="1">
                <a:off x="928065" y="96597"/>
                <a:ext cx="351575" cy="463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fill="norm" stroke="1" extrusionOk="0">
                    <a:moveTo>
                      <a:pt x="3821" y="0"/>
                    </a:moveTo>
                    <a:cubicBezTo>
                      <a:pt x="1780" y="0"/>
                      <a:pt x="292" y="177"/>
                      <a:pt x="0" y="209"/>
                    </a:cubicBezTo>
                    <a:lnTo>
                      <a:pt x="19284" y="14415"/>
                    </a:lnTo>
                    <a:cubicBezTo>
                      <a:pt x="19284" y="14415"/>
                      <a:pt x="18264" y="21600"/>
                      <a:pt x="18349" y="21600"/>
                    </a:cubicBezTo>
                    <a:cubicBezTo>
                      <a:pt x="18397" y="21600"/>
                      <a:pt x="18718" y="19783"/>
                      <a:pt x="19589" y="14320"/>
                    </a:cubicBezTo>
                    <a:cubicBezTo>
                      <a:pt x="21600" y="1671"/>
                      <a:pt x="10099" y="0"/>
                      <a:pt x="382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7" name="Google Shape;250;p21"/>
              <p:cNvSpPr/>
              <p:nvPr/>
            </p:nvSpPr>
            <p:spPr>
              <a:xfrm flipH="1">
                <a:off x="1633736" y="569546"/>
                <a:ext cx="31988" cy="218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96" h="21600" fill="norm" stroke="1" extrusionOk="0">
                    <a:moveTo>
                      <a:pt x="585" y="0"/>
                    </a:moveTo>
                    <a:cubicBezTo>
                      <a:pt x="548" y="0"/>
                      <a:pt x="548" y="0"/>
                      <a:pt x="511" y="0"/>
                    </a:cubicBezTo>
                    <a:cubicBezTo>
                      <a:pt x="-1612" y="4099"/>
                      <a:pt x="2891" y="13912"/>
                      <a:pt x="13764" y="21600"/>
                    </a:cubicBezTo>
                    <a:cubicBezTo>
                      <a:pt x="19988" y="21420"/>
                      <a:pt x="6845" y="0"/>
                      <a:pt x="58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8" name="Google Shape;251;p21"/>
              <p:cNvSpPr/>
              <p:nvPr/>
            </p:nvSpPr>
            <p:spPr>
              <a:xfrm flipH="1">
                <a:off x="901778" y="101085"/>
                <a:ext cx="972810" cy="822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0" h="21600" fill="norm" stroke="1" extrusionOk="0">
                    <a:moveTo>
                      <a:pt x="12672" y="0"/>
                    </a:moveTo>
                    <a:cubicBezTo>
                      <a:pt x="12672" y="0"/>
                      <a:pt x="9455" y="10268"/>
                      <a:pt x="4705" y="14775"/>
                    </a:cubicBezTo>
                    <a:cubicBezTo>
                      <a:pt x="4705" y="14775"/>
                      <a:pt x="3669" y="13917"/>
                      <a:pt x="2505" y="13917"/>
                    </a:cubicBezTo>
                    <a:cubicBezTo>
                      <a:pt x="1874" y="13917"/>
                      <a:pt x="1207" y="14166"/>
                      <a:pt x="645" y="14939"/>
                    </a:cubicBezTo>
                    <a:cubicBezTo>
                      <a:pt x="-870" y="17026"/>
                      <a:pt x="368" y="20328"/>
                      <a:pt x="3483" y="20328"/>
                    </a:cubicBezTo>
                    <a:cubicBezTo>
                      <a:pt x="3655" y="20328"/>
                      <a:pt x="3831" y="20318"/>
                      <a:pt x="4013" y="20298"/>
                    </a:cubicBezTo>
                    <a:cubicBezTo>
                      <a:pt x="4624" y="20230"/>
                      <a:pt x="5137" y="20198"/>
                      <a:pt x="5573" y="20198"/>
                    </a:cubicBezTo>
                    <a:cubicBezTo>
                      <a:pt x="7629" y="20198"/>
                      <a:pt x="7911" y="20885"/>
                      <a:pt x="8193" y="21600"/>
                    </a:cubicBezTo>
                    <a:cubicBezTo>
                      <a:pt x="8193" y="21600"/>
                      <a:pt x="10002" y="21231"/>
                      <a:pt x="12364" y="21231"/>
                    </a:cubicBezTo>
                    <a:cubicBezTo>
                      <a:pt x="12364" y="21231"/>
                      <a:pt x="12142" y="19874"/>
                      <a:pt x="13613" y="19529"/>
                    </a:cubicBezTo>
                    <a:cubicBezTo>
                      <a:pt x="15084" y="19179"/>
                      <a:pt x="20698" y="17230"/>
                      <a:pt x="20720" y="13276"/>
                    </a:cubicBezTo>
                    <a:cubicBezTo>
                      <a:pt x="20730" y="11155"/>
                      <a:pt x="19967" y="9301"/>
                      <a:pt x="20072" y="7959"/>
                    </a:cubicBezTo>
                    <a:cubicBezTo>
                      <a:pt x="20260" y="5516"/>
                      <a:pt x="19248" y="507"/>
                      <a:pt x="12672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59" name="Google Shape;252;p21"/>
              <p:cNvSpPr/>
              <p:nvPr/>
            </p:nvSpPr>
            <p:spPr>
              <a:xfrm flipH="1">
                <a:off x="1323041" y="382512"/>
                <a:ext cx="98857" cy="7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06" h="21600" fill="norm" stroke="1" extrusionOk="0">
                    <a:moveTo>
                      <a:pt x="16757" y="0"/>
                    </a:moveTo>
                    <a:cubicBezTo>
                      <a:pt x="12121" y="0"/>
                      <a:pt x="-1831" y="16527"/>
                      <a:pt x="200" y="20221"/>
                    </a:cubicBezTo>
                    <a:cubicBezTo>
                      <a:pt x="718" y="21179"/>
                      <a:pt x="1475" y="21600"/>
                      <a:pt x="2385" y="21600"/>
                    </a:cubicBezTo>
                    <a:cubicBezTo>
                      <a:pt x="8030" y="21600"/>
                      <a:pt x="19769" y="5634"/>
                      <a:pt x="18032" y="912"/>
                    </a:cubicBezTo>
                    <a:cubicBezTo>
                      <a:pt x="17808" y="281"/>
                      <a:pt x="17360" y="0"/>
                      <a:pt x="1675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0" name="Google Shape;253;p21"/>
              <p:cNvSpPr/>
              <p:nvPr/>
            </p:nvSpPr>
            <p:spPr>
              <a:xfrm flipH="1">
                <a:off x="937539" y="357640"/>
                <a:ext cx="49749" cy="31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56" h="21600" fill="norm" stroke="1" extrusionOk="0">
                    <a:moveTo>
                      <a:pt x="4017" y="0"/>
                    </a:moveTo>
                    <a:cubicBezTo>
                      <a:pt x="2160" y="0"/>
                      <a:pt x="727" y="1145"/>
                      <a:pt x="196" y="3956"/>
                    </a:cubicBezTo>
                    <a:cubicBezTo>
                      <a:pt x="-1582" y="13324"/>
                      <a:pt x="9218" y="21600"/>
                      <a:pt x="14313" y="21600"/>
                    </a:cubicBezTo>
                    <a:cubicBezTo>
                      <a:pt x="15480" y="21600"/>
                      <a:pt x="16330" y="21184"/>
                      <a:pt x="16701" y="20299"/>
                    </a:cubicBezTo>
                    <a:cubicBezTo>
                      <a:pt x="20018" y="11867"/>
                      <a:pt x="9961" y="0"/>
                      <a:pt x="401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1" name="Google Shape;254;p21"/>
              <p:cNvSpPr/>
              <p:nvPr/>
            </p:nvSpPr>
            <p:spPr>
              <a:xfrm flipH="1">
                <a:off x="1085587" y="562093"/>
                <a:ext cx="132874" cy="60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973" y="0"/>
                    </a:moveTo>
                    <a:cubicBezTo>
                      <a:pt x="863" y="0"/>
                      <a:pt x="753" y="54"/>
                      <a:pt x="643" y="135"/>
                    </a:cubicBezTo>
                    <a:cubicBezTo>
                      <a:pt x="142" y="512"/>
                      <a:pt x="-139" y="1699"/>
                      <a:pt x="69" y="2804"/>
                    </a:cubicBezTo>
                    <a:cubicBezTo>
                      <a:pt x="105" y="3101"/>
                      <a:pt x="3196" y="21600"/>
                      <a:pt x="14045" y="21600"/>
                    </a:cubicBezTo>
                    <a:cubicBezTo>
                      <a:pt x="15988" y="21600"/>
                      <a:pt x="18162" y="20953"/>
                      <a:pt x="20630" y="19578"/>
                    </a:cubicBezTo>
                    <a:cubicBezTo>
                      <a:pt x="21131" y="19308"/>
                      <a:pt x="21461" y="18094"/>
                      <a:pt x="21302" y="16989"/>
                    </a:cubicBezTo>
                    <a:cubicBezTo>
                      <a:pt x="21192" y="15991"/>
                      <a:pt x="20813" y="15371"/>
                      <a:pt x="20361" y="15371"/>
                    </a:cubicBezTo>
                    <a:cubicBezTo>
                      <a:pt x="20288" y="15371"/>
                      <a:pt x="20203" y="15398"/>
                      <a:pt x="20129" y="15425"/>
                    </a:cubicBezTo>
                    <a:cubicBezTo>
                      <a:pt x="17808" y="16746"/>
                      <a:pt x="15756" y="17312"/>
                      <a:pt x="13960" y="17312"/>
                    </a:cubicBezTo>
                    <a:cubicBezTo>
                      <a:pt x="4601" y="17312"/>
                      <a:pt x="1999" y="2211"/>
                      <a:pt x="1865" y="1456"/>
                    </a:cubicBezTo>
                    <a:cubicBezTo>
                      <a:pt x="1730" y="593"/>
                      <a:pt x="1364" y="0"/>
                      <a:pt x="97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2" name="Google Shape;255;p21"/>
              <p:cNvSpPr/>
              <p:nvPr/>
            </p:nvSpPr>
            <p:spPr>
              <a:xfrm flipH="1">
                <a:off x="1231572" y="611076"/>
                <a:ext cx="282716" cy="17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" y="0"/>
                    </a:moveTo>
                    <a:cubicBezTo>
                      <a:pt x="569" y="2179"/>
                      <a:pt x="0" y="4710"/>
                      <a:pt x="0" y="7441"/>
                    </a:cubicBezTo>
                    <a:cubicBezTo>
                      <a:pt x="0" y="15263"/>
                      <a:pt x="4841" y="21600"/>
                      <a:pt x="10791" y="21600"/>
                    </a:cubicBezTo>
                    <a:cubicBezTo>
                      <a:pt x="16759" y="21600"/>
                      <a:pt x="21600" y="15263"/>
                      <a:pt x="21600" y="7441"/>
                    </a:cubicBezTo>
                    <a:cubicBezTo>
                      <a:pt x="21600" y="7175"/>
                      <a:pt x="21600" y="6946"/>
                      <a:pt x="21583" y="6689"/>
                    </a:cubicBezTo>
                    <a:cubicBezTo>
                      <a:pt x="19322" y="8925"/>
                      <a:pt x="16666" y="10229"/>
                      <a:pt x="13825" y="10229"/>
                    </a:cubicBezTo>
                    <a:cubicBezTo>
                      <a:pt x="8786" y="10229"/>
                      <a:pt x="4341" y="6204"/>
                      <a:pt x="1586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3" name="Google Shape;256;p21"/>
              <p:cNvSpPr/>
              <p:nvPr/>
            </p:nvSpPr>
            <p:spPr>
              <a:xfrm flipH="1">
                <a:off x="902072" y="595788"/>
                <a:ext cx="126351" cy="83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28" y="0"/>
                    </a:moveTo>
                    <a:cubicBezTo>
                      <a:pt x="-101" y="3077"/>
                      <a:pt x="210" y="6253"/>
                      <a:pt x="1038" y="9153"/>
                    </a:cubicBezTo>
                    <a:cubicBezTo>
                      <a:pt x="3380" y="17162"/>
                      <a:pt x="8997" y="21600"/>
                      <a:pt x="15403" y="21600"/>
                    </a:cubicBezTo>
                    <a:cubicBezTo>
                      <a:pt x="16206" y="21600"/>
                      <a:pt x="16995" y="21541"/>
                      <a:pt x="17798" y="21403"/>
                    </a:cubicBezTo>
                    <a:cubicBezTo>
                      <a:pt x="19959" y="16156"/>
                      <a:pt x="21318" y="10356"/>
                      <a:pt x="21499" y="4103"/>
                    </a:cubicBezTo>
                    <a:cubicBezTo>
                      <a:pt x="18898" y="5721"/>
                      <a:pt x="16102" y="6588"/>
                      <a:pt x="13190" y="6588"/>
                    </a:cubicBezTo>
                    <a:cubicBezTo>
                      <a:pt x="8376" y="6588"/>
                      <a:pt x="3872" y="4162"/>
                      <a:pt x="28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4" name="Google Shape;257;p21"/>
              <p:cNvSpPr/>
              <p:nvPr/>
            </p:nvSpPr>
            <p:spPr>
              <a:xfrm flipH="1">
                <a:off x="956531" y="434766"/>
                <a:ext cx="35901" cy="62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51" y="0"/>
                      <a:pt x="0" y="4791"/>
                      <a:pt x="0" y="10747"/>
                    </a:cubicBezTo>
                    <a:cubicBezTo>
                      <a:pt x="0" y="16809"/>
                      <a:pt x="4851" y="21600"/>
                      <a:pt x="10800" y="21600"/>
                    </a:cubicBezTo>
                    <a:cubicBezTo>
                      <a:pt x="16703" y="21600"/>
                      <a:pt x="21600" y="16809"/>
                      <a:pt x="21600" y="10747"/>
                    </a:cubicBezTo>
                    <a:cubicBezTo>
                      <a:pt x="21600" y="4791"/>
                      <a:pt x="16703" y="0"/>
                      <a:pt x="10800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5" name="Google Shape;258;p21"/>
              <p:cNvSpPr/>
              <p:nvPr/>
            </p:nvSpPr>
            <p:spPr>
              <a:xfrm flipH="1">
                <a:off x="958751" y="445110"/>
                <a:ext cx="12701" cy="15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8084" y="0"/>
                    </a:moveTo>
                    <a:cubicBezTo>
                      <a:pt x="7724" y="0"/>
                      <a:pt x="7364" y="0"/>
                      <a:pt x="7004" y="105"/>
                    </a:cubicBezTo>
                    <a:cubicBezTo>
                      <a:pt x="2144" y="419"/>
                      <a:pt x="-1096" y="5452"/>
                      <a:pt x="344" y="11115"/>
                    </a:cubicBezTo>
                    <a:cubicBezTo>
                      <a:pt x="1424" y="16986"/>
                      <a:pt x="5924" y="21600"/>
                      <a:pt x="11324" y="21600"/>
                    </a:cubicBezTo>
                    <a:cubicBezTo>
                      <a:pt x="11504" y="21600"/>
                      <a:pt x="11684" y="21600"/>
                      <a:pt x="11864" y="21495"/>
                    </a:cubicBezTo>
                    <a:cubicBezTo>
                      <a:pt x="16724" y="21181"/>
                      <a:pt x="20504" y="15833"/>
                      <a:pt x="18704" y="10066"/>
                    </a:cubicBezTo>
                    <a:cubicBezTo>
                      <a:pt x="17444" y="4404"/>
                      <a:pt x="13124" y="0"/>
                      <a:pt x="8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6" name="Google Shape;259;p21"/>
              <p:cNvSpPr/>
              <p:nvPr/>
            </p:nvSpPr>
            <p:spPr>
              <a:xfrm flipH="1">
                <a:off x="1280932" y="465648"/>
                <a:ext cx="52407" cy="78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6" y="0"/>
                    </a:moveTo>
                    <a:cubicBezTo>
                      <a:pt x="4797" y="0"/>
                      <a:pt x="0" y="4863"/>
                      <a:pt x="0" y="10852"/>
                    </a:cubicBezTo>
                    <a:cubicBezTo>
                      <a:pt x="0" y="16737"/>
                      <a:pt x="4797" y="21600"/>
                      <a:pt x="10816" y="21600"/>
                    </a:cubicBezTo>
                    <a:cubicBezTo>
                      <a:pt x="16709" y="21600"/>
                      <a:pt x="21600" y="16737"/>
                      <a:pt x="21600" y="10852"/>
                    </a:cubicBezTo>
                    <a:cubicBezTo>
                      <a:pt x="21600" y="4863"/>
                      <a:pt x="16709" y="0"/>
                      <a:pt x="10816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7" name="Google Shape;260;p21"/>
              <p:cNvSpPr/>
              <p:nvPr/>
            </p:nvSpPr>
            <p:spPr>
              <a:xfrm flipH="1">
                <a:off x="1287267" y="481240"/>
                <a:ext cx="12701" cy="17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7" h="21600" fill="norm" stroke="1" extrusionOk="0">
                    <a:moveTo>
                      <a:pt x="7963" y="0"/>
                    </a:moveTo>
                    <a:cubicBezTo>
                      <a:pt x="7805" y="0"/>
                      <a:pt x="7647" y="0"/>
                      <a:pt x="7490" y="0"/>
                    </a:cubicBezTo>
                    <a:cubicBezTo>
                      <a:pt x="2129" y="278"/>
                      <a:pt x="-1182" y="5655"/>
                      <a:pt x="395" y="11403"/>
                    </a:cubicBezTo>
                    <a:cubicBezTo>
                      <a:pt x="1498" y="17058"/>
                      <a:pt x="6228" y="21600"/>
                      <a:pt x="10958" y="21600"/>
                    </a:cubicBezTo>
                    <a:cubicBezTo>
                      <a:pt x="11116" y="21600"/>
                      <a:pt x="11431" y="21600"/>
                      <a:pt x="11746" y="21600"/>
                    </a:cubicBezTo>
                    <a:cubicBezTo>
                      <a:pt x="17107" y="21229"/>
                      <a:pt x="20418" y="16130"/>
                      <a:pt x="18684" y="10197"/>
                    </a:cubicBezTo>
                    <a:cubicBezTo>
                      <a:pt x="17738" y="4264"/>
                      <a:pt x="12692" y="0"/>
                      <a:pt x="7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8" name="Google Shape;261;p21"/>
              <p:cNvSpPr/>
              <p:nvPr/>
            </p:nvSpPr>
            <p:spPr>
              <a:xfrm flipH="1">
                <a:off x="1387571" y="326530"/>
                <a:ext cx="143602" cy="209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9141" y="2138"/>
                      <a:pt x="0" y="8043"/>
                      <a:pt x="0" y="17347"/>
                    </a:cubicBezTo>
                    <a:cubicBezTo>
                      <a:pt x="0" y="18820"/>
                      <a:pt x="240" y="20237"/>
                      <a:pt x="664" y="21600"/>
                    </a:cubicBezTo>
                    <a:cubicBezTo>
                      <a:pt x="8786" y="14708"/>
                      <a:pt x="15845" y="7033"/>
                      <a:pt x="21600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69" name="Google Shape;262;p21"/>
              <p:cNvSpPr/>
              <p:nvPr/>
            </p:nvSpPr>
            <p:spPr>
              <a:xfrm flipH="1">
                <a:off x="1135508" y="317404"/>
                <a:ext cx="391255" cy="347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8" y="4056"/>
                    </a:moveTo>
                    <a:cubicBezTo>
                      <a:pt x="10993" y="4056"/>
                      <a:pt x="11123" y="4103"/>
                      <a:pt x="11195" y="4236"/>
                    </a:cubicBezTo>
                    <a:cubicBezTo>
                      <a:pt x="11711" y="5187"/>
                      <a:pt x="8201" y="8434"/>
                      <a:pt x="6509" y="8434"/>
                    </a:cubicBezTo>
                    <a:cubicBezTo>
                      <a:pt x="6223" y="8434"/>
                      <a:pt x="5992" y="8339"/>
                      <a:pt x="5849" y="8145"/>
                    </a:cubicBezTo>
                    <a:cubicBezTo>
                      <a:pt x="5249" y="7397"/>
                      <a:pt x="9419" y="4056"/>
                      <a:pt x="10808" y="4056"/>
                    </a:cubicBezTo>
                    <a:close/>
                    <a:moveTo>
                      <a:pt x="17204" y="2991"/>
                    </a:moveTo>
                    <a:cubicBezTo>
                      <a:pt x="17376" y="2991"/>
                      <a:pt x="17548" y="3057"/>
                      <a:pt x="17716" y="3199"/>
                    </a:cubicBezTo>
                    <a:cubicBezTo>
                      <a:pt x="19811" y="4860"/>
                      <a:pt x="19937" y="7998"/>
                      <a:pt x="19824" y="10634"/>
                    </a:cubicBezTo>
                    <a:cubicBezTo>
                      <a:pt x="19794" y="11358"/>
                      <a:pt x="19278" y="11713"/>
                      <a:pt x="18778" y="11713"/>
                    </a:cubicBezTo>
                    <a:cubicBezTo>
                      <a:pt x="18274" y="11713"/>
                      <a:pt x="17804" y="11358"/>
                      <a:pt x="17833" y="10634"/>
                    </a:cubicBezTo>
                    <a:cubicBezTo>
                      <a:pt x="17905" y="9002"/>
                      <a:pt x="18090" y="6238"/>
                      <a:pt x="16712" y="5140"/>
                    </a:cubicBezTo>
                    <a:cubicBezTo>
                      <a:pt x="15851" y="4458"/>
                      <a:pt x="16385" y="2991"/>
                      <a:pt x="17204" y="2991"/>
                    </a:cubicBezTo>
                    <a:close/>
                    <a:moveTo>
                      <a:pt x="12127" y="9224"/>
                    </a:moveTo>
                    <a:cubicBezTo>
                      <a:pt x="12916" y="9224"/>
                      <a:pt x="13571" y="10327"/>
                      <a:pt x="13571" y="11685"/>
                    </a:cubicBezTo>
                    <a:cubicBezTo>
                      <a:pt x="13571" y="13020"/>
                      <a:pt x="12916" y="14122"/>
                      <a:pt x="12127" y="14122"/>
                    </a:cubicBezTo>
                    <a:cubicBezTo>
                      <a:pt x="11321" y="14122"/>
                      <a:pt x="10678" y="13020"/>
                      <a:pt x="10678" y="11685"/>
                    </a:cubicBezTo>
                    <a:cubicBezTo>
                      <a:pt x="10678" y="10327"/>
                      <a:pt x="11321" y="9224"/>
                      <a:pt x="12127" y="9224"/>
                    </a:cubicBezTo>
                    <a:close/>
                    <a:moveTo>
                      <a:pt x="19009" y="12570"/>
                    </a:moveTo>
                    <a:cubicBezTo>
                      <a:pt x="20298" y="12570"/>
                      <a:pt x="20281" y="14818"/>
                      <a:pt x="19009" y="14818"/>
                    </a:cubicBezTo>
                    <a:cubicBezTo>
                      <a:pt x="17716" y="14818"/>
                      <a:pt x="17716" y="12570"/>
                      <a:pt x="19009" y="12570"/>
                    </a:cubicBezTo>
                    <a:close/>
                    <a:moveTo>
                      <a:pt x="12215" y="0"/>
                    </a:moveTo>
                    <a:cubicBezTo>
                      <a:pt x="11724" y="0"/>
                      <a:pt x="11207" y="14"/>
                      <a:pt x="10678" y="52"/>
                    </a:cubicBezTo>
                    <a:cubicBezTo>
                      <a:pt x="9633" y="128"/>
                      <a:pt x="8629" y="293"/>
                      <a:pt x="7684" y="568"/>
                    </a:cubicBezTo>
                    <a:cubicBezTo>
                      <a:pt x="5572" y="4818"/>
                      <a:pt x="2981" y="9456"/>
                      <a:pt x="0" y="13621"/>
                    </a:cubicBezTo>
                    <a:cubicBezTo>
                      <a:pt x="315" y="15334"/>
                      <a:pt x="962" y="16919"/>
                      <a:pt x="1835" y="18273"/>
                    </a:cubicBezTo>
                    <a:cubicBezTo>
                      <a:pt x="3212" y="16271"/>
                      <a:pt x="5677" y="14927"/>
                      <a:pt x="8486" y="14927"/>
                    </a:cubicBezTo>
                    <a:cubicBezTo>
                      <a:pt x="12673" y="14927"/>
                      <a:pt x="16082" y="17885"/>
                      <a:pt x="16284" y="21600"/>
                    </a:cubicBezTo>
                    <a:cubicBezTo>
                      <a:pt x="17502" y="20795"/>
                      <a:pt x="18560" y="19707"/>
                      <a:pt x="19408" y="18434"/>
                    </a:cubicBezTo>
                    <a:cubicBezTo>
                      <a:pt x="17632" y="17516"/>
                      <a:pt x="17044" y="15755"/>
                      <a:pt x="17044" y="15717"/>
                    </a:cubicBezTo>
                    <a:cubicBezTo>
                      <a:pt x="16973" y="15523"/>
                      <a:pt x="17069" y="15315"/>
                      <a:pt x="17241" y="15249"/>
                    </a:cubicBezTo>
                    <a:cubicBezTo>
                      <a:pt x="17271" y="15235"/>
                      <a:pt x="17317" y="15220"/>
                      <a:pt x="17355" y="15220"/>
                    </a:cubicBezTo>
                    <a:cubicBezTo>
                      <a:pt x="17489" y="15220"/>
                      <a:pt x="17615" y="15315"/>
                      <a:pt x="17661" y="15481"/>
                    </a:cubicBezTo>
                    <a:cubicBezTo>
                      <a:pt x="17699" y="15575"/>
                      <a:pt x="18203" y="17076"/>
                      <a:pt x="19794" y="17838"/>
                    </a:cubicBezTo>
                    <a:cubicBezTo>
                      <a:pt x="20928" y="15883"/>
                      <a:pt x="21600" y="13554"/>
                      <a:pt x="21600" y="11051"/>
                    </a:cubicBezTo>
                    <a:cubicBezTo>
                      <a:pt x="21600" y="4638"/>
                      <a:pt x="20168" y="0"/>
                      <a:pt x="12215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0" name="Google Shape;263;p21"/>
              <p:cNvSpPr/>
              <p:nvPr/>
            </p:nvSpPr>
            <p:spPr>
              <a:xfrm flipH="1">
                <a:off x="1323054" y="382588"/>
                <a:ext cx="98818" cy="70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35" h="21600" fill="norm" stroke="1" extrusionOk="0">
                    <a:moveTo>
                      <a:pt x="16771" y="0"/>
                    </a:moveTo>
                    <a:cubicBezTo>
                      <a:pt x="12126" y="0"/>
                      <a:pt x="-1811" y="16486"/>
                      <a:pt x="196" y="20176"/>
                    </a:cubicBezTo>
                    <a:cubicBezTo>
                      <a:pt x="673" y="21133"/>
                      <a:pt x="1445" y="21600"/>
                      <a:pt x="2400" y="21600"/>
                    </a:cubicBezTo>
                    <a:cubicBezTo>
                      <a:pt x="8056" y="21600"/>
                      <a:pt x="19789" y="5581"/>
                      <a:pt x="18063" y="887"/>
                    </a:cubicBezTo>
                    <a:cubicBezTo>
                      <a:pt x="17824" y="234"/>
                      <a:pt x="17389" y="0"/>
                      <a:pt x="1677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1" name="Google Shape;264;p21"/>
              <p:cNvSpPr/>
              <p:nvPr/>
            </p:nvSpPr>
            <p:spPr>
              <a:xfrm flipH="1">
                <a:off x="1168210" y="562017"/>
                <a:ext cx="50249" cy="51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2560" y="0"/>
                    </a:moveTo>
                    <a:cubicBezTo>
                      <a:pt x="2271" y="0"/>
                      <a:pt x="1917" y="95"/>
                      <a:pt x="1692" y="191"/>
                    </a:cubicBezTo>
                    <a:cubicBezTo>
                      <a:pt x="374" y="636"/>
                      <a:pt x="-365" y="2036"/>
                      <a:pt x="181" y="3340"/>
                    </a:cubicBezTo>
                    <a:cubicBezTo>
                      <a:pt x="181" y="3595"/>
                      <a:pt x="4681" y="15429"/>
                      <a:pt x="18278" y="21600"/>
                    </a:cubicBezTo>
                    <a:cubicBezTo>
                      <a:pt x="19274" y="20296"/>
                      <a:pt x="20239" y="18896"/>
                      <a:pt x="21235" y="17592"/>
                    </a:cubicBezTo>
                    <a:cubicBezTo>
                      <a:pt x="9053" y="12470"/>
                      <a:pt x="5196" y="2386"/>
                      <a:pt x="4906" y="1750"/>
                    </a:cubicBezTo>
                    <a:cubicBezTo>
                      <a:pt x="4553" y="636"/>
                      <a:pt x="3589" y="0"/>
                      <a:pt x="2560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2" name="Google Shape;265;p21"/>
              <p:cNvSpPr/>
              <p:nvPr/>
            </p:nvSpPr>
            <p:spPr>
              <a:xfrm flipH="1">
                <a:off x="1231800" y="557301"/>
                <a:ext cx="261724" cy="13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5744" y="0"/>
                      <a:pt x="2059" y="3442"/>
                      <a:pt x="0" y="8570"/>
                    </a:cubicBezTo>
                    <a:cubicBezTo>
                      <a:pt x="2975" y="16473"/>
                      <a:pt x="7778" y="21600"/>
                      <a:pt x="13220" y="21600"/>
                    </a:cubicBezTo>
                    <a:cubicBezTo>
                      <a:pt x="16289" y="21600"/>
                      <a:pt x="19158" y="19939"/>
                      <a:pt x="21600" y="17091"/>
                    </a:cubicBezTo>
                    <a:cubicBezTo>
                      <a:pt x="21299" y="7576"/>
                      <a:pt x="16202" y="0"/>
                      <a:pt x="9943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3" name="Google Shape;266;p21"/>
              <p:cNvSpPr/>
              <p:nvPr/>
            </p:nvSpPr>
            <p:spPr>
              <a:xfrm flipH="1">
                <a:off x="1280932" y="465648"/>
                <a:ext cx="52407" cy="78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51" y="4278"/>
                    </a:moveTo>
                    <a:cubicBezTo>
                      <a:pt x="17023" y="4278"/>
                      <a:pt x="17995" y="5280"/>
                      <a:pt x="18183" y="6574"/>
                    </a:cubicBezTo>
                    <a:cubicBezTo>
                      <a:pt x="18528" y="7910"/>
                      <a:pt x="17869" y="9057"/>
                      <a:pt x="16803" y="9141"/>
                    </a:cubicBezTo>
                    <a:lnTo>
                      <a:pt x="16709" y="9141"/>
                    </a:lnTo>
                    <a:cubicBezTo>
                      <a:pt x="15738" y="9141"/>
                      <a:pt x="14766" y="8202"/>
                      <a:pt x="14546" y="6845"/>
                    </a:cubicBezTo>
                    <a:cubicBezTo>
                      <a:pt x="14233" y="5551"/>
                      <a:pt x="14891" y="4341"/>
                      <a:pt x="15957" y="4278"/>
                    </a:cubicBezTo>
                    <a:close/>
                    <a:moveTo>
                      <a:pt x="10816" y="0"/>
                    </a:moveTo>
                    <a:cubicBezTo>
                      <a:pt x="4797" y="0"/>
                      <a:pt x="0" y="4863"/>
                      <a:pt x="0" y="10852"/>
                    </a:cubicBezTo>
                    <a:cubicBezTo>
                      <a:pt x="0" y="16737"/>
                      <a:pt x="4797" y="21600"/>
                      <a:pt x="10816" y="21600"/>
                    </a:cubicBezTo>
                    <a:cubicBezTo>
                      <a:pt x="16709" y="21600"/>
                      <a:pt x="21600" y="16737"/>
                      <a:pt x="21600" y="10852"/>
                    </a:cubicBezTo>
                    <a:cubicBezTo>
                      <a:pt x="21600" y="4863"/>
                      <a:pt x="16709" y="0"/>
                      <a:pt x="10816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4" name="Google Shape;267;p21"/>
              <p:cNvSpPr/>
              <p:nvPr/>
            </p:nvSpPr>
            <p:spPr>
              <a:xfrm flipH="1">
                <a:off x="1287267" y="481240"/>
                <a:ext cx="12701" cy="17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7" h="21600" fill="norm" stroke="1" extrusionOk="0">
                    <a:moveTo>
                      <a:pt x="7490" y="0"/>
                    </a:moveTo>
                    <a:cubicBezTo>
                      <a:pt x="2129" y="278"/>
                      <a:pt x="-1182" y="5655"/>
                      <a:pt x="395" y="11403"/>
                    </a:cubicBezTo>
                    <a:cubicBezTo>
                      <a:pt x="1498" y="17428"/>
                      <a:pt x="6386" y="21600"/>
                      <a:pt x="11273" y="21600"/>
                    </a:cubicBezTo>
                    <a:lnTo>
                      <a:pt x="11746" y="21600"/>
                    </a:lnTo>
                    <a:cubicBezTo>
                      <a:pt x="17107" y="21229"/>
                      <a:pt x="20418" y="16130"/>
                      <a:pt x="18684" y="10197"/>
                    </a:cubicBezTo>
                    <a:cubicBezTo>
                      <a:pt x="17738" y="4450"/>
                      <a:pt x="12850" y="0"/>
                      <a:pt x="7963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5" name="Google Shape;268;p21"/>
              <p:cNvSpPr/>
              <p:nvPr/>
            </p:nvSpPr>
            <p:spPr>
              <a:xfrm flipH="1">
                <a:off x="1658198" y="712618"/>
                <a:ext cx="142877" cy="91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1074" y="0"/>
                    </a:moveTo>
                    <a:cubicBezTo>
                      <a:pt x="9815" y="0"/>
                      <a:pt x="8705" y="322"/>
                      <a:pt x="7869" y="679"/>
                    </a:cubicBezTo>
                    <a:cubicBezTo>
                      <a:pt x="4011" y="2378"/>
                      <a:pt x="761" y="7009"/>
                      <a:pt x="28" y="12034"/>
                    </a:cubicBezTo>
                    <a:cubicBezTo>
                      <a:pt x="-98" y="12767"/>
                      <a:pt x="211" y="13554"/>
                      <a:pt x="680" y="13661"/>
                    </a:cubicBezTo>
                    <a:cubicBezTo>
                      <a:pt x="772" y="13715"/>
                      <a:pt x="864" y="13732"/>
                      <a:pt x="944" y="13732"/>
                    </a:cubicBezTo>
                    <a:cubicBezTo>
                      <a:pt x="1344" y="13732"/>
                      <a:pt x="1688" y="13285"/>
                      <a:pt x="1779" y="12624"/>
                    </a:cubicBezTo>
                    <a:cubicBezTo>
                      <a:pt x="2409" y="8654"/>
                      <a:pt x="5133" y="4810"/>
                      <a:pt x="8338" y="3415"/>
                    </a:cubicBezTo>
                    <a:cubicBezTo>
                      <a:pt x="9048" y="3093"/>
                      <a:pt x="9987" y="2825"/>
                      <a:pt x="11051" y="2825"/>
                    </a:cubicBezTo>
                    <a:cubicBezTo>
                      <a:pt x="12688" y="2825"/>
                      <a:pt x="14634" y="3469"/>
                      <a:pt x="16626" y="5615"/>
                    </a:cubicBezTo>
                    <a:cubicBezTo>
                      <a:pt x="14508" y="5793"/>
                      <a:pt x="11658" y="6526"/>
                      <a:pt x="9941" y="9030"/>
                    </a:cubicBezTo>
                    <a:cubicBezTo>
                      <a:pt x="8933" y="10568"/>
                      <a:pt x="8464" y="12517"/>
                      <a:pt x="8533" y="14823"/>
                    </a:cubicBezTo>
                    <a:cubicBezTo>
                      <a:pt x="8613" y="17577"/>
                      <a:pt x="9243" y="19526"/>
                      <a:pt x="10410" y="20688"/>
                    </a:cubicBezTo>
                    <a:cubicBezTo>
                      <a:pt x="11154" y="21350"/>
                      <a:pt x="12013" y="21600"/>
                      <a:pt x="12837" y="21600"/>
                    </a:cubicBezTo>
                    <a:cubicBezTo>
                      <a:pt x="14668" y="21600"/>
                      <a:pt x="16385" y="20456"/>
                      <a:pt x="16671" y="20259"/>
                    </a:cubicBezTo>
                    <a:cubicBezTo>
                      <a:pt x="17095" y="19955"/>
                      <a:pt x="17324" y="19097"/>
                      <a:pt x="17095" y="18364"/>
                    </a:cubicBezTo>
                    <a:cubicBezTo>
                      <a:pt x="16958" y="17881"/>
                      <a:pt x="16626" y="17559"/>
                      <a:pt x="16282" y="17559"/>
                    </a:cubicBezTo>
                    <a:cubicBezTo>
                      <a:pt x="16156" y="17559"/>
                      <a:pt x="16030" y="17595"/>
                      <a:pt x="15916" y="17702"/>
                    </a:cubicBezTo>
                    <a:cubicBezTo>
                      <a:pt x="15378" y="18077"/>
                      <a:pt x="14027" y="18793"/>
                      <a:pt x="12825" y="18793"/>
                    </a:cubicBezTo>
                    <a:cubicBezTo>
                      <a:pt x="12276" y="18793"/>
                      <a:pt x="11749" y="18650"/>
                      <a:pt x="11349" y="18256"/>
                    </a:cubicBezTo>
                    <a:cubicBezTo>
                      <a:pt x="10719" y="17630"/>
                      <a:pt x="10376" y="16486"/>
                      <a:pt x="10341" y="14698"/>
                    </a:cubicBezTo>
                    <a:cubicBezTo>
                      <a:pt x="10296" y="13178"/>
                      <a:pt x="10570" y="12034"/>
                      <a:pt x="11188" y="11104"/>
                    </a:cubicBezTo>
                    <a:cubicBezTo>
                      <a:pt x="12665" y="8905"/>
                      <a:pt x="15687" y="8386"/>
                      <a:pt x="17679" y="8386"/>
                    </a:cubicBezTo>
                    <a:cubicBezTo>
                      <a:pt x="18240" y="8386"/>
                      <a:pt x="18709" y="8422"/>
                      <a:pt x="19052" y="8475"/>
                    </a:cubicBezTo>
                    <a:lnTo>
                      <a:pt x="21502" y="8851"/>
                    </a:lnTo>
                    <a:lnTo>
                      <a:pt x="19751" y="6097"/>
                    </a:lnTo>
                    <a:cubicBezTo>
                      <a:pt x="16729" y="1270"/>
                      <a:pt x="13581" y="0"/>
                      <a:pt x="1107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6" name="Google Shape;269;p21"/>
              <p:cNvSpPr/>
              <p:nvPr/>
            </p:nvSpPr>
            <p:spPr>
              <a:xfrm flipH="1">
                <a:off x="800303" y="281578"/>
                <a:ext cx="124130" cy="330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06" y="0"/>
                    </a:moveTo>
                    <a:cubicBezTo>
                      <a:pt x="3481" y="3330"/>
                      <a:pt x="2674" y="6865"/>
                      <a:pt x="1046" y="10349"/>
                    </a:cubicBezTo>
                    <a:lnTo>
                      <a:pt x="10403" y="7343"/>
                    </a:lnTo>
                    <a:cubicBezTo>
                      <a:pt x="9807" y="6422"/>
                      <a:pt x="8682" y="5541"/>
                      <a:pt x="7094" y="4759"/>
                    </a:cubicBezTo>
                    <a:cubicBezTo>
                      <a:pt x="5334" y="3893"/>
                      <a:pt x="7557" y="3057"/>
                      <a:pt x="9860" y="3057"/>
                    </a:cubicBezTo>
                    <a:cubicBezTo>
                      <a:pt x="10800" y="3057"/>
                      <a:pt x="11806" y="3216"/>
                      <a:pt x="12521" y="3569"/>
                    </a:cubicBezTo>
                    <a:cubicBezTo>
                      <a:pt x="13831" y="4211"/>
                      <a:pt x="14876" y="4928"/>
                      <a:pt x="15591" y="5660"/>
                    </a:cubicBezTo>
                    <a:lnTo>
                      <a:pt x="18979" y="4590"/>
                    </a:lnTo>
                    <a:cubicBezTo>
                      <a:pt x="19125" y="4520"/>
                      <a:pt x="19350" y="4505"/>
                      <a:pt x="19522" y="4485"/>
                    </a:cubicBezTo>
                    <a:cubicBezTo>
                      <a:pt x="17179" y="1991"/>
                      <a:pt x="12296" y="339"/>
                      <a:pt x="2806" y="0"/>
                    </a:cubicBezTo>
                    <a:close/>
                    <a:moveTo>
                      <a:pt x="9225" y="14158"/>
                    </a:moveTo>
                    <a:cubicBezTo>
                      <a:pt x="13288" y="14158"/>
                      <a:pt x="13288" y="16517"/>
                      <a:pt x="9225" y="16517"/>
                    </a:cubicBezTo>
                    <a:cubicBezTo>
                      <a:pt x="5201" y="16517"/>
                      <a:pt x="5201" y="14158"/>
                      <a:pt x="9225" y="14158"/>
                    </a:cubicBezTo>
                    <a:close/>
                    <a:moveTo>
                      <a:pt x="20157" y="5232"/>
                    </a:moveTo>
                    <a:lnTo>
                      <a:pt x="16306" y="6477"/>
                    </a:lnTo>
                    <a:cubicBezTo>
                      <a:pt x="17722" y="8448"/>
                      <a:pt x="17219" y="10554"/>
                      <a:pt x="14956" y="12510"/>
                    </a:cubicBezTo>
                    <a:cubicBezTo>
                      <a:pt x="14413" y="12948"/>
                      <a:pt x="13553" y="13122"/>
                      <a:pt x="12653" y="13122"/>
                    </a:cubicBezTo>
                    <a:cubicBezTo>
                      <a:pt x="10615" y="13122"/>
                      <a:pt x="8404" y="12251"/>
                      <a:pt x="9529" y="11320"/>
                    </a:cubicBezTo>
                    <a:cubicBezTo>
                      <a:pt x="10668" y="10300"/>
                      <a:pt x="11078" y="9264"/>
                      <a:pt x="10800" y="8244"/>
                    </a:cubicBezTo>
                    <a:lnTo>
                      <a:pt x="463" y="11589"/>
                    </a:lnTo>
                    <a:cubicBezTo>
                      <a:pt x="318" y="11843"/>
                      <a:pt x="146" y="12117"/>
                      <a:pt x="0" y="12371"/>
                    </a:cubicBezTo>
                    <a:cubicBezTo>
                      <a:pt x="318" y="12863"/>
                      <a:pt x="649" y="13371"/>
                      <a:pt x="1006" y="13884"/>
                    </a:cubicBezTo>
                    <a:cubicBezTo>
                      <a:pt x="1946" y="15382"/>
                      <a:pt x="2938" y="16995"/>
                      <a:pt x="3534" y="18673"/>
                    </a:cubicBezTo>
                    <a:lnTo>
                      <a:pt x="3534" y="18792"/>
                    </a:lnTo>
                    <a:cubicBezTo>
                      <a:pt x="3534" y="18812"/>
                      <a:pt x="3534" y="18812"/>
                      <a:pt x="3574" y="18812"/>
                    </a:cubicBezTo>
                    <a:lnTo>
                      <a:pt x="3574" y="18967"/>
                    </a:lnTo>
                    <a:cubicBezTo>
                      <a:pt x="3626" y="18967"/>
                      <a:pt x="3626" y="18982"/>
                      <a:pt x="3626" y="18982"/>
                    </a:cubicBezTo>
                    <a:lnTo>
                      <a:pt x="3626" y="19081"/>
                    </a:lnTo>
                    <a:cubicBezTo>
                      <a:pt x="3838" y="19798"/>
                      <a:pt x="3944" y="20525"/>
                      <a:pt x="3944" y="21276"/>
                    </a:cubicBezTo>
                    <a:lnTo>
                      <a:pt x="3944" y="21326"/>
                    </a:lnTo>
                    <a:cubicBezTo>
                      <a:pt x="3944" y="21411"/>
                      <a:pt x="3944" y="21515"/>
                      <a:pt x="3891" y="21600"/>
                    </a:cubicBezTo>
                    <a:cubicBezTo>
                      <a:pt x="14201" y="20017"/>
                      <a:pt x="21600" y="15631"/>
                      <a:pt x="21600" y="10484"/>
                    </a:cubicBezTo>
                    <a:cubicBezTo>
                      <a:pt x="21600" y="8532"/>
                      <a:pt x="21243" y="6745"/>
                      <a:pt x="20157" y="5232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7" name="Google Shape;270;p21"/>
              <p:cNvSpPr/>
              <p:nvPr/>
            </p:nvSpPr>
            <p:spPr>
              <a:xfrm flipH="1">
                <a:off x="808594" y="350110"/>
                <a:ext cx="113178" cy="108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03" y="0"/>
                    </a:moveTo>
                    <a:cubicBezTo>
                      <a:pt x="20715" y="61"/>
                      <a:pt x="20468" y="106"/>
                      <a:pt x="20308" y="318"/>
                    </a:cubicBezTo>
                    <a:lnTo>
                      <a:pt x="16592" y="3572"/>
                    </a:lnTo>
                    <a:cubicBezTo>
                      <a:pt x="16897" y="4390"/>
                      <a:pt x="17187" y="5222"/>
                      <a:pt x="17376" y="6055"/>
                    </a:cubicBezTo>
                    <a:lnTo>
                      <a:pt x="21600" y="2270"/>
                    </a:lnTo>
                    <a:cubicBezTo>
                      <a:pt x="21397" y="1499"/>
                      <a:pt x="21150" y="727"/>
                      <a:pt x="20903" y="0"/>
                    </a:cubicBezTo>
                    <a:close/>
                    <a:moveTo>
                      <a:pt x="10902" y="8688"/>
                    </a:moveTo>
                    <a:lnTo>
                      <a:pt x="639" y="17831"/>
                    </a:lnTo>
                    <a:cubicBezTo>
                      <a:pt x="435" y="19072"/>
                      <a:pt x="203" y="20359"/>
                      <a:pt x="0" y="21600"/>
                    </a:cubicBezTo>
                    <a:lnTo>
                      <a:pt x="11337" y="11428"/>
                    </a:lnTo>
                    <a:cubicBezTo>
                      <a:pt x="11294" y="10490"/>
                      <a:pt x="11090" y="9566"/>
                      <a:pt x="10902" y="8688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8" name="Google Shape;271;p21"/>
              <p:cNvSpPr/>
              <p:nvPr/>
            </p:nvSpPr>
            <p:spPr>
              <a:xfrm flipH="1">
                <a:off x="906935" y="280818"/>
                <a:ext cx="27084" cy="189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71" h="21600" fill="norm" stroke="1" extrusionOk="0">
                    <a:moveTo>
                      <a:pt x="0" y="0"/>
                    </a:moveTo>
                    <a:cubicBezTo>
                      <a:pt x="5164" y="3904"/>
                      <a:pt x="5886" y="8545"/>
                      <a:pt x="1333" y="14042"/>
                    </a:cubicBezTo>
                    <a:cubicBezTo>
                      <a:pt x="0" y="16250"/>
                      <a:pt x="2887" y="18795"/>
                      <a:pt x="6996" y="21600"/>
                    </a:cubicBezTo>
                    <a:cubicBezTo>
                      <a:pt x="7607" y="21158"/>
                      <a:pt x="8329" y="20682"/>
                      <a:pt x="8940" y="20241"/>
                    </a:cubicBezTo>
                    <a:cubicBezTo>
                      <a:pt x="9717" y="19531"/>
                      <a:pt x="10606" y="18795"/>
                      <a:pt x="11383" y="18085"/>
                    </a:cubicBezTo>
                    <a:cubicBezTo>
                      <a:pt x="18213" y="12025"/>
                      <a:pt x="21600" y="5878"/>
                      <a:pt x="18768" y="87"/>
                    </a:cubicBezTo>
                    <a:cubicBezTo>
                      <a:pt x="13826" y="26"/>
                      <a:pt x="8718" y="0"/>
                      <a:pt x="322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79" name="Google Shape;272;p21"/>
              <p:cNvSpPr/>
              <p:nvPr/>
            </p:nvSpPr>
            <p:spPr>
              <a:xfrm flipH="1">
                <a:off x="928057" y="280818"/>
                <a:ext cx="24672" cy="12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4" h="21600" fill="norm" stroke="1" extrusionOk="0">
                    <a:moveTo>
                      <a:pt x="15095" y="0"/>
                    </a:moveTo>
                    <a:cubicBezTo>
                      <a:pt x="10739" y="0"/>
                      <a:pt x="6320" y="40"/>
                      <a:pt x="1473" y="133"/>
                    </a:cubicBezTo>
                    <a:lnTo>
                      <a:pt x="0" y="133"/>
                    </a:lnTo>
                    <a:cubicBezTo>
                      <a:pt x="15955" y="8043"/>
                      <a:pt x="19084" y="15860"/>
                      <a:pt x="16568" y="21600"/>
                    </a:cubicBezTo>
                    <a:cubicBezTo>
                      <a:pt x="21600" y="13144"/>
                      <a:pt x="20802" y="6006"/>
                      <a:pt x="1509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0" name="Google Shape;273;p21"/>
              <p:cNvSpPr/>
              <p:nvPr/>
            </p:nvSpPr>
            <p:spPr>
              <a:xfrm flipH="1">
                <a:off x="918655" y="281578"/>
                <a:ext cx="182773" cy="31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0" y="5229"/>
                    </a:moveTo>
                    <a:cubicBezTo>
                      <a:pt x="16872" y="5229"/>
                      <a:pt x="20279" y="6426"/>
                      <a:pt x="19146" y="7268"/>
                    </a:cubicBezTo>
                    <a:cubicBezTo>
                      <a:pt x="19020" y="7357"/>
                      <a:pt x="18715" y="7388"/>
                      <a:pt x="18310" y="7388"/>
                    </a:cubicBezTo>
                    <a:cubicBezTo>
                      <a:pt x="16593" y="7388"/>
                      <a:pt x="12971" y="6567"/>
                      <a:pt x="13555" y="5626"/>
                    </a:cubicBezTo>
                    <a:cubicBezTo>
                      <a:pt x="13744" y="5339"/>
                      <a:pt x="14229" y="5229"/>
                      <a:pt x="14840" y="5229"/>
                    </a:cubicBezTo>
                    <a:close/>
                    <a:moveTo>
                      <a:pt x="15002" y="10531"/>
                    </a:moveTo>
                    <a:cubicBezTo>
                      <a:pt x="16162" y="10531"/>
                      <a:pt x="17124" y="11477"/>
                      <a:pt x="17124" y="12654"/>
                    </a:cubicBezTo>
                    <a:cubicBezTo>
                      <a:pt x="17124" y="13851"/>
                      <a:pt x="16162" y="14797"/>
                      <a:pt x="15002" y="14797"/>
                    </a:cubicBezTo>
                    <a:cubicBezTo>
                      <a:pt x="13834" y="14797"/>
                      <a:pt x="12881" y="13851"/>
                      <a:pt x="12881" y="12654"/>
                    </a:cubicBezTo>
                    <a:cubicBezTo>
                      <a:pt x="12881" y="11477"/>
                      <a:pt x="13834" y="10531"/>
                      <a:pt x="15002" y="10531"/>
                    </a:cubicBezTo>
                    <a:close/>
                    <a:moveTo>
                      <a:pt x="17573" y="0"/>
                    </a:moveTo>
                    <a:cubicBezTo>
                      <a:pt x="7874" y="444"/>
                      <a:pt x="0" y="4251"/>
                      <a:pt x="0" y="11012"/>
                    </a:cubicBezTo>
                    <a:cubicBezTo>
                      <a:pt x="0" y="15514"/>
                      <a:pt x="3461" y="19441"/>
                      <a:pt x="8647" y="21600"/>
                    </a:cubicBezTo>
                    <a:cubicBezTo>
                      <a:pt x="8953" y="19116"/>
                      <a:pt x="12180" y="16601"/>
                      <a:pt x="17178" y="15315"/>
                    </a:cubicBezTo>
                    <a:cubicBezTo>
                      <a:pt x="18652" y="14944"/>
                      <a:pt x="20126" y="14708"/>
                      <a:pt x="21600" y="14583"/>
                    </a:cubicBezTo>
                    <a:cubicBezTo>
                      <a:pt x="21357" y="14044"/>
                      <a:pt x="21133" y="13511"/>
                      <a:pt x="20917" y="12993"/>
                    </a:cubicBezTo>
                    <a:cubicBezTo>
                      <a:pt x="20252" y="11299"/>
                      <a:pt x="19784" y="9762"/>
                      <a:pt x="20000" y="8429"/>
                    </a:cubicBezTo>
                    <a:cubicBezTo>
                      <a:pt x="20369" y="6175"/>
                      <a:pt x="19910" y="3106"/>
                      <a:pt x="17573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1" name="Google Shape;274;p21"/>
              <p:cNvSpPr/>
              <p:nvPr/>
            </p:nvSpPr>
            <p:spPr>
              <a:xfrm flipH="1">
                <a:off x="937512" y="357640"/>
                <a:ext cx="49750" cy="31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77" h="21600" fill="norm" stroke="1" extrusionOk="0">
                    <a:moveTo>
                      <a:pt x="3986" y="0"/>
                    </a:moveTo>
                    <a:cubicBezTo>
                      <a:pt x="2180" y="0"/>
                      <a:pt x="745" y="1098"/>
                      <a:pt x="187" y="3975"/>
                    </a:cubicBezTo>
                    <a:cubicBezTo>
                      <a:pt x="-1540" y="13389"/>
                      <a:pt x="9167" y="21600"/>
                      <a:pt x="14242" y="21600"/>
                    </a:cubicBezTo>
                    <a:cubicBezTo>
                      <a:pt x="15437" y="21600"/>
                      <a:pt x="16340" y="21286"/>
                      <a:pt x="16712" y="20397"/>
                    </a:cubicBezTo>
                    <a:cubicBezTo>
                      <a:pt x="20060" y="11977"/>
                      <a:pt x="9991" y="0"/>
                      <a:pt x="398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2" name="Google Shape;275;p21"/>
              <p:cNvSpPr/>
              <p:nvPr/>
            </p:nvSpPr>
            <p:spPr>
              <a:xfrm flipH="1">
                <a:off x="901767" y="493713"/>
                <a:ext cx="16886" cy="113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57"/>
                    </a:moveTo>
                    <a:lnTo>
                      <a:pt x="21600" y="21600"/>
                    </a:lnTo>
                    <a:lnTo>
                      <a:pt x="21600" y="21557"/>
                    </a:lnTo>
                    <a:close/>
                    <a:moveTo>
                      <a:pt x="21600" y="21456"/>
                    </a:moveTo>
                    <a:lnTo>
                      <a:pt x="21600" y="21557"/>
                    </a:lnTo>
                    <a:lnTo>
                      <a:pt x="21600" y="21456"/>
                    </a:lnTo>
                    <a:close/>
                    <a:moveTo>
                      <a:pt x="19265" y="15084"/>
                    </a:moveTo>
                    <a:close/>
                    <a:moveTo>
                      <a:pt x="19265" y="14997"/>
                    </a:moveTo>
                    <a:close/>
                    <a:moveTo>
                      <a:pt x="19265" y="14896"/>
                    </a:moveTo>
                    <a:close/>
                    <a:moveTo>
                      <a:pt x="19265" y="14795"/>
                    </a:moveTo>
                    <a:lnTo>
                      <a:pt x="19265" y="14838"/>
                    </a:lnTo>
                    <a:lnTo>
                      <a:pt x="19265" y="14795"/>
                    </a:lnTo>
                    <a:close/>
                    <a:moveTo>
                      <a:pt x="18876" y="14694"/>
                    </a:moveTo>
                    <a:lnTo>
                      <a:pt x="18876" y="14752"/>
                    </a:lnTo>
                    <a:lnTo>
                      <a:pt x="18876" y="14694"/>
                    </a:lnTo>
                    <a:close/>
                    <a:moveTo>
                      <a:pt x="18876" y="14650"/>
                    </a:moveTo>
                    <a:close/>
                    <a:moveTo>
                      <a:pt x="18876" y="14549"/>
                    </a:moveTo>
                    <a:close/>
                    <a:moveTo>
                      <a:pt x="18876" y="14448"/>
                    </a:moveTo>
                    <a:lnTo>
                      <a:pt x="18876" y="14492"/>
                    </a:lnTo>
                    <a:lnTo>
                      <a:pt x="18876" y="14448"/>
                    </a:lnTo>
                    <a:close/>
                    <a:moveTo>
                      <a:pt x="18876" y="14361"/>
                    </a:moveTo>
                    <a:lnTo>
                      <a:pt x="18876" y="14405"/>
                    </a:lnTo>
                    <a:lnTo>
                      <a:pt x="18876" y="14361"/>
                    </a:lnTo>
                    <a:close/>
                    <a:moveTo>
                      <a:pt x="18584" y="14246"/>
                    </a:moveTo>
                    <a:cubicBezTo>
                      <a:pt x="18584" y="14304"/>
                      <a:pt x="18584" y="14304"/>
                      <a:pt x="18876" y="14304"/>
                    </a:cubicBezTo>
                    <a:cubicBezTo>
                      <a:pt x="18584" y="14304"/>
                      <a:pt x="18584" y="14304"/>
                      <a:pt x="18584" y="14246"/>
                    </a:cubicBezTo>
                    <a:close/>
                    <a:moveTo>
                      <a:pt x="18584" y="14159"/>
                    </a:moveTo>
                    <a:lnTo>
                      <a:pt x="18584" y="14246"/>
                    </a:lnTo>
                    <a:lnTo>
                      <a:pt x="18584" y="14159"/>
                    </a:lnTo>
                    <a:close/>
                    <a:moveTo>
                      <a:pt x="18584" y="14101"/>
                    </a:moveTo>
                    <a:lnTo>
                      <a:pt x="18584" y="14159"/>
                    </a:lnTo>
                    <a:lnTo>
                      <a:pt x="18584" y="14101"/>
                    </a:lnTo>
                    <a:close/>
                    <a:moveTo>
                      <a:pt x="18584" y="14015"/>
                    </a:moveTo>
                    <a:lnTo>
                      <a:pt x="18584" y="14058"/>
                    </a:lnTo>
                    <a:lnTo>
                      <a:pt x="18584" y="14015"/>
                    </a:lnTo>
                    <a:close/>
                    <a:moveTo>
                      <a:pt x="18584" y="13899"/>
                    </a:moveTo>
                    <a:lnTo>
                      <a:pt x="18584" y="14015"/>
                    </a:lnTo>
                    <a:lnTo>
                      <a:pt x="18584" y="13899"/>
                    </a:lnTo>
                    <a:close/>
                    <a:moveTo>
                      <a:pt x="0" y="0"/>
                    </a:moveTo>
                    <a:cubicBezTo>
                      <a:pt x="6908" y="4349"/>
                      <a:pt x="14205" y="9030"/>
                      <a:pt x="18584" y="13899"/>
                    </a:cubicBezTo>
                    <a:cubicBezTo>
                      <a:pt x="14205" y="9030"/>
                      <a:pt x="6908" y="4349"/>
                      <a:pt x="0" y="0"/>
                    </a:cubicBez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3" name="Google Shape;276;p21"/>
              <p:cNvSpPr/>
              <p:nvPr/>
            </p:nvSpPr>
            <p:spPr>
              <a:xfrm flipH="1">
                <a:off x="901768" y="493713"/>
                <a:ext cx="126489" cy="127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17" y="0"/>
                    </a:moveTo>
                    <a:cubicBezTo>
                      <a:pt x="16586" y="309"/>
                      <a:pt x="14456" y="889"/>
                      <a:pt x="12326" y="1804"/>
                    </a:cubicBezTo>
                    <a:cubicBezTo>
                      <a:pt x="5105" y="4975"/>
                      <a:pt x="442" y="11174"/>
                      <a:pt x="0" y="17295"/>
                    </a:cubicBezTo>
                    <a:cubicBezTo>
                      <a:pt x="3858" y="20015"/>
                      <a:pt x="8378" y="21600"/>
                      <a:pt x="13209" y="21600"/>
                    </a:cubicBezTo>
                    <a:cubicBezTo>
                      <a:pt x="16132" y="21600"/>
                      <a:pt x="18937" y="21033"/>
                      <a:pt x="21548" y="19976"/>
                    </a:cubicBezTo>
                    <a:cubicBezTo>
                      <a:pt x="21600" y="19757"/>
                      <a:pt x="21600" y="19486"/>
                      <a:pt x="21600" y="19267"/>
                    </a:cubicBezTo>
                    <a:lnTo>
                      <a:pt x="21600" y="19138"/>
                    </a:lnTo>
                    <a:cubicBezTo>
                      <a:pt x="21600" y="17192"/>
                      <a:pt x="21496" y="15311"/>
                      <a:pt x="21288" y="13455"/>
                    </a:cubicBezTo>
                    <a:lnTo>
                      <a:pt x="21288" y="13197"/>
                    </a:lnTo>
                    <a:cubicBezTo>
                      <a:pt x="21288" y="13197"/>
                      <a:pt x="21288" y="13158"/>
                      <a:pt x="21236" y="13158"/>
                    </a:cubicBezTo>
                    <a:lnTo>
                      <a:pt x="21236" y="12759"/>
                    </a:lnTo>
                    <a:cubicBezTo>
                      <a:pt x="21197" y="12759"/>
                      <a:pt x="21197" y="12759"/>
                      <a:pt x="21197" y="12707"/>
                    </a:cubicBezTo>
                    <a:lnTo>
                      <a:pt x="21197" y="12398"/>
                    </a:lnTo>
                    <a:cubicBezTo>
                      <a:pt x="20613" y="8055"/>
                      <a:pt x="19639" y="3879"/>
                      <a:pt x="18717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4" name="Google Shape;277;p21"/>
              <p:cNvSpPr/>
              <p:nvPr/>
            </p:nvSpPr>
            <p:spPr>
              <a:xfrm flipH="1">
                <a:off x="956531" y="434766"/>
                <a:ext cx="35901" cy="62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71" y="3521"/>
                    </a:moveTo>
                    <a:cubicBezTo>
                      <a:pt x="17344" y="3521"/>
                      <a:pt x="18442" y="4712"/>
                      <a:pt x="18763" y="6141"/>
                    </a:cubicBezTo>
                    <a:cubicBezTo>
                      <a:pt x="19220" y="7597"/>
                      <a:pt x="18259" y="8947"/>
                      <a:pt x="17024" y="9026"/>
                    </a:cubicBezTo>
                    <a:lnTo>
                      <a:pt x="16886" y="9026"/>
                    </a:lnTo>
                    <a:cubicBezTo>
                      <a:pt x="15605" y="9026"/>
                      <a:pt x="14369" y="7862"/>
                      <a:pt x="14095" y="6406"/>
                    </a:cubicBezTo>
                    <a:cubicBezTo>
                      <a:pt x="13729" y="4976"/>
                      <a:pt x="14553" y="3706"/>
                      <a:pt x="15788" y="3626"/>
                    </a:cubicBezTo>
                    <a:lnTo>
                      <a:pt x="15971" y="3521"/>
                    </a:lnTo>
                    <a:close/>
                    <a:moveTo>
                      <a:pt x="10800" y="0"/>
                    </a:moveTo>
                    <a:cubicBezTo>
                      <a:pt x="4851" y="0"/>
                      <a:pt x="0" y="4791"/>
                      <a:pt x="0" y="10747"/>
                    </a:cubicBezTo>
                    <a:cubicBezTo>
                      <a:pt x="0" y="16809"/>
                      <a:pt x="4851" y="21600"/>
                      <a:pt x="10800" y="21600"/>
                    </a:cubicBezTo>
                    <a:cubicBezTo>
                      <a:pt x="16703" y="21600"/>
                      <a:pt x="21600" y="16809"/>
                      <a:pt x="21600" y="10747"/>
                    </a:cubicBezTo>
                    <a:cubicBezTo>
                      <a:pt x="21600" y="4791"/>
                      <a:pt x="16703" y="0"/>
                      <a:pt x="10800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5" name="Google Shape;278;p21"/>
              <p:cNvSpPr/>
              <p:nvPr/>
            </p:nvSpPr>
            <p:spPr>
              <a:xfrm flipH="1">
                <a:off x="958751" y="444882"/>
                <a:ext cx="12701" cy="15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7724" y="0"/>
                    </a:moveTo>
                    <a:lnTo>
                      <a:pt x="7004" y="415"/>
                    </a:lnTo>
                    <a:cubicBezTo>
                      <a:pt x="2144" y="727"/>
                      <a:pt x="-1096" y="5712"/>
                      <a:pt x="344" y="11319"/>
                    </a:cubicBezTo>
                    <a:cubicBezTo>
                      <a:pt x="1424" y="17031"/>
                      <a:pt x="6284" y="21600"/>
                      <a:pt x="11324" y="21600"/>
                    </a:cubicBezTo>
                    <a:lnTo>
                      <a:pt x="11864" y="21600"/>
                    </a:lnTo>
                    <a:cubicBezTo>
                      <a:pt x="16724" y="21288"/>
                      <a:pt x="20504" y="15992"/>
                      <a:pt x="18704" y="10281"/>
                    </a:cubicBezTo>
                    <a:cubicBezTo>
                      <a:pt x="17444" y="4673"/>
                      <a:pt x="13124" y="0"/>
                      <a:pt x="7724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6" name="Google Shape;279;p21"/>
              <p:cNvSpPr/>
              <p:nvPr/>
            </p:nvSpPr>
            <p:spPr>
              <a:xfrm flipH="1">
                <a:off x="826175" y="328281"/>
                <a:ext cx="61135" cy="153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48" h="21600" fill="norm" stroke="1" extrusionOk="0">
                    <a:moveTo>
                      <a:pt x="5929" y="0"/>
                    </a:moveTo>
                    <a:cubicBezTo>
                      <a:pt x="1914" y="0"/>
                      <a:pt x="-1963" y="1795"/>
                      <a:pt x="1106" y="3653"/>
                    </a:cubicBezTo>
                    <a:cubicBezTo>
                      <a:pt x="3875" y="5331"/>
                      <a:pt x="5837" y="7221"/>
                      <a:pt x="6875" y="9198"/>
                    </a:cubicBezTo>
                    <a:lnTo>
                      <a:pt x="15922" y="5587"/>
                    </a:lnTo>
                    <a:cubicBezTo>
                      <a:pt x="14675" y="4017"/>
                      <a:pt x="12852" y="2478"/>
                      <a:pt x="10568" y="1100"/>
                    </a:cubicBezTo>
                    <a:cubicBezTo>
                      <a:pt x="9322" y="342"/>
                      <a:pt x="7568" y="0"/>
                      <a:pt x="5929" y="0"/>
                    </a:cubicBezTo>
                    <a:close/>
                    <a:moveTo>
                      <a:pt x="17168" y="7339"/>
                    </a:moveTo>
                    <a:lnTo>
                      <a:pt x="7568" y="11131"/>
                    </a:lnTo>
                    <a:cubicBezTo>
                      <a:pt x="8052" y="13321"/>
                      <a:pt x="7337" y="15543"/>
                      <a:pt x="5352" y="17733"/>
                    </a:cubicBezTo>
                    <a:cubicBezTo>
                      <a:pt x="3391" y="19731"/>
                      <a:pt x="7245" y="21600"/>
                      <a:pt x="10799" y="21600"/>
                    </a:cubicBezTo>
                    <a:cubicBezTo>
                      <a:pt x="12368" y="21600"/>
                      <a:pt x="13868" y="21226"/>
                      <a:pt x="14814" y="20286"/>
                    </a:cubicBezTo>
                    <a:cubicBezTo>
                      <a:pt x="18760" y="16088"/>
                      <a:pt x="19637" y="11569"/>
                      <a:pt x="17168" y="733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7" name="Google Shape;280;p21"/>
              <p:cNvSpPr/>
              <p:nvPr/>
            </p:nvSpPr>
            <p:spPr>
              <a:xfrm flipH="1">
                <a:off x="830726" y="368061"/>
                <a:ext cx="33923" cy="39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85" y="0"/>
                    </a:moveTo>
                    <a:lnTo>
                      <a:pt x="0" y="14067"/>
                    </a:lnTo>
                    <a:cubicBezTo>
                      <a:pt x="630" y="16481"/>
                      <a:pt x="1308" y="19020"/>
                      <a:pt x="1453" y="21600"/>
                    </a:cubicBezTo>
                    <a:lnTo>
                      <a:pt x="21600" y="6825"/>
                    </a:lnTo>
                    <a:cubicBezTo>
                      <a:pt x="20970" y="4536"/>
                      <a:pt x="20002" y="2247"/>
                      <a:pt x="18985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8" name="Google Shape;281;p21"/>
              <p:cNvSpPr/>
              <p:nvPr/>
            </p:nvSpPr>
            <p:spPr>
              <a:xfrm flipH="1">
                <a:off x="1167152" y="365474"/>
                <a:ext cx="64846" cy="140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6" h="21600" fill="norm" stroke="1" extrusionOk="0">
                    <a:moveTo>
                      <a:pt x="4920" y="0"/>
                    </a:moveTo>
                    <a:cubicBezTo>
                      <a:pt x="591" y="0"/>
                      <a:pt x="-2228" y="3633"/>
                      <a:pt x="2323" y="5321"/>
                    </a:cubicBezTo>
                    <a:cubicBezTo>
                      <a:pt x="9604" y="8040"/>
                      <a:pt x="8627" y="14884"/>
                      <a:pt x="8250" y="18928"/>
                    </a:cubicBezTo>
                    <a:cubicBezTo>
                      <a:pt x="8095" y="20721"/>
                      <a:pt x="10581" y="21600"/>
                      <a:pt x="13245" y="21600"/>
                    </a:cubicBezTo>
                    <a:cubicBezTo>
                      <a:pt x="15887" y="21600"/>
                      <a:pt x="18617" y="20721"/>
                      <a:pt x="18773" y="18928"/>
                    </a:cubicBezTo>
                    <a:cubicBezTo>
                      <a:pt x="19372" y="12400"/>
                      <a:pt x="18706" y="4629"/>
                      <a:pt x="7629" y="516"/>
                    </a:cubicBezTo>
                    <a:cubicBezTo>
                      <a:pt x="6741" y="164"/>
                      <a:pt x="5830" y="0"/>
                      <a:pt x="492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89" name="Google Shape;282;p21"/>
              <p:cNvSpPr/>
              <p:nvPr/>
            </p:nvSpPr>
            <p:spPr>
              <a:xfrm flipH="1">
                <a:off x="853906" y="497897"/>
                <a:ext cx="34856" cy="36053"/>
              </a:xfrm>
              <a:prstGeom prst="ellipse">
                <a:avLst/>
              </a:pr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0" name="Google Shape;283;p21"/>
              <p:cNvSpPr/>
              <p:nvPr/>
            </p:nvSpPr>
            <p:spPr>
              <a:xfrm flipH="1">
                <a:off x="1165033" y="519422"/>
                <a:ext cx="34970" cy="361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1" name="Google Shape;284;p21"/>
              <p:cNvSpPr/>
              <p:nvPr/>
            </p:nvSpPr>
            <p:spPr>
              <a:xfrm flipH="1">
                <a:off x="1525167" y="504818"/>
                <a:ext cx="167485" cy="14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0" y="0"/>
                    </a:moveTo>
                    <a:lnTo>
                      <a:pt x="0" y="20723"/>
                    </a:lnTo>
                    <a:lnTo>
                      <a:pt x="1511" y="21600"/>
                    </a:lnTo>
                    <a:lnTo>
                      <a:pt x="21600" y="1385"/>
                    </a:lnTo>
                    <a:lnTo>
                      <a:pt x="2059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2" name="Google Shape;285;p21"/>
              <p:cNvSpPr/>
              <p:nvPr/>
            </p:nvSpPr>
            <p:spPr>
              <a:xfrm flipH="1">
                <a:off x="1129500" y="311394"/>
                <a:ext cx="407682" cy="387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75" y="670"/>
                    </a:moveTo>
                    <a:cubicBezTo>
                      <a:pt x="15309" y="670"/>
                      <a:pt x="17457" y="1336"/>
                      <a:pt x="18836" y="2693"/>
                    </a:cubicBezTo>
                    <a:cubicBezTo>
                      <a:pt x="20319" y="4172"/>
                      <a:pt x="20955" y="6428"/>
                      <a:pt x="20955" y="10236"/>
                    </a:cubicBezTo>
                    <a:cubicBezTo>
                      <a:pt x="20955" y="16130"/>
                      <a:pt x="16401" y="20917"/>
                      <a:pt x="10800" y="20917"/>
                    </a:cubicBezTo>
                    <a:cubicBezTo>
                      <a:pt x="5203" y="20917"/>
                      <a:pt x="637" y="16130"/>
                      <a:pt x="637" y="10236"/>
                    </a:cubicBezTo>
                    <a:cubicBezTo>
                      <a:pt x="637" y="4838"/>
                      <a:pt x="4638" y="1102"/>
                      <a:pt x="10816" y="712"/>
                    </a:cubicBezTo>
                    <a:cubicBezTo>
                      <a:pt x="11324" y="683"/>
                      <a:pt x="11803" y="670"/>
                      <a:pt x="12275" y="670"/>
                    </a:cubicBezTo>
                    <a:close/>
                    <a:moveTo>
                      <a:pt x="12267" y="0"/>
                    </a:moveTo>
                    <a:cubicBezTo>
                      <a:pt x="11795" y="0"/>
                      <a:pt x="11300" y="17"/>
                      <a:pt x="10788" y="47"/>
                    </a:cubicBezTo>
                    <a:cubicBezTo>
                      <a:pt x="4239" y="449"/>
                      <a:pt x="0" y="4444"/>
                      <a:pt x="0" y="10236"/>
                    </a:cubicBezTo>
                    <a:cubicBezTo>
                      <a:pt x="0" y="16503"/>
                      <a:pt x="4844" y="21600"/>
                      <a:pt x="10800" y="21600"/>
                    </a:cubicBezTo>
                    <a:cubicBezTo>
                      <a:pt x="16756" y="21600"/>
                      <a:pt x="21600" y="16503"/>
                      <a:pt x="21600" y="10236"/>
                    </a:cubicBezTo>
                    <a:cubicBezTo>
                      <a:pt x="21600" y="7416"/>
                      <a:pt x="21322" y="4245"/>
                      <a:pt x="19275" y="2218"/>
                    </a:cubicBezTo>
                    <a:cubicBezTo>
                      <a:pt x="17776" y="729"/>
                      <a:pt x="15475" y="0"/>
                      <a:pt x="12267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3" name="Google Shape;286;p21"/>
              <p:cNvSpPr/>
              <p:nvPr/>
            </p:nvSpPr>
            <p:spPr>
              <a:xfrm flipH="1">
                <a:off x="794296" y="274581"/>
                <a:ext cx="313140" cy="352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66" y="745"/>
                    </a:moveTo>
                    <a:cubicBezTo>
                      <a:pt x="14989" y="745"/>
                      <a:pt x="16962" y="1286"/>
                      <a:pt x="18305" y="2404"/>
                    </a:cubicBezTo>
                    <a:cubicBezTo>
                      <a:pt x="20042" y="3835"/>
                      <a:pt x="20776" y="6169"/>
                      <a:pt x="20776" y="10241"/>
                    </a:cubicBezTo>
                    <a:cubicBezTo>
                      <a:pt x="20776" y="16093"/>
                      <a:pt x="16296" y="20864"/>
                      <a:pt x="10797" y="20864"/>
                    </a:cubicBezTo>
                    <a:cubicBezTo>
                      <a:pt x="5299" y="20864"/>
                      <a:pt x="845" y="16093"/>
                      <a:pt x="845" y="10241"/>
                    </a:cubicBezTo>
                    <a:cubicBezTo>
                      <a:pt x="845" y="4883"/>
                      <a:pt x="4764" y="1160"/>
                      <a:pt x="10834" y="797"/>
                    </a:cubicBezTo>
                    <a:cubicBezTo>
                      <a:pt x="11338" y="764"/>
                      <a:pt x="11820" y="745"/>
                      <a:pt x="12266" y="745"/>
                    </a:cubicBezTo>
                    <a:close/>
                    <a:moveTo>
                      <a:pt x="12230" y="0"/>
                    </a:moveTo>
                    <a:cubicBezTo>
                      <a:pt x="11768" y="0"/>
                      <a:pt x="11285" y="19"/>
                      <a:pt x="10782" y="47"/>
                    </a:cubicBezTo>
                    <a:cubicBezTo>
                      <a:pt x="4223" y="461"/>
                      <a:pt x="0" y="4454"/>
                      <a:pt x="0" y="10241"/>
                    </a:cubicBezTo>
                    <a:cubicBezTo>
                      <a:pt x="0" y="16512"/>
                      <a:pt x="4853" y="21600"/>
                      <a:pt x="10797" y="21600"/>
                    </a:cubicBezTo>
                    <a:cubicBezTo>
                      <a:pt x="16763" y="21600"/>
                      <a:pt x="21600" y="16512"/>
                      <a:pt x="21600" y="10241"/>
                    </a:cubicBezTo>
                    <a:cubicBezTo>
                      <a:pt x="21600" y="7222"/>
                      <a:pt x="21275" y="3848"/>
                      <a:pt x="18877" y="1859"/>
                    </a:cubicBezTo>
                    <a:cubicBezTo>
                      <a:pt x="17361" y="610"/>
                      <a:pt x="15173" y="0"/>
                      <a:pt x="1223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4" name="Google Shape;287;p21"/>
              <p:cNvSpPr/>
              <p:nvPr/>
            </p:nvSpPr>
            <p:spPr>
              <a:xfrm flipH="1">
                <a:off x="1041286" y="415826"/>
                <a:ext cx="72377" cy="156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34" h="21600" fill="norm" stroke="1" extrusionOk="0">
                    <a:moveTo>
                      <a:pt x="56" y="0"/>
                    </a:moveTo>
                    <a:cubicBezTo>
                      <a:pt x="56" y="0"/>
                      <a:pt x="-665" y="14508"/>
                      <a:pt x="3075" y="14508"/>
                    </a:cubicBezTo>
                    <a:cubicBezTo>
                      <a:pt x="3094" y="14508"/>
                      <a:pt x="3114" y="14508"/>
                      <a:pt x="3133" y="14508"/>
                    </a:cubicBezTo>
                    <a:cubicBezTo>
                      <a:pt x="3698" y="14487"/>
                      <a:pt x="4341" y="14393"/>
                      <a:pt x="5061" y="14246"/>
                    </a:cubicBezTo>
                    <a:lnTo>
                      <a:pt x="7652" y="21600"/>
                    </a:lnTo>
                    <a:cubicBezTo>
                      <a:pt x="7652" y="21600"/>
                      <a:pt x="20935" y="16292"/>
                      <a:pt x="18150" y="13711"/>
                    </a:cubicBezTo>
                    <a:cubicBezTo>
                      <a:pt x="17215" y="12882"/>
                      <a:pt x="15910" y="12578"/>
                      <a:pt x="14391" y="12578"/>
                    </a:cubicBezTo>
                    <a:cubicBezTo>
                      <a:pt x="11450" y="12578"/>
                      <a:pt x="7807" y="13722"/>
                      <a:pt x="5061" y="14246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5" name="Google Shape;288;p21"/>
              <p:cNvSpPr/>
              <p:nvPr/>
            </p:nvSpPr>
            <p:spPr>
              <a:xfrm flipH="1">
                <a:off x="1035272" y="409818"/>
                <a:ext cx="84385" cy="168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4" h="21600" fill="norm" stroke="1" extrusionOk="0">
                    <a:moveTo>
                      <a:pt x="1358" y="0"/>
                    </a:moveTo>
                    <a:cubicBezTo>
                      <a:pt x="693" y="0"/>
                      <a:pt x="62" y="322"/>
                      <a:pt x="62" y="731"/>
                    </a:cubicBezTo>
                    <a:cubicBezTo>
                      <a:pt x="-57" y="3597"/>
                      <a:pt x="-296" y="13081"/>
                      <a:pt x="2551" y="14679"/>
                    </a:cubicBezTo>
                    <a:cubicBezTo>
                      <a:pt x="3062" y="14933"/>
                      <a:pt x="3608" y="15021"/>
                      <a:pt x="4000" y="15021"/>
                    </a:cubicBezTo>
                    <a:cubicBezTo>
                      <a:pt x="4068" y="15021"/>
                      <a:pt x="4137" y="15021"/>
                      <a:pt x="4188" y="15011"/>
                    </a:cubicBezTo>
                    <a:cubicBezTo>
                      <a:pt x="5483" y="14972"/>
                      <a:pt x="6984" y="14572"/>
                      <a:pt x="8620" y="14173"/>
                    </a:cubicBezTo>
                    <a:cubicBezTo>
                      <a:pt x="11007" y="13578"/>
                      <a:pt x="12729" y="13217"/>
                      <a:pt x="13956" y="13217"/>
                    </a:cubicBezTo>
                    <a:cubicBezTo>
                      <a:pt x="14911" y="13217"/>
                      <a:pt x="15576" y="13432"/>
                      <a:pt x="16070" y="13909"/>
                    </a:cubicBezTo>
                    <a:cubicBezTo>
                      <a:pt x="17229" y="15079"/>
                      <a:pt x="11689" y="18335"/>
                      <a:pt x="7222" y="20235"/>
                    </a:cubicBezTo>
                    <a:cubicBezTo>
                      <a:pt x="6643" y="20469"/>
                      <a:pt x="6523" y="20966"/>
                      <a:pt x="6932" y="21298"/>
                    </a:cubicBezTo>
                    <a:cubicBezTo>
                      <a:pt x="7222" y="21503"/>
                      <a:pt x="7631" y="21600"/>
                      <a:pt x="8041" y="21600"/>
                    </a:cubicBezTo>
                    <a:cubicBezTo>
                      <a:pt x="8330" y="21600"/>
                      <a:pt x="8620" y="21561"/>
                      <a:pt x="8842" y="21464"/>
                    </a:cubicBezTo>
                    <a:cubicBezTo>
                      <a:pt x="10939" y="20567"/>
                      <a:pt x="21304" y="15976"/>
                      <a:pt x="18406" y="13110"/>
                    </a:cubicBezTo>
                    <a:cubicBezTo>
                      <a:pt x="17281" y="12038"/>
                      <a:pt x="15695" y="11677"/>
                      <a:pt x="13973" y="11677"/>
                    </a:cubicBezTo>
                    <a:cubicBezTo>
                      <a:pt x="11774" y="11677"/>
                      <a:pt x="9370" y="12282"/>
                      <a:pt x="7495" y="12749"/>
                    </a:cubicBezTo>
                    <a:cubicBezTo>
                      <a:pt x="6336" y="13052"/>
                      <a:pt x="5125" y="13373"/>
                      <a:pt x="4307" y="13451"/>
                    </a:cubicBezTo>
                    <a:cubicBezTo>
                      <a:pt x="3028" y="12379"/>
                      <a:pt x="2500" y="6160"/>
                      <a:pt x="2739" y="770"/>
                    </a:cubicBezTo>
                    <a:cubicBezTo>
                      <a:pt x="2790" y="370"/>
                      <a:pt x="2210" y="0"/>
                      <a:pt x="1460" y="0"/>
                    </a:cubicBezTo>
                    <a:cubicBezTo>
                      <a:pt x="1426" y="0"/>
                      <a:pt x="1392" y="0"/>
                      <a:pt x="1358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6" name="Google Shape;289;p21"/>
              <p:cNvSpPr/>
              <p:nvPr/>
            </p:nvSpPr>
            <p:spPr>
              <a:xfrm flipH="1">
                <a:off x="1095409" y="407460"/>
                <a:ext cx="50777" cy="3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11853" y="0"/>
                    </a:moveTo>
                    <a:cubicBezTo>
                      <a:pt x="11034" y="0"/>
                      <a:pt x="10184" y="209"/>
                      <a:pt x="9365" y="574"/>
                    </a:cubicBezTo>
                    <a:cubicBezTo>
                      <a:pt x="3257" y="3078"/>
                      <a:pt x="329" y="15339"/>
                      <a:pt x="140" y="15913"/>
                    </a:cubicBezTo>
                    <a:cubicBezTo>
                      <a:pt x="-301" y="18052"/>
                      <a:pt x="329" y="20348"/>
                      <a:pt x="1620" y="21235"/>
                    </a:cubicBezTo>
                    <a:cubicBezTo>
                      <a:pt x="1872" y="21391"/>
                      <a:pt x="2155" y="21600"/>
                      <a:pt x="2501" y="21600"/>
                    </a:cubicBezTo>
                    <a:cubicBezTo>
                      <a:pt x="3446" y="21600"/>
                      <a:pt x="4422" y="20504"/>
                      <a:pt x="4863" y="18939"/>
                    </a:cubicBezTo>
                    <a:cubicBezTo>
                      <a:pt x="5398" y="16435"/>
                      <a:pt x="7665" y="9809"/>
                      <a:pt x="10656" y="8400"/>
                    </a:cubicBezTo>
                    <a:cubicBezTo>
                      <a:pt x="11003" y="8296"/>
                      <a:pt x="11349" y="8243"/>
                      <a:pt x="11696" y="8243"/>
                    </a:cubicBezTo>
                    <a:cubicBezTo>
                      <a:pt x="13301" y="8243"/>
                      <a:pt x="15096" y="9548"/>
                      <a:pt x="16985" y="12157"/>
                    </a:cubicBezTo>
                    <a:cubicBezTo>
                      <a:pt x="17426" y="12835"/>
                      <a:pt x="17961" y="13148"/>
                      <a:pt x="18528" y="13148"/>
                    </a:cubicBezTo>
                    <a:cubicBezTo>
                      <a:pt x="19221" y="13148"/>
                      <a:pt x="19945" y="12626"/>
                      <a:pt x="20449" y="11635"/>
                    </a:cubicBezTo>
                    <a:cubicBezTo>
                      <a:pt x="21299" y="10017"/>
                      <a:pt x="21205" y="7357"/>
                      <a:pt x="20134" y="5896"/>
                    </a:cubicBezTo>
                    <a:cubicBezTo>
                      <a:pt x="17332" y="1983"/>
                      <a:pt x="14592" y="0"/>
                      <a:pt x="11853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  <p:grpSp>
          <p:nvGrpSpPr>
            <p:cNvPr id="334" name="Google Shape;290;p21"/>
            <p:cNvGrpSpPr/>
            <p:nvPr/>
          </p:nvGrpSpPr>
          <p:grpSpPr>
            <a:xfrm>
              <a:off x="938362" y="2574659"/>
              <a:ext cx="2317985" cy="2629064"/>
              <a:chOff x="0" y="0"/>
              <a:chExt cx="2317984" cy="2629063"/>
            </a:xfrm>
          </p:grpSpPr>
          <p:sp>
            <p:nvSpPr>
              <p:cNvPr id="298" name="Google Shape;291;p21"/>
              <p:cNvSpPr/>
              <p:nvPr/>
            </p:nvSpPr>
            <p:spPr>
              <a:xfrm>
                <a:off x="422274" y="0"/>
                <a:ext cx="1895711" cy="132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0" h="21600" fill="norm" stroke="1" extrusionOk="0">
                    <a:moveTo>
                      <a:pt x="17394" y="0"/>
                    </a:moveTo>
                    <a:cubicBezTo>
                      <a:pt x="16504" y="0"/>
                      <a:pt x="11231" y="1138"/>
                      <a:pt x="10956" y="1479"/>
                    </a:cubicBezTo>
                    <a:cubicBezTo>
                      <a:pt x="10665" y="1838"/>
                      <a:pt x="12195" y="5294"/>
                      <a:pt x="9199" y="6454"/>
                    </a:cubicBezTo>
                    <a:cubicBezTo>
                      <a:pt x="8881" y="6577"/>
                      <a:pt x="8604" y="6632"/>
                      <a:pt x="8362" y="6632"/>
                    </a:cubicBezTo>
                    <a:cubicBezTo>
                      <a:pt x="6332" y="6632"/>
                      <a:pt x="6807" y="2734"/>
                      <a:pt x="6255" y="2543"/>
                    </a:cubicBezTo>
                    <a:cubicBezTo>
                      <a:pt x="6198" y="2523"/>
                      <a:pt x="6099" y="2514"/>
                      <a:pt x="5966" y="2514"/>
                    </a:cubicBezTo>
                    <a:cubicBezTo>
                      <a:pt x="4639" y="2514"/>
                      <a:pt x="-67" y="3424"/>
                      <a:pt x="0" y="4172"/>
                    </a:cubicBezTo>
                    <a:cubicBezTo>
                      <a:pt x="416" y="8848"/>
                      <a:pt x="1487" y="20970"/>
                      <a:pt x="1846" y="21523"/>
                    </a:cubicBezTo>
                    <a:cubicBezTo>
                      <a:pt x="1880" y="21576"/>
                      <a:pt x="2062" y="21600"/>
                      <a:pt x="2362" y="21600"/>
                    </a:cubicBezTo>
                    <a:cubicBezTo>
                      <a:pt x="5185" y="21600"/>
                      <a:pt x="18504" y="19479"/>
                      <a:pt x="19033" y="19262"/>
                    </a:cubicBezTo>
                    <a:cubicBezTo>
                      <a:pt x="19617" y="19023"/>
                      <a:pt x="18563" y="12884"/>
                      <a:pt x="18563" y="12884"/>
                    </a:cubicBezTo>
                    <a:cubicBezTo>
                      <a:pt x="18563" y="12884"/>
                      <a:pt x="18629" y="12891"/>
                      <a:pt x="18741" y="12891"/>
                    </a:cubicBezTo>
                    <a:cubicBezTo>
                      <a:pt x="19387" y="12891"/>
                      <a:pt x="21533" y="12642"/>
                      <a:pt x="20951" y="9267"/>
                    </a:cubicBezTo>
                    <a:cubicBezTo>
                      <a:pt x="20595" y="7195"/>
                      <a:pt x="19811" y="6702"/>
                      <a:pt x="19146" y="6702"/>
                    </a:cubicBezTo>
                    <a:cubicBezTo>
                      <a:pt x="18540" y="6702"/>
                      <a:pt x="18031" y="7111"/>
                      <a:pt x="18031" y="7111"/>
                    </a:cubicBezTo>
                    <a:cubicBezTo>
                      <a:pt x="18031" y="7111"/>
                      <a:pt x="17836" y="168"/>
                      <a:pt x="17507" y="13"/>
                    </a:cubicBezTo>
                    <a:cubicBezTo>
                      <a:pt x="17487" y="4"/>
                      <a:pt x="17449" y="0"/>
                      <a:pt x="17394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299" name="Google Shape;292;p21"/>
              <p:cNvSpPr txBox="1"/>
              <p:nvPr/>
            </p:nvSpPr>
            <p:spPr>
              <a:xfrm rot="21221180">
                <a:off x="753204" y="129946"/>
                <a:ext cx="1240323" cy="120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899" tIns="121899" rIns="121899" bIns="121899" numCol="1" anchor="ctr">
                <a:spAutoFit/>
              </a:bodyPr>
              <a:lstStyle>
                <a:lvl1pPr algn="ctr">
                  <a:defRPr sz="32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defRPr>
                </a:lvl1pPr>
              </a:lstStyle>
              <a:p>
                <a:pPr/>
                <a:r>
                  <a:t>GREEN</a:t>
                </a:r>
              </a:p>
            </p:txBody>
          </p:sp>
          <p:sp>
            <p:nvSpPr>
              <p:cNvPr id="300" name="Google Shape;293;p21"/>
              <p:cNvSpPr/>
              <p:nvPr/>
            </p:nvSpPr>
            <p:spPr>
              <a:xfrm>
                <a:off x="835285" y="2465296"/>
                <a:ext cx="256852" cy="135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1" name="Google Shape;294;p21"/>
              <p:cNvSpPr/>
              <p:nvPr/>
            </p:nvSpPr>
            <p:spPr>
              <a:xfrm>
                <a:off x="1060610" y="2510734"/>
                <a:ext cx="143838" cy="90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2" name="Google Shape;295;p21"/>
              <p:cNvSpPr/>
              <p:nvPr/>
            </p:nvSpPr>
            <p:spPr>
              <a:xfrm>
                <a:off x="825426" y="2600775"/>
                <a:ext cx="388676" cy="2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3" name="Google Shape;296;p21"/>
              <p:cNvSpPr/>
              <p:nvPr/>
            </p:nvSpPr>
            <p:spPr>
              <a:xfrm>
                <a:off x="957178" y="2490516"/>
                <a:ext cx="32379" cy="3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4" name="Google Shape;297;p21"/>
              <p:cNvSpPr/>
              <p:nvPr/>
            </p:nvSpPr>
            <p:spPr>
              <a:xfrm>
                <a:off x="1007956" y="2509394"/>
                <a:ext cx="21110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5" name="Google Shape;298;p21"/>
              <p:cNvSpPr/>
              <p:nvPr/>
            </p:nvSpPr>
            <p:spPr>
              <a:xfrm rot="3420117">
                <a:off x="308060" y="2243329"/>
                <a:ext cx="256852" cy="135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6" name="Google Shape;299;p21"/>
              <p:cNvSpPr/>
              <p:nvPr/>
            </p:nvSpPr>
            <p:spPr>
              <a:xfrm rot="3420117">
                <a:off x="437462" y="2420004"/>
                <a:ext cx="143839" cy="90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7" name="Google Shape;300;p21"/>
              <p:cNvSpPr/>
              <p:nvPr/>
            </p:nvSpPr>
            <p:spPr>
              <a:xfrm rot="3420117">
                <a:off x="204005" y="2388538"/>
                <a:ext cx="388674" cy="2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8" name="Google Shape;301;p21"/>
              <p:cNvSpPr/>
              <p:nvPr/>
            </p:nvSpPr>
            <p:spPr>
              <a:xfrm rot="3420117">
                <a:off x="445540" y="2287496"/>
                <a:ext cx="32378" cy="3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09" name="Google Shape;302;p21"/>
              <p:cNvSpPr/>
              <p:nvPr/>
            </p:nvSpPr>
            <p:spPr>
              <a:xfrm rot="3420117">
                <a:off x="464400" y="2338065"/>
                <a:ext cx="21110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10" name="Google Shape;303;p21"/>
              <p:cNvSpPr/>
              <p:nvPr/>
            </p:nvSpPr>
            <p:spPr>
              <a:xfrm>
                <a:off x="431463" y="1801511"/>
                <a:ext cx="831777" cy="70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283" y="3265"/>
                    </a:lnTo>
                    <a:cubicBezTo>
                      <a:pt x="5283" y="3265"/>
                      <a:pt x="4975" y="9028"/>
                      <a:pt x="0" y="11673"/>
                    </a:cubicBezTo>
                    <a:cubicBezTo>
                      <a:pt x="0" y="11673"/>
                      <a:pt x="58" y="13369"/>
                      <a:pt x="254" y="13928"/>
                    </a:cubicBezTo>
                    <a:cubicBezTo>
                      <a:pt x="503" y="14642"/>
                      <a:pt x="1190" y="15064"/>
                      <a:pt x="1190" y="15064"/>
                    </a:cubicBezTo>
                    <a:cubicBezTo>
                      <a:pt x="1190" y="15064"/>
                      <a:pt x="6736" y="14917"/>
                      <a:pt x="11061" y="7063"/>
                    </a:cubicBezTo>
                    <a:cubicBezTo>
                      <a:pt x="11221" y="6773"/>
                      <a:pt x="11445" y="6640"/>
                      <a:pt x="11693" y="6640"/>
                    </a:cubicBezTo>
                    <a:cubicBezTo>
                      <a:pt x="12752" y="6640"/>
                      <a:pt x="14264" y="9036"/>
                      <a:pt x="13213" y="11963"/>
                    </a:cubicBezTo>
                    <a:cubicBezTo>
                      <a:pt x="11921" y="15583"/>
                      <a:pt x="10388" y="20337"/>
                      <a:pt x="10388" y="20337"/>
                    </a:cubicBezTo>
                    <a:cubicBezTo>
                      <a:pt x="10388" y="20337"/>
                      <a:pt x="10745" y="21503"/>
                      <a:pt x="11983" y="21594"/>
                    </a:cubicBezTo>
                    <a:cubicBezTo>
                      <a:pt x="12047" y="21597"/>
                      <a:pt x="12110" y="21600"/>
                      <a:pt x="12174" y="21600"/>
                    </a:cubicBezTo>
                    <a:cubicBezTo>
                      <a:pt x="13352" y="21600"/>
                      <a:pt x="14511" y="20849"/>
                      <a:pt x="14511" y="20849"/>
                    </a:cubicBezTo>
                    <a:cubicBezTo>
                      <a:pt x="14511" y="20849"/>
                      <a:pt x="21185" y="5683"/>
                      <a:pt x="2160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11" name="Google Shape;304;p21"/>
              <p:cNvSpPr/>
              <p:nvPr/>
            </p:nvSpPr>
            <p:spPr>
              <a:xfrm>
                <a:off x="582687" y="1320954"/>
                <a:ext cx="699102" cy="64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2" h="21600" fill="norm" stroke="1" extrusionOk="0">
                    <a:moveTo>
                      <a:pt x="11397" y="0"/>
                    </a:moveTo>
                    <a:lnTo>
                      <a:pt x="3375" y="4538"/>
                    </a:lnTo>
                    <a:cubicBezTo>
                      <a:pt x="3375" y="4538"/>
                      <a:pt x="2645" y="12351"/>
                      <a:pt x="742" y="15353"/>
                    </a:cubicBezTo>
                    <a:cubicBezTo>
                      <a:pt x="-1167" y="18349"/>
                      <a:pt x="751" y="21582"/>
                      <a:pt x="4842" y="21582"/>
                    </a:cubicBezTo>
                    <a:cubicBezTo>
                      <a:pt x="5478" y="21582"/>
                      <a:pt x="6293" y="21600"/>
                      <a:pt x="7214" y="21600"/>
                    </a:cubicBezTo>
                    <a:cubicBezTo>
                      <a:pt x="12230" y="21600"/>
                      <a:pt x="20433" y="21062"/>
                      <a:pt x="20391" y="14140"/>
                    </a:cubicBezTo>
                    <a:cubicBezTo>
                      <a:pt x="20340" y="5947"/>
                      <a:pt x="15684" y="1129"/>
                      <a:pt x="1139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316" name="Google Shape;305;p21"/>
              <p:cNvGrpSpPr/>
              <p:nvPr/>
            </p:nvGrpSpPr>
            <p:grpSpPr>
              <a:xfrm>
                <a:off x="0" y="204134"/>
                <a:ext cx="893003" cy="1090410"/>
                <a:chOff x="0" y="0"/>
                <a:chExt cx="893002" cy="1090408"/>
              </a:xfrm>
            </p:grpSpPr>
            <p:sp>
              <p:nvSpPr>
                <p:cNvPr id="312" name="Google Shape;306;p21"/>
                <p:cNvSpPr/>
                <p:nvPr/>
              </p:nvSpPr>
              <p:spPr>
                <a:xfrm>
                  <a:off x="249913" y="280397"/>
                  <a:ext cx="366265" cy="3514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515" h="21600" fill="norm" stroke="1" extrusionOk="0">
                      <a:moveTo>
                        <a:pt x="7867" y="0"/>
                      </a:moveTo>
                      <a:cubicBezTo>
                        <a:pt x="5933" y="0"/>
                        <a:pt x="3924" y="882"/>
                        <a:pt x="2030" y="2557"/>
                      </a:cubicBezTo>
                      <a:cubicBezTo>
                        <a:pt x="-4085" y="7959"/>
                        <a:pt x="5561" y="20998"/>
                        <a:pt x="5561" y="20998"/>
                      </a:cubicBezTo>
                      <a:lnTo>
                        <a:pt x="5561" y="21600"/>
                      </a:lnTo>
                      <a:lnTo>
                        <a:pt x="17515" y="14300"/>
                      </a:lnTo>
                      <a:cubicBezTo>
                        <a:pt x="16120" y="4414"/>
                        <a:pt x="12187" y="0"/>
                        <a:pt x="786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313" name="Google Shape;307;p21"/>
                <p:cNvSpPr/>
                <p:nvPr/>
              </p:nvSpPr>
              <p:spPr>
                <a:xfrm>
                  <a:off x="0" y="804066"/>
                  <a:ext cx="264415" cy="286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0" h="21600" fill="norm" stroke="1" extrusionOk="0">
                      <a:moveTo>
                        <a:pt x="12263" y="0"/>
                      </a:moveTo>
                      <a:cubicBezTo>
                        <a:pt x="5505" y="0"/>
                        <a:pt x="-1660" y="3284"/>
                        <a:pt x="341" y="13558"/>
                      </a:cubicBezTo>
                      <a:cubicBezTo>
                        <a:pt x="1607" y="20059"/>
                        <a:pt x="6957" y="21600"/>
                        <a:pt x="11749" y="21600"/>
                      </a:cubicBezTo>
                      <a:cubicBezTo>
                        <a:pt x="16073" y="21600"/>
                        <a:pt x="19940" y="20346"/>
                        <a:pt x="19940" y="20346"/>
                      </a:cubicBezTo>
                      <a:lnTo>
                        <a:pt x="16263" y="376"/>
                      </a:lnTo>
                      <a:cubicBezTo>
                        <a:pt x="15003" y="136"/>
                        <a:pt x="13643" y="0"/>
                        <a:pt x="12263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314" name="Google Shape;308;p21"/>
                <p:cNvSpPr/>
                <p:nvPr/>
              </p:nvSpPr>
              <p:spPr>
                <a:xfrm>
                  <a:off x="67878" y="537649"/>
                  <a:ext cx="298332" cy="280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38" h="21600" fill="norm" stroke="1" extrusionOk="0">
                      <a:moveTo>
                        <a:pt x="7417" y="0"/>
                      </a:moveTo>
                      <a:cubicBezTo>
                        <a:pt x="4893" y="0"/>
                        <a:pt x="2566" y="1177"/>
                        <a:pt x="1036" y="4180"/>
                      </a:cubicBezTo>
                      <a:cubicBezTo>
                        <a:pt x="-2962" y="12037"/>
                        <a:pt x="5660" y="20529"/>
                        <a:pt x="9041" y="21600"/>
                      </a:cubicBezTo>
                      <a:lnTo>
                        <a:pt x="18638" y="6505"/>
                      </a:lnTo>
                      <a:cubicBezTo>
                        <a:pt x="16088" y="3080"/>
                        <a:pt x="11496" y="0"/>
                        <a:pt x="74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315" name="Google Shape;309;p21"/>
                <p:cNvSpPr/>
                <p:nvPr/>
              </p:nvSpPr>
              <p:spPr>
                <a:xfrm>
                  <a:off x="503983" y="0"/>
                  <a:ext cx="389020" cy="54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796" h="21600" fill="norm" stroke="1" extrusionOk="0">
                      <a:moveTo>
                        <a:pt x="12326" y="0"/>
                      </a:moveTo>
                      <a:cubicBezTo>
                        <a:pt x="3825" y="0"/>
                        <a:pt x="-307" y="10914"/>
                        <a:pt x="18" y="21600"/>
                      </a:cubicBezTo>
                      <a:cubicBezTo>
                        <a:pt x="18" y="21600"/>
                        <a:pt x="1977" y="20952"/>
                        <a:pt x="6396" y="19699"/>
                      </a:cubicBezTo>
                      <a:cubicBezTo>
                        <a:pt x="9875" y="18711"/>
                        <a:pt x="21293" y="241"/>
                        <a:pt x="12600" y="3"/>
                      </a:cubicBezTo>
                      <a:cubicBezTo>
                        <a:pt x="12508" y="2"/>
                        <a:pt x="12416" y="0"/>
                        <a:pt x="1232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317" name="Google Shape;310;p21"/>
              <p:cNvSpPr/>
              <p:nvPr/>
            </p:nvSpPr>
            <p:spPr>
              <a:xfrm>
                <a:off x="197885" y="689924"/>
                <a:ext cx="998116" cy="843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6" h="21600" fill="norm" stroke="1" extrusionOk="0">
                    <a:moveTo>
                      <a:pt x="11030" y="0"/>
                    </a:moveTo>
                    <a:cubicBezTo>
                      <a:pt x="9472" y="0"/>
                      <a:pt x="7688" y="477"/>
                      <a:pt x="5690" y="1590"/>
                    </a:cubicBezTo>
                    <a:cubicBezTo>
                      <a:pt x="-868" y="5243"/>
                      <a:pt x="-843" y="12442"/>
                      <a:pt x="1235" y="15053"/>
                    </a:cubicBezTo>
                    <a:cubicBezTo>
                      <a:pt x="1235" y="15053"/>
                      <a:pt x="-361" y="16384"/>
                      <a:pt x="492" y="19509"/>
                    </a:cubicBezTo>
                    <a:cubicBezTo>
                      <a:pt x="816" y="20690"/>
                      <a:pt x="1944" y="21600"/>
                      <a:pt x="3392" y="21600"/>
                    </a:cubicBezTo>
                    <a:cubicBezTo>
                      <a:pt x="4556" y="21600"/>
                      <a:pt x="5925" y="21013"/>
                      <a:pt x="7248" y="19509"/>
                    </a:cubicBezTo>
                    <a:cubicBezTo>
                      <a:pt x="7248" y="19509"/>
                      <a:pt x="7665" y="19692"/>
                      <a:pt x="8444" y="19692"/>
                    </a:cubicBezTo>
                    <a:cubicBezTo>
                      <a:pt x="9884" y="19692"/>
                      <a:pt x="12567" y="19068"/>
                      <a:pt x="16158" y="15514"/>
                    </a:cubicBezTo>
                    <a:cubicBezTo>
                      <a:pt x="20732" y="10982"/>
                      <a:pt x="18498" y="0"/>
                      <a:pt x="11030" y="0"/>
                    </a:cubicBezTo>
                    <a:close/>
                  </a:path>
                </a:pathLst>
              </a:custGeom>
              <a:solidFill>
                <a:srgbClr val="F7B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18" name="Google Shape;311;p21"/>
              <p:cNvSpPr/>
              <p:nvPr/>
            </p:nvSpPr>
            <p:spPr>
              <a:xfrm>
                <a:off x="260311" y="1214764"/>
                <a:ext cx="292370" cy="69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91" y="0"/>
                    </a:moveTo>
                    <a:cubicBezTo>
                      <a:pt x="12422" y="0"/>
                      <a:pt x="11553" y="249"/>
                      <a:pt x="10693" y="746"/>
                    </a:cubicBezTo>
                    <a:cubicBezTo>
                      <a:pt x="8801" y="1910"/>
                      <a:pt x="6948" y="4121"/>
                      <a:pt x="5161" y="7012"/>
                    </a:cubicBezTo>
                    <a:cubicBezTo>
                      <a:pt x="3371" y="9969"/>
                      <a:pt x="1648" y="13397"/>
                      <a:pt x="0" y="17858"/>
                    </a:cubicBezTo>
                    <a:lnTo>
                      <a:pt x="618" y="21600"/>
                    </a:lnTo>
                    <a:cubicBezTo>
                      <a:pt x="2106" y="17217"/>
                      <a:pt x="3779" y="13397"/>
                      <a:pt x="5464" y="10231"/>
                    </a:cubicBezTo>
                    <a:cubicBezTo>
                      <a:pt x="7177" y="7065"/>
                      <a:pt x="8955" y="4540"/>
                      <a:pt x="10780" y="2996"/>
                    </a:cubicBezTo>
                    <a:cubicBezTo>
                      <a:pt x="11875" y="2159"/>
                      <a:pt x="12985" y="1714"/>
                      <a:pt x="14098" y="1714"/>
                    </a:cubicBezTo>
                    <a:cubicBezTo>
                      <a:pt x="14853" y="1714"/>
                      <a:pt x="15607" y="1910"/>
                      <a:pt x="16358" y="2355"/>
                    </a:cubicBezTo>
                    <a:cubicBezTo>
                      <a:pt x="18226" y="3480"/>
                      <a:pt x="19977" y="6594"/>
                      <a:pt x="21600" y="10663"/>
                    </a:cubicBezTo>
                    <a:cubicBezTo>
                      <a:pt x="20026" y="6267"/>
                      <a:pt x="18288" y="2721"/>
                      <a:pt x="16411" y="1164"/>
                    </a:cubicBezTo>
                    <a:cubicBezTo>
                      <a:pt x="15384" y="366"/>
                      <a:pt x="14339" y="0"/>
                      <a:pt x="1329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19" name="Google Shape;312;p21"/>
              <p:cNvSpPr/>
              <p:nvPr/>
            </p:nvSpPr>
            <p:spPr>
              <a:xfrm>
                <a:off x="319614" y="1326354"/>
                <a:ext cx="191729" cy="98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5" h="21600" fill="norm" stroke="1" extrusionOk="0">
                    <a:moveTo>
                      <a:pt x="10015" y="0"/>
                    </a:moveTo>
                    <a:cubicBezTo>
                      <a:pt x="9599" y="0"/>
                      <a:pt x="9178" y="55"/>
                      <a:pt x="8757" y="175"/>
                    </a:cubicBezTo>
                    <a:cubicBezTo>
                      <a:pt x="5206" y="1195"/>
                      <a:pt x="2292" y="6667"/>
                      <a:pt x="66" y="16359"/>
                    </a:cubicBezTo>
                    <a:cubicBezTo>
                      <a:pt x="-107" y="17195"/>
                      <a:pt x="66" y="18133"/>
                      <a:pt x="487" y="18501"/>
                    </a:cubicBezTo>
                    <a:cubicBezTo>
                      <a:pt x="599" y="18593"/>
                      <a:pt x="712" y="18639"/>
                      <a:pt x="824" y="18639"/>
                    </a:cubicBezTo>
                    <a:cubicBezTo>
                      <a:pt x="1142" y="18639"/>
                      <a:pt x="1441" y="18290"/>
                      <a:pt x="1582" y="17683"/>
                    </a:cubicBezTo>
                    <a:cubicBezTo>
                      <a:pt x="3537" y="9048"/>
                      <a:pt x="6034" y="4248"/>
                      <a:pt x="9004" y="3347"/>
                    </a:cubicBezTo>
                    <a:cubicBezTo>
                      <a:pt x="9341" y="3246"/>
                      <a:pt x="9678" y="3200"/>
                      <a:pt x="10010" y="3200"/>
                    </a:cubicBezTo>
                    <a:cubicBezTo>
                      <a:pt x="12770" y="3200"/>
                      <a:pt x="15431" y="6336"/>
                      <a:pt x="17311" y="9186"/>
                    </a:cubicBezTo>
                    <a:cubicBezTo>
                      <a:pt x="16736" y="8993"/>
                      <a:pt x="16128" y="8864"/>
                      <a:pt x="15520" y="8864"/>
                    </a:cubicBezTo>
                    <a:cubicBezTo>
                      <a:pt x="14491" y="8864"/>
                      <a:pt x="13453" y="9232"/>
                      <a:pt x="12536" y="10253"/>
                    </a:cubicBezTo>
                    <a:cubicBezTo>
                      <a:pt x="10983" y="11991"/>
                      <a:pt x="10099" y="15228"/>
                      <a:pt x="9888" y="19825"/>
                    </a:cubicBezTo>
                    <a:cubicBezTo>
                      <a:pt x="9851" y="20736"/>
                      <a:pt x="10193" y="21526"/>
                      <a:pt x="10637" y="21600"/>
                    </a:cubicBezTo>
                    <a:lnTo>
                      <a:pt x="10716" y="21600"/>
                    </a:lnTo>
                    <a:cubicBezTo>
                      <a:pt x="11133" y="21600"/>
                      <a:pt x="11502" y="20956"/>
                      <a:pt x="11540" y="20092"/>
                    </a:cubicBezTo>
                    <a:cubicBezTo>
                      <a:pt x="11689" y="16625"/>
                      <a:pt x="12283" y="14253"/>
                      <a:pt x="13345" y="13076"/>
                    </a:cubicBezTo>
                    <a:cubicBezTo>
                      <a:pt x="13981" y="12368"/>
                      <a:pt x="14739" y="12101"/>
                      <a:pt x="15515" y="12101"/>
                    </a:cubicBezTo>
                    <a:cubicBezTo>
                      <a:pt x="17784" y="12101"/>
                      <a:pt x="20207" y="14372"/>
                      <a:pt x="20249" y="14400"/>
                    </a:cubicBezTo>
                    <a:cubicBezTo>
                      <a:pt x="20366" y="14510"/>
                      <a:pt x="20487" y="14566"/>
                      <a:pt x="20614" y="14566"/>
                    </a:cubicBezTo>
                    <a:cubicBezTo>
                      <a:pt x="20857" y="14566"/>
                      <a:pt x="21095" y="14345"/>
                      <a:pt x="21264" y="13940"/>
                    </a:cubicBezTo>
                    <a:cubicBezTo>
                      <a:pt x="21493" y="13343"/>
                      <a:pt x="21474" y="12478"/>
                      <a:pt x="21226" y="11908"/>
                    </a:cubicBezTo>
                    <a:cubicBezTo>
                      <a:pt x="20993" y="11384"/>
                      <a:pt x="15876" y="0"/>
                      <a:pt x="100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0" name="Google Shape;313;p21"/>
              <p:cNvSpPr/>
              <p:nvPr/>
            </p:nvSpPr>
            <p:spPr>
              <a:xfrm>
                <a:off x="727915" y="1080237"/>
                <a:ext cx="41768" cy="63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1" h="21600" fill="norm" stroke="1" extrusionOk="0">
                    <a:moveTo>
                      <a:pt x="5183" y="0"/>
                    </a:moveTo>
                    <a:cubicBezTo>
                      <a:pt x="4565" y="0"/>
                      <a:pt x="3967" y="72"/>
                      <a:pt x="3407" y="258"/>
                    </a:cubicBezTo>
                    <a:cubicBezTo>
                      <a:pt x="-608" y="1547"/>
                      <a:pt x="-1168" y="7377"/>
                      <a:pt x="2229" y="13178"/>
                    </a:cubicBezTo>
                    <a:cubicBezTo>
                      <a:pt x="5163" y="18205"/>
                      <a:pt x="10124" y="21600"/>
                      <a:pt x="14004" y="21600"/>
                    </a:cubicBezTo>
                    <a:cubicBezTo>
                      <a:pt x="14622" y="21600"/>
                      <a:pt x="15220" y="21514"/>
                      <a:pt x="15761" y="21342"/>
                    </a:cubicBezTo>
                    <a:cubicBezTo>
                      <a:pt x="19892" y="19996"/>
                      <a:pt x="20432" y="14238"/>
                      <a:pt x="17035" y="8422"/>
                    </a:cubicBezTo>
                    <a:cubicBezTo>
                      <a:pt x="14101" y="3395"/>
                      <a:pt x="9140" y="0"/>
                      <a:pt x="518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1" name="Google Shape;314;p21"/>
              <p:cNvSpPr/>
              <p:nvPr/>
            </p:nvSpPr>
            <p:spPr>
              <a:xfrm>
                <a:off x="1021820" y="935663"/>
                <a:ext cx="41774" cy="6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5241" y="0"/>
                    </a:moveTo>
                    <a:cubicBezTo>
                      <a:pt x="4624" y="0"/>
                      <a:pt x="4045" y="86"/>
                      <a:pt x="3505" y="258"/>
                    </a:cubicBezTo>
                    <a:cubicBezTo>
                      <a:pt x="-622" y="1617"/>
                      <a:pt x="-1181" y="7357"/>
                      <a:pt x="2233" y="13183"/>
                    </a:cubicBezTo>
                    <a:cubicBezTo>
                      <a:pt x="5164" y="18193"/>
                      <a:pt x="10101" y="21600"/>
                      <a:pt x="14055" y="21600"/>
                    </a:cubicBezTo>
                    <a:cubicBezTo>
                      <a:pt x="14672" y="21600"/>
                      <a:pt x="15270" y="21514"/>
                      <a:pt x="15829" y="21342"/>
                    </a:cubicBezTo>
                    <a:cubicBezTo>
                      <a:pt x="19860" y="20040"/>
                      <a:pt x="20419" y="14243"/>
                      <a:pt x="17005" y="8417"/>
                    </a:cubicBezTo>
                    <a:cubicBezTo>
                      <a:pt x="14074" y="3407"/>
                      <a:pt x="9137" y="0"/>
                      <a:pt x="5241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2" name="Google Shape;315;p21"/>
              <p:cNvSpPr/>
              <p:nvPr/>
            </p:nvSpPr>
            <p:spPr>
              <a:xfrm>
                <a:off x="646319" y="1157714"/>
                <a:ext cx="223324" cy="155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6" h="21600" fill="norm" stroke="1" extrusionOk="0">
                    <a:moveTo>
                      <a:pt x="13062" y="0"/>
                    </a:moveTo>
                    <a:cubicBezTo>
                      <a:pt x="11380" y="0"/>
                      <a:pt x="9522" y="553"/>
                      <a:pt x="7645" y="1649"/>
                    </a:cubicBezTo>
                    <a:cubicBezTo>
                      <a:pt x="2352" y="4829"/>
                      <a:pt x="-963" y="11470"/>
                      <a:pt x="250" y="16532"/>
                    </a:cubicBezTo>
                    <a:cubicBezTo>
                      <a:pt x="1036" y="19783"/>
                      <a:pt x="3518" y="21600"/>
                      <a:pt x="6619" y="21600"/>
                    </a:cubicBezTo>
                    <a:cubicBezTo>
                      <a:pt x="8294" y="21600"/>
                      <a:pt x="10156" y="21052"/>
                      <a:pt x="12015" y="19951"/>
                    </a:cubicBezTo>
                    <a:cubicBezTo>
                      <a:pt x="17325" y="16777"/>
                      <a:pt x="20637" y="10136"/>
                      <a:pt x="19427" y="5068"/>
                    </a:cubicBezTo>
                    <a:cubicBezTo>
                      <a:pt x="18642" y="1817"/>
                      <a:pt x="16160" y="0"/>
                      <a:pt x="130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3" name="Google Shape;316;p21"/>
              <p:cNvSpPr/>
              <p:nvPr/>
            </p:nvSpPr>
            <p:spPr>
              <a:xfrm>
                <a:off x="1040949" y="991710"/>
                <a:ext cx="135886" cy="128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6" h="21600" fill="norm" stroke="1" extrusionOk="0">
                    <a:moveTo>
                      <a:pt x="12899" y="0"/>
                    </a:moveTo>
                    <a:cubicBezTo>
                      <a:pt x="10294" y="0"/>
                      <a:pt x="7282" y="1415"/>
                      <a:pt x="4700" y="4069"/>
                    </a:cubicBezTo>
                    <a:cubicBezTo>
                      <a:pt x="185" y="8723"/>
                      <a:pt x="-1342" y="15531"/>
                      <a:pt x="1286" y="19234"/>
                    </a:cubicBezTo>
                    <a:cubicBezTo>
                      <a:pt x="2410" y="20819"/>
                      <a:pt x="4077" y="21600"/>
                      <a:pt x="6017" y="21600"/>
                    </a:cubicBezTo>
                    <a:cubicBezTo>
                      <a:pt x="8599" y="21600"/>
                      <a:pt x="11611" y="20185"/>
                      <a:pt x="14210" y="17531"/>
                    </a:cubicBezTo>
                    <a:cubicBezTo>
                      <a:pt x="18731" y="12849"/>
                      <a:pt x="20258" y="6069"/>
                      <a:pt x="17630" y="2366"/>
                    </a:cubicBezTo>
                    <a:cubicBezTo>
                      <a:pt x="16506" y="781"/>
                      <a:pt x="14810" y="0"/>
                      <a:pt x="12899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4" name="Google Shape;317;p21"/>
              <p:cNvSpPr/>
              <p:nvPr/>
            </p:nvSpPr>
            <p:spPr>
              <a:xfrm>
                <a:off x="817022" y="974590"/>
                <a:ext cx="713633" cy="55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9" h="21600" fill="norm" stroke="1" extrusionOk="0">
                    <a:moveTo>
                      <a:pt x="18632" y="0"/>
                    </a:moveTo>
                    <a:cubicBezTo>
                      <a:pt x="18024" y="0"/>
                      <a:pt x="17206" y="2727"/>
                      <a:pt x="16730" y="2933"/>
                    </a:cubicBezTo>
                    <a:cubicBezTo>
                      <a:pt x="16706" y="2944"/>
                      <a:pt x="16682" y="2949"/>
                      <a:pt x="16659" y="2949"/>
                    </a:cubicBezTo>
                    <a:cubicBezTo>
                      <a:pt x="16291" y="2949"/>
                      <a:pt x="16000" y="1729"/>
                      <a:pt x="15469" y="1729"/>
                    </a:cubicBezTo>
                    <a:cubicBezTo>
                      <a:pt x="15344" y="1729"/>
                      <a:pt x="15205" y="1795"/>
                      <a:pt x="15050" y="1963"/>
                    </a:cubicBezTo>
                    <a:cubicBezTo>
                      <a:pt x="14190" y="2879"/>
                      <a:pt x="16263" y="4042"/>
                      <a:pt x="15257" y="6041"/>
                    </a:cubicBezTo>
                    <a:cubicBezTo>
                      <a:pt x="11112" y="14245"/>
                      <a:pt x="86" y="17325"/>
                      <a:pt x="1" y="19981"/>
                    </a:cubicBezTo>
                    <a:cubicBezTo>
                      <a:pt x="-31" y="21042"/>
                      <a:pt x="998" y="21600"/>
                      <a:pt x="2585" y="21600"/>
                    </a:cubicBezTo>
                    <a:cubicBezTo>
                      <a:pt x="5770" y="21600"/>
                      <a:pt x="11205" y="19353"/>
                      <a:pt x="14844" y="14404"/>
                    </a:cubicBezTo>
                    <a:cubicBezTo>
                      <a:pt x="20296" y="6996"/>
                      <a:pt x="21569" y="3749"/>
                      <a:pt x="20623" y="3098"/>
                    </a:cubicBezTo>
                    <a:cubicBezTo>
                      <a:pt x="20400" y="2944"/>
                      <a:pt x="20214" y="2886"/>
                      <a:pt x="20058" y="2886"/>
                    </a:cubicBezTo>
                    <a:cubicBezTo>
                      <a:pt x="19926" y="2886"/>
                      <a:pt x="19817" y="2928"/>
                      <a:pt x="19728" y="2991"/>
                    </a:cubicBezTo>
                    <a:cubicBezTo>
                      <a:pt x="19933" y="2590"/>
                      <a:pt x="20077" y="2020"/>
                      <a:pt x="19602" y="1578"/>
                    </a:cubicBezTo>
                    <a:cubicBezTo>
                      <a:pt x="19398" y="1390"/>
                      <a:pt x="19219" y="1319"/>
                      <a:pt x="19066" y="1319"/>
                    </a:cubicBezTo>
                    <a:cubicBezTo>
                      <a:pt x="18801" y="1319"/>
                      <a:pt x="18612" y="1530"/>
                      <a:pt x="18498" y="1709"/>
                    </a:cubicBezTo>
                    <a:cubicBezTo>
                      <a:pt x="18734" y="1219"/>
                      <a:pt x="19168" y="178"/>
                      <a:pt x="18697" y="11"/>
                    </a:cubicBezTo>
                    <a:cubicBezTo>
                      <a:pt x="18676" y="3"/>
                      <a:pt x="18654" y="0"/>
                      <a:pt x="18632" y="0"/>
                    </a:cubicBezTo>
                    <a:close/>
                  </a:path>
                </a:pathLst>
              </a:custGeom>
              <a:solidFill>
                <a:srgbClr val="F7B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5" name="Google Shape;318;p21"/>
              <p:cNvSpPr/>
              <p:nvPr/>
            </p:nvSpPr>
            <p:spPr>
              <a:xfrm>
                <a:off x="1176847" y="1345314"/>
                <a:ext cx="80213" cy="5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3" h="21600" fill="norm" stroke="1" extrusionOk="0">
                    <a:moveTo>
                      <a:pt x="15011" y="0"/>
                    </a:moveTo>
                    <a:cubicBezTo>
                      <a:pt x="13489" y="0"/>
                      <a:pt x="11956" y="689"/>
                      <a:pt x="10667" y="1378"/>
                    </a:cubicBezTo>
                    <a:cubicBezTo>
                      <a:pt x="7389" y="3164"/>
                      <a:pt x="4067" y="5608"/>
                      <a:pt x="467" y="8756"/>
                    </a:cubicBezTo>
                    <a:cubicBezTo>
                      <a:pt x="11" y="9147"/>
                      <a:pt x="-133" y="9978"/>
                      <a:pt x="134" y="10620"/>
                    </a:cubicBezTo>
                    <a:cubicBezTo>
                      <a:pt x="311" y="11074"/>
                      <a:pt x="645" y="11309"/>
                      <a:pt x="967" y="11309"/>
                    </a:cubicBezTo>
                    <a:cubicBezTo>
                      <a:pt x="1156" y="11309"/>
                      <a:pt x="1345" y="11231"/>
                      <a:pt x="1500" y="11074"/>
                    </a:cubicBezTo>
                    <a:cubicBezTo>
                      <a:pt x="4978" y="8051"/>
                      <a:pt x="8211" y="5670"/>
                      <a:pt x="11400" y="3932"/>
                    </a:cubicBezTo>
                    <a:cubicBezTo>
                      <a:pt x="12489" y="3336"/>
                      <a:pt x="13767" y="2757"/>
                      <a:pt x="14967" y="2757"/>
                    </a:cubicBezTo>
                    <a:cubicBezTo>
                      <a:pt x="15589" y="2757"/>
                      <a:pt x="16189" y="2913"/>
                      <a:pt x="16734" y="3305"/>
                    </a:cubicBezTo>
                    <a:cubicBezTo>
                      <a:pt x="17911" y="4135"/>
                      <a:pt x="18600" y="6062"/>
                      <a:pt x="18967" y="7550"/>
                    </a:cubicBezTo>
                    <a:cubicBezTo>
                      <a:pt x="19278" y="8819"/>
                      <a:pt x="19556" y="10683"/>
                      <a:pt x="19100" y="12171"/>
                    </a:cubicBezTo>
                    <a:cubicBezTo>
                      <a:pt x="18689" y="13502"/>
                      <a:pt x="17734" y="14410"/>
                      <a:pt x="16878" y="15178"/>
                    </a:cubicBezTo>
                    <a:cubicBezTo>
                      <a:pt x="15411" y="16462"/>
                      <a:pt x="13811" y="17434"/>
                      <a:pt x="12167" y="18201"/>
                    </a:cubicBezTo>
                    <a:cubicBezTo>
                      <a:pt x="11423" y="18514"/>
                      <a:pt x="10556" y="18828"/>
                      <a:pt x="9711" y="18828"/>
                    </a:cubicBezTo>
                    <a:cubicBezTo>
                      <a:pt x="9523" y="18828"/>
                      <a:pt x="9345" y="18812"/>
                      <a:pt x="9167" y="18781"/>
                    </a:cubicBezTo>
                    <a:cubicBezTo>
                      <a:pt x="8256" y="18514"/>
                      <a:pt x="7523" y="17684"/>
                      <a:pt x="7345" y="16791"/>
                    </a:cubicBezTo>
                    <a:cubicBezTo>
                      <a:pt x="7111" y="15491"/>
                      <a:pt x="7756" y="14097"/>
                      <a:pt x="8167" y="13330"/>
                    </a:cubicBezTo>
                    <a:cubicBezTo>
                      <a:pt x="9345" y="11074"/>
                      <a:pt x="11178" y="9335"/>
                      <a:pt x="13134" y="8693"/>
                    </a:cubicBezTo>
                    <a:cubicBezTo>
                      <a:pt x="13323" y="8615"/>
                      <a:pt x="13489" y="8615"/>
                      <a:pt x="13634" y="8615"/>
                    </a:cubicBezTo>
                    <a:cubicBezTo>
                      <a:pt x="13089" y="9649"/>
                      <a:pt x="12400" y="10542"/>
                      <a:pt x="11678" y="11325"/>
                    </a:cubicBezTo>
                    <a:cubicBezTo>
                      <a:pt x="11223" y="11779"/>
                      <a:pt x="11134" y="12672"/>
                      <a:pt x="11445" y="13251"/>
                    </a:cubicBezTo>
                    <a:cubicBezTo>
                      <a:pt x="11634" y="13643"/>
                      <a:pt x="11934" y="13831"/>
                      <a:pt x="12234" y="13831"/>
                    </a:cubicBezTo>
                    <a:cubicBezTo>
                      <a:pt x="12434" y="13831"/>
                      <a:pt x="12634" y="13753"/>
                      <a:pt x="12811" y="13565"/>
                    </a:cubicBezTo>
                    <a:cubicBezTo>
                      <a:pt x="13723" y="12672"/>
                      <a:pt x="14545" y="11513"/>
                      <a:pt x="15234" y="10307"/>
                    </a:cubicBezTo>
                    <a:cubicBezTo>
                      <a:pt x="15367" y="9978"/>
                      <a:pt x="15723" y="9335"/>
                      <a:pt x="15723" y="8443"/>
                    </a:cubicBezTo>
                    <a:cubicBezTo>
                      <a:pt x="15778" y="7659"/>
                      <a:pt x="15545" y="7017"/>
                      <a:pt x="15089" y="6579"/>
                    </a:cubicBezTo>
                    <a:cubicBezTo>
                      <a:pt x="14656" y="6030"/>
                      <a:pt x="14067" y="5842"/>
                      <a:pt x="13523" y="5842"/>
                    </a:cubicBezTo>
                    <a:cubicBezTo>
                      <a:pt x="13211" y="5842"/>
                      <a:pt x="12923" y="5905"/>
                      <a:pt x="12678" y="5999"/>
                    </a:cubicBezTo>
                    <a:cubicBezTo>
                      <a:pt x="10256" y="6829"/>
                      <a:pt x="8067" y="8881"/>
                      <a:pt x="6567" y="11638"/>
                    </a:cubicBezTo>
                    <a:cubicBezTo>
                      <a:pt x="5523" y="13706"/>
                      <a:pt x="5111" y="15695"/>
                      <a:pt x="5478" y="17480"/>
                    </a:cubicBezTo>
                    <a:cubicBezTo>
                      <a:pt x="5834" y="19485"/>
                      <a:pt x="7156" y="21036"/>
                      <a:pt x="8800" y="21475"/>
                    </a:cubicBezTo>
                    <a:cubicBezTo>
                      <a:pt x="9167" y="21537"/>
                      <a:pt x="9489" y="21600"/>
                      <a:pt x="9811" y="21600"/>
                    </a:cubicBezTo>
                    <a:cubicBezTo>
                      <a:pt x="10900" y="21600"/>
                      <a:pt x="11956" y="21224"/>
                      <a:pt x="12767" y="20832"/>
                    </a:cubicBezTo>
                    <a:cubicBezTo>
                      <a:pt x="14545" y="20002"/>
                      <a:pt x="16267" y="18906"/>
                      <a:pt x="17911" y="17480"/>
                    </a:cubicBezTo>
                    <a:cubicBezTo>
                      <a:pt x="18967" y="16588"/>
                      <a:pt x="20245" y="15319"/>
                      <a:pt x="20878" y="13330"/>
                    </a:cubicBezTo>
                    <a:cubicBezTo>
                      <a:pt x="21467" y="11466"/>
                      <a:pt x="21423" y="9210"/>
                      <a:pt x="20789" y="6579"/>
                    </a:cubicBezTo>
                    <a:cubicBezTo>
                      <a:pt x="20100" y="3806"/>
                      <a:pt x="19000" y="1817"/>
                      <a:pt x="17634" y="846"/>
                    </a:cubicBezTo>
                    <a:cubicBezTo>
                      <a:pt x="16800" y="235"/>
                      <a:pt x="15900" y="0"/>
                      <a:pt x="1501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6" name="Google Shape;319;p21"/>
              <p:cNvSpPr/>
              <p:nvPr/>
            </p:nvSpPr>
            <p:spPr>
              <a:xfrm>
                <a:off x="889835" y="1006485"/>
                <a:ext cx="46744" cy="39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78" h="21600" fill="norm" stroke="1" extrusionOk="0">
                    <a:moveTo>
                      <a:pt x="18456" y="0"/>
                    </a:moveTo>
                    <a:lnTo>
                      <a:pt x="0" y="15724"/>
                    </a:lnTo>
                    <a:cubicBezTo>
                      <a:pt x="0" y="15724"/>
                      <a:pt x="-119" y="21600"/>
                      <a:pt x="3790" y="21600"/>
                    </a:cubicBezTo>
                    <a:cubicBezTo>
                      <a:pt x="4215" y="21600"/>
                      <a:pt x="4690" y="21531"/>
                      <a:pt x="5234" y="21370"/>
                    </a:cubicBezTo>
                    <a:cubicBezTo>
                      <a:pt x="10605" y="19764"/>
                      <a:pt x="21481" y="4247"/>
                      <a:pt x="1845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7" name="Google Shape;320;p21"/>
              <p:cNvSpPr/>
              <p:nvPr/>
            </p:nvSpPr>
            <p:spPr>
              <a:xfrm>
                <a:off x="659398" y="1006806"/>
                <a:ext cx="72806" cy="5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8" name="Google Shape;321;p21"/>
              <p:cNvSpPr/>
              <p:nvPr/>
            </p:nvSpPr>
            <p:spPr>
              <a:xfrm rot="20201656">
                <a:off x="914333" y="813632"/>
                <a:ext cx="100305" cy="6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29" name="Google Shape;322;p21"/>
              <p:cNvSpPr/>
              <p:nvPr/>
            </p:nvSpPr>
            <p:spPr>
              <a:xfrm rot="1613049">
                <a:off x="871703" y="1708140"/>
                <a:ext cx="110979" cy="287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0" name="Google Shape;323;p21"/>
              <p:cNvSpPr/>
              <p:nvPr/>
            </p:nvSpPr>
            <p:spPr>
              <a:xfrm flipH="1" rot="484226">
                <a:off x="909924" y="1956489"/>
                <a:ext cx="116407" cy="532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1" name="Google Shape;324;p21"/>
              <p:cNvSpPr/>
              <p:nvPr/>
            </p:nvSpPr>
            <p:spPr>
              <a:xfrm flipH="1" rot="1837075">
                <a:off x="552269" y="1940477"/>
                <a:ext cx="65916" cy="301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6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2" name="Google Shape;325;p21"/>
              <p:cNvSpPr/>
              <p:nvPr/>
            </p:nvSpPr>
            <p:spPr>
              <a:xfrm flipH="1">
                <a:off x="930014" y="1122674"/>
                <a:ext cx="37969" cy="20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3" name="Google Shape;326;p21"/>
              <p:cNvSpPr/>
              <p:nvPr/>
            </p:nvSpPr>
            <p:spPr>
              <a:xfrm rot="19656301">
                <a:off x="804200" y="1414234"/>
                <a:ext cx="230703" cy="242362"/>
              </a:xfrm>
              <a:prstGeom prst="rect">
                <a:avLst/>
              </a:pr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  <p:grpSp>
          <p:nvGrpSpPr>
            <p:cNvPr id="366" name="Google Shape;327;p21"/>
            <p:cNvGrpSpPr/>
            <p:nvPr/>
          </p:nvGrpSpPr>
          <p:grpSpPr>
            <a:xfrm>
              <a:off x="80751" y="3591483"/>
              <a:ext cx="1132644" cy="1620434"/>
              <a:chOff x="0" y="0"/>
              <a:chExt cx="1132643" cy="1620432"/>
            </a:xfrm>
          </p:grpSpPr>
          <p:sp>
            <p:nvSpPr>
              <p:cNvPr id="335" name="Google Shape;328;p21"/>
              <p:cNvSpPr/>
              <p:nvPr/>
            </p:nvSpPr>
            <p:spPr>
              <a:xfrm flipH="1">
                <a:off x="90475" y="728681"/>
                <a:ext cx="269271" cy="25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600" fill="norm" stroke="1" extrusionOk="0">
                    <a:moveTo>
                      <a:pt x="10489" y="0"/>
                    </a:moveTo>
                    <a:cubicBezTo>
                      <a:pt x="3544" y="0"/>
                      <a:pt x="967" y="10173"/>
                      <a:pt x="46" y="16537"/>
                    </a:cubicBezTo>
                    <a:cubicBezTo>
                      <a:pt x="-321" y="19195"/>
                      <a:pt x="1544" y="21600"/>
                      <a:pt x="4005" y="21600"/>
                    </a:cubicBezTo>
                    <a:lnTo>
                      <a:pt x="16963" y="21600"/>
                    </a:lnTo>
                    <a:cubicBezTo>
                      <a:pt x="19383" y="21600"/>
                      <a:pt x="21279" y="19195"/>
                      <a:pt x="20891" y="16537"/>
                    </a:cubicBezTo>
                    <a:cubicBezTo>
                      <a:pt x="19959" y="10173"/>
                      <a:pt x="17393" y="0"/>
                      <a:pt x="1048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6" name="Google Shape;329;p21"/>
              <p:cNvSpPr/>
              <p:nvPr/>
            </p:nvSpPr>
            <p:spPr>
              <a:xfrm flipH="1">
                <a:off x="324605" y="563580"/>
                <a:ext cx="133541" cy="54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9" h="21600" fill="norm" stroke="1" extrusionOk="0">
                    <a:moveTo>
                      <a:pt x="3671" y="0"/>
                    </a:moveTo>
                    <a:cubicBezTo>
                      <a:pt x="2117" y="0"/>
                      <a:pt x="563" y="260"/>
                      <a:pt x="408" y="811"/>
                    </a:cubicBezTo>
                    <a:cubicBezTo>
                      <a:pt x="-1632" y="8038"/>
                      <a:pt x="4195" y="14315"/>
                      <a:pt x="13072" y="21086"/>
                    </a:cubicBezTo>
                    <a:cubicBezTo>
                      <a:pt x="13539" y="21446"/>
                      <a:pt x="14510" y="21600"/>
                      <a:pt x="15559" y="21600"/>
                    </a:cubicBezTo>
                    <a:cubicBezTo>
                      <a:pt x="17637" y="21600"/>
                      <a:pt x="19968" y="20996"/>
                      <a:pt x="19055" y="20269"/>
                    </a:cubicBezTo>
                    <a:cubicBezTo>
                      <a:pt x="10567" y="13790"/>
                      <a:pt x="5128" y="7895"/>
                      <a:pt x="7051" y="960"/>
                    </a:cubicBezTo>
                    <a:cubicBezTo>
                      <a:pt x="7226" y="334"/>
                      <a:pt x="5439" y="0"/>
                      <a:pt x="367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7" name="Google Shape;330;p21"/>
              <p:cNvSpPr/>
              <p:nvPr/>
            </p:nvSpPr>
            <p:spPr>
              <a:xfrm flipH="1">
                <a:off x="179865" y="0"/>
                <a:ext cx="556415" cy="59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600" fill="norm" stroke="1" extrusionOk="0">
                    <a:moveTo>
                      <a:pt x="10534" y="0"/>
                    </a:moveTo>
                    <a:cubicBezTo>
                      <a:pt x="981" y="0"/>
                      <a:pt x="0" y="13552"/>
                      <a:pt x="0" y="19189"/>
                    </a:cubicBezTo>
                    <a:cubicBezTo>
                      <a:pt x="0" y="20512"/>
                      <a:pt x="1159" y="21585"/>
                      <a:pt x="2568" y="21585"/>
                    </a:cubicBezTo>
                    <a:cubicBezTo>
                      <a:pt x="3800" y="21575"/>
                      <a:pt x="5397" y="21575"/>
                      <a:pt x="7141" y="21575"/>
                    </a:cubicBezTo>
                    <a:cubicBezTo>
                      <a:pt x="11218" y="21575"/>
                      <a:pt x="16103" y="21590"/>
                      <a:pt x="19016" y="21600"/>
                    </a:cubicBezTo>
                    <a:cubicBezTo>
                      <a:pt x="20462" y="21600"/>
                      <a:pt x="21600" y="20497"/>
                      <a:pt x="21563" y="19140"/>
                    </a:cubicBezTo>
                    <a:cubicBezTo>
                      <a:pt x="21423" y="13454"/>
                      <a:pt x="20050" y="0"/>
                      <a:pt x="1053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8" name="Google Shape;331;p21"/>
              <p:cNvSpPr/>
              <p:nvPr/>
            </p:nvSpPr>
            <p:spPr>
              <a:xfrm flipH="1">
                <a:off x="100867" y="359156"/>
                <a:ext cx="75535" cy="85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0" h="21600" fill="norm" stroke="1" extrusionOk="0">
                    <a:moveTo>
                      <a:pt x="6905" y="0"/>
                    </a:moveTo>
                    <a:cubicBezTo>
                      <a:pt x="3682" y="0"/>
                      <a:pt x="135" y="289"/>
                      <a:pt x="941" y="727"/>
                    </a:cubicBezTo>
                    <a:cubicBezTo>
                      <a:pt x="7099" y="4215"/>
                      <a:pt x="8421" y="7692"/>
                      <a:pt x="5326" y="11218"/>
                    </a:cubicBezTo>
                    <a:cubicBezTo>
                      <a:pt x="2489" y="14498"/>
                      <a:pt x="-2057" y="17745"/>
                      <a:pt x="1038" y="21050"/>
                    </a:cubicBezTo>
                    <a:cubicBezTo>
                      <a:pt x="1393" y="21417"/>
                      <a:pt x="4359" y="21600"/>
                      <a:pt x="7131" y="21600"/>
                    </a:cubicBezTo>
                    <a:cubicBezTo>
                      <a:pt x="9871" y="21600"/>
                      <a:pt x="12418" y="21420"/>
                      <a:pt x="12031" y="21050"/>
                    </a:cubicBezTo>
                    <a:cubicBezTo>
                      <a:pt x="8743" y="17491"/>
                      <a:pt x="14353" y="14023"/>
                      <a:pt x="16996" y="10491"/>
                    </a:cubicBezTo>
                    <a:cubicBezTo>
                      <a:pt x="19543" y="7102"/>
                      <a:pt x="17544" y="3753"/>
                      <a:pt x="11612" y="425"/>
                    </a:cubicBezTo>
                    <a:cubicBezTo>
                      <a:pt x="11096" y="129"/>
                      <a:pt x="9065" y="0"/>
                      <a:pt x="690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39" name="Google Shape;332;p21"/>
              <p:cNvSpPr/>
              <p:nvPr/>
            </p:nvSpPr>
            <p:spPr>
              <a:xfrm flipH="1">
                <a:off x="-1" y="78511"/>
                <a:ext cx="311352" cy="3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9988" y="0"/>
                    </a:moveTo>
                    <a:cubicBezTo>
                      <a:pt x="1367" y="0"/>
                      <a:pt x="122" y="13243"/>
                      <a:pt x="1" y="18788"/>
                    </a:cubicBezTo>
                    <a:cubicBezTo>
                      <a:pt x="-36" y="20116"/>
                      <a:pt x="1051" y="21209"/>
                      <a:pt x="2472" y="21279"/>
                    </a:cubicBezTo>
                    <a:lnTo>
                      <a:pt x="10276" y="21600"/>
                    </a:lnTo>
                    <a:cubicBezTo>
                      <a:pt x="14429" y="21513"/>
                      <a:pt x="17123" y="21513"/>
                      <a:pt x="18870" y="21513"/>
                    </a:cubicBezTo>
                    <a:cubicBezTo>
                      <a:pt x="18879" y="21513"/>
                      <a:pt x="18898" y="21513"/>
                      <a:pt x="18916" y="21513"/>
                    </a:cubicBezTo>
                    <a:cubicBezTo>
                      <a:pt x="20384" y="21513"/>
                      <a:pt x="21564" y="20307"/>
                      <a:pt x="21471" y="18936"/>
                    </a:cubicBezTo>
                    <a:cubicBezTo>
                      <a:pt x="20997" y="13217"/>
                      <a:pt x="18991" y="304"/>
                      <a:pt x="10276" y="0"/>
                    </a:cubicBezTo>
                    <a:cubicBezTo>
                      <a:pt x="10174" y="0"/>
                      <a:pt x="10081" y="0"/>
                      <a:pt x="998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0" name="Google Shape;333;p21"/>
              <p:cNvSpPr/>
              <p:nvPr/>
            </p:nvSpPr>
            <p:spPr>
              <a:xfrm flipH="1">
                <a:off x="432826" y="585664"/>
                <a:ext cx="48219" cy="583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fill="norm" stroke="1" extrusionOk="0">
                    <a:moveTo>
                      <a:pt x="10229" y="0"/>
                    </a:moveTo>
                    <a:cubicBezTo>
                      <a:pt x="5054" y="0"/>
                      <a:pt x="-60" y="269"/>
                      <a:pt x="0" y="817"/>
                    </a:cubicBezTo>
                    <a:cubicBezTo>
                      <a:pt x="241" y="7466"/>
                      <a:pt x="602" y="14119"/>
                      <a:pt x="782" y="20768"/>
                    </a:cubicBezTo>
                    <a:cubicBezTo>
                      <a:pt x="963" y="21321"/>
                      <a:pt x="6137" y="21600"/>
                      <a:pt x="11251" y="21600"/>
                    </a:cubicBezTo>
                    <a:cubicBezTo>
                      <a:pt x="16426" y="21600"/>
                      <a:pt x="21540" y="21321"/>
                      <a:pt x="21540" y="20768"/>
                    </a:cubicBezTo>
                    <a:cubicBezTo>
                      <a:pt x="21179" y="14119"/>
                      <a:pt x="20998" y="7466"/>
                      <a:pt x="20517" y="817"/>
                    </a:cubicBezTo>
                    <a:cubicBezTo>
                      <a:pt x="20517" y="269"/>
                      <a:pt x="15343" y="0"/>
                      <a:pt x="1022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1" name="Google Shape;334;p21"/>
              <p:cNvSpPr/>
              <p:nvPr/>
            </p:nvSpPr>
            <p:spPr>
              <a:xfrm flipH="1">
                <a:off x="292970" y="257348"/>
                <a:ext cx="343534" cy="407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10747" y="0"/>
                    </a:moveTo>
                    <a:cubicBezTo>
                      <a:pt x="1895" y="0"/>
                      <a:pt x="288" y="12757"/>
                      <a:pt x="2" y="18676"/>
                    </a:cubicBezTo>
                    <a:cubicBezTo>
                      <a:pt x="-57" y="20259"/>
                      <a:pt x="1441" y="21600"/>
                      <a:pt x="3342" y="21600"/>
                    </a:cubicBezTo>
                    <a:lnTo>
                      <a:pt x="18135" y="21600"/>
                    </a:lnTo>
                    <a:cubicBezTo>
                      <a:pt x="20028" y="21600"/>
                      <a:pt x="21543" y="20259"/>
                      <a:pt x="21459" y="18676"/>
                    </a:cubicBezTo>
                    <a:cubicBezTo>
                      <a:pt x="21173" y="12757"/>
                      <a:pt x="19566" y="0"/>
                      <a:pt x="1074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2" name="Google Shape;335;p21"/>
              <p:cNvSpPr/>
              <p:nvPr/>
            </p:nvSpPr>
            <p:spPr>
              <a:xfrm flipH="1">
                <a:off x="190922" y="912501"/>
                <a:ext cx="110882" cy="208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04" h="21600" fill="norm" stroke="1" extrusionOk="0">
                    <a:moveTo>
                      <a:pt x="14772" y="0"/>
                    </a:moveTo>
                    <a:cubicBezTo>
                      <a:pt x="12479" y="0"/>
                      <a:pt x="10029" y="1186"/>
                      <a:pt x="10681" y="3000"/>
                    </a:cubicBezTo>
                    <a:cubicBezTo>
                      <a:pt x="11603" y="5567"/>
                      <a:pt x="8456" y="8958"/>
                      <a:pt x="6770" y="11135"/>
                    </a:cubicBezTo>
                    <a:cubicBezTo>
                      <a:pt x="5017" y="13535"/>
                      <a:pt x="2859" y="15809"/>
                      <a:pt x="634" y="18056"/>
                    </a:cubicBezTo>
                    <a:cubicBezTo>
                      <a:pt x="-1254" y="19884"/>
                      <a:pt x="1421" y="21600"/>
                      <a:pt x="4095" y="21600"/>
                    </a:cubicBezTo>
                    <a:cubicBezTo>
                      <a:pt x="5264" y="21600"/>
                      <a:pt x="6433" y="21279"/>
                      <a:pt x="7220" y="20484"/>
                    </a:cubicBezTo>
                    <a:cubicBezTo>
                      <a:pt x="12367" y="15488"/>
                      <a:pt x="20346" y="7953"/>
                      <a:pt x="18121" y="1702"/>
                    </a:cubicBezTo>
                    <a:cubicBezTo>
                      <a:pt x="17694" y="516"/>
                      <a:pt x="16255" y="0"/>
                      <a:pt x="14772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3" name="Google Shape;336;p21"/>
              <p:cNvSpPr/>
              <p:nvPr/>
            </p:nvSpPr>
            <p:spPr>
              <a:xfrm flipH="1">
                <a:off x="353640" y="990068"/>
                <a:ext cx="779004" cy="63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fill="norm" stroke="1" extrusionOk="0">
                    <a:moveTo>
                      <a:pt x="816" y="0"/>
                    </a:moveTo>
                    <a:cubicBezTo>
                      <a:pt x="69" y="0"/>
                      <a:pt x="-212" y="512"/>
                      <a:pt x="169" y="1657"/>
                    </a:cubicBezTo>
                    <a:cubicBezTo>
                      <a:pt x="2325" y="8149"/>
                      <a:pt x="21007" y="21365"/>
                      <a:pt x="21137" y="21600"/>
                    </a:cubicBezTo>
                    <a:lnTo>
                      <a:pt x="21388" y="20986"/>
                    </a:lnTo>
                    <a:cubicBezTo>
                      <a:pt x="17801" y="11079"/>
                      <a:pt x="4288" y="0"/>
                      <a:pt x="816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4" name="Google Shape;337;p21"/>
              <p:cNvSpPr/>
              <p:nvPr/>
            </p:nvSpPr>
            <p:spPr>
              <a:xfrm flipH="1">
                <a:off x="399298" y="1022253"/>
                <a:ext cx="707917" cy="539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67" y="960"/>
                      <a:pt x="1755" y="1882"/>
                      <a:pt x="2634" y="2837"/>
                    </a:cubicBezTo>
                    <a:lnTo>
                      <a:pt x="4796" y="5086"/>
                    </a:lnTo>
                    <a:cubicBezTo>
                      <a:pt x="4545" y="5140"/>
                      <a:pt x="4307" y="5178"/>
                      <a:pt x="4052" y="5253"/>
                    </a:cubicBezTo>
                    <a:cubicBezTo>
                      <a:pt x="3715" y="5361"/>
                      <a:pt x="3382" y="5474"/>
                      <a:pt x="3045" y="5636"/>
                    </a:cubicBezTo>
                    <a:cubicBezTo>
                      <a:pt x="3395" y="5711"/>
                      <a:pt x="3744" y="5728"/>
                      <a:pt x="4093" y="5728"/>
                    </a:cubicBezTo>
                    <a:cubicBezTo>
                      <a:pt x="4447" y="5728"/>
                      <a:pt x="4784" y="5695"/>
                      <a:pt x="5133" y="5636"/>
                    </a:cubicBezTo>
                    <a:lnTo>
                      <a:pt x="5318" y="5620"/>
                    </a:lnTo>
                    <a:cubicBezTo>
                      <a:pt x="6156" y="6504"/>
                      <a:pt x="7015" y="7367"/>
                      <a:pt x="7853" y="8219"/>
                    </a:cubicBezTo>
                    <a:cubicBezTo>
                      <a:pt x="7730" y="8289"/>
                      <a:pt x="7603" y="8343"/>
                      <a:pt x="7479" y="8413"/>
                    </a:cubicBezTo>
                    <a:cubicBezTo>
                      <a:pt x="7167" y="8564"/>
                      <a:pt x="6871" y="8748"/>
                      <a:pt x="6592" y="9007"/>
                    </a:cubicBezTo>
                    <a:cubicBezTo>
                      <a:pt x="6633" y="9012"/>
                      <a:pt x="6674" y="9012"/>
                      <a:pt x="6715" y="9012"/>
                    </a:cubicBezTo>
                    <a:cubicBezTo>
                      <a:pt x="7011" y="9012"/>
                      <a:pt x="7290" y="8958"/>
                      <a:pt x="7574" y="8899"/>
                    </a:cubicBezTo>
                    <a:cubicBezTo>
                      <a:pt x="7829" y="8840"/>
                      <a:pt x="8067" y="8748"/>
                      <a:pt x="8301" y="8678"/>
                    </a:cubicBezTo>
                    <a:cubicBezTo>
                      <a:pt x="9090" y="9465"/>
                      <a:pt x="9875" y="10258"/>
                      <a:pt x="10660" y="11051"/>
                    </a:cubicBezTo>
                    <a:cubicBezTo>
                      <a:pt x="10788" y="11175"/>
                      <a:pt x="10927" y="11310"/>
                      <a:pt x="11055" y="11455"/>
                    </a:cubicBezTo>
                    <a:cubicBezTo>
                      <a:pt x="10677" y="11660"/>
                      <a:pt x="10311" y="11881"/>
                      <a:pt x="9958" y="12194"/>
                    </a:cubicBezTo>
                    <a:cubicBezTo>
                      <a:pt x="10492" y="12173"/>
                      <a:pt x="10981" y="12027"/>
                      <a:pt x="11474" y="11860"/>
                    </a:cubicBezTo>
                    <a:cubicBezTo>
                      <a:pt x="12473" y="12858"/>
                      <a:pt x="13479" y="13828"/>
                      <a:pt x="14478" y="14804"/>
                    </a:cubicBezTo>
                    <a:cubicBezTo>
                      <a:pt x="13985" y="14988"/>
                      <a:pt x="13496" y="15193"/>
                      <a:pt x="13015" y="15506"/>
                    </a:cubicBezTo>
                    <a:cubicBezTo>
                      <a:pt x="13134" y="15516"/>
                      <a:pt x="13245" y="15522"/>
                      <a:pt x="13360" y="15522"/>
                    </a:cubicBezTo>
                    <a:cubicBezTo>
                      <a:pt x="13907" y="15522"/>
                      <a:pt x="14433" y="15419"/>
                      <a:pt x="14951" y="15284"/>
                    </a:cubicBezTo>
                    <a:cubicBezTo>
                      <a:pt x="15333" y="15651"/>
                      <a:pt x="15711" y="16018"/>
                      <a:pt x="16089" y="16390"/>
                    </a:cubicBezTo>
                    <a:cubicBezTo>
                      <a:pt x="16607" y="16886"/>
                      <a:pt x="17112" y="17382"/>
                      <a:pt x="17634" y="17862"/>
                    </a:cubicBezTo>
                    <a:cubicBezTo>
                      <a:pt x="17392" y="17970"/>
                      <a:pt x="17170" y="18100"/>
                      <a:pt x="16944" y="18267"/>
                    </a:cubicBezTo>
                    <a:cubicBezTo>
                      <a:pt x="17137" y="18305"/>
                      <a:pt x="17322" y="18316"/>
                      <a:pt x="17503" y="18316"/>
                    </a:cubicBezTo>
                    <a:cubicBezTo>
                      <a:pt x="17688" y="18316"/>
                      <a:pt x="17864" y="18305"/>
                      <a:pt x="18041" y="18289"/>
                    </a:cubicBezTo>
                    <a:lnTo>
                      <a:pt x="18053" y="18289"/>
                    </a:lnTo>
                    <a:cubicBezTo>
                      <a:pt x="19233" y="19410"/>
                      <a:pt x="20408" y="20516"/>
                      <a:pt x="21600" y="21600"/>
                    </a:cubicBezTo>
                    <a:lnTo>
                      <a:pt x="18966" y="18779"/>
                    </a:lnTo>
                    <a:lnTo>
                      <a:pt x="18222" y="17992"/>
                    </a:lnTo>
                    <a:lnTo>
                      <a:pt x="18210" y="17954"/>
                    </a:lnTo>
                    <a:cubicBezTo>
                      <a:pt x="18181" y="17496"/>
                      <a:pt x="18123" y="17032"/>
                      <a:pt x="18025" y="16590"/>
                    </a:cubicBezTo>
                    <a:cubicBezTo>
                      <a:pt x="17930" y="16131"/>
                      <a:pt x="17815" y="15689"/>
                      <a:pt x="17634" y="15247"/>
                    </a:cubicBezTo>
                    <a:cubicBezTo>
                      <a:pt x="17560" y="15748"/>
                      <a:pt x="17577" y="16223"/>
                      <a:pt x="17605" y="16681"/>
                    </a:cubicBezTo>
                    <a:cubicBezTo>
                      <a:pt x="17634" y="16946"/>
                      <a:pt x="17663" y="17199"/>
                      <a:pt x="17688" y="17458"/>
                    </a:cubicBezTo>
                    <a:lnTo>
                      <a:pt x="16299" y="16018"/>
                    </a:lnTo>
                    <a:cubicBezTo>
                      <a:pt x="15937" y="15635"/>
                      <a:pt x="15559" y="15263"/>
                      <a:pt x="15193" y="14880"/>
                    </a:cubicBezTo>
                    <a:cubicBezTo>
                      <a:pt x="15152" y="14438"/>
                      <a:pt x="15107" y="13996"/>
                      <a:pt x="15037" y="13553"/>
                    </a:cubicBezTo>
                    <a:cubicBezTo>
                      <a:pt x="14951" y="13111"/>
                      <a:pt x="14868" y="12653"/>
                      <a:pt x="14729" y="12210"/>
                    </a:cubicBezTo>
                    <a:cubicBezTo>
                      <a:pt x="14671" y="12690"/>
                      <a:pt x="14659" y="13149"/>
                      <a:pt x="14659" y="13607"/>
                    </a:cubicBezTo>
                    <a:cubicBezTo>
                      <a:pt x="14659" y="13866"/>
                      <a:pt x="14671" y="14109"/>
                      <a:pt x="14688" y="14362"/>
                    </a:cubicBezTo>
                    <a:cubicBezTo>
                      <a:pt x="13705" y="13370"/>
                      <a:pt x="12723" y="12372"/>
                      <a:pt x="11741" y="11380"/>
                    </a:cubicBezTo>
                    <a:cubicBezTo>
                      <a:pt x="11741" y="10938"/>
                      <a:pt x="11729" y="10479"/>
                      <a:pt x="11688" y="10037"/>
                    </a:cubicBezTo>
                    <a:cubicBezTo>
                      <a:pt x="11630" y="9541"/>
                      <a:pt x="11573" y="9061"/>
                      <a:pt x="11449" y="8564"/>
                    </a:cubicBezTo>
                    <a:cubicBezTo>
                      <a:pt x="11351" y="9061"/>
                      <a:pt x="11305" y="9562"/>
                      <a:pt x="11293" y="10053"/>
                    </a:cubicBezTo>
                    <a:cubicBezTo>
                      <a:pt x="11281" y="10333"/>
                      <a:pt x="11281" y="10625"/>
                      <a:pt x="11281" y="10905"/>
                    </a:cubicBezTo>
                    <a:cubicBezTo>
                      <a:pt x="11166" y="10792"/>
                      <a:pt x="11055" y="10684"/>
                      <a:pt x="10944" y="10571"/>
                    </a:cubicBezTo>
                    <a:cubicBezTo>
                      <a:pt x="10184" y="9816"/>
                      <a:pt x="9440" y="9077"/>
                      <a:pt x="8696" y="8343"/>
                    </a:cubicBezTo>
                    <a:lnTo>
                      <a:pt x="8696" y="8306"/>
                    </a:lnTo>
                    <a:cubicBezTo>
                      <a:pt x="8684" y="7572"/>
                      <a:pt x="8655" y="6833"/>
                      <a:pt x="8486" y="6094"/>
                    </a:cubicBezTo>
                    <a:cubicBezTo>
                      <a:pt x="8334" y="6704"/>
                      <a:pt x="8277" y="7292"/>
                      <a:pt x="8248" y="7901"/>
                    </a:cubicBezTo>
                    <a:cubicBezTo>
                      <a:pt x="7336" y="7000"/>
                      <a:pt x="6423" y="6094"/>
                      <a:pt x="5511" y="5210"/>
                    </a:cubicBezTo>
                    <a:lnTo>
                      <a:pt x="5330" y="5048"/>
                    </a:lnTo>
                    <a:cubicBezTo>
                      <a:pt x="5330" y="4644"/>
                      <a:pt x="5318" y="4255"/>
                      <a:pt x="5273" y="3851"/>
                    </a:cubicBezTo>
                    <a:cubicBezTo>
                      <a:pt x="5232" y="3355"/>
                      <a:pt x="5174" y="2858"/>
                      <a:pt x="5063" y="2362"/>
                    </a:cubicBezTo>
                    <a:cubicBezTo>
                      <a:pt x="4981" y="2858"/>
                      <a:pt x="4923" y="3355"/>
                      <a:pt x="4895" y="3851"/>
                    </a:cubicBezTo>
                    <a:cubicBezTo>
                      <a:pt x="4882" y="4110"/>
                      <a:pt x="4882" y="4369"/>
                      <a:pt x="4870" y="4606"/>
                    </a:cubicBezTo>
                    <a:lnTo>
                      <a:pt x="2778" y="2583"/>
                    </a:lnTo>
                    <a:cubicBezTo>
                      <a:pt x="1853" y="1737"/>
                      <a:pt x="941" y="852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5" name="Google Shape;338;p21"/>
              <p:cNvSpPr/>
              <p:nvPr/>
            </p:nvSpPr>
            <p:spPr>
              <a:xfrm flipH="1">
                <a:off x="522758" y="413697"/>
                <a:ext cx="288814" cy="642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0" h="21600" fill="norm" stroke="1" extrusionOk="0">
                    <a:moveTo>
                      <a:pt x="7000" y="0"/>
                    </a:moveTo>
                    <a:cubicBezTo>
                      <a:pt x="7029" y="865"/>
                      <a:pt x="7128" y="1717"/>
                      <a:pt x="7207" y="2582"/>
                    </a:cubicBezTo>
                    <a:cubicBezTo>
                      <a:pt x="7404" y="3451"/>
                      <a:pt x="7532" y="4312"/>
                      <a:pt x="7769" y="5163"/>
                    </a:cubicBezTo>
                    <a:cubicBezTo>
                      <a:pt x="8074" y="6278"/>
                      <a:pt x="8478" y="7374"/>
                      <a:pt x="8952" y="8474"/>
                    </a:cubicBezTo>
                    <a:cubicBezTo>
                      <a:pt x="6024" y="7636"/>
                      <a:pt x="3056" y="6835"/>
                      <a:pt x="0" y="6105"/>
                    </a:cubicBezTo>
                    <a:cubicBezTo>
                      <a:pt x="2997" y="7188"/>
                      <a:pt x="6122" y="8212"/>
                      <a:pt x="9287" y="9185"/>
                    </a:cubicBezTo>
                    <a:cubicBezTo>
                      <a:pt x="9454" y="9557"/>
                      <a:pt x="9661" y="9910"/>
                      <a:pt x="9829" y="10263"/>
                    </a:cubicBezTo>
                    <a:cubicBezTo>
                      <a:pt x="10529" y="11536"/>
                      <a:pt x="11337" y="12804"/>
                      <a:pt x="12313" y="14041"/>
                    </a:cubicBezTo>
                    <a:cubicBezTo>
                      <a:pt x="12008" y="13991"/>
                      <a:pt x="11741" y="13932"/>
                      <a:pt x="11475" y="13882"/>
                    </a:cubicBezTo>
                    <a:cubicBezTo>
                      <a:pt x="10558" y="13733"/>
                      <a:pt x="9661" y="13574"/>
                      <a:pt x="8745" y="13452"/>
                    </a:cubicBezTo>
                    <a:cubicBezTo>
                      <a:pt x="6931" y="13176"/>
                      <a:pt x="5048" y="12940"/>
                      <a:pt x="3165" y="12741"/>
                    </a:cubicBezTo>
                    <a:cubicBezTo>
                      <a:pt x="4910" y="13139"/>
                      <a:pt x="6625" y="13511"/>
                      <a:pt x="8419" y="13855"/>
                    </a:cubicBezTo>
                    <a:lnTo>
                      <a:pt x="11002" y="14380"/>
                    </a:lnTo>
                    <a:cubicBezTo>
                      <a:pt x="11446" y="14475"/>
                      <a:pt x="11880" y="14548"/>
                      <a:pt x="12284" y="14639"/>
                    </a:cubicBezTo>
                    <a:cubicBezTo>
                      <a:pt x="12343" y="14657"/>
                      <a:pt x="12471" y="14693"/>
                      <a:pt x="12491" y="14693"/>
                    </a:cubicBezTo>
                    <a:cubicBezTo>
                      <a:pt x="12491" y="14693"/>
                      <a:pt x="12491" y="14693"/>
                      <a:pt x="12481" y="14688"/>
                    </a:cubicBezTo>
                    <a:cubicBezTo>
                      <a:pt x="12451" y="14688"/>
                      <a:pt x="12451" y="14675"/>
                      <a:pt x="12412" y="14661"/>
                    </a:cubicBezTo>
                    <a:lnTo>
                      <a:pt x="12412" y="14625"/>
                    </a:lnTo>
                    <a:cubicBezTo>
                      <a:pt x="12412" y="14639"/>
                      <a:pt x="12520" y="14720"/>
                      <a:pt x="12619" y="14752"/>
                    </a:cubicBezTo>
                    <a:cubicBezTo>
                      <a:pt x="12747" y="14797"/>
                      <a:pt x="12855" y="14797"/>
                      <a:pt x="12925" y="14811"/>
                    </a:cubicBezTo>
                    <a:cubicBezTo>
                      <a:pt x="13063" y="14937"/>
                      <a:pt x="13151" y="15073"/>
                      <a:pt x="13260" y="15214"/>
                    </a:cubicBezTo>
                    <a:cubicBezTo>
                      <a:pt x="14098" y="16124"/>
                      <a:pt x="14975" y="17021"/>
                      <a:pt x="15951" y="17886"/>
                    </a:cubicBezTo>
                    <a:cubicBezTo>
                      <a:pt x="14709" y="17795"/>
                      <a:pt x="13417" y="17737"/>
                      <a:pt x="12146" y="17687"/>
                    </a:cubicBezTo>
                    <a:cubicBezTo>
                      <a:pt x="10874" y="17637"/>
                      <a:pt x="9602" y="17605"/>
                      <a:pt x="8311" y="17605"/>
                    </a:cubicBezTo>
                    <a:cubicBezTo>
                      <a:pt x="8064" y="17605"/>
                      <a:pt x="7818" y="17605"/>
                      <a:pt x="7561" y="17610"/>
                    </a:cubicBezTo>
                    <a:cubicBezTo>
                      <a:pt x="9050" y="17841"/>
                      <a:pt x="10529" y="17999"/>
                      <a:pt x="12008" y="18135"/>
                    </a:cubicBezTo>
                    <a:cubicBezTo>
                      <a:pt x="13496" y="18276"/>
                      <a:pt x="14975" y="18384"/>
                      <a:pt x="16493" y="18479"/>
                    </a:cubicBezTo>
                    <a:lnTo>
                      <a:pt x="16690" y="18493"/>
                    </a:lnTo>
                    <a:cubicBezTo>
                      <a:pt x="17262" y="18941"/>
                      <a:pt x="20456" y="21183"/>
                      <a:pt x="21097" y="21600"/>
                    </a:cubicBezTo>
                    <a:cubicBezTo>
                      <a:pt x="21600" y="21088"/>
                      <a:pt x="17499" y="18878"/>
                      <a:pt x="17026" y="18416"/>
                    </a:cubicBezTo>
                    <a:lnTo>
                      <a:pt x="17124" y="18307"/>
                    </a:lnTo>
                    <a:cubicBezTo>
                      <a:pt x="17627" y="17737"/>
                      <a:pt x="18140" y="17143"/>
                      <a:pt x="18603" y="16559"/>
                    </a:cubicBezTo>
                    <a:cubicBezTo>
                      <a:pt x="18840" y="16265"/>
                      <a:pt x="19047" y="15957"/>
                      <a:pt x="19244" y="15662"/>
                    </a:cubicBezTo>
                    <a:cubicBezTo>
                      <a:pt x="19480" y="15368"/>
                      <a:pt x="19648" y="15060"/>
                      <a:pt x="19924" y="14765"/>
                    </a:cubicBezTo>
                    <a:cubicBezTo>
                      <a:pt x="19411" y="14996"/>
                      <a:pt x="19116" y="15291"/>
                      <a:pt x="18741" y="15553"/>
                    </a:cubicBezTo>
                    <a:cubicBezTo>
                      <a:pt x="18406" y="15830"/>
                      <a:pt x="18031" y="16097"/>
                      <a:pt x="17735" y="16387"/>
                    </a:cubicBezTo>
                    <a:cubicBezTo>
                      <a:pt x="17262" y="16822"/>
                      <a:pt x="16789" y="17256"/>
                      <a:pt x="16385" y="17700"/>
                    </a:cubicBezTo>
                    <a:cubicBezTo>
                      <a:pt x="16286" y="17628"/>
                      <a:pt x="16217" y="17551"/>
                      <a:pt x="16148" y="17474"/>
                    </a:cubicBezTo>
                    <a:cubicBezTo>
                      <a:pt x="15409" y="16681"/>
                      <a:pt x="14768" y="15866"/>
                      <a:pt x="14167" y="15060"/>
                    </a:cubicBezTo>
                    <a:cubicBezTo>
                      <a:pt x="14029" y="14888"/>
                      <a:pt x="13930" y="14720"/>
                      <a:pt x="13792" y="14534"/>
                    </a:cubicBezTo>
                    <a:cubicBezTo>
                      <a:pt x="13901" y="14489"/>
                      <a:pt x="13999" y="14426"/>
                      <a:pt x="14068" y="14362"/>
                    </a:cubicBezTo>
                    <a:cubicBezTo>
                      <a:pt x="15143" y="13619"/>
                      <a:pt x="16089" y="12849"/>
                      <a:pt x="16996" y="12075"/>
                    </a:cubicBezTo>
                    <a:cubicBezTo>
                      <a:pt x="17903" y="11300"/>
                      <a:pt x="18741" y="10499"/>
                      <a:pt x="19480" y="9679"/>
                    </a:cubicBezTo>
                    <a:cubicBezTo>
                      <a:pt x="18307" y="10390"/>
                      <a:pt x="17193" y="11115"/>
                      <a:pt x="16148" y="11844"/>
                    </a:cubicBezTo>
                    <a:lnTo>
                      <a:pt x="13329" y="13855"/>
                    </a:lnTo>
                    <a:cubicBezTo>
                      <a:pt x="12481" y="12618"/>
                      <a:pt x="11712" y="11377"/>
                      <a:pt x="11042" y="10127"/>
                    </a:cubicBezTo>
                    <a:cubicBezTo>
                      <a:pt x="10835" y="9774"/>
                      <a:pt x="10667" y="9430"/>
                      <a:pt x="10499" y="9077"/>
                    </a:cubicBezTo>
                    <a:cubicBezTo>
                      <a:pt x="12284" y="8008"/>
                      <a:pt x="14029" y="6925"/>
                      <a:pt x="15744" y="5811"/>
                    </a:cubicBezTo>
                    <a:cubicBezTo>
                      <a:pt x="17499" y="4683"/>
                      <a:pt x="19214" y="3528"/>
                      <a:pt x="20792" y="2319"/>
                    </a:cubicBezTo>
                    <a:cubicBezTo>
                      <a:pt x="18741" y="3356"/>
                      <a:pt x="16789" y="4421"/>
                      <a:pt x="14906" y="5521"/>
                    </a:cubicBezTo>
                    <a:cubicBezTo>
                      <a:pt x="13260" y="6445"/>
                      <a:pt x="11712" y="7405"/>
                      <a:pt x="10154" y="8366"/>
                    </a:cubicBezTo>
                    <a:cubicBezTo>
                      <a:pt x="10026" y="8116"/>
                      <a:pt x="9888" y="7867"/>
                      <a:pt x="9790" y="7623"/>
                    </a:cubicBezTo>
                    <a:cubicBezTo>
                      <a:pt x="9356" y="6789"/>
                      <a:pt x="9119" y="5938"/>
                      <a:pt x="8715" y="5104"/>
                    </a:cubicBezTo>
                    <a:cubicBezTo>
                      <a:pt x="8045" y="3415"/>
                      <a:pt x="7561" y="1703"/>
                      <a:pt x="7000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6" name="Google Shape;339;p21"/>
              <p:cNvSpPr/>
              <p:nvPr/>
            </p:nvSpPr>
            <p:spPr>
              <a:xfrm flipH="1">
                <a:off x="650030" y="323066"/>
                <a:ext cx="115319" cy="115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8" h="21600" fill="norm" stroke="1" extrusionOk="0">
                    <a:moveTo>
                      <a:pt x="9446" y="0"/>
                    </a:moveTo>
                    <a:cubicBezTo>
                      <a:pt x="8074" y="0"/>
                      <a:pt x="6702" y="327"/>
                      <a:pt x="5396" y="1056"/>
                    </a:cubicBezTo>
                    <a:cubicBezTo>
                      <a:pt x="638" y="3621"/>
                      <a:pt x="-1332" y="10058"/>
                      <a:pt x="948" y="15464"/>
                    </a:cubicBezTo>
                    <a:cubicBezTo>
                      <a:pt x="2585" y="19312"/>
                      <a:pt x="5993" y="21600"/>
                      <a:pt x="9512" y="21600"/>
                    </a:cubicBezTo>
                    <a:cubicBezTo>
                      <a:pt x="10884" y="21600"/>
                      <a:pt x="12257" y="21248"/>
                      <a:pt x="13562" y="20544"/>
                    </a:cubicBezTo>
                    <a:cubicBezTo>
                      <a:pt x="18320" y="17954"/>
                      <a:pt x="20268" y="11517"/>
                      <a:pt x="18011" y="6110"/>
                    </a:cubicBezTo>
                    <a:cubicBezTo>
                      <a:pt x="16373" y="2263"/>
                      <a:pt x="12965" y="0"/>
                      <a:pt x="94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7" name="Google Shape;340;p21"/>
              <p:cNvSpPr/>
              <p:nvPr/>
            </p:nvSpPr>
            <p:spPr>
              <a:xfrm flipH="1">
                <a:off x="480613" y="440091"/>
                <a:ext cx="115474" cy="115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5" h="21600" fill="norm" stroke="1" extrusionOk="0">
                    <a:moveTo>
                      <a:pt x="9487" y="0"/>
                    </a:moveTo>
                    <a:cubicBezTo>
                      <a:pt x="8116" y="0"/>
                      <a:pt x="6701" y="353"/>
                      <a:pt x="5375" y="1084"/>
                    </a:cubicBezTo>
                    <a:cubicBezTo>
                      <a:pt x="710" y="3655"/>
                      <a:pt x="-1346" y="10132"/>
                      <a:pt x="931" y="15450"/>
                    </a:cubicBezTo>
                    <a:cubicBezTo>
                      <a:pt x="2545" y="19357"/>
                      <a:pt x="5928" y="21600"/>
                      <a:pt x="9465" y="21600"/>
                    </a:cubicBezTo>
                    <a:cubicBezTo>
                      <a:pt x="10858" y="21600"/>
                      <a:pt x="12273" y="21247"/>
                      <a:pt x="13599" y="20541"/>
                    </a:cubicBezTo>
                    <a:cubicBezTo>
                      <a:pt x="18264" y="17945"/>
                      <a:pt x="20254" y="11493"/>
                      <a:pt x="18065" y="6150"/>
                    </a:cubicBezTo>
                    <a:cubicBezTo>
                      <a:pt x="16429" y="2268"/>
                      <a:pt x="13047" y="0"/>
                      <a:pt x="948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8" name="Google Shape;341;p21"/>
              <p:cNvSpPr/>
              <p:nvPr/>
            </p:nvSpPr>
            <p:spPr>
              <a:xfrm flipH="1">
                <a:off x="482349" y="628220"/>
                <a:ext cx="105657" cy="10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2" h="21600" fill="norm" stroke="1" extrusionOk="0">
                    <a:moveTo>
                      <a:pt x="9464" y="0"/>
                    </a:moveTo>
                    <a:cubicBezTo>
                      <a:pt x="8113" y="0"/>
                      <a:pt x="6713" y="330"/>
                      <a:pt x="5410" y="1073"/>
                    </a:cubicBezTo>
                    <a:cubicBezTo>
                      <a:pt x="631" y="3605"/>
                      <a:pt x="-1348" y="10071"/>
                      <a:pt x="969" y="15436"/>
                    </a:cubicBezTo>
                    <a:cubicBezTo>
                      <a:pt x="2562" y="19344"/>
                      <a:pt x="5940" y="21600"/>
                      <a:pt x="9440" y="21600"/>
                    </a:cubicBezTo>
                    <a:cubicBezTo>
                      <a:pt x="10840" y="21600"/>
                      <a:pt x="12239" y="21242"/>
                      <a:pt x="13567" y="20527"/>
                    </a:cubicBezTo>
                    <a:cubicBezTo>
                      <a:pt x="18273" y="17968"/>
                      <a:pt x="20252" y="11502"/>
                      <a:pt x="18008" y="6136"/>
                    </a:cubicBezTo>
                    <a:cubicBezTo>
                      <a:pt x="16415" y="2284"/>
                      <a:pt x="13012" y="0"/>
                      <a:pt x="94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49" name="Google Shape;342;p21"/>
              <p:cNvSpPr/>
              <p:nvPr/>
            </p:nvSpPr>
            <p:spPr>
              <a:xfrm flipH="1">
                <a:off x="715210" y="739724"/>
                <a:ext cx="105860" cy="105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5" h="21600" fill="norm" stroke="1" extrusionOk="0">
                    <a:moveTo>
                      <a:pt x="9490" y="0"/>
                    </a:moveTo>
                    <a:cubicBezTo>
                      <a:pt x="8119" y="0"/>
                      <a:pt x="6700" y="357"/>
                      <a:pt x="5377" y="1099"/>
                    </a:cubicBezTo>
                    <a:cubicBezTo>
                      <a:pt x="638" y="3627"/>
                      <a:pt x="-1334" y="10113"/>
                      <a:pt x="951" y="15444"/>
                    </a:cubicBezTo>
                    <a:cubicBezTo>
                      <a:pt x="2539" y="19319"/>
                      <a:pt x="5930" y="21600"/>
                      <a:pt x="9442" y="21600"/>
                    </a:cubicBezTo>
                    <a:cubicBezTo>
                      <a:pt x="10813" y="21600"/>
                      <a:pt x="12208" y="21270"/>
                      <a:pt x="13507" y="20528"/>
                    </a:cubicBezTo>
                    <a:cubicBezTo>
                      <a:pt x="18197" y="18000"/>
                      <a:pt x="20266" y="11515"/>
                      <a:pt x="17957" y="6183"/>
                    </a:cubicBezTo>
                    <a:cubicBezTo>
                      <a:pt x="16345" y="2281"/>
                      <a:pt x="13002" y="0"/>
                      <a:pt x="9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0" name="Google Shape;343;p21"/>
              <p:cNvSpPr/>
              <p:nvPr/>
            </p:nvSpPr>
            <p:spPr>
              <a:xfrm flipH="1">
                <a:off x="661150" y="903613"/>
                <a:ext cx="72953" cy="7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4" h="21600" fill="norm" stroke="1" extrusionOk="0">
                    <a:moveTo>
                      <a:pt x="9457" y="0"/>
                    </a:moveTo>
                    <a:cubicBezTo>
                      <a:pt x="8261" y="0"/>
                      <a:pt x="6994" y="279"/>
                      <a:pt x="5798" y="837"/>
                    </a:cubicBezTo>
                    <a:cubicBezTo>
                      <a:pt x="873" y="3308"/>
                      <a:pt x="-1273" y="9565"/>
                      <a:pt x="767" y="15024"/>
                    </a:cubicBezTo>
                    <a:cubicBezTo>
                      <a:pt x="2386" y="19169"/>
                      <a:pt x="5904" y="21600"/>
                      <a:pt x="9562" y="21600"/>
                    </a:cubicBezTo>
                    <a:cubicBezTo>
                      <a:pt x="10793" y="21600"/>
                      <a:pt x="12025" y="21321"/>
                      <a:pt x="13256" y="20723"/>
                    </a:cubicBezTo>
                    <a:cubicBezTo>
                      <a:pt x="18181" y="18292"/>
                      <a:pt x="20327" y="11996"/>
                      <a:pt x="18287" y="6576"/>
                    </a:cubicBezTo>
                    <a:cubicBezTo>
                      <a:pt x="16668" y="2471"/>
                      <a:pt x="13150" y="0"/>
                      <a:pt x="945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1" name="Google Shape;344;p21"/>
              <p:cNvSpPr/>
              <p:nvPr/>
            </p:nvSpPr>
            <p:spPr>
              <a:xfrm flipH="1">
                <a:off x="501535" y="805978"/>
                <a:ext cx="72735" cy="72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7" h="21600" fill="norm" stroke="1" extrusionOk="0">
                    <a:moveTo>
                      <a:pt x="9538" y="0"/>
                    </a:moveTo>
                    <a:cubicBezTo>
                      <a:pt x="8272" y="0"/>
                      <a:pt x="6970" y="280"/>
                      <a:pt x="5739" y="920"/>
                    </a:cubicBezTo>
                    <a:cubicBezTo>
                      <a:pt x="919" y="3240"/>
                      <a:pt x="-1332" y="9680"/>
                      <a:pt x="814" y="15120"/>
                    </a:cubicBezTo>
                    <a:cubicBezTo>
                      <a:pt x="2327" y="19160"/>
                      <a:pt x="5845" y="21600"/>
                      <a:pt x="9538" y="21600"/>
                    </a:cubicBezTo>
                    <a:cubicBezTo>
                      <a:pt x="10805" y="21600"/>
                      <a:pt x="12071" y="21320"/>
                      <a:pt x="13303" y="20720"/>
                    </a:cubicBezTo>
                    <a:cubicBezTo>
                      <a:pt x="18122" y="18400"/>
                      <a:pt x="20268" y="11960"/>
                      <a:pt x="18228" y="6520"/>
                    </a:cubicBezTo>
                    <a:cubicBezTo>
                      <a:pt x="16715" y="2440"/>
                      <a:pt x="13232" y="0"/>
                      <a:pt x="953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2" name="Google Shape;345;p21"/>
              <p:cNvSpPr/>
              <p:nvPr/>
            </p:nvSpPr>
            <p:spPr>
              <a:xfrm flipH="1">
                <a:off x="760880" y="522911"/>
                <a:ext cx="115260" cy="115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8" h="21600" fill="norm" stroke="1" extrusionOk="0">
                    <a:moveTo>
                      <a:pt x="9490" y="0"/>
                    </a:moveTo>
                    <a:cubicBezTo>
                      <a:pt x="8094" y="0"/>
                      <a:pt x="6699" y="353"/>
                      <a:pt x="5392" y="1059"/>
                    </a:cubicBezTo>
                    <a:cubicBezTo>
                      <a:pt x="629" y="3655"/>
                      <a:pt x="-1321" y="10107"/>
                      <a:pt x="939" y="15425"/>
                    </a:cubicBezTo>
                    <a:cubicBezTo>
                      <a:pt x="2578" y="19332"/>
                      <a:pt x="5945" y="21600"/>
                      <a:pt x="9468" y="21600"/>
                    </a:cubicBezTo>
                    <a:cubicBezTo>
                      <a:pt x="10841" y="21600"/>
                      <a:pt x="12237" y="21247"/>
                      <a:pt x="13566" y="20516"/>
                    </a:cubicBezTo>
                    <a:cubicBezTo>
                      <a:pt x="18329" y="17945"/>
                      <a:pt x="20279" y="11468"/>
                      <a:pt x="18019" y="6150"/>
                    </a:cubicBezTo>
                    <a:cubicBezTo>
                      <a:pt x="16380" y="2243"/>
                      <a:pt x="13013" y="0"/>
                      <a:pt x="9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3" name="Google Shape;346;p21"/>
              <p:cNvSpPr/>
              <p:nvPr/>
            </p:nvSpPr>
            <p:spPr>
              <a:xfrm flipH="1">
                <a:off x="506006" y="817966"/>
                <a:ext cx="34658" cy="34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5" h="21600" fill="norm" stroke="1" extrusionOk="0">
                    <a:moveTo>
                      <a:pt x="9525" y="0"/>
                    </a:moveTo>
                    <a:cubicBezTo>
                      <a:pt x="8203" y="0"/>
                      <a:pt x="6807" y="336"/>
                      <a:pt x="5485" y="1009"/>
                    </a:cubicBezTo>
                    <a:cubicBezTo>
                      <a:pt x="709" y="3614"/>
                      <a:pt x="-1348" y="10170"/>
                      <a:pt x="930" y="15381"/>
                    </a:cubicBezTo>
                    <a:cubicBezTo>
                      <a:pt x="2546" y="19331"/>
                      <a:pt x="5999" y="21600"/>
                      <a:pt x="9525" y="21600"/>
                    </a:cubicBezTo>
                    <a:cubicBezTo>
                      <a:pt x="10848" y="21600"/>
                      <a:pt x="12244" y="21264"/>
                      <a:pt x="13493" y="20507"/>
                    </a:cubicBezTo>
                    <a:cubicBezTo>
                      <a:pt x="18195" y="17986"/>
                      <a:pt x="20252" y="11682"/>
                      <a:pt x="17974" y="6219"/>
                    </a:cubicBezTo>
                    <a:cubicBezTo>
                      <a:pt x="16358" y="2269"/>
                      <a:pt x="13052" y="0"/>
                      <a:pt x="9525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4" name="Google Shape;347;p21"/>
              <p:cNvSpPr/>
              <p:nvPr/>
            </p:nvSpPr>
            <p:spPr>
              <a:xfrm flipH="1">
                <a:off x="701028" y="914116"/>
                <a:ext cx="24333" cy="24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6" h="21600" fill="norm" stroke="1" extrusionOk="0">
                    <a:moveTo>
                      <a:pt x="9159" y="0"/>
                    </a:moveTo>
                    <a:cubicBezTo>
                      <a:pt x="7895" y="0"/>
                      <a:pt x="6525" y="358"/>
                      <a:pt x="5261" y="955"/>
                    </a:cubicBezTo>
                    <a:cubicBezTo>
                      <a:pt x="519" y="3938"/>
                      <a:pt x="-1272" y="9905"/>
                      <a:pt x="941" y="15633"/>
                    </a:cubicBezTo>
                    <a:cubicBezTo>
                      <a:pt x="2416" y="19452"/>
                      <a:pt x="5788" y="21600"/>
                      <a:pt x="9265" y="21600"/>
                    </a:cubicBezTo>
                    <a:cubicBezTo>
                      <a:pt x="10634" y="21600"/>
                      <a:pt x="12109" y="21242"/>
                      <a:pt x="13374" y="20526"/>
                    </a:cubicBezTo>
                    <a:cubicBezTo>
                      <a:pt x="18221" y="18020"/>
                      <a:pt x="20328" y="11576"/>
                      <a:pt x="18221" y="6325"/>
                    </a:cubicBezTo>
                    <a:cubicBezTo>
                      <a:pt x="16219" y="2387"/>
                      <a:pt x="12847" y="0"/>
                      <a:pt x="91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5" name="Google Shape;348;p21"/>
              <p:cNvSpPr/>
              <p:nvPr/>
            </p:nvSpPr>
            <p:spPr>
              <a:xfrm flipH="1">
                <a:off x="770808" y="756558"/>
                <a:ext cx="39931" cy="40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6" h="21600" fill="norm" stroke="1" extrusionOk="0">
                    <a:moveTo>
                      <a:pt x="9383" y="0"/>
                    </a:moveTo>
                    <a:cubicBezTo>
                      <a:pt x="7977" y="0"/>
                      <a:pt x="6571" y="362"/>
                      <a:pt x="5229" y="1087"/>
                    </a:cubicBezTo>
                    <a:cubicBezTo>
                      <a:pt x="692" y="3697"/>
                      <a:pt x="-1289" y="10220"/>
                      <a:pt x="884" y="15366"/>
                    </a:cubicBezTo>
                    <a:cubicBezTo>
                      <a:pt x="2481" y="19353"/>
                      <a:pt x="5932" y="21600"/>
                      <a:pt x="9511" y="21600"/>
                    </a:cubicBezTo>
                    <a:cubicBezTo>
                      <a:pt x="10853" y="21600"/>
                      <a:pt x="12259" y="21238"/>
                      <a:pt x="13601" y="20585"/>
                    </a:cubicBezTo>
                    <a:cubicBezTo>
                      <a:pt x="18330" y="17831"/>
                      <a:pt x="20311" y="11452"/>
                      <a:pt x="17947" y="6234"/>
                    </a:cubicBezTo>
                    <a:cubicBezTo>
                      <a:pt x="16349" y="2247"/>
                      <a:pt x="12962" y="0"/>
                      <a:pt x="9383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6" name="Google Shape;349;p21"/>
              <p:cNvSpPr/>
              <p:nvPr/>
            </p:nvSpPr>
            <p:spPr>
              <a:xfrm flipH="1">
                <a:off x="817668" y="537589"/>
                <a:ext cx="46758" cy="4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83" h="21600" fill="norm" stroke="1" extrusionOk="0">
                    <a:moveTo>
                      <a:pt x="9592" y="0"/>
                    </a:moveTo>
                    <a:cubicBezTo>
                      <a:pt x="8170" y="0"/>
                      <a:pt x="6748" y="372"/>
                      <a:pt x="5436" y="1117"/>
                    </a:cubicBezTo>
                    <a:cubicBezTo>
                      <a:pt x="515" y="3662"/>
                      <a:pt x="-1290" y="10055"/>
                      <a:pt x="952" y="15579"/>
                    </a:cubicBezTo>
                    <a:cubicBezTo>
                      <a:pt x="2538" y="19366"/>
                      <a:pt x="5819" y="21600"/>
                      <a:pt x="9373" y="21600"/>
                    </a:cubicBezTo>
                    <a:cubicBezTo>
                      <a:pt x="10740" y="21600"/>
                      <a:pt x="12217" y="21228"/>
                      <a:pt x="13584" y="20483"/>
                    </a:cubicBezTo>
                    <a:cubicBezTo>
                      <a:pt x="18287" y="17938"/>
                      <a:pt x="20310" y="11545"/>
                      <a:pt x="18068" y="6021"/>
                    </a:cubicBezTo>
                    <a:cubicBezTo>
                      <a:pt x="16482" y="2234"/>
                      <a:pt x="13092" y="0"/>
                      <a:pt x="959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7" name="Google Shape;350;p21"/>
              <p:cNvSpPr/>
              <p:nvPr/>
            </p:nvSpPr>
            <p:spPr>
              <a:xfrm flipH="1">
                <a:off x="677269" y="336935"/>
                <a:ext cx="45519" cy="45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2" h="21600" fill="norm" stroke="1" extrusionOk="0">
                    <a:moveTo>
                      <a:pt x="9559" y="0"/>
                    </a:moveTo>
                    <a:cubicBezTo>
                      <a:pt x="8160" y="0"/>
                      <a:pt x="6705" y="385"/>
                      <a:pt x="5306" y="1090"/>
                    </a:cubicBezTo>
                    <a:cubicBezTo>
                      <a:pt x="717" y="3718"/>
                      <a:pt x="-1353" y="10063"/>
                      <a:pt x="941" y="15575"/>
                    </a:cubicBezTo>
                    <a:cubicBezTo>
                      <a:pt x="2564" y="19357"/>
                      <a:pt x="5922" y="21600"/>
                      <a:pt x="9447" y="21600"/>
                    </a:cubicBezTo>
                    <a:cubicBezTo>
                      <a:pt x="10790" y="21600"/>
                      <a:pt x="12189" y="21280"/>
                      <a:pt x="13532" y="20574"/>
                    </a:cubicBezTo>
                    <a:cubicBezTo>
                      <a:pt x="18288" y="17947"/>
                      <a:pt x="20247" y="11601"/>
                      <a:pt x="17953" y="6089"/>
                    </a:cubicBezTo>
                    <a:cubicBezTo>
                      <a:pt x="16274" y="2243"/>
                      <a:pt x="13028" y="0"/>
                      <a:pt x="95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8" name="Google Shape;351;p21"/>
              <p:cNvSpPr/>
              <p:nvPr/>
            </p:nvSpPr>
            <p:spPr>
              <a:xfrm flipH="1">
                <a:off x="488477" y="464869"/>
                <a:ext cx="35215" cy="35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398" y="0"/>
                    </a:moveTo>
                    <a:cubicBezTo>
                      <a:pt x="8093" y="0"/>
                      <a:pt x="6716" y="331"/>
                      <a:pt x="5411" y="1076"/>
                    </a:cubicBezTo>
                    <a:cubicBezTo>
                      <a:pt x="700" y="3559"/>
                      <a:pt x="-1330" y="10097"/>
                      <a:pt x="917" y="15476"/>
                    </a:cubicBezTo>
                    <a:cubicBezTo>
                      <a:pt x="2512" y="19283"/>
                      <a:pt x="5918" y="21600"/>
                      <a:pt x="9470" y="21600"/>
                    </a:cubicBezTo>
                    <a:cubicBezTo>
                      <a:pt x="10847" y="21600"/>
                      <a:pt x="12224" y="21269"/>
                      <a:pt x="13529" y="20524"/>
                    </a:cubicBezTo>
                    <a:cubicBezTo>
                      <a:pt x="18313" y="18041"/>
                      <a:pt x="20270" y="11503"/>
                      <a:pt x="18023" y="6124"/>
                    </a:cubicBezTo>
                    <a:cubicBezTo>
                      <a:pt x="16211" y="2317"/>
                      <a:pt x="12877" y="0"/>
                      <a:pt x="939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59" name="Google Shape;352;p21"/>
              <p:cNvSpPr/>
              <p:nvPr/>
            </p:nvSpPr>
            <p:spPr>
              <a:xfrm flipH="1">
                <a:off x="493553" y="646938"/>
                <a:ext cx="36485" cy="3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9" h="21600" fill="norm" stroke="1" extrusionOk="0">
                    <a:moveTo>
                      <a:pt x="9410" y="0"/>
                    </a:moveTo>
                    <a:cubicBezTo>
                      <a:pt x="8074" y="0"/>
                      <a:pt x="6666" y="318"/>
                      <a:pt x="5470" y="1032"/>
                    </a:cubicBezTo>
                    <a:cubicBezTo>
                      <a:pt x="616" y="3653"/>
                      <a:pt x="-1284" y="10165"/>
                      <a:pt x="897" y="15406"/>
                    </a:cubicBezTo>
                    <a:cubicBezTo>
                      <a:pt x="2445" y="19297"/>
                      <a:pt x="5822" y="21600"/>
                      <a:pt x="9410" y="21600"/>
                    </a:cubicBezTo>
                    <a:cubicBezTo>
                      <a:pt x="10818" y="21600"/>
                      <a:pt x="12225" y="21282"/>
                      <a:pt x="13562" y="20488"/>
                    </a:cubicBezTo>
                    <a:cubicBezTo>
                      <a:pt x="18416" y="18026"/>
                      <a:pt x="20316" y="11515"/>
                      <a:pt x="18205" y="6115"/>
                    </a:cubicBezTo>
                    <a:cubicBezTo>
                      <a:pt x="16446" y="2224"/>
                      <a:pt x="12928" y="0"/>
                      <a:pt x="9410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60" name="Google Shape;353;p21"/>
              <p:cNvSpPr/>
              <p:nvPr/>
            </p:nvSpPr>
            <p:spPr>
              <a:xfrm flipH="1">
                <a:off x="76896" y="1060904"/>
                <a:ext cx="565528" cy="373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7" h="21600" fill="norm" stroke="1" extrusionOk="0">
                    <a:moveTo>
                      <a:pt x="10435" y="0"/>
                    </a:moveTo>
                    <a:cubicBezTo>
                      <a:pt x="1122" y="0"/>
                      <a:pt x="-35" y="11905"/>
                      <a:pt x="1" y="18036"/>
                    </a:cubicBezTo>
                    <a:cubicBezTo>
                      <a:pt x="1" y="20005"/>
                      <a:pt x="1050" y="21600"/>
                      <a:pt x="2361" y="21600"/>
                    </a:cubicBezTo>
                    <a:lnTo>
                      <a:pt x="9841" y="21600"/>
                    </a:lnTo>
                    <a:cubicBezTo>
                      <a:pt x="11305" y="21499"/>
                      <a:pt x="13133" y="21468"/>
                      <a:pt x="14904" y="21468"/>
                    </a:cubicBezTo>
                    <a:cubicBezTo>
                      <a:pt x="16440" y="21468"/>
                      <a:pt x="17930" y="21491"/>
                      <a:pt x="19102" y="21514"/>
                    </a:cubicBezTo>
                    <a:cubicBezTo>
                      <a:pt x="19123" y="21514"/>
                      <a:pt x="19143" y="21514"/>
                      <a:pt x="19169" y="21514"/>
                    </a:cubicBezTo>
                    <a:cubicBezTo>
                      <a:pt x="20500" y="21514"/>
                      <a:pt x="21565" y="19810"/>
                      <a:pt x="21493" y="17772"/>
                    </a:cubicBezTo>
                    <a:cubicBezTo>
                      <a:pt x="21268" y="11563"/>
                      <a:pt x="19594" y="0"/>
                      <a:pt x="1043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61" name="Google Shape;354;p21"/>
              <p:cNvSpPr/>
              <p:nvPr/>
            </p:nvSpPr>
            <p:spPr>
              <a:xfrm flipH="1">
                <a:off x="263549" y="1432447"/>
                <a:ext cx="182346" cy="18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19" h="21600" fill="norm" stroke="1" extrusionOk="0">
                    <a:moveTo>
                      <a:pt x="15947" y="0"/>
                    </a:moveTo>
                    <a:lnTo>
                      <a:pt x="434" y="265"/>
                    </a:lnTo>
                    <a:cubicBezTo>
                      <a:pt x="434" y="265"/>
                      <a:pt x="-2688" y="21600"/>
                      <a:pt x="7811" y="21600"/>
                    </a:cubicBezTo>
                    <a:cubicBezTo>
                      <a:pt x="7907" y="21600"/>
                      <a:pt x="7991" y="21600"/>
                      <a:pt x="8088" y="21600"/>
                    </a:cubicBezTo>
                    <a:cubicBezTo>
                      <a:pt x="18912" y="21273"/>
                      <a:pt x="15947" y="0"/>
                      <a:pt x="1594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62" name="Google Shape;355;p21"/>
              <p:cNvSpPr/>
              <p:nvPr/>
            </p:nvSpPr>
            <p:spPr>
              <a:xfrm flipH="1">
                <a:off x="354573" y="1259941"/>
                <a:ext cx="84987" cy="8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1" y="0"/>
                    </a:moveTo>
                    <a:cubicBezTo>
                      <a:pt x="4895" y="0"/>
                      <a:pt x="0" y="4922"/>
                      <a:pt x="0" y="10868"/>
                    </a:cubicBezTo>
                    <a:cubicBezTo>
                      <a:pt x="0" y="16678"/>
                      <a:pt x="4895" y="21600"/>
                      <a:pt x="10851" y="21600"/>
                    </a:cubicBezTo>
                    <a:cubicBezTo>
                      <a:pt x="16705" y="21600"/>
                      <a:pt x="21600" y="16678"/>
                      <a:pt x="21600" y="10868"/>
                    </a:cubicBezTo>
                    <a:cubicBezTo>
                      <a:pt x="21600" y="4922"/>
                      <a:pt x="16705" y="0"/>
                      <a:pt x="1085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63" name="Google Shape;356;p21"/>
              <p:cNvSpPr/>
              <p:nvPr/>
            </p:nvSpPr>
            <p:spPr>
              <a:xfrm flipH="1">
                <a:off x="527101" y="1208901"/>
                <a:ext cx="78616" cy="83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1" h="21600" fill="norm" stroke="1" extrusionOk="0">
                    <a:moveTo>
                      <a:pt x="10140" y="0"/>
                    </a:moveTo>
                    <a:cubicBezTo>
                      <a:pt x="6410" y="0"/>
                      <a:pt x="2680" y="2517"/>
                      <a:pt x="896" y="6711"/>
                    </a:cubicBezTo>
                    <a:cubicBezTo>
                      <a:pt x="-1309" y="12303"/>
                      <a:pt x="702" y="18629"/>
                      <a:pt x="5340" y="20796"/>
                    </a:cubicBezTo>
                    <a:cubicBezTo>
                      <a:pt x="6507" y="21320"/>
                      <a:pt x="7707" y="21600"/>
                      <a:pt x="8907" y="21600"/>
                    </a:cubicBezTo>
                    <a:cubicBezTo>
                      <a:pt x="12637" y="21600"/>
                      <a:pt x="16269" y="19083"/>
                      <a:pt x="17956" y="14959"/>
                    </a:cubicBezTo>
                    <a:cubicBezTo>
                      <a:pt x="20291" y="9332"/>
                      <a:pt x="18280" y="3006"/>
                      <a:pt x="13545" y="734"/>
                    </a:cubicBezTo>
                    <a:cubicBezTo>
                      <a:pt x="12442" y="245"/>
                      <a:pt x="11275" y="0"/>
                      <a:pt x="1014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64" name="Google Shape;357;p21"/>
              <p:cNvSpPr/>
              <p:nvPr/>
            </p:nvSpPr>
            <p:spPr>
              <a:xfrm flipH="1">
                <a:off x="321978" y="1104130"/>
                <a:ext cx="86470" cy="66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4" y="0"/>
                    </a:moveTo>
                    <a:cubicBezTo>
                      <a:pt x="4845" y="0"/>
                      <a:pt x="0" y="4785"/>
                      <a:pt x="0" y="10800"/>
                    </a:cubicBezTo>
                    <a:cubicBezTo>
                      <a:pt x="0" y="16815"/>
                      <a:pt x="4845" y="21600"/>
                      <a:pt x="10834" y="21600"/>
                    </a:cubicBezTo>
                    <a:cubicBezTo>
                      <a:pt x="16789" y="21600"/>
                      <a:pt x="21600" y="16815"/>
                      <a:pt x="21600" y="10800"/>
                    </a:cubicBezTo>
                    <a:cubicBezTo>
                      <a:pt x="21600" y="4785"/>
                      <a:pt x="16789" y="0"/>
                      <a:pt x="1083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65" name="Google Shape;358;p21"/>
              <p:cNvSpPr/>
              <p:nvPr/>
            </p:nvSpPr>
            <p:spPr>
              <a:xfrm flipH="1">
                <a:off x="152269" y="1196513"/>
                <a:ext cx="74484" cy="69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4804" y="0"/>
                      <a:pt x="0" y="4856"/>
                      <a:pt x="0" y="10758"/>
                    </a:cubicBezTo>
                    <a:cubicBezTo>
                      <a:pt x="0" y="16744"/>
                      <a:pt x="4804" y="21600"/>
                      <a:pt x="10780" y="21600"/>
                    </a:cubicBezTo>
                    <a:cubicBezTo>
                      <a:pt x="16796" y="21600"/>
                      <a:pt x="21600" y="16744"/>
                      <a:pt x="21600" y="10758"/>
                    </a:cubicBezTo>
                    <a:cubicBezTo>
                      <a:pt x="21600" y="4856"/>
                      <a:pt x="16796" y="0"/>
                      <a:pt x="1078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</p:grpSp>
      <p:sp>
        <p:nvSpPr>
          <p:cNvPr id="368" name="مستطيل 177"/>
          <p:cNvSpPr txBox="1"/>
          <p:nvPr/>
        </p:nvSpPr>
        <p:spPr>
          <a:xfrm>
            <a:off x="2740833" y="1231413"/>
            <a:ext cx="2285842" cy="118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Forte"/>
                <a:ea typeface="Forte"/>
                <a:cs typeface="Forte"/>
                <a:sym typeface="Forte"/>
              </a:defRPr>
            </a:lvl1pPr>
          </a:lstStyle>
          <a:p>
            <a:pPr/>
            <a:r>
              <a:t>Revision</a:t>
            </a:r>
          </a:p>
        </p:txBody>
      </p:sp>
      <p:sp>
        <p:nvSpPr>
          <p:cNvPr id="369" name="مربع نص 178"/>
          <p:cNvSpPr txBox="1"/>
          <p:nvPr/>
        </p:nvSpPr>
        <p:spPr>
          <a:xfrm>
            <a:off x="1913250" y="3031613"/>
            <a:ext cx="415703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ea typeface="Tahoma"/>
                <a:cs typeface="Tahoma"/>
                <a:sym typeface="Tahoma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3A6D99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https://wordwall.net/ar/resource/4725836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180;p21"/>
          <p:cNvGrpSpPr/>
          <p:nvPr/>
        </p:nvGrpSpPr>
        <p:grpSpPr>
          <a:xfrm>
            <a:off x="5438086" y="1129819"/>
            <a:ext cx="5612165" cy="5358736"/>
            <a:chOff x="0" y="0"/>
            <a:chExt cx="5612163" cy="5358735"/>
          </a:xfrm>
        </p:grpSpPr>
        <p:sp>
          <p:nvSpPr>
            <p:cNvPr id="371" name="Google Shape;181;p21"/>
            <p:cNvSpPr/>
            <p:nvPr/>
          </p:nvSpPr>
          <p:spPr>
            <a:xfrm flipH="1">
              <a:off x="1977520" y="0"/>
              <a:ext cx="3557326" cy="531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3179" y="0"/>
                  </a:moveTo>
                  <a:cubicBezTo>
                    <a:pt x="13165" y="0"/>
                    <a:pt x="13152" y="0"/>
                    <a:pt x="13138" y="0"/>
                  </a:cubicBezTo>
                  <a:cubicBezTo>
                    <a:pt x="11806" y="6"/>
                    <a:pt x="10522" y="330"/>
                    <a:pt x="9301" y="689"/>
                  </a:cubicBezTo>
                  <a:cubicBezTo>
                    <a:pt x="8422" y="947"/>
                    <a:pt x="7557" y="1227"/>
                    <a:pt x="6709" y="1526"/>
                  </a:cubicBezTo>
                  <a:cubicBezTo>
                    <a:pt x="5636" y="1906"/>
                    <a:pt x="4567" y="2329"/>
                    <a:pt x="3775" y="2949"/>
                  </a:cubicBezTo>
                  <a:cubicBezTo>
                    <a:pt x="2170" y="4208"/>
                    <a:pt x="2017" y="6114"/>
                    <a:pt x="2926" y="7659"/>
                  </a:cubicBezTo>
                  <a:cubicBezTo>
                    <a:pt x="3133" y="8009"/>
                    <a:pt x="3395" y="8373"/>
                    <a:pt x="3312" y="8747"/>
                  </a:cubicBezTo>
                  <a:cubicBezTo>
                    <a:pt x="3146" y="9507"/>
                    <a:pt x="1780" y="9794"/>
                    <a:pt x="958" y="10325"/>
                  </a:cubicBezTo>
                  <a:cubicBezTo>
                    <a:pt x="-8" y="10946"/>
                    <a:pt x="-207" y="11979"/>
                    <a:pt x="197" y="12839"/>
                  </a:cubicBezTo>
                  <a:cubicBezTo>
                    <a:pt x="599" y="13699"/>
                    <a:pt x="1511" y="14408"/>
                    <a:pt x="2513" y="15003"/>
                  </a:cubicBezTo>
                  <a:cubicBezTo>
                    <a:pt x="2749" y="15144"/>
                    <a:pt x="2996" y="15284"/>
                    <a:pt x="3161" y="15465"/>
                  </a:cubicBezTo>
                  <a:cubicBezTo>
                    <a:pt x="3502" y="15845"/>
                    <a:pt x="3419" y="16322"/>
                    <a:pt x="3455" y="16765"/>
                  </a:cubicBezTo>
                  <a:cubicBezTo>
                    <a:pt x="3531" y="17668"/>
                    <a:pt x="4153" y="18518"/>
                    <a:pt x="4983" y="19226"/>
                  </a:cubicBezTo>
                  <a:cubicBezTo>
                    <a:pt x="5812" y="19935"/>
                    <a:pt x="7258" y="21020"/>
                    <a:pt x="8282" y="21600"/>
                  </a:cubicBezTo>
                  <a:lnTo>
                    <a:pt x="15989" y="21509"/>
                  </a:lnTo>
                  <a:cubicBezTo>
                    <a:pt x="17193" y="21112"/>
                    <a:pt x="17135" y="20087"/>
                    <a:pt x="18055" y="19427"/>
                  </a:cubicBezTo>
                  <a:cubicBezTo>
                    <a:pt x="18871" y="18841"/>
                    <a:pt x="20076" y="18504"/>
                    <a:pt x="20686" y="17812"/>
                  </a:cubicBezTo>
                  <a:cubicBezTo>
                    <a:pt x="21171" y="17263"/>
                    <a:pt x="21387" y="16526"/>
                    <a:pt x="21389" y="15887"/>
                  </a:cubicBezTo>
                  <a:cubicBezTo>
                    <a:pt x="21393" y="14897"/>
                    <a:pt x="21162" y="13911"/>
                    <a:pt x="20378" y="13074"/>
                  </a:cubicBezTo>
                  <a:cubicBezTo>
                    <a:pt x="20057" y="12732"/>
                    <a:pt x="19616" y="12431"/>
                    <a:pt x="19426" y="12046"/>
                  </a:cubicBezTo>
                  <a:cubicBezTo>
                    <a:pt x="19184" y="11554"/>
                    <a:pt x="19398" y="11018"/>
                    <a:pt x="19590" y="10515"/>
                  </a:cubicBezTo>
                  <a:cubicBezTo>
                    <a:pt x="20343" y="8553"/>
                    <a:pt x="20765" y="6527"/>
                    <a:pt x="20734" y="4499"/>
                  </a:cubicBezTo>
                  <a:cubicBezTo>
                    <a:pt x="20718" y="3491"/>
                    <a:pt x="20548" y="2408"/>
                    <a:pt x="19583" y="1640"/>
                  </a:cubicBezTo>
                  <a:cubicBezTo>
                    <a:pt x="18751" y="977"/>
                    <a:pt x="17474" y="664"/>
                    <a:pt x="16247" y="406"/>
                  </a:cubicBezTo>
                  <a:cubicBezTo>
                    <a:pt x="15249" y="195"/>
                    <a:pt x="14226" y="0"/>
                    <a:pt x="1317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372" name="Google Shape;182;p21"/>
            <p:cNvSpPr/>
            <p:nvPr/>
          </p:nvSpPr>
          <p:spPr>
            <a:xfrm flipH="1">
              <a:off x="2013389" y="39012"/>
              <a:ext cx="3445225" cy="519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3210" y="0"/>
                  </a:moveTo>
                  <a:cubicBezTo>
                    <a:pt x="11894" y="6"/>
                    <a:pt x="10596" y="332"/>
                    <a:pt x="9385" y="686"/>
                  </a:cubicBezTo>
                  <a:cubicBezTo>
                    <a:pt x="8493" y="946"/>
                    <a:pt x="7600" y="1231"/>
                    <a:pt x="6735" y="1534"/>
                  </a:cubicBezTo>
                  <a:cubicBezTo>
                    <a:pt x="5508" y="1962"/>
                    <a:pt x="4543" y="2364"/>
                    <a:pt x="3812" y="2932"/>
                  </a:cubicBezTo>
                  <a:cubicBezTo>
                    <a:pt x="3071" y="3506"/>
                    <a:pt x="2612" y="4256"/>
                    <a:pt x="2483" y="5100"/>
                  </a:cubicBezTo>
                  <a:cubicBezTo>
                    <a:pt x="2361" y="5892"/>
                    <a:pt x="2544" y="6746"/>
                    <a:pt x="2995" y="7505"/>
                  </a:cubicBezTo>
                  <a:cubicBezTo>
                    <a:pt x="3020" y="7547"/>
                    <a:pt x="3046" y="7589"/>
                    <a:pt x="3071" y="7632"/>
                  </a:cubicBezTo>
                  <a:cubicBezTo>
                    <a:pt x="3273" y="7962"/>
                    <a:pt x="3501" y="8337"/>
                    <a:pt x="3414" y="8737"/>
                  </a:cubicBezTo>
                  <a:cubicBezTo>
                    <a:pt x="3275" y="9363"/>
                    <a:pt x="2514" y="9704"/>
                    <a:pt x="1777" y="10034"/>
                  </a:cubicBezTo>
                  <a:cubicBezTo>
                    <a:pt x="1447" y="10182"/>
                    <a:pt x="1135" y="10321"/>
                    <a:pt x="880" y="10483"/>
                  </a:cubicBezTo>
                  <a:cubicBezTo>
                    <a:pt x="56" y="11011"/>
                    <a:pt x="-224" y="11947"/>
                    <a:pt x="187" y="12814"/>
                  </a:cubicBezTo>
                  <a:cubicBezTo>
                    <a:pt x="522" y="13523"/>
                    <a:pt x="1271" y="14211"/>
                    <a:pt x="2473" y="14920"/>
                  </a:cubicBezTo>
                  <a:lnTo>
                    <a:pt x="2530" y="14953"/>
                  </a:lnTo>
                  <a:cubicBezTo>
                    <a:pt x="2774" y="15096"/>
                    <a:pt x="3025" y="15244"/>
                    <a:pt x="3211" y="15447"/>
                  </a:cubicBezTo>
                  <a:cubicBezTo>
                    <a:pt x="3534" y="15802"/>
                    <a:pt x="3543" y="16202"/>
                    <a:pt x="3553" y="16588"/>
                  </a:cubicBezTo>
                  <a:cubicBezTo>
                    <a:pt x="3555" y="16690"/>
                    <a:pt x="3559" y="16787"/>
                    <a:pt x="3566" y="16883"/>
                  </a:cubicBezTo>
                  <a:cubicBezTo>
                    <a:pt x="3650" y="17873"/>
                    <a:pt x="4428" y="18725"/>
                    <a:pt x="5066" y="19265"/>
                  </a:cubicBezTo>
                  <a:cubicBezTo>
                    <a:pt x="5902" y="19973"/>
                    <a:pt x="7305" y="21014"/>
                    <a:pt x="8323" y="21600"/>
                  </a:cubicBezTo>
                  <a:lnTo>
                    <a:pt x="16062" y="21509"/>
                  </a:lnTo>
                  <a:cubicBezTo>
                    <a:pt x="16615" y="21307"/>
                    <a:pt x="16851" y="20932"/>
                    <a:pt x="17123" y="20499"/>
                  </a:cubicBezTo>
                  <a:cubicBezTo>
                    <a:pt x="17350" y="20140"/>
                    <a:pt x="17584" y="19770"/>
                    <a:pt x="18026" y="19455"/>
                  </a:cubicBezTo>
                  <a:cubicBezTo>
                    <a:pt x="18390" y="19196"/>
                    <a:pt x="18814" y="18986"/>
                    <a:pt x="19227" y="18783"/>
                  </a:cubicBezTo>
                  <a:cubicBezTo>
                    <a:pt x="19808" y="18497"/>
                    <a:pt x="20356" y="18225"/>
                    <a:pt x="20697" y="17845"/>
                  </a:cubicBezTo>
                  <a:cubicBezTo>
                    <a:pt x="21117" y="17373"/>
                    <a:pt x="21370" y="16684"/>
                    <a:pt x="21373" y="15997"/>
                  </a:cubicBezTo>
                  <a:cubicBezTo>
                    <a:pt x="21376" y="14856"/>
                    <a:pt x="21053" y="13957"/>
                    <a:pt x="20382" y="13250"/>
                  </a:cubicBezTo>
                  <a:cubicBezTo>
                    <a:pt x="20281" y="13143"/>
                    <a:pt x="20167" y="13039"/>
                    <a:pt x="20048" y="12930"/>
                  </a:cubicBezTo>
                  <a:cubicBezTo>
                    <a:pt x="19785" y="12694"/>
                    <a:pt x="19515" y="12448"/>
                    <a:pt x="19364" y="12148"/>
                  </a:cubicBezTo>
                  <a:cubicBezTo>
                    <a:pt x="19088" y="11588"/>
                    <a:pt x="19315" y="11001"/>
                    <a:pt x="19516" y="10482"/>
                  </a:cubicBezTo>
                  <a:lnTo>
                    <a:pt x="19527" y="10452"/>
                  </a:lnTo>
                  <a:cubicBezTo>
                    <a:pt x="20333" y="8370"/>
                    <a:pt x="20727" y="6323"/>
                    <a:pt x="20695" y="4365"/>
                  </a:cubicBezTo>
                  <a:cubicBezTo>
                    <a:pt x="20679" y="3414"/>
                    <a:pt x="20537" y="2341"/>
                    <a:pt x="19591" y="1594"/>
                  </a:cubicBezTo>
                  <a:cubicBezTo>
                    <a:pt x="18787" y="960"/>
                    <a:pt x="17530" y="658"/>
                    <a:pt x="16311" y="404"/>
                  </a:cubicBezTo>
                  <a:cubicBezTo>
                    <a:pt x="15332" y="200"/>
                    <a:pt x="14291" y="0"/>
                    <a:pt x="13246" y="0"/>
                  </a:cubicBezTo>
                  <a:close/>
                </a:path>
              </a:pathLst>
            </a:custGeom>
            <a:solidFill>
              <a:srgbClr val="F4E9D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sp>
          <p:nvSpPr>
            <p:cNvPr id="373" name="Google Shape;183;p21"/>
            <p:cNvSpPr/>
            <p:nvPr/>
          </p:nvSpPr>
          <p:spPr>
            <a:xfrm flipH="1">
              <a:off x="-1" y="5119908"/>
              <a:ext cx="5612165" cy="238828"/>
            </a:xfrm>
            <a:prstGeom prst="ellipse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sz="2400"/>
              </a:pPr>
            </a:p>
          </p:txBody>
        </p:sp>
        <p:grpSp>
          <p:nvGrpSpPr>
            <p:cNvPr id="475" name="Google Shape;184;p21"/>
            <p:cNvGrpSpPr/>
            <p:nvPr/>
          </p:nvGrpSpPr>
          <p:grpSpPr>
            <a:xfrm>
              <a:off x="2465983" y="1459220"/>
              <a:ext cx="2838586" cy="3819268"/>
              <a:chOff x="0" y="0"/>
              <a:chExt cx="2838585" cy="3819266"/>
            </a:xfrm>
          </p:grpSpPr>
          <p:sp>
            <p:nvSpPr>
              <p:cNvPr id="374" name="Google Shape;185;p21"/>
              <p:cNvSpPr/>
              <p:nvPr/>
            </p:nvSpPr>
            <p:spPr>
              <a:xfrm flipH="1">
                <a:off x="1505377" y="1040138"/>
                <a:ext cx="686077" cy="818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62" h="21600" fill="norm" stroke="1" extrusionOk="0">
                    <a:moveTo>
                      <a:pt x="16836" y="0"/>
                    </a:moveTo>
                    <a:cubicBezTo>
                      <a:pt x="12692" y="0"/>
                      <a:pt x="-2893" y="7401"/>
                      <a:pt x="472" y="14261"/>
                    </a:cubicBezTo>
                    <a:cubicBezTo>
                      <a:pt x="3452" y="20316"/>
                      <a:pt x="8046" y="21600"/>
                      <a:pt x="9923" y="21600"/>
                    </a:cubicBezTo>
                    <a:cubicBezTo>
                      <a:pt x="10239" y="21600"/>
                      <a:pt x="10477" y="21564"/>
                      <a:pt x="10617" y="21508"/>
                    </a:cubicBezTo>
                    <a:cubicBezTo>
                      <a:pt x="11584" y="21110"/>
                      <a:pt x="13237" y="19844"/>
                      <a:pt x="12952" y="18794"/>
                    </a:cubicBezTo>
                    <a:cubicBezTo>
                      <a:pt x="12667" y="17741"/>
                      <a:pt x="9192" y="13027"/>
                      <a:pt x="12411" y="9992"/>
                    </a:cubicBezTo>
                    <a:cubicBezTo>
                      <a:pt x="15629" y="6956"/>
                      <a:pt x="17539" y="6791"/>
                      <a:pt x="18123" y="4208"/>
                    </a:cubicBezTo>
                    <a:cubicBezTo>
                      <a:pt x="18707" y="1628"/>
                      <a:pt x="18149" y="161"/>
                      <a:pt x="17207" y="24"/>
                    </a:cubicBezTo>
                    <a:cubicBezTo>
                      <a:pt x="17097" y="8"/>
                      <a:pt x="16973" y="0"/>
                      <a:pt x="1683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75" name="Google Shape;186;p21"/>
              <p:cNvSpPr/>
              <p:nvPr/>
            </p:nvSpPr>
            <p:spPr>
              <a:xfrm flipH="1">
                <a:off x="2040567" y="2924253"/>
                <a:ext cx="798019" cy="805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7364" y="0"/>
                    </a:moveTo>
                    <a:lnTo>
                      <a:pt x="557" y="9257"/>
                    </a:lnTo>
                    <a:cubicBezTo>
                      <a:pt x="-262" y="10476"/>
                      <a:pt x="-803" y="16048"/>
                      <a:pt x="3635" y="19258"/>
                    </a:cubicBezTo>
                    <a:cubicBezTo>
                      <a:pt x="6075" y="21023"/>
                      <a:pt x="8234" y="21600"/>
                      <a:pt x="9964" y="21600"/>
                    </a:cubicBezTo>
                    <a:cubicBezTo>
                      <a:pt x="12270" y="21600"/>
                      <a:pt x="13816" y="20578"/>
                      <a:pt x="14260" y="19970"/>
                    </a:cubicBezTo>
                    <a:lnTo>
                      <a:pt x="20797" y="11090"/>
                    </a:lnTo>
                    <a:lnTo>
                      <a:pt x="7364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76" name="Google Shape;187;p21"/>
              <p:cNvSpPr/>
              <p:nvPr/>
            </p:nvSpPr>
            <p:spPr>
              <a:xfrm flipH="1">
                <a:off x="401065" y="1196292"/>
                <a:ext cx="45552" cy="5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3" h="21600" fill="norm" stroke="1" extrusionOk="0">
                    <a:moveTo>
                      <a:pt x="14901" y="0"/>
                    </a:moveTo>
                    <a:lnTo>
                      <a:pt x="0" y="15526"/>
                    </a:lnTo>
                    <a:lnTo>
                      <a:pt x="8275" y="18109"/>
                    </a:lnTo>
                    <a:cubicBezTo>
                      <a:pt x="8776" y="18336"/>
                      <a:pt x="9134" y="18818"/>
                      <a:pt x="8919" y="19273"/>
                    </a:cubicBezTo>
                    <a:lnTo>
                      <a:pt x="8167" y="20748"/>
                    </a:lnTo>
                    <a:lnTo>
                      <a:pt x="10746" y="21515"/>
                    </a:lnTo>
                    <a:cubicBezTo>
                      <a:pt x="10890" y="21600"/>
                      <a:pt x="11104" y="21600"/>
                      <a:pt x="11212" y="21600"/>
                    </a:cubicBezTo>
                    <a:cubicBezTo>
                      <a:pt x="11606" y="21600"/>
                      <a:pt x="12072" y="21430"/>
                      <a:pt x="12358" y="21032"/>
                    </a:cubicBezTo>
                    <a:lnTo>
                      <a:pt x="21385" y="3009"/>
                    </a:lnTo>
                    <a:cubicBezTo>
                      <a:pt x="21600" y="2526"/>
                      <a:pt x="21278" y="2044"/>
                      <a:pt x="20776" y="1845"/>
                    </a:cubicBezTo>
                    <a:lnTo>
                      <a:pt x="14901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77" name="Google Shape;188;p21"/>
              <p:cNvSpPr/>
              <p:nvPr/>
            </p:nvSpPr>
            <p:spPr>
              <a:xfrm flipH="1">
                <a:off x="429275" y="1243299"/>
                <a:ext cx="47766" cy="54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66" y="0"/>
                    </a:moveTo>
                    <a:lnTo>
                      <a:pt x="0" y="13707"/>
                    </a:lnTo>
                    <a:lnTo>
                      <a:pt x="4815" y="15334"/>
                    </a:lnTo>
                    <a:cubicBezTo>
                      <a:pt x="5400" y="15545"/>
                      <a:pt x="5778" y="16147"/>
                      <a:pt x="5503" y="16659"/>
                    </a:cubicBezTo>
                    <a:lnTo>
                      <a:pt x="4471" y="18919"/>
                    </a:lnTo>
                    <a:lnTo>
                      <a:pt x="12107" y="21600"/>
                    </a:lnTo>
                    <a:lnTo>
                      <a:pt x="12554" y="21600"/>
                    </a:lnTo>
                    <a:cubicBezTo>
                      <a:pt x="13036" y="21600"/>
                      <a:pt x="13380" y="21389"/>
                      <a:pt x="13620" y="20967"/>
                    </a:cubicBezTo>
                    <a:lnTo>
                      <a:pt x="21600" y="3404"/>
                    </a:lnTo>
                    <a:lnTo>
                      <a:pt x="11866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78" name="Google Shape;189;p21"/>
              <p:cNvSpPr/>
              <p:nvPr/>
            </p:nvSpPr>
            <p:spPr>
              <a:xfrm flipH="1">
                <a:off x="427543" y="1237897"/>
                <a:ext cx="23258" cy="13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6" h="21600" fill="norm" stroke="1" extrusionOk="0">
                    <a:moveTo>
                      <a:pt x="3832" y="0"/>
                    </a:moveTo>
                    <a:lnTo>
                      <a:pt x="0" y="8335"/>
                    </a:lnTo>
                    <a:lnTo>
                      <a:pt x="19719" y="21600"/>
                    </a:lnTo>
                    <a:lnTo>
                      <a:pt x="21182" y="15496"/>
                    </a:lnTo>
                    <a:cubicBezTo>
                      <a:pt x="21600" y="13617"/>
                      <a:pt x="20903" y="11622"/>
                      <a:pt x="19928" y="10683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rgbClr val="F4B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79" name="Google Shape;190;p21"/>
              <p:cNvSpPr/>
              <p:nvPr/>
            </p:nvSpPr>
            <p:spPr>
              <a:xfrm flipH="1">
                <a:off x="467154" y="1284828"/>
                <a:ext cx="45408" cy="50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36" y="0"/>
                    </a:moveTo>
                    <a:lnTo>
                      <a:pt x="0" y="17163"/>
                    </a:lnTo>
                    <a:lnTo>
                      <a:pt x="11976" y="21502"/>
                    </a:lnTo>
                    <a:cubicBezTo>
                      <a:pt x="12084" y="21502"/>
                      <a:pt x="12193" y="21600"/>
                      <a:pt x="12446" y="21600"/>
                    </a:cubicBezTo>
                    <a:cubicBezTo>
                      <a:pt x="12844" y="21600"/>
                      <a:pt x="13315" y="21274"/>
                      <a:pt x="13459" y="20947"/>
                    </a:cubicBezTo>
                    <a:lnTo>
                      <a:pt x="21600" y="2676"/>
                    </a:lnTo>
                    <a:lnTo>
                      <a:pt x="14436" y="0"/>
                    </a:lnTo>
                    <a:close/>
                  </a:path>
                </a:pathLst>
              </a:custGeom>
              <a:solidFill>
                <a:srgbClr val="F4D1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0" name="Google Shape;191;p21"/>
              <p:cNvSpPr/>
              <p:nvPr/>
            </p:nvSpPr>
            <p:spPr>
              <a:xfrm flipH="1">
                <a:off x="464669" y="1277906"/>
                <a:ext cx="17545" cy="1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2" h="21600" fill="norm" stroke="1" extrusionOk="0">
                    <a:moveTo>
                      <a:pt x="6224" y="0"/>
                    </a:moveTo>
                    <a:lnTo>
                      <a:pt x="0" y="11362"/>
                    </a:lnTo>
                    <a:lnTo>
                      <a:pt x="18122" y="21600"/>
                    </a:lnTo>
                    <a:lnTo>
                      <a:pt x="20868" y="12236"/>
                    </a:lnTo>
                    <a:cubicBezTo>
                      <a:pt x="21600" y="10113"/>
                      <a:pt x="20593" y="7616"/>
                      <a:pt x="19037" y="6742"/>
                    </a:cubicBezTo>
                    <a:lnTo>
                      <a:pt x="6224" y="0"/>
                    </a:lnTo>
                    <a:close/>
                  </a:path>
                </a:pathLst>
              </a:custGeom>
              <a:solidFill>
                <a:srgbClr val="F4BB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1" name="Google Shape;192;p21"/>
              <p:cNvSpPr/>
              <p:nvPr/>
            </p:nvSpPr>
            <p:spPr>
              <a:xfrm flipH="1">
                <a:off x="241516" y="428301"/>
                <a:ext cx="2376704" cy="2988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18401" y="0"/>
                    </a:moveTo>
                    <a:lnTo>
                      <a:pt x="13" y="18932"/>
                    </a:lnTo>
                    <a:cubicBezTo>
                      <a:pt x="-62" y="19538"/>
                      <a:pt x="150" y="20497"/>
                      <a:pt x="1265" y="21124"/>
                    </a:cubicBezTo>
                    <a:cubicBezTo>
                      <a:pt x="1667" y="21349"/>
                      <a:pt x="2048" y="21503"/>
                      <a:pt x="2401" y="21600"/>
                    </a:cubicBezTo>
                    <a:lnTo>
                      <a:pt x="21538" y="1899"/>
                    </a:lnTo>
                    <a:lnTo>
                      <a:pt x="18401" y="0"/>
                    </a:ln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2" name="Google Shape;193;p21"/>
              <p:cNvSpPr/>
              <p:nvPr/>
            </p:nvSpPr>
            <p:spPr>
              <a:xfrm flipH="1">
                <a:off x="110795" y="688629"/>
                <a:ext cx="2244836" cy="274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19" y="0"/>
                    </a:moveTo>
                    <a:lnTo>
                      <a:pt x="0" y="21434"/>
                    </a:lnTo>
                    <a:cubicBezTo>
                      <a:pt x="415" y="21553"/>
                      <a:pt x="794" y="21600"/>
                      <a:pt x="1129" y="21600"/>
                    </a:cubicBezTo>
                    <a:cubicBezTo>
                      <a:pt x="1980" y="21600"/>
                      <a:pt x="2551" y="21302"/>
                      <a:pt x="2716" y="21125"/>
                    </a:cubicBezTo>
                    <a:lnTo>
                      <a:pt x="2718" y="21122"/>
                    </a:lnTo>
                    <a:lnTo>
                      <a:pt x="21600" y="797"/>
                    </a:lnTo>
                    <a:lnTo>
                      <a:pt x="20319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3" name="Google Shape;194;p21"/>
              <p:cNvSpPr/>
              <p:nvPr/>
            </p:nvSpPr>
            <p:spPr>
              <a:xfrm flipH="1">
                <a:off x="585277" y="395397"/>
                <a:ext cx="2029055" cy="265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2" y="0"/>
                    </a:moveTo>
                    <a:lnTo>
                      <a:pt x="210" y="21032"/>
                    </a:lnTo>
                    <a:lnTo>
                      <a:pt x="210" y="21034"/>
                    </a:lnTo>
                    <a:cubicBezTo>
                      <a:pt x="118" y="21135"/>
                      <a:pt x="33" y="21338"/>
                      <a:pt x="0" y="21600"/>
                    </a:cubicBezTo>
                    <a:lnTo>
                      <a:pt x="21600" y="287"/>
                    </a:lnTo>
                    <a:lnTo>
                      <a:pt x="21102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4" name="Google Shape;195;p21"/>
              <p:cNvSpPr/>
              <p:nvPr/>
            </p:nvSpPr>
            <p:spPr>
              <a:xfrm flipH="1">
                <a:off x="396868" y="1172409"/>
                <a:ext cx="99804" cy="74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1" h="21600" fill="norm" stroke="1" extrusionOk="0">
                    <a:moveTo>
                      <a:pt x="5700" y="0"/>
                    </a:moveTo>
                    <a:cubicBezTo>
                      <a:pt x="3418" y="0"/>
                      <a:pt x="1273" y="1998"/>
                      <a:pt x="400" y="5217"/>
                    </a:cubicBezTo>
                    <a:cubicBezTo>
                      <a:pt x="-749" y="9479"/>
                      <a:pt x="660" y="14319"/>
                      <a:pt x="3586" y="15984"/>
                    </a:cubicBezTo>
                    <a:lnTo>
                      <a:pt x="12272" y="21001"/>
                    </a:lnTo>
                    <a:cubicBezTo>
                      <a:pt x="12962" y="21400"/>
                      <a:pt x="13697" y="21600"/>
                      <a:pt x="14402" y="21600"/>
                    </a:cubicBezTo>
                    <a:cubicBezTo>
                      <a:pt x="16669" y="21600"/>
                      <a:pt x="18829" y="19602"/>
                      <a:pt x="19702" y="16383"/>
                    </a:cubicBezTo>
                    <a:cubicBezTo>
                      <a:pt x="20851" y="12143"/>
                      <a:pt x="19442" y="7281"/>
                      <a:pt x="16500" y="5616"/>
                    </a:cubicBezTo>
                    <a:lnTo>
                      <a:pt x="7830" y="599"/>
                    </a:lnTo>
                    <a:cubicBezTo>
                      <a:pt x="7125" y="200"/>
                      <a:pt x="6405" y="0"/>
                      <a:pt x="5700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5" name="Google Shape;196;p21"/>
              <p:cNvSpPr/>
              <p:nvPr/>
            </p:nvSpPr>
            <p:spPr>
              <a:xfrm flipH="1">
                <a:off x="423243" y="1217589"/>
                <a:ext cx="96019" cy="7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1" h="21600" fill="norm" stroke="1" extrusionOk="0">
                    <a:moveTo>
                      <a:pt x="5901" y="0"/>
                    </a:moveTo>
                    <a:cubicBezTo>
                      <a:pt x="3554" y="0"/>
                      <a:pt x="1317" y="2038"/>
                      <a:pt x="413" y="5321"/>
                    </a:cubicBezTo>
                    <a:cubicBezTo>
                      <a:pt x="-776" y="9668"/>
                      <a:pt x="683" y="14604"/>
                      <a:pt x="3712" y="16302"/>
                    </a:cubicBezTo>
                    <a:lnTo>
                      <a:pt x="11895" y="21034"/>
                    </a:lnTo>
                    <a:cubicBezTo>
                      <a:pt x="12593" y="21419"/>
                      <a:pt x="13323" y="21600"/>
                      <a:pt x="14036" y="21600"/>
                    </a:cubicBezTo>
                    <a:cubicBezTo>
                      <a:pt x="16399" y="21600"/>
                      <a:pt x="18667" y="19562"/>
                      <a:pt x="19587" y="16234"/>
                    </a:cubicBezTo>
                    <a:cubicBezTo>
                      <a:pt x="20824" y="11909"/>
                      <a:pt x="19317" y="6974"/>
                      <a:pt x="16272" y="5253"/>
                    </a:cubicBezTo>
                    <a:lnTo>
                      <a:pt x="8105" y="611"/>
                    </a:lnTo>
                    <a:cubicBezTo>
                      <a:pt x="7376" y="204"/>
                      <a:pt x="6630" y="0"/>
                      <a:pt x="5901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6" name="Google Shape;197;p21"/>
              <p:cNvSpPr/>
              <p:nvPr/>
            </p:nvSpPr>
            <p:spPr>
              <a:xfrm flipH="1">
                <a:off x="460496" y="1261857"/>
                <a:ext cx="78238" cy="65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2" h="21600" fill="norm" stroke="1" extrusionOk="0">
                    <a:moveTo>
                      <a:pt x="7272" y="0"/>
                    </a:moveTo>
                    <a:cubicBezTo>
                      <a:pt x="4376" y="0"/>
                      <a:pt x="1613" y="2283"/>
                      <a:pt x="501" y="5971"/>
                    </a:cubicBezTo>
                    <a:cubicBezTo>
                      <a:pt x="-938" y="10737"/>
                      <a:pt x="827" y="16231"/>
                      <a:pt x="4491" y="18138"/>
                    </a:cubicBezTo>
                    <a:lnTo>
                      <a:pt x="9862" y="20948"/>
                    </a:lnTo>
                    <a:cubicBezTo>
                      <a:pt x="10725" y="21399"/>
                      <a:pt x="11627" y="21600"/>
                      <a:pt x="12509" y="21600"/>
                    </a:cubicBezTo>
                    <a:cubicBezTo>
                      <a:pt x="15387" y="21600"/>
                      <a:pt x="18130" y="19392"/>
                      <a:pt x="19242" y="15730"/>
                    </a:cubicBezTo>
                    <a:cubicBezTo>
                      <a:pt x="20662" y="10938"/>
                      <a:pt x="18897" y="5444"/>
                      <a:pt x="15233" y="3462"/>
                    </a:cubicBezTo>
                    <a:lnTo>
                      <a:pt x="9862" y="652"/>
                    </a:lnTo>
                    <a:cubicBezTo>
                      <a:pt x="9018" y="226"/>
                      <a:pt x="8136" y="0"/>
                      <a:pt x="72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7" name="Google Shape;198;p21"/>
              <p:cNvSpPr/>
              <p:nvPr/>
            </p:nvSpPr>
            <p:spPr>
              <a:xfrm flipH="1">
                <a:off x="20508" y="175810"/>
                <a:ext cx="631567" cy="674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3" h="21600" fill="norm" stroke="1" extrusionOk="0">
                    <a:moveTo>
                      <a:pt x="12981" y="0"/>
                    </a:moveTo>
                    <a:cubicBezTo>
                      <a:pt x="7554" y="2701"/>
                      <a:pt x="1273" y="6277"/>
                      <a:pt x="679" y="7111"/>
                    </a:cubicBezTo>
                    <a:cubicBezTo>
                      <a:pt x="-320" y="8534"/>
                      <a:pt x="-987" y="15086"/>
                      <a:pt x="4483" y="18858"/>
                    </a:cubicBezTo>
                    <a:cubicBezTo>
                      <a:pt x="7483" y="20924"/>
                      <a:pt x="10142" y="21600"/>
                      <a:pt x="12274" y="21600"/>
                    </a:cubicBezTo>
                    <a:cubicBezTo>
                      <a:pt x="15116" y="21600"/>
                      <a:pt x="17024" y="20402"/>
                      <a:pt x="17576" y="19692"/>
                    </a:cubicBezTo>
                    <a:cubicBezTo>
                      <a:pt x="18136" y="18964"/>
                      <a:pt x="19704" y="11765"/>
                      <a:pt x="20613" y="5653"/>
                    </a:cubicBezTo>
                    <a:cubicBezTo>
                      <a:pt x="14466" y="5325"/>
                      <a:pt x="13225" y="1726"/>
                      <a:pt x="12981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8" name="Google Shape;199;p21"/>
              <p:cNvSpPr/>
              <p:nvPr/>
            </p:nvSpPr>
            <p:spPr>
              <a:xfrm flipH="1">
                <a:off x="20467" y="346625"/>
                <a:ext cx="338353" cy="50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5" y="0"/>
                    </a:moveTo>
                    <a:cubicBezTo>
                      <a:pt x="13705" y="7649"/>
                      <a:pt x="7928" y="16489"/>
                      <a:pt x="0" y="21131"/>
                    </a:cubicBezTo>
                    <a:cubicBezTo>
                      <a:pt x="1912" y="21456"/>
                      <a:pt x="3689" y="21600"/>
                      <a:pt x="5304" y="21600"/>
                    </a:cubicBezTo>
                    <a:cubicBezTo>
                      <a:pt x="10853" y="21600"/>
                      <a:pt x="14585" y="19994"/>
                      <a:pt x="15660" y="19049"/>
                    </a:cubicBezTo>
                    <a:cubicBezTo>
                      <a:pt x="16754" y="18079"/>
                      <a:pt x="19822" y="8489"/>
                      <a:pt x="21600" y="348"/>
                    </a:cubicBezTo>
                    <a:cubicBezTo>
                      <a:pt x="20133" y="294"/>
                      <a:pt x="18795" y="172"/>
                      <a:pt x="17605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89" name="Google Shape;200;p21"/>
              <p:cNvSpPr/>
              <p:nvPr/>
            </p:nvSpPr>
            <p:spPr>
              <a:xfrm flipH="1">
                <a:off x="0" y="78122"/>
                <a:ext cx="254357" cy="27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fill="norm" stroke="1" extrusionOk="0">
                    <a:moveTo>
                      <a:pt x="19293" y="0"/>
                    </a:moveTo>
                    <a:cubicBezTo>
                      <a:pt x="16808" y="0"/>
                      <a:pt x="8861" y="3384"/>
                      <a:pt x="0" y="7693"/>
                    </a:cubicBezTo>
                    <a:cubicBezTo>
                      <a:pt x="614" y="11938"/>
                      <a:pt x="3731" y="20792"/>
                      <a:pt x="19170" y="21600"/>
                    </a:cubicBezTo>
                    <a:cubicBezTo>
                      <a:pt x="20827" y="10611"/>
                      <a:pt x="21600" y="1055"/>
                      <a:pt x="19882" y="106"/>
                    </a:cubicBezTo>
                    <a:cubicBezTo>
                      <a:pt x="19747" y="35"/>
                      <a:pt x="19550" y="0"/>
                      <a:pt x="19293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0" name="Google Shape;201;p21"/>
              <p:cNvSpPr/>
              <p:nvPr/>
            </p:nvSpPr>
            <p:spPr>
              <a:xfrm flipH="1">
                <a:off x="1127371" y="3667905"/>
                <a:ext cx="426441" cy="9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8" h="21600" fill="norm" stroke="1" extrusionOk="0">
                    <a:moveTo>
                      <a:pt x="773" y="0"/>
                    </a:moveTo>
                    <a:cubicBezTo>
                      <a:pt x="773" y="0"/>
                      <a:pt x="-12" y="1609"/>
                      <a:pt x="28" y="4727"/>
                    </a:cubicBezTo>
                    <a:cubicBezTo>
                      <a:pt x="65" y="7793"/>
                      <a:pt x="-490" y="15840"/>
                      <a:pt x="2013" y="15840"/>
                    </a:cubicBezTo>
                    <a:cubicBezTo>
                      <a:pt x="4160" y="15840"/>
                      <a:pt x="13302" y="21600"/>
                      <a:pt x="16926" y="21600"/>
                    </a:cubicBezTo>
                    <a:cubicBezTo>
                      <a:pt x="17548" y="21600"/>
                      <a:pt x="18007" y="21431"/>
                      <a:pt x="18241" y="21041"/>
                    </a:cubicBezTo>
                    <a:cubicBezTo>
                      <a:pt x="18989" y="20753"/>
                      <a:pt x="20488" y="19076"/>
                      <a:pt x="20629" y="15959"/>
                    </a:cubicBezTo>
                    <a:cubicBezTo>
                      <a:pt x="21110" y="5946"/>
                      <a:pt x="20096" y="4388"/>
                      <a:pt x="20096" y="4388"/>
                    </a:cubicBez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1" name="Google Shape;202;p21"/>
              <p:cNvSpPr/>
              <p:nvPr/>
            </p:nvSpPr>
            <p:spPr>
              <a:xfrm flipH="1">
                <a:off x="1249219" y="3452880"/>
                <a:ext cx="288615" cy="259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2127" y="0"/>
                    </a:moveTo>
                    <a:lnTo>
                      <a:pt x="1417" y="861"/>
                    </a:lnTo>
                    <a:cubicBezTo>
                      <a:pt x="1417" y="861"/>
                      <a:pt x="1769" y="7025"/>
                      <a:pt x="712" y="11468"/>
                    </a:cubicBezTo>
                    <a:cubicBezTo>
                      <a:pt x="-322" y="15898"/>
                      <a:pt x="-1043" y="20461"/>
                      <a:pt x="4613" y="20720"/>
                    </a:cubicBezTo>
                    <a:lnTo>
                      <a:pt x="14441" y="21600"/>
                    </a:lnTo>
                    <a:cubicBezTo>
                      <a:pt x="14441" y="21600"/>
                      <a:pt x="14251" y="9961"/>
                      <a:pt x="20557" y="9291"/>
                    </a:cubicBezTo>
                    <a:cubicBezTo>
                      <a:pt x="20557" y="9291"/>
                      <a:pt x="12528" y="7500"/>
                      <a:pt x="1212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2" name="Google Shape;203;p21"/>
              <p:cNvSpPr/>
              <p:nvPr/>
            </p:nvSpPr>
            <p:spPr>
              <a:xfrm flipH="1">
                <a:off x="1140174" y="3564082"/>
                <a:ext cx="200454" cy="165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6" h="21600" fill="norm" stroke="1" extrusionOk="0">
                    <a:moveTo>
                      <a:pt x="10435" y="0"/>
                    </a:moveTo>
                    <a:cubicBezTo>
                      <a:pt x="8957" y="0"/>
                      <a:pt x="7278" y="576"/>
                      <a:pt x="5302" y="1759"/>
                    </a:cubicBezTo>
                    <a:cubicBezTo>
                      <a:pt x="-707" y="5316"/>
                      <a:pt x="28" y="18003"/>
                      <a:pt x="28" y="18003"/>
                    </a:cubicBezTo>
                    <a:cubicBezTo>
                      <a:pt x="147" y="20815"/>
                      <a:pt x="4678" y="21600"/>
                      <a:pt x="9068" y="21600"/>
                    </a:cubicBezTo>
                    <a:cubicBezTo>
                      <a:pt x="12351" y="21600"/>
                      <a:pt x="15560" y="21163"/>
                      <a:pt x="16785" y="20815"/>
                    </a:cubicBezTo>
                    <a:cubicBezTo>
                      <a:pt x="19601" y="20000"/>
                      <a:pt x="20893" y="13761"/>
                      <a:pt x="17729" y="6975"/>
                    </a:cubicBezTo>
                    <a:cubicBezTo>
                      <a:pt x="15619" y="2404"/>
                      <a:pt x="13450" y="0"/>
                      <a:pt x="10435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3" name="Google Shape;204;p21"/>
              <p:cNvSpPr/>
              <p:nvPr/>
            </p:nvSpPr>
            <p:spPr>
              <a:xfrm flipH="1">
                <a:off x="1286335" y="3466951"/>
                <a:ext cx="163302" cy="112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9" y="0"/>
                    </a:moveTo>
                    <a:lnTo>
                      <a:pt x="0" y="393"/>
                    </a:lnTo>
                    <a:cubicBezTo>
                      <a:pt x="60" y="1077"/>
                      <a:pt x="2093" y="17539"/>
                      <a:pt x="8350" y="20406"/>
                    </a:cubicBezTo>
                    <a:cubicBezTo>
                      <a:pt x="10131" y="21207"/>
                      <a:pt x="11851" y="21600"/>
                      <a:pt x="13391" y="21600"/>
                    </a:cubicBezTo>
                    <a:cubicBezTo>
                      <a:pt x="17274" y="21600"/>
                      <a:pt x="20302" y="19417"/>
                      <a:pt x="21600" y="16535"/>
                    </a:cubicBezTo>
                    <a:lnTo>
                      <a:pt x="20252" y="15298"/>
                    </a:lnTo>
                    <a:cubicBezTo>
                      <a:pt x="19346" y="17321"/>
                      <a:pt x="16851" y="19300"/>
                      <a:pt x="13391" y="19300"/>
                    </a:cubicBezTo>
                    <a:cubicBezTo>
                      <a:pt x="12002" y="19300"/>
                      <a:pt x="10473" y="18980"/>
                      <a:pt x="8823" y="18223"/>
                    </a:cubicBezTo>
                    <a:cubicBezTo>
                      <a:pt x="3471" y="15792"/>
                      <a:pt x="1580" y="131"/>
                      <a:pt x="1549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4" name="Google Shape;205;p21"/>
              <p:cNvSpPr/>
              <p:nvPr/>
            </p:nvSpPr>
            <p:spPr>
              <a:xfrm flipH="1">
                <a:off x="1313783" y="3498364"/>
                <a:ext cx="114032" cy="8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600" fill="norm" stroke="1" extrusionOk="0">
                    <a:moveTo>
                      <a:pt x="16571" y="0"/>
                    </a:moveTo>
                    <a:cubicBezTo>
                      <a:pt x="12133" y="0"/>
                      <a:pt x="3623" y="2154"/>
                      <a:pt x="86" y="17726"/>
                    </a:cubicBezTo>
                    <a:cubicBezTo>
                      <a:pt x="-252" y="19351"/>
                      <a:pt x="438" y="21014"/>
                      <a:pt x="1594" y="21468"/>
                    </a:cubicBezTo>
                    <a:cubicBezTo>
                      <a:pt x="1819" y="21600"/>
                      <a:pt x="2016" y="21600"/>
                      <a:pt x="2256" y="21600"/>
                    </a:cubicBezTo>
                    <a:cubicBezTo>
                      <a:pt x="3172" y="21600"/>
                      <a:pt x="4074" y="20769"/>
                      <a:pt x="4370" y="19465"/>
                    </a:cubicBezTo>
                    <a:cubicBezTo>
                      <a:pt x="7047" y="7578"/>
                      <a:pt x="13049" y="5877"/>
                      <a:pt x="16304" y="5877"/>
                    </a:cubicBezTo>
                    <a:cubicBezTo>
                      <a:pt x="17375" y="5877"/>
                      <a:pt x="18150" y="6047"/>
                      <a:pt x="18417" y="6123"/>
                    </a:cubicBezTo>
                    <a:cubicBezTo>
                      <a:pt x="18586" y="6180"/>
                      <a:pt x="18755" y="6198"/>
                      <a:pt x="18925" y="6198"/>
                    </a:cubicBezTo>
                    <a:cubicBezTo>
                      <a:pt x="19939" y="6198"/>
                      <a:pt x="20855" y="5235"/>
                      <a:pt x="21066" y="3855"/>
                    </a:cubicBezTo>
                    <a:cubicBezTo>
                      <a:pt x="21348" y="2249"/>
                      <a:pt x="20573" y="643"/>
                      <a:pt x="19375" y="321"/>
                    </a:cubicBezTo>
                    <a:cubicBezTo>
                      <a:pt x="19333" y="302"/>
                      <a:pt x="18248" y="0"/>
                      <a:pt x="1657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5" name="Google Shape;206;p21"/>
              <p:cNvSpPr/>
              <p:nvPr/>
            </p:nvSpPr>
            <p:spPr>
              <a:xfrm flipH="1">
                <a:off x="1281694" y="3524529"/>
                <a:ext cx="101133" cy="67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9" h="21600" fill="norm" stroke="1" extrusionOk="0">
                    <a:moveTo>
                      <a:pt x="18733" y="0"/>
                    </a:moveTo>
                    <a:cubicBezTo>
                      <a:pt x="18701" y="0"/>
                      <a:pt x="18669" y="0"/>
                      <a:pt x="18653" y="0"/>
                    </a:cubicBezTo>
                    <a:cubicBezTo>
                      <a:pt x="18093" y="97"/>
                      <a:pt x="4839" y="652"/>
                      <a:pt x="203" y="16260"/>
                    </a:cubicBezTo>
                    <a:cubicBezTo>
                      <a:pt x="-341" y="18242"/>
                      <a:pt x="251" y="20464"/>
                      <a:pt x="1514" y="21286"/>
                    </a:cubicBezTo>
                    <a:cubicBezTo>
                      <a:pt x="1833" y="21528"/>
                      <a:pt x="2217" y="21600"/>
                      <a:pt x="2553" y="21600"/>
                    </a:cubicBezTo>
                    <a:cubicBezTo>
                      <a:pt x="3528" y="21600"/>
                      <a:pt x="4455" y="20803"/>
                      <a:pt x="4839" y="19377"/>
                    </a:cubicBezTo>
                    <a:cubicBezTo>
                      <a:pt x="8117" y="8239"/>
                      <a:pt x="18589" y="7659"/>
                      <a:pt x="18797" y="7659"/>
                    </a:cubicBezTo>
                    <a:cubicBezTo>
                      <a:pt x="20172" y="7587"/>
                      <a:pt x="21259" y="5871"/>
                      <a:pt x="21259" y="3793"/>
                    </a:cubicBezTo>
                    <a:cubicBezTo>
                      <a:pt x="21211" y="1691"/>
                      <a:pt x="20060" y="0"/>
                      <a:pt x="1873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6" name="Google Shape;207;p21"/>
              <p:cNvSpPr/>
              <p:nvPr/>
            </p:nvSpPr>
            <p:spPr>
              <a:xfrm flipH="1">
                <a:off x="1275258" y="3722670"/>
                <a:ext cx="426509" cy="96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6" h="21600" fill="norm" stroke="1" extrusionOk="0">
                    <a:moveTo>
                      <a:pt x="784" y="0"/>
                    </a:moveTo>
                    <a:cubicBezTo>
                      <a:pt x="784" y="0"/>
                      <a:pt x="-12" y="1633"/>
                      <a:pt x="25" y="4762"/>
                    </a:cubicBezTo>
                    <a:cubicBezTo>
                      <a:pt x="62" y="7824"/>
                      <a:pt x="-479" y="15086"/>
                      <a:pt x="2022" y="15902"/>
                    </a:cubicBezTo>
                    <a:cubicBezTo>
                      <a:pt x="4278" y="16600"/>
                      <a:pt x="13018" y="21600"/>
                      <a:pt x="16812" y="21600"/>
                    </a:cubicBezTo>
                    <a:cubicBezTo>
                      <a:pt x="17449" y="21600"/>
                      <a:pt x="17946" y="21464"/>
                      <a:pt x="18250" y="21141"/>
                    </a:cubicBezTo>
                    <a:cubicBezTo>
                      <a:pt x="19009" y="20835"/>
                      <a:pt x="20499" y="19151"/>
                      <a:pt x="20650" y="16021"/>
                    </a:cubicBezTo>
                    <a:cubicBezTo>
                      <a:pt x="21121" y="5970"/>
                      <a:pt x="20110" y="4473"/>
                      <a:pt x="20110" y="4473"/>
                    </a:cubicBezTo>
                    <a:lnTo>
                      <a:pt x="784" y="0"/>
                    </a:ln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7" name="Google Shape;208;p21"/>
              <p:cNvSpPr/>
              <p:nvPr/>
            </p:nvSpPr>
            <p:spPr>
              <a:xfrm flipH="1">
                <a:off x="1396930" y="3507644"/>
                <a:ext cx="288745" cy="259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2" h="21600" fill="norm" stroke="1" extrusionOk="0">
                    <a:moveTo>
                      <a:pt x="12129" y="0"/>
                    </a:moveTo>
                    <a:lnTo>
                      <a:pt x="1405" y="867"/>
                    </a:lnTo>
                    <a:cubicBezTo>
                      <a:pt x="1405" y="867"/>
                      <a:pt x="1757" y="7023"/>
                      <a:pt x="722" y="11471"/>
                    </a:cubicBezTo>
                    <a:cubicBezTo>
                      <a:pt x="-328" y="15899"/>
                      <a:pt x="-1038" y="20455"/>
                      <a:pt x="4606" y="20733"/>
                    </a:cubicBezTo>
                    <a:lnTo>
                      <a:pt x="14425" y="21600"/>
                    </a:lnTo>
                    <a:cubicBezTo>
                      <a:pt x="14425" y="21600"/>
                      <a:pt x="14236" y="9978"/>
                      <a:pt x="20562" y="9313"/>
                    </a:cubicBezTo>
                    <a:cubicBezTo>
                      <a:pt x="20562" y="9313"/>
                      <a:pt x="12513" y="7497"/>
                      <a:pt x="12129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8" name="Google Shape;209;p21"/>
              <p:cNvSpPr/>
              <p:nvPr/>
            </p:nvSpPr>
            <p:spPr>
              <a:xfrm flipH="1">
                <a:off x="1614308" y="3647064"/>
                <a:ext cx="60773" cy="79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4" y="0"/>
                    </a:moveTo>
                    <a:lnTo>
                      <a:pt x="6380" y="6404"/>
                    </a:lnTo>
                    <a:lnTo>
                      <a:pt x="0" y="6404"/>
                    </a:lnTo>
                    <a:lnTo>
                      <a:pt x="3812" y="11819"/>
                    </a:lnTo>
                    <a:lnTo>
                      <a:pt x="1487" y="19397"/>
                    </a:lnTo>
                    <a:lnTo>
                      <a:pt x="9435" y="15052"/>
                    </a:lnTo>
                    <a:lnTo>
                      <a:pt x="16437" y="21600"/>
                    </a:lnTo>
                    <a:lnTo>
                      <a:pt x="14706" y="12025"/>
                    </a:lnTo>
                    <a:lnTo>
                      <a:pt x="21600" y="10048"/>
                    </a:lnTo>
                    <a:lnTo>
                      <a:pt x="13030" y="8175"/>
                    </a:lnTo>
                    <a:lnTo>
                      <a:pt x="10084" y="0"/>
                    </a:ln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399" name="Google Shape;210;p21"/>
              <p:cNvSpPr/>
              <p:nvPr/>
            </p:nvSpPr>
            <p:spPr>
              <a:xfrm flipH="1">
                <a:off x="1288030" y="3618845"/>
                <a:ext cx="200612" cy="16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91" h="21600" fill="norm" stroke="1" extrusionOk="0">
                    <a:moveTo>
                      <a:pt x="10450" y="0"/>
                    </a:moveTo>
                    <a:cubicBezTo>
                      <a:pt x="8971" y="0"/>
                      <a:pt x="7285" y="576"/>
                      <a:pt x="5302" y="1758"/>
                    </a:cubicBezTo>
                    <a:cubicBezTo>
                      <a:pt x="-707" y="5313"/>
                      <a:pt x="28" y="18025"/>
                      <a:pt x="28" y="18025"/>
                    </a:cubicBezTo>
                    <a:cubicBezTo>
                      <a:pt x="147" y="20815"/>
                      <a:pt x="4678" y="21600"/>
                      <a:pt x="9075" y="21600"/>
                    </a:cubicBezTo>
                    <a:cubicBezTo>
                      <a:pt x="12373" y="21600"/>
                      <a:pt x="15590" y="21163"/>
                      <a:pt x="16815" y="20815"/>
                    </a:cubicBezTo>
                    <a:cubicBezTo>
                      <a:pt x="19630" y="20001"/>
                      <a:pt x="20893" y="13754"/>
                      <a:pt x="17751" y="6982"/>
                    </a:cubicBezTo>
                    <a:cubicBezTo>
                      <a:pt x="15627" y="2403"/>
                      <a:pt x="13465" y="0"/>
                      <a:pt x="1045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0" name="Google Shape;211;p21"/>
              <p:cNvSpPr/>
              <p:nvPr/>
            </p:nvSpPr>
            <p:spPr>
              <a:xfrm flipH="1">
                <a:off x="1434350" y="3521715"/>
                <a:ext cx="163302" cy="112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" y="0"/>
                    </a:moveTo>
                    <a:lnTo>
                      <a:pt x="0" y="393"/>
                    </a:lnTo>
                    <a:cubicBezTo>
                      <a:pt x="70" y="1092"/>
                      <a:pt x="2093" y="17539"/>
                      <a:pt x="8350" y="20406"/>
                    </a:cubicBezTo>
                    <a:cubicBezTo>
                      <a:pt x="10131" y="21251"/>
                      <a:pt x="11851" y="21600"/>
                      <a:pt x="13391" y="21600"/>
                    </a:cubicBezTo>
                    <a:cubicBezTo>
                      <a:pt x="17274" y="21600"/>
                      <a:pt x="20332" y="19417"/>
                      <a:pt x="21600" y="16593"/>
                    </a:cubicBezTo>
                    <a:lnTo>
                      <a:pt x="20262" y="15298"/>
                    </a:lnTo>
                    <a:cubicBezTo>
                      <a:pt x="19356" y="17321"/>
                      <a:pt x="16872" y="19300"/>
                      <a:pt x="13411" y="19300"/>
                    </a:cubicBezTo>
                    <a:cubicBezTo>
                      <a:pt x="12022" y="19300"/>
                      <a:pt x="10483" y="18980"/>
                      <a:pt x="8823" y="18223"/>
                    </a:cubicBezTo>
                    <a:cubicBezTo>
                      <a:pt x="3501" y="15792"/>
                      <a:pt x="1580" y="146"/>
                      <a:pt x="1580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1" name="Google Shape;212;p21"/>
              <p:cNvSpPr/>
              <p:nvPr/>
            </p:nvSpPr>
            <p:spPr>
              <a:xfrm flipH="1">
                <a:off x="1461648" y="3553128"/>
                <a:ext cx="114016" cy="8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1" h="21600" fill="norm" stroke="1" extrusionOk="0">
                    <a:moveTo>
                      <a:pt x="16569" y="0"/>
                    </a:moveTo>
                    <a:cubicBezTo>
                      <a:pt x="12144" y="0"/>
                      <a:pt x="3648" y="2173"/>
                      <a:pt x="112" y="17802"/>
                    </a:cubicBezTo>
                    <a:cubicBezTo>
                      <a:pt x="-283" y="19351"/>
                      <a:pt x="407" y="21014"/>
                      <a:pt x="1563" y="21487"/>
                    </a:cubicBezTo>
                    <a:cubicBezTo>
                      <a:pt x="1788" y="21600"/>
                      <a:pt x="1985" y="21600"/>
                      <a:pt x="2225" y="21600"/>
                    </a:cubicBezTo>
                    <a:cubicBezTo>
                      <a:pt x="3183" y="21600"/>
                      <a:pt x="4057" y="20825"/>
                      <a:pt x="4339" y="19540"/>
                    </a:cubicBezTo>
                    <a:cubicBezTo>
                      <a:pt x="7058" y="7672"/>
                      <a:pt x="13032" y="5915"/>
                      <a:pt x="16301" y="5915"/>
                    </a:cubicBezTo>
                    <a:cubicBezTo>
                      <a:pt x="17372" y="5915"/>
                      <a:pt x="18161" y="6104"/>
                      <a:pt x="18443" y="6180"/>
                    </a:cubicBezTo>
                    <a:cubicBezTo>
                      <a:pt x="18584" y="6217"/>
                      <a:pt x="18739" y="6236"/>
                      <a:pt x="18879" y="6236"/>
                    </a:cubicBezTo>
                    <a:cubicBezTo>
                      <a:pt x="19908" y="6236"/>
                      <a:pt x="20824" y="5272"/>
                      <a:pt x="21077" y="3855"/>
                    </a:cubicBezTo>
                    <a:cubicBezTo>
                      <a:pt x="21317" y="2249"/>
                      <a:pt x="20542" y="643"/>
                      <a:pt x="19344" y="321"/>
                    </a:cubicBezTo>
                    <a:cubicBezTo>
                      <a:pt x="19316" y="302"/>
                      <a:pt x="18231" y="0"/>
                      <a:pt x="16569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2" name="Google Shape;213;p21"/>
              <p:cNvSpPr/>
              <p:nvPr/>
            </p:nvSpPr>
            <p:spPr>
              <a:xfrm flipH="1">
                <a:off x="1429625" y="3579369"/>
                <a:ext cx="101082" cy="68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5" h="21600" fill="norm" stroke="1" extrusionOk="0">
                    <a:moveTo>
                      <a:pt x="18617" y="0"/>
                    </a:moveTo>
                    <a:cubicBezTo>
                      <a:pt x="18011" y="72"/>
                      <a:pt x="4796" y="650"/>
                      <a:pt x="237" y="16182"/>
                    </a:cubicBezTo>
                    <a:cubicBezTo>
                      <a:pt x="-369" y="18157"/>
                      <a:pt x="237" y="20372"/>
                      <a:pt x="1480" y="21287"/>
                    </a:cubicBezTo>
                    <a:cubicBezTo>
                      <a:pt x="1815" y="21431"/>
                      <a:pt x="2182" y="21600"/>
                      <a:pt x="2516" y="21600"/>
                    </a:cubicBezTo>
                    <a:cubicBezTo>
                      <a:pt x="3489" y="21600"/>
                      <a:pt x="4429" y="20709"/>
                      <a:pt x="4860" y="19312"/>
                    </a:cubicBezTo>
                    <a:cubicBezTo>
                      <a:pt x="8112" y="8211"/>
                      <a:pt x="18617" y="7633"/>
                      <a:pt x="18728" y="7633"/>
                    </a:cubicBezTo>
                    <a:cubicBezTo>
                      <a:pt x="20099" y="7633"/>
                      <a:pt x="21231" y="5827"/>
                      <a:pt x="21183" y="3781"/>
                    </a:cubicBezTo>
                    <a:cubicBezTo>
                      <a:pt x="21119" y="1637"/>
                      <a:pt x="19972" y="72"/>
                      <a:pt x="1861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3" name="Google Shape;214;p21"/>
              <p:cNvSpPr/>
              <p:nvPr/>
            </p:nvSpPr>
            <p:spPr>
              <a:xfrm flipH="1">
                <a:off x="1069784" y="1001576"/>
                <a:ext cx="754281" cy="70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19" h="21600" fill="norm" stroke="1" extrusionOk="0">
                    <a:moveTo>
                      <a:pt x="13090" y="0"/>
                    </a:moveTo>
                    <a:cubicBezTo>
                      <a:pt x="10757" y="0"/>
                      <a:pt x="8494" y="834"/>
                      <a:pt x="7423" y="1210"/>
                    </a:cubicBezTo>
                    <a:cubicBezTo>
                      <a:pt x="5554" y="1862"/>
                      <a:pt x="624" y="5188"/>
                      <a:pt x="49" y="9420"/>
                    </a:cubicBezTo>
                    <a:cubicBezTo>
                      <a:pt x="-525" y="13660"/>
                      <a:pt x="4163" y="20677"/>
                      <a:pt x="4282" y="21504"/>
                    </a:cubicBezTo>
                    <a:cubicBezTo>
                      <a:pt x="4290" y="21570"/>
                      <a:pt x="4395" y="21600"/>
                      <a:pt x="4577" y="21600"/>
                    </a:cubicBezTo>
                    <a:cubicBezTo>
                      <a:pt x="6759" y="21600"/>
                      <a:pt x="20212" y="17368"/>
                      <a:pt x="20212" y="17368"/>
                    </a:cubicBezTo>
                    <a:cubicBezTo>
                      <a:pt x="20212" y="17368"/>
                      <a:pt x="21075" y="5188"/>
                      <a:pt x="17899" y="1862"/>
                    </a:cubicBezTo>
                    <a:cubicBezTo>
                      <a:pt x="16555" y="450"/>
                      <a:pt x="14803" y="0"/>
                      <a:pt x="130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4" name="Google Shape;215;p21"/>
              <p:cNvSpPr/>
              <p:nvPr/>
            </p:nvSpPr>
            <p:spPr>
              <a:xfrm flipH="1">
                <a:off x="1489343" y="1348794"/>
                <a:ext cx="285910" cy="339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964" y="0"/>
                    </a:moveTo>
                    <a:cubicBezTo>
                      <a:pt x="7482" y="0"/>
                      <a:pt x="7010" y="107"/>
                      <a:pt x="6551" y="344"/>
                    </a:cubicBezTo>
                    <a:cubicBezTo>
                      <a:pt x="534" y="3470"/>
                      <a:pt x="0" y="9920"/>
                      <a:pt x="0" y="9920"/>
                    </a:cubicBezTo>
                    <a:lnTo>
                      <a:pt x="6907" y="21600"/>
                    </a:lnTo>
                    <a:lnTo>
                      <a:pt x="21600" y="16473"/>
                    </a:lnTo>
                    <a:cubicBezTo>
                      <a:pt x="21600" y="16473"/>
                      <a:pt x="13883" y="0"/>
                      <a:pt x="796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5" name="Google Shape;216;p21"/>
              <p:cNvSpPr/>
              <p:nvPr/>
            </p:nvSpPr>
            <p:spPr>
              <a:xfrm flipH="1">
                <a:off x="1015045" y="1549597"/>
                <a:ext cx="885140" cy="1838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2" h="21600" fill="norm" stroke="1" extrusionOk="0">
                    <a:moveTo>
                      <a:pt x="16438" y="0"/>
                    </a:moveTo>
                    <a:cubicBezTo>
                      <a:pt x="11961" y="0"/>
                      <a:pt x="6020" y="1022"/>
                      <a:pt x="4735" y="1420"/>
                    </a:cubicBezTo>
                    <a:cubicBezTo>
                      <a:pt x="4430" y="1515"/>
                      <a:pt x="5509" y="2609"/>
                      <a:pt x="5509" y="2609"/>
                    </a:cubicBezTo>
                    <a:cubicBezTo>
                      <a:pt x="5509" y="2609"/>
                      <a:pt x="172" y="5180"/>
                      <a:pt x="8" y="9176"/>
                    </a:cubicBezTo>
                    <a:cubicBezTo>
                      <a:pt x="-218" y="14502"/>
                      <a:pt x="4407" y="20996"/>
                      <a:pt x="4407" y="20996"/>
                    </a:cubicBezTo>
                    <a:cubicBezTo>
                      <a:pt x="4407" y="20996"/>
                      <a:pt x="4778" y="21600"/>
                      <a:pt x="6810" y="21600"/>
                    </a:cubicBezTo>
                    <a:cubicBezTo>
                      <a:pt x="8847" y="21600"/>
                      <a:pt x="10260" y="21142"/>
                      <a:pt x="10260" y="21142"/>
                    </a:cubicBezTo>
                    <a:cubicBezTo>
                      <a:pt x="10349" y="21144"/>
                      <a:pt x="10437" y="21145"/>
                      <a:pt x="10522" y="21145"/>
                    </a:cubicBezTo>
                    <a:cubicBezTo>
                      <a:pt x="12930" y="21145"/>
                      <a:pt x="13160" y="20331"/>
                      <a:pt x="13160" y="20331"/>
                    </a:cubicBezTo>
                    <a:cubicBezTo>
                      <a:pt x="13618" y="19623"/>
                      <a:pt x="17644" y="14773"/>
                      <a:pt x="19512" y="10341"/>
                    </a:cubicBezTo>
                    <a:cubicBezTo>
                      <a:pt x="21382" y="5909"/>
                      <a:pt x="20553" y="1750"/>
                      <a:pt x="20591" y="1478"/>
                    </a:cubicBezTo>
                    <a:cubicBezTo>
                      <a:pt x="20633" y="1206"/>
                      <a:pt x="20591" y="541"/>
                      <a:pt x="20591" y="541"/>
                    </a:cubicBezTo>
                    <a:cubicBezTo>
                      <a:pt x="19650" y="149"/>
                      <a:pt x="18151" y="0"/>
                      <a:pt x="1643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6" name="Google Shape;217;p21"/>
              <p:cNvSpPr/>
              <p:nvPr/>
            </p:nvSpPr>
            <p:spPr>
              <a:xfrm flipH="1">
                <a:off x="1031431" y="1596451"/>
                <a:ext cx="121502" cy="294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1600" fill="norm" stroke="1" extrusionOk="0">
                    <a:moveTo>
                      <a:pt x="20291" y="0"/>
                    </a:moveTo>
                    <a:cubicBezTo>
                      <a:pt x="19676" y="0"/>
                      <a:pt x="19194" y="190"/>
                      <a:pt x="19234" y="435"/>
                    </a:cubicBezTo>
                    <a:cubicBezTo>
                      <a:pt x="19462" y="9590"/>
                      <a:pt x="18271" y="19431"/>
                      <a:pt x="15904" y="20095"/>
                    </a:cubicBezTo>
                    <a:cubicBezTo>
                      <a:pt x="13858" y="20596"/>
                      <a:pt x="9899" y="20730"/>
                      <a:pt x="6462" y="20730"/>
                    </a:cubicBezTo>
                    <a:cubicBezTo>
                      <a:pt x="4281" y="20730"/>
                      <a:pt x="2302" y="20674"/>
                      <a:pt x="1152" y="20630"/>
                    </a:cubicBezTo>
                    <a:cubicBezTo>
                      <a:pt x="1098" y="20630"/>
                      <a:pt x="1031" y="20624"/>
                      <a:pt x="978" y="20624"/>
                    </a:cubicBezTo>
                    <a:cubicBezTo>
                      <a:pt x="470" y="20624"/>
                      <a:pt x="55" y="20786"/>
                      <a:pt x="15" y="21009"/>
                    </a:cubicBezTo>
                    <a:cubicBezTo>
                      <a:pt x="-92" y="21254"/>
                      <a:pt x="376" y="21466"/>
                      <a:pt x="924" y="21505"/>
                    </a:cubicBezTo>
                    <a:cubicBezTo>
                      <a:pt x="1152" y="21505"/>
                      <a:pt x="3573" y="21600"/>
                      <a:pt x="6582" y="21600"/>
                    </a:cubicBezTo>
                    <a:cubicBezTo>
                      <a:pt x="10153" y="21600"/>
                      <a:pt x="14473" y="21466"/>
                      <a:pt x="16947" y="20858"/>
                    </a:cubicBezTo>
                    <a:cubicBezTo>
                      <a:pt x="21508" y="19771"/>
                      <a:pt x="21468" y="4946"/>
                      <a:pt x="21321" y="435"/>
                    </a:cubicBezTo>
                    <a:cubicBezTo>
                      <a:pt x="21321" y="190"/>
                      <a:pt x="20826" y="0"/>
                      <a:pt x="2029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7" name="Google Shape;218;p21"/>
              <p:cNvSpPr/>
              <p:nvPr/>
            </p:nvSpPr>
            <p:spPr>
              <a:xfrm flipH="1">
                <a:off x="1042556" y="1589909"/>
                <a:ext cx="31185" cy="65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900" y="0"/>
                      <a:pt x="0" y="4792"/>
                      <a:pt x="0" y="10813"/>
                    </a:cubicBezTo>
                    <a:cubicBezTo>
                      <a:pt x="0" y="16708"/>
                      <a:pt x="4900" y="21600"/>
                      <a:pt x="10800" y="21600"/>
                    </a:cubicBezTo>
                    <a:cubicBezTo>
                      <a:pt x="16753" y="21600"/>
                      <a:pt x="21600" y="16708"/>
                      <a:pt x="21600" y="10813"/>
                    </a:cubicBezTo>
                    <a:cubicBezTo>
                      <a:pt x="21600" y="4792"/>
                      <a:pt x="16753" y="0"/>
                      <a:pt x="108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8" name="Google Shape;219;p21"/>
              <p:cNvSpPr/>
              <p:nvPr/>
            </p:nvSpPr>
            <p:spPr>
              <a:xfrm flipH="1">
                <a:off x="1088718" y="1664297"/>
                <a:ext cx="582405" cy="113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600" fill="norm" stroke="1" extrusionOk="0">
                    <a:moveTo>
                      <a:pt x="18336" y="0"/>
                    </a:moveTo>
                    <a:cubicBezTo>
                      <a:pt x="8507" y="0"/>
                      <a:pt x="222" y="19194"/>
                      <a:pt x="135" y="19426"/>
                    </a:cubicBezTo>
                    <a:cubicBezTo>
                      <a:pt x="20" y="19672"/>
                      <a:pt x="-31" y="20368"/>
                      <a:pt x="20" y="20919"/>
                    </a:cubicBezTo>
                    <a:cubicBezTo>
                      <a:pt x="59" y="21368"/>
                      <a:pt x="144" y="21600"/>
                      <a:pt x="222" y="21600"/>
                    </a:cubicBezTo>
                    <a:cubicBezTo>
                      <a:pt x="259" y="21600"/>
                      <a:pt x="287" y="21557"/>
                      <a:pt x="315" y="21499"/>
                    </a:cubicBezTo>
                    <a:cubicBezTo>
                      <a:pt x="405" y="21281"/>
                      <a:pt x="8605" y="2276"/>
                      <a:pt x="18336" y="2276"/>
                    </a:cubicBezTo>
                    <a:cubicBezTo>
                      <a:pt x="19316" y="2276"/>
                      <a:pt x="20313" y="2464"/>
                      <a:pt x="21321" y="2899"/>
                    </a:cubicBezTo>
                    <a:cubicBezTo>
                      <a:pt x="21327" y="2899"/>
                      <a:pt x="21335" y="2899"/>
                      <a:pt x="21341" y="2899"/>
                    </a:cubicBezTo>
                    <a:cubicBezTo>
                      <a:pt x="21456" y="2899"/>
                      <a:pt x="21552" y="2464"/>
                      <a:pt x="21561" y="1856"/>
                    </a:cubicBezTo>
                    <a:cubicBezTo>
                      <a:pt x="21569" y="1218"/>
                      <a:pt x="21482" y="667"/>
                      <a:pt x="21358" y="623"/>
                    </a:cubicBezTo>
                    <a:cubicBezTo>
                      <a:pt x="20338" y="188"/>
                      <a:pt x="19330" y="0"/>
                      <a:pt x="18336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09" name="Google Shape;220;p21"/>
              <p:cNvSpPr/>
              <p:nvPr/>
            </p:nvSpPr>
            <p:spPr>
              <a:xfrm flipH="1">
                <a:off x="1503336" y="1594397"/>
                <a:ext cx="90637" cy="15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77" h="21600" fill="norm" stroke="1" extrusionOk="0">
                    <a:moveTo>
                      <a:pt x="15500" y="0"/>
                    </a:moveTo>
                    <a:lnTo>
                      <a:pt x="940" y="2308"/>
                    </a:lnTo>
                    <a:cubicBezTo>
                      <a:pt x="-3123" y="14469"/>
                      <a:pt x="7297" y="21600"/>
                      <a:pt x="7297" y="21600"/>
                    </a:cubicBezTo>
                    <a:lnTo>
                      <a:pt x="18477" y="19511"/>
                    </a:lnTo>
                    <a:cubicBezTo>
                      <a:pt x="9266" y="12733"/>
                      <a:pt x="15500" y="0"/>
                      <a:pt x="155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0" name="Google Shape;221;p21"/>
              <p:cNvSpPr/>
              <p:nvPr/>
            </p:nvSpPr>
            <p:spPr>
              <a:xfrm flipH="1">
                <a:off x="1497246" y="1588464"/>
                <a:ext cx="102798" cy="16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3" h="21600" fill="norm" stroke="1" extrusionOk="0">
                    <a:moveTo>
                      <a:pt x="13396" y="1807"/>
                    </a:moveTo>
                    <a:cubicBezTo>
                      <a:pt x="12260" y="4939"/>
                      <a:pt x="10031" y="13057"/>
                      <a:pt x="15708" y="18459"/>
                    </a:cubicBezTo>
                    <a:lnTo>
                      <a:pt x="7954" y="19986"/>
                    </a:lnTo>
                    <a:cubicBezTo>
                      <a:pt x="6307" y="18565"/>
                      <a:pt x="200" y="12689"/>
                      <a:pt x="2845" y="3518"/>
                    </a:cubicBezTo>
                    <a:lnTo>
                      <a:pt x="13396" y="1807"/>
                    </a:lnTo>
                    <a:close/>
                    <a:moveTo>
                      <a:pt x="14988" y="0"/>
                    </a:moveTo>
                    <a:cubicBezTo>
                      <a:pt x="14891" y="0"/>
                      <a:pt x="14794" y="10"/>
                      <a:pt x="14711" y="19"/>
                    </a:cubicBezTo>
                    <a:lnTo>
                      <a:pt x="1654" y="2136"/>
                    </a:lnTo>
                    <a:cubicBezTo>
                      <a:pt x="1280" y="2194"/>
                      <a:pt x="962" y="2426"/>
                      <a:pt x="865" y="2725"/>
                    </a:cubicBezTo>
                    <a:cubicBezTo>
                      <a:pt x="-2818" y="14332"/>
                      <a:pt x="6431" y="21068"/>
                      <a:pt x="6819" y="21368"/>
                    </a:cubicBezTo>
                    <a:cubicBezTo>
                      <a:pt x="7054" y="21503"/>
                      <a:pt x="7331" y="21600"/>
                      <a:pt x="7622" y="21600"/>
                    </a:cubicBezTo>
                    <a:cubicBezTo>
                      <a:pt x="7719" y="21600"/>
                      <a:pt x="7802" y="21600"/>
                      <a:pt x="7899" y="21561"/>
                    </a:cubicBezTo>
                    <a:lnTo>
                      <a:pt x="17882" y="19619"/>
                    </a:lnTo>
                    <a:cubicBezTo>
                      <a:pt x="18256" y="19551"/>
                      <a:pt x="18547" y="19358"/>
                      <a:pt x="18671" y="19087"/>
                    </a:cubicBezTo>
                    <a:cubicBezTo>
                      <a:pt x="18782" y="18855"/>
                      <a:pt x="18671" y="18565"/>
                      <a:pt x="18394" y="18362"/>
                    </a:cubicBezTo>
                    <a:cubicBezTo>
                      <a:pt x="10696" y="12496"/>
                      <a:pt x="15944" y="1111"/>
                      <a:pt x="15985" y="976"/>
                    </a:cubicBezTo>
                    <a:cubicBezTo>
                      <a:pt x="16124" y="715"/>
                      <a:pt x="16027" y="445"/>
                      <a:pt x="15791" y="251"/>
                    </a:cubicBezTo>
                    <a:cubicBezTo>
                      <a:pt x="15584" y="77"/>
                      <a:pt x="15279" y="0"/>
                      <a:pt x="14988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1" name="Google Shape;222;p21"/>
              <p:cNvSpPr/>
              <p:nvPr/>
            </p:nvSpPr>
            <p:spPr>
              <a:xfrm flipH="1">
                <a:off x="1275913" y="1545033"/>
                <a:ext cx="80154" cy="158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69" h="21600" fill="norm" stroke="1" extrusionOk="0">
                    <a:moveTo>
                      <a:pt x="17769" y="0"/>
                    </a:moveTo>
                    <a:lnTo>
                      <a:pt x="3184" y="1307"/>
                    </a:lnTo>
                    <a:cubicBezTo>
                      <a:pt x="3184" y="1307"/>
                      <a:pt x="-3831" y="10198"/>
                      <a:pt x="2964" y="21600"/>
                    </a:cubicBezTo>
                    <a:lnTo>
                      <a:pt x="15408" y="20220"/>
                    </a:lnTo>
                    <a:cubicBezTo>
                      <a:pt x="15408" y="20220"/>
                      <a:pt x="10788" y="9462"/>
                      <a:pt x="17769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2" name="Google Shape;223;p21"/>
              <p:cNvSpPr/>
              <p:nvPr/>
            </p:nvSpPr>
            <p:spPr>
              <a:xfrm flipH="1">
                <a:off x="1270045" y="1538948"/>
                <a:ext cx="92090" cy="170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8" h="21600" fill="norm" stroke="1" extrusionOk="0">
                    <a:moveTo>
                      <a:pt x="15047" y="1723"/>
                    </a:moveTo>
                    <a:cubicBezTo>
                      <a:pt x="10757" y="8913"/>
                      <a:pt x="12595" y="16479"/>
                      <a:pt x="13418" y="18934"/>
                    </a:cubicBezTo>
                    <a:lnTo>
                      <a:pt x="4628" y="19954"/>
                    </a:lnTo>
                    <a:cubicBezTo>
                      <a:pt x="39" y="11320"/>
                      <a:pt x="3821" y="4312"/>
                      <a:pt x="4837" y="2676"/>
                    </a:cubicBezTo>
                    <a:lnTo>
                      <a:pt x="15047" y="1723"/>
                    </a:lnTo>
                    <a:close/>
                    <a:moveTo>
                      <a:pt x="16900" y="0"/>
                    </a:moveTo>
                    <a:cubicBezTo>
                      <a:pt x="16841" y="0"/>
                      <a:pt x="16781" y="10"/>
                      <a:pt x="16736" y="10"/>
                    </a:cubicBezTo>
                    <a:lnTo>
                      <a:pt x="3881" y="1222"/>
                    </a:lnTo>
                    <a:cubicBezTo>
                      <a:pt x="3477" y="1261"/>
                      <a:pt x="3163" y="1425"/>
                      <a:pt x="2999" y="1656"/>
                    </a:cubicBezTo>
                    <a:cubicBezTo>
                      <a:pt x="2700" y="1983"/>
                      <a:pt x="-3429" y="10290"/>
                      <a:pt x="2745" y="21071"/>
                    </a:cubicBezTo>
                    <a:cubicBezTo>
                      <a:pt x="2909" y="21407"/>
                      <a:pt x="3357" y="21600"/>
                      <a:pt x="3821" y="21600"/>
                    </a:cubicBezTo>
                    <a:cubicBezTo>
                      <a:pt x="3925" y="21600"/>
                      <a:pt x="3970" y="21600"/>
                      <a:pt x="4090" y="21571"/>
                    </a:cubicBezTo>
                    <a:lnTo>
                      <a:pt x="15047" y="20281"/>
                    </a:lnTo>
                    <a:cubicBezTo>
                      <a:pt x="15346" y="20252"/>
                      <a:pt x="15660" y="20118"/>
                      <a:pt x="15809" y="19954"/>
                    </a:cubicBezTo>
                    <a:cubicBezTo>
                      <a:pt x="16018" y="19761"/>
                      <a:pt x="16078" y="19530"/>
                      <a:pt x="15959" y="19328"/>
                    </a:cubicBezTo>
                    <a:cubicBezTo>
                      <a:pt x="15914" y="19232"/>
                      <a:pt x="12087" y="9472"/>
                      <a:pt x="18007" y="1068"/>
                    </a:cubicBezTo>
                    <a:cubicBezTo>
                      <a:pt x="18171" y="828"/>
                      <a:pt x="18111" y="539"/>
                      <a:pt x="17857" y="308"/>
                    </a:cubicBezTo>
                    <a:cubicBezTo>
                      <a:pt x="17633" y="106"/>
                      <a:pt x="17289" y="0"/>
                      <a:pt x="1690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3" name="Google Shape;224;p21"/>
              <p:cNvSpPr/>
              <p:nvPr/>
            </p:nvSpPr>
            <p:spPr>
              <a:xfrm flipH="1">
                <a:off x="1492994" y="1807749"/>
                <a:ext cx="240731" cy="291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36" h="21600" fill="norm" stroke="1" extrusionOk="0">
                    <a:moveTo>
                      <a:pt x="17086" y="0"/>
                    </a:moveTo>
                    <a:cubicBezTo>
                      <a:pt x="17041" y="0"/>
                      <a:pt x="16996" y="6"/>
                      <a:pt x="16951" y="23"/>
                    </a:cubicBezTo>
                    <a:cubicBezTo>
                      <a:pt x="16720" y="79"/>
                      <a:pt x="16562" y="332"/>
                      <a:pt x="16641" y="580"/>
                    </a:cubicBezTo>
                    <a:cubicBezTo>
                      <a:pt x="16810" y="1138"/>
                      <a:pt x="20434" y="14614"/>
                      <a:pt x="310" y="20732"/>
                    </a:cubicBezTo>
                    <a:cubicBezTo>
                      <a:pt x="79" y="20811"/>
                      <a:pt x="-56" y="21059"/>
                      <a:pt x="23" y="21290"/>
                    </a:cubicBezTo>
                    <a:cubicBezTo>
                      <a:pt x="79" y="21482"/>
                      <a:pt x="254" y="21600"/>
                      <a:pt x="446" y="21600"/>
                    </a:cubicBezTo>
                    <a:cubicBezTo>
                      <a:pt x="485" y="21600"/>
                      <a:pt x="519" y="21600"/>
                      <a:pt x="581" y="21583"/>
                    </a:cubicBezTo>
                    <a:cubicBezTo>
                      <a:pt x="21544" y="15217"/>
                      <a:pt x="17549" y="462"/>
                      <a:pt x="17504" y="332"/>
                    </a:cubicBezTo>
                    <a:cubicBezTo>
                      <a:pt x="17447" y="124"/>
                      <a:pt x="17272" y="0"/>
                      <a:pt x="17086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4" name="Google Shape;225;p21"/>
              <p:cNvSpPr/>
              <p:nvPr/>
            </p:nvSpPr>
            <p:spPr>
              <a:xfrm flipH="1">
                <a:off x="1601225" y="1752453"/>
                <a:ext cx="46670" cy="52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1" h="21600" fill="norm" stroke="1" extrusionOk="0">
                    <a:moveTo>
                      <a:pt x="2740" y="0"/>
                    </a:moveTo>
                    <a:lnTo>
                      <a:pt x="1297" y="2657"/>
                    </a:lnTo>
                    <a:cubicBezTo>
                      <a:pt x="-1292" y="7283"/>
                      <a:pt x="740" y="17630"/>
                      <a:pt x="1068" y="19631"/>
                    </a:cubicBezTo>
                    <a:cubicBezTo>
                      <a:pt x="1297" y="20819"/>
                      <a:pt x="2412" y="21569"/>
                      <a:pt x="3625" y="21569"/>
                    </a:cubicBezTo>
                    <a:lnTo>
                      <a:pt x="4083" y="21569"/>
                    </a:lnTo>
                    <a:cubicBezTo>
                      <a:pt x="5526" y="21350"/>
                      <a:pt x="6411" y="19943"/>
                      <a:pt x="6214" y="18662"/>
                    </a:cubicBezTo>
                    <a:cubicBezTo>
                      <a:pt x="5526" y="15692"/>
                      <a:pt x="5067" y="11410"/>
                      <a:pt x="5231" y="8315"/>
                    </a:cubicBezTo>
                    <a:cubicBezTo>
                      <a:pt x="9688" y="12066"/>
                      <a:pt x="14474" y="16974"/>
                      <a:pt x="14933" y="19537"/>
                    </a:cubicBezTo>
                    <a:cubicBezTo>
                      <a:pt x="15129" y="20787"/>
                      <a:pt x="16244" y="21600"/>
                      <a:pt x="17522" y="21600"/>
                    </a:cubicBezTo>
                    <a:cubicBezTo>
                      <a:pt x="17686" y="21600"/>
                      <a:pt x="17817" y="21600"/>
                      <a:pt x="17981" y="21569"/>
                    </a:cubicBezTo>
                    <a:cubicBezTo>
                      <a:pt x="19325" y="21350"/>
                      <a:pt x="20308" y="20068"/>
                      <a:pt x="20079" y="18662"/>
                    </a:cubicBezTo>
                    <a:cubicBezTo>
                      <a:pt x="18964" y="12504"/>
                      <a:pt x="7558" y="3532"/>
                      <a:pt x="5231" y="1813"/>
                    </a:cubicBezTo>
                    <a:lnTo>
                      <a:pt x="2740" y="0"/>
                    </a:ln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5" name="Google Shape;226;p21"/>
              <p:cNvSpPr/>
              <p:nvPr/>
            </p:nvSpPr>
            <p:spPr>
              <a:xfrm flipH="1">
                <a:off x="1226473" y="1666275"/>
                <a:ext cx="26780" cy="43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2" h="21600" fill="norm" stroke="1" extrusionOk="0">
                    <a:moveTo>
                      <a:pt x="15857" y="0"/>
                    </a:moveTo>
                    <a:cubicBezTo>
                      <a:pt x="14986" y="0"/>
                      <a:pt x="14057" y="152"/>
                      <a:pt x="13186" y="531"/>
                    </a:cubicBezTo>
                    <a:cubicBezTo>
                      <a:pt x="12431" y="909"/>
                      <a:pt x="4883" y="4547"/>
                      <a:pt x="122" y="17848"/>
                    </a:cubicBezTo>
                    <a:cubicBezTo>
                      <a:pt x="-459" y="19516"/>
                      <a:pt x="1109" y="21069"/>
                      <a:pt x="3489" y="21486"/>
                    </a:cubicBezTo>
                    <a:cubicBezTo>
                      <a:pt x="3838" y="21486"/>
                      <a:pt x="4302" y="21600"/>
                      <a:pt x="4476" y="21600"/>
                    </a:cubicBezTo>
                    <a:cubicBezTo>
                      <a:pt x="6683" y="21600"/>
                      <a:pt x="8599" y="20539"/>
                      <a:pt x="9064" y="19288"/>
                    </a:cubicBezTo>
                    <a:cubicBezTo>
                      <a:pt x="13012" y="8413"/>
                      <a:pt x="18586" y="5419"/>
                      <a:pt x="18354" y="5419"/>
                    </a:cubicBezTo>
                    <a:cubicBezTo>
                      <a:pt x="20502" y="4547"/>
                      <a:pt x="21141" y="2577"/>
                      <a:pt x="19573" y="1288"/>
                    </a:cubicBezTo>
                    <a:cubicBezTo>
                      <a:pt x="18702" y="417"/>
                      <a:pt x="17309" y="0"/>
                      <a:pt x="1585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6" name="Google Shape;227;p21"/>
              <p:cNvSpPr/>
              <p:nvPr/>
            </p:nvSpPr>
            <p:spPr>
              <a:xfrm flipH="1">
                <a:off x="1153547" y="1947549"/>
                <a:ext cx="314876" cy="1407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600" fill="norm" stroke="1" extrusionOk="0">
                    <a:moveTo>
                      <a:pt x="21117" y="0"/>
                    </a:moveTo>
                    <a:cubicBezTo>
                      <a:pt x="21070" y="0"/>
                      <a:pt x="21013" y="2"/>
                      <a:pt x="20966" y="7"/>
                    </a:cubicBezTo>
                    <a:cubicBezTo>
                      <a:pt x="18107" y="258"/>
                      <a:pt x="17379" y="831"/>
                      <a:pt x="16584" y="1676"/>
                    </a:cubicBezTo>
                    <a:cubicBezTo>
                      <a:pt x="15799" y="2513"/>
                      <a:pt x="1388" y="18648"/>
                      <a:pt x="5" y="21497"/>
                    </a:cubicBezTo>
                    <a:cubicBezTo>
                      <a:pt x="-31" y="21549"/>
                      <a:pt x="130" y="21596"/>
                      <a:pt x="359" y="21600"/>
                    </a:cubicBezTo>
                    <a:lnTo>
                      <a:pt x="416" y="21600"/>
                    </a:lnTo>
                    <a:cubicBezTo>
                      <a:pt x="608" y="21600"/>
                      <a:pt x="785" y="21565"/>
                      <a:pt x="822" y="21521"/>
                    </a:cubicBezTo>
                    <a:cubicBezTo>
                      <a:pt x="2168" y="18739"/>
                      <a:pt x="16630" y="2516"/>
                      <a:pt x="17395" y="1716"/>
                    </a:cubicBezTo>
                    <a:cubicBezTo>
                      <a:pt x="18138" y="903"/>
                      <a:pt x="18777" y="397"/>
                      <a:pt x="21267" y="179"/>
                    </a:cubicBezTo>
                    <a:cubicBezTo>
                      <a:pt x="21481" y="162"/>
                      <a:pt x="21569" y="106"/>
                      <a:pt x="21496" y="58"/>
                    </a:cubicBezTo>
                    <a:cubicBezTo>
                      <a:pt x="21429" y="22"/>
                      <a:pt x="21278" y="0"/>
                      <a:pt x="2111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7" name="Google Shape;228;p21"/>
              <p:cNvSpPr/>
              <p:nvPr/>
            </p:nvSpPr>
            <p:spPr>
              <a:xfrm flipH="1">
                <a:off x="1310822" y="3249340"/>
                <a:ext cx="433204" cy="28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20342" y="0"/>
                    </a:moveTo>
                    <a:lnTo>
                      <a:pt x="19923" y="1765"/>
                    </a:lnTo>
                    <a:cubicBezTo>
                      <a:pt x="19923" y="1765"/>
                      <a:pt x="18757" y="4389"/>
                      <a:pt x="16845" y="4879"/>
                    </a:cubicBezTo>
                    <a:cubicBezTo>
                      <a:pt x="16592" y="4942"/>
                      <a:pt x="16362" y="4970"/>
                      <a:pt x="16146" y="4970"/>
                    </a:cubicBezTo>
                    <a:cubicBezTo>
                      <a:pt x="14721" y="4970"/>
                      <a:pt x="14078" y="3746"/>
                      <a:pt x="14078" y="3746"/>
                    </a:cubicBezTo>
                    <a:lnTo>
                      <a:pt x="13926" y="5306"/>
                    </a:lnTo>
                    <a:cubicBezTo>
                      <a:pt x="12144" y="7976"/>
                      <a:pt x="9392" y="9086"/>
                      <a:pt x="6889" y="9086"/>
                    </a:cubicBezTo>
                    <a:cubicBezTo>
                      <a:pt x="5530" y="9086"/>
                      <a:pt x="4245" y="8762"/>
                      <a:pt x="3232" y="8181"/>
                    </a:cubicBezTo>
                    <a:cubicBezTo>
                      <a:pt x="1037" y="6917"/>
                      <a:pt x="1238" y="5192"/>
                      <a:pt x="1238" y="5192"/>
                    </a:cubicBezTo>
                    <a:cubicBezTo>
                      <a:pt x="1238" y="5192"/>
                      <a:pt x="1230" y="5187"/>
                      <a:pt x="1215" y="5187"/>
                    </a:cubicBezTo>
                    <a:cubicBezTo>
                      <a:pt x="1097" y="5187"/>
                      <a:pt x="540" y="5238"/>
                      <a:pt x="124" y="6097"/>
                    </a:cubicBezTo>
                    <a:cubicBezTo>
                      <a:pt x="-359" y="7094"/>
                      <a:pt x="707" y="15975"/>
                      <a:pt x="922" y="18674"/>
                    </a:cubicBezTo>
                    <a:cubicBezTo>
                      <a:pt x="1071" y="20644"/>
                      <a:pt x="3254" y="21600"/>
                      <a:pt x="5731" y="21600"/>
                    </a:cubicBezTo>
                    <a:cubicBezTo>
                      <a:pt x="6652" y="21600"/>
                      <a:pt x="7613" y="21463"/>
                      <a:pt x="8527" y="21201"/>
                    </a:cubicBezTo>
                    <a:cubicBezTo>
                      <a:pt x="11884" y="20234"/>
                      <a:pt x="12890" y="15662"/>
                      <a:pt x="12890" y="15662"/>
                    </a:cubicBezTo>
                    <a:cubicBezTo>
                      <a:pt x="13317" y="16391"/>
                      <a:pt x="14490" y="16749"/>
                      <a:pt x="15760" y="16749"/>
                    </a:cubicBezTo>
                    <a:cubicBezTo>
                      <a:pt x="17342" y="16749"/>
                      <a:pt x="19072" y="16191"/>
                      <a:pt x="19707" y="15076"/>
                    </a:cubicBezTo>
                    <a:cubicBezTo>
                      <a:pt x="20736" y="13294"/>
                      <a:pt x="21040" y="4469"/>
                      <a:pt x="21141" y="2528"/>
                    </a:cubicBezTo>
                    <a:cubicBezTo>
                      <a:pt x="21241" y="564"/>
                      <a:pt x="20342" y="0"/>
                      <a:pt x="20342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8" name="Google Shape;229;p21"/>
              <p:cNvSpPr/>
              <p:nvPr/>
            </p:nvSpPr>
            <p:spPr>
              <a:xfrm flipH="1">
                <a:off x="1447790" y="3280676"/>
                <a:ext cx="37526" cy="18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1" h="21600" fill="norm" stroke="1" extrusionOk="0">
                    <a:moveTo>
                      <a:pt x="17762" y="0"/>
                    </a:moveTo>
                    <a:cubicBezTo>
                      <a:pt x="16055" y="0"/>
                      <a:pt x="14603" y="255"/>
                      <a:pt x="14347" y="628"/>
                    </a:cubicBezTo>
                    <a:lnTo>
                      <a:pt x="47" y="20763"/>
                    </a:lnTo>
                    <a:cubicBezTo>
                      <a:pt x="-252" y="21172"/>
                      <a:pt x="901" y="21545"/>
                      <a:pt x="2822" y="21600"/>
                    </a:cubicBezTo>
                    <a:lnTo>
                      <a:pt x="3248" y="21600"/>
                    </a:lnTo>
                    <a:cubicBezTo>
                      <a:pt x="4999" y="21600"/>
                      <a:pt x="6493" y="21354"/>
                      <a:pt x="6621" y="20981"/>
                    </a:cubicBezTo>
                    <a:lnTo>
                      <a:pt x="21006" y="847"/>
                    </a:lnTo>
                    <a:cubicBezTo>
                      <a:pt x="21348" y="446"/>
                      <a:pt x="20025" y="73"/>
                      <a:pt x="18274" y="9"/>
                    </a:cubicBezTo>
                    <a:cubicBezTo>
                      <a:pt x="18104" y="0"/>
                      <a:pt x="17933" y="0"/>
                      <a:pt x="1776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19" name="Google Shape;230;p21"/>
              <p:cNvSpPr/>
              <p:nvPr/>
            </p:nvSpPr>
            <p:spPr>
              <a:xfrm flipH="1">
                <a:off x="1761750" y="1903511"/>
                <a:ext cx="52450" cy="69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12" h="21600" fill="norm" stroke="1" extrusionOk="0">
                    <a:moveTo>
                      <a:pt x="4013" y="0"/>
                    </a:moveTo>
                    <a:cubicBezTo>
                      <a:pt x="3480" y="0"/>
                      <a:pt x="2967" y="118"/>
                      <a:pt x="2454" y="426"/>
                    </a:cubicBezTo>
                    <a:cubicBezTo>
                      <a:pt x="-3650" y="4069"/>
                      <a:pt x="2891" y="21600"/>
                      <a:pt x="8424" y="21600"/>
                    </a:cubicBezTo>
                    <a:cubicBezTo>
                      <a:pt x="8633" y="21600"/>
                      <a:pt x="8861" y="21576"/>
                      <a:pt x="9089" y="21505"/>
                    </a:cubicBezTo>
                    <a:cubicBezTo>
                      <a:pt x="17950" y="19116"/>
                      <a:pt x="10306" y="0"/>
                      <a:pt x="4013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20" name="Google Shape;231;p21"/>
              <p:cNvSpPr/>
              <p:nvPr/>
            </p:nvSpPr>
            <p:spPr>
              <a:xfrm flipH="1">
                <a:off x="1736591" y="1878334"/>
                <a:ext cx="52559" cy="6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04" h="21600" fill="norm" stroke="1" extrusionOk="0">
                    <a:moveTo>
                      <a:pt x="4033" y="0"/>
                    </a:moveTo>
                    <a:cubicBezTo>
                      <a:pt x="3502" y="0"/>
                      <a:pt x="2990" y="142"/>
                      <a:pt x="2497" y="426"/>
                    </a:cubicBezTo>
                    <a:cubicBezTo>
                      <a:pt x="-3666" y="4074"/>
                      <a:pt x="2839" y="21600"/>
                      <a:pt x="8433" y="21600"/>
                    </a:cubicBezTo>
                    <a:cubicBezTo>
                      <a:pt x="8661" y="21600"/>
                      <a:pt x="8888" y="21576"/>
                      <a:pt x="9097" y="21529"/>
                    </a:cubicBezTo>
                    <a:cubicBezTo>
                      <a:pt x="17934" y="19137"/>
                      <a:pt x="10292" y="0"/>
                      <a:pt x="4033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428" name="Google Shape;232;p21"/>
              <p:cNvGrpSpPr/>
              <p:nvPr/>
            </p:nvGrpSpPr>
            <p:grpSpPr>
              <a:xfrm>
                <a:off x="1699791" y="1696724"/>
                <a:ext cx="691749" cy="755574"/>
                <a:chOff x="0" y="0"/>
                <a:chExt cx="691747" cy="755573"/>
              </a:xfrm>
            </p:grpSpPr>
            <p:sp>
              <p:nvSpPr>
                <p:cNvPr id="421" name="Google Shape;233;p21"/>
                <p:cNvSpPr/>
                <p:nvPr/>
              </p:nvSpPr>
              <p:spPr>
                <a:xfrm rot="4341852">
                  <a:off x="143056" y="-41307"/>
                  <a:ext cx="285779" cy="5092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9" h="21600" fill="norm" stroke="1" extrusionOk="0">
                      <a:moveTo>
                        <a:pt x="19162" y="0"/>
                      </a:moveTo>
                      <a:cubicBezTo>
                        <a:pt x="18409" y="0"/>
                        <a:pt x="17702" y="214"/>
                        <a:pt x="17405" y="566"/>
                      </a:cubicBezTo>
                      <a:lnTo>
                        <a:pt x="152" y="20325"/>
                      </a:lnTo>
                      <a:cubicBezTo>
                        <a:pt x="-262" y="20789"/>
                        <a:pt x="198" y="21328"/>
                        <a:pt x="1184" y="21529"/>
                      </a:cubicBezTo>
                      <a:cubicBezTo>
                        <a:pt x="1421" y="21578"/>
                        <a:pt x="1672" y="21600"/>
                        <a:pt x="1918" y="21600"/>
                      </a:cubicBezTo>
                      <a:cubicBezTo>
                        <a:pt x="2667" y="21600"/>
                        <a:pt x="3378" y="21386"/>
                        <a:pt x="3690" y="21034"/>
                      </a:cubicBezTo>
                      <a:lnTo>
                        <a:pt x="20929" y="1275"/>
                      </a:lnTo>
                      <a:cubicBezTo>
                        <a:pt x="21338" y="811"/>
                        <a:pt x="20878" y="272"/>
                        <a:pt x="19911" y="74"/>
                      </a:cubicBezTo>
                      <a:cubicBezTo>
                        <a:pt x="19664" y="25"/>
                        <a:pt x="19409" y="0"/>
                        <a:pt x="19162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22" name="Google Shape;234;p21"/>
                <p:cNvSpPr/>
                <p:nvPr/>
              </p:nvSpPr>
              <p:spPr>
                <a:xfrm rot="4341852">
                  <a:off x="278521" y="413954"/>
                  <a:ext cx="459381" cy="181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5" y="0"/>
                      </a:moveTo>
                      <a:lnTo>
                        <a:pt x="0" y="3072"/>
                      </a:lnTo>
                      <a:lnTo>
                        <a:pt x="20992" y="21600"/>
                      </a:lnTo>
                      <a:lnTo>
                        <a:pt x="21600" y="18509"/>
                      </a:lnTo>
                      <a:lnTo>
                        <a:pt x="6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23" name="Google Shape;235;p21"/>
                <p:cNvSpPr/>
                <p:nvPr/>
              </p:nvSpPr>
              <p:spPr>
                <a:xfrm rot="4341852">
                  <a:off x="305769" y="418218"/>
                  <a:ext cx="459571" cy="1816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9" y="0"/>
                      </a:moveTo>
                      <a:lnTo>
                        <a:pt x="0" y="3073"/>
                      </a:lnTo>
                      <a:lnTo>
                        <a:pt x="20993" y="21600"/>
                      </a:lnTo>
                      <a:lnTo>
                        <a:pt x="21600" y="18514"/>
                      </a:lnTo>
                      <a:lnTo>
                        <a:pt x="61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24" name="Google Shape;238;p21"/>
                <p:cNvSpPr/>
                <p:nvPr/>
              </p:nvSpPr>
              <p:spPr>
                <a:xfrm rot="4341852">
                  <a:off x="192588" y="400321"/>
                  <a:ext cx="459570" cy="18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16" y="0"/>
                      </a:moveTo>
                      <a:lnTo>
                        <a:pt x="0" y="3093"/>
                      </a:lnTo>
                      <a:lnTo>
                        <a:pt x="20993" y="21600"/>
                      </a:lnTo>
                      <a:lnTo>
                        <a:pt x="21600" y="18532"/>
                      </a:lnTo>
                      <a:lnTo>
                        <a:pt x="616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25" name="Google Shape;241;p21"/>
                <p:cNvSpPr/>
                <p:nvPr/>
              </p:nvSpPr>
              <p:spPr>
                <a:xfrm rot="4341852">
                  <a:off x="106536" y="386706"/>
                  <a:ext cx="459634" cy="181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3072"/>
                      </a:lnTo>
                      <a:lnTo>
                        <a:pt x="20981" y="21600"/>
                      </a:lnTo>
                      <a:lnTo>
                        <a:pt x="21600" y="18509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26" name="Google Shape;242;p21"/>
                <p:cNvSpPr/>
                <p:nvPr/>
              </p:nvSpPr>
              <p:spPr>
                <a:xfrm rot="4341852">
                  <a:off x="78098" y="382122"/>
                  <a:ext cx="459381" cy="1816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8" y="0"/>
                      </a:moveTo>
                      <a:lnTo>
                        <a:pt x="0" y="3092"/>
                      </a:lnTo>
                      <a:lnTo>
                        <a:pt x="20995" y="21600"/>
                      </a:lnTo>
                      <a:lnTo>
                        <a:pt x="21600" y="18533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27" name="Google Shape;243;p21"/>
                <p:cNvSpPr/>
                <p:nvPr/>
              </p:nvSpPr>
              <p:spPr>
                <a:xfrm rot="4341852">
                  <a:off x="374108" y="252670"/>
                  <a:ext cx="218786" cy="182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391" y="0"/>
                      </a:moveTo>
                      <a:lnTo>
                        <a:pt x="0" y="15248"/>
                      </a:lnTo>
                      <a:lnTo>
                        <a:pt x="15203" y="21600"/>
                      </a:lnTo>
                      <a:lnTo>
                        <a:pt x="21600" y="6352"/>
                      </a:lnTo>
                      <a:lnTo>
                        <a:pt x="6391" y="0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429" name="Google Shape;244;p21"/>
              <p:cNvSpPr/>
              <p:nvPr/>
            </p:nvSpPr>
            <p:spPr>
              <a:xfrm flipH="1">
                <a:off x="1625832" y="1778923"/>
                <a:ext cx="172291" cy="194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3" h="21600" fill="norm" stroke="1" extrusionOk="0">
                    <a:moveTo>
                      <a:pt x="9650" y="0"/>
                    </a:moveTo>
                    <a:cubicBezTo>
                      <a:pt x="8436" y="3142"/>
                      <a:pt x="4628" y="6260"/>
                      <a:pt x="1619" y="7848"/>
                    </a:cubicBezTo>
                    <a:cubicBezTo>
                      <a:pt x="3273" y="14656"/>
                      <a:pt x="-1757" y="19404"/>
                      <a:pt x="679" y="21110"/>
                    </a:cubicBezTo>
                    <a:cubicBezTo>
                      <a:pt x="1186" y="21465"/>
                      <a:pt x="1702" y="21600"/>
                      <a:pt x="2201" y="21600"/>
                    </a:cubicBezTo>
                    <a:cubicBezTo>
                      <a:pt x="3581" y="21600"/>
                      <a:pt x="4770" y="20561"/>
                      <a:pt x="4770" y="20561"/>
                    </a:cubicBezTo>
                    <a:cubicBezTo>
                      <a:pt x="4770" y="20561"/>
                      <a:pt x="5510" y="21473"/>
                      <a:pt x="7305" y="21473"/>
                    </a:cubicBezTo>
                    <a:cubicBezTo>
                      <a:pt x="7430" y="21473"/>
                      <a:pt x="7563" y="21465"/>
                      <a:pt x="7696" y="21456"/>
                    </a:cubicBezTo>
                    <a:cubicBezTo>
                      <a:pt x="9766" y="21313"/>
                      <a:pt x="10988" y="18779"/>
                      <a:pt x="10988" y="18779"/>
                    </a:cubicBezTo>
                    <a:cubicBezTo>
                      <a:pt x="10988" y="18779"/>
                      <a:pt x="11396" y="18905"/>
                      <a:pt x="12053" y="18905"/>
                    </a:cubicBezTo>
                    <a:cubicBezTo>
                      <a:pt x="12701" y="18905"/>
                      <a:pt x="13582" y="18779"/>
                      <a:pt x="14539" y="18255"/>
                    </a:cubicBezTo>
                    <a:cubicBezTo>
                      <a:pt x="16043" y="17452"/>
                      <a:pt x="16659" y="13989"/>
                      <a:pt x="16659" y="13989"/>
                    </a:cubicBezTo>
                    <a:cubicBezTo>
                      <a:pt x="16659" y="13989"/>
                      <a:pt x="19843" y="12232"/>
                      <a:pt x="18504" y="9689"/>
                    </a:cubicBezTo>
                    <a:cubicBezTo>
                      <a:pt x="17374" y="7560"/>
                      <a:pt x="11870" y="2424"/>
                      <a:pt x="9650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0" name="Google Shape;245;p21"/>
              <p:cNvSpPr/>
              <p:nvPr/>
            </p:nvSpPr>
            <p:spPr>
              <a:xfrm flipH="1">
                <a:off x="1219245" y="901631"/>
                <a:ext cx="336924" cy="139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2974" y="0"/>
                    </a:moveTo>
                    <a:cubicBezTo>
                      <a:pt x="10475" y="0"/>
                      <a:pt x="6901" y="259"/>
                      <a:pt x="3100" y="1567"/>
                    </a:cubicBezTo>
                    <a:cubicBezTo>
                      <a:pt x="-1612" y="3217"/>
                      <a:pt x="449" y="21600"/>
                      <a:pt x="449" y="21600"/>
                    </a:cubicBezTo>
                    <a:cubicBezTo>
                      <a:pt x="449" y="21600"/>
                      <a:pt x="19091" y="20917"/>
                      <a:pt x="19546" y="18654"/>
                    </a:cubicBezTo>
                    <a:cubicBezTo>
                      <a:pt x="19988" y="16415"/>
                      <a:pt x="19743" y="9003"/>
                      <a:pt x="18980" y="4867"/>
                    </a:cubicBezTo>
                    <a:cubicBezTo>
                      <a:pt x="18431" y="1850"/>
                      <a:pt x="17552" y="200"/>
                      <a:pt x="15464" y="71"/>
                    </a:cubicBezTo>
                    <a:cubicBezTo>
                      <a:pt x="14857" y="35"/>
                      <a:pt x="14005" y="0"/>
                      <a:pt x="1297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1" name="Google Shape;246;p21"/>
              <p:cNvSpPr/>
              <p:nvPr/>
            </p:nvSpPr>
            <p:spPr>
              <a:xfrm flipH="1">
                <a:off x="805510" y="350110"/>
                <a:ext cx="168571" cy="146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9" h="21600" fill="norm" stroke="1" extrusionOk="0">
                    <a:moveTo>
                      <a:pt x="20660" y="0"/>
                    </a:moveTo>
                    <a:cubicBezTo>
                      <a:pt x="20476" y="0"/>
                      <a:pt x="20293" y="79"/>
                      <a:pt x="20158" y="236"/>
                    </a:cubicBezTo>
                    <a:lnTo>
                      <a:pt x="277" y="20027"/>
                    </a:lnTo>
                    <a:cubicBezTo>
                      <a:pt x="-51" y="20330"/>
                      <a:pt x="-90" y="20914"/>
                      <a:pt x="171" y="21252"/>
                    </a:cubicBezTo>
                    <a:cubicBezTo>
                      <a:pt x="345" y="21488"/>
                      <a:pt x="538" y="21600"/>
                      <a:pt x="770" y="21600"/>
                    </a:cubicBezTo>
                    <a:cubicBezTo>
                      <a:pt x="934" y="21600"/>
                      <a:pt x="1098" y="21533"/>
                      <a:pt x="1262" y="21375"/>
                    </a:cubicBezTo>
                    <a:lnTo>
                      <a:pt x="21143" y="1573"/>
                    </a:lnTo>
                    <a:cubicBezTo>
                      <a:pt x="21452" y="1270"/>
                      <a:pt x="21510" y="697"/>
                      <a:pt x="21220" y="303"/>
                    </a:cubicBezTo>
                    <a:cubicBezTo>
                      <a:pt x="21075" y="101"/>
                      <a:pt x="20863" y="0"/>
                      <a:pt x="2066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2" name="Google Shape;247;p21"/>
              <p:cNvSpPr/>
              <p:nvPr/>
            </p:nvSpPr>
            <p:spPr>
              <a:xfrm flipH="1">
                <a:off x="906876" y="0"/>
                <a:ext cx="1209754" cy="1315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4" h="21522" fill="norm" stroke="1" extrusionOk="0">
                    <a:moveTo>
                      <a:pt x="12531" y="0"/>
                    </a:moveTo>
                    <a:cubicBezTo>
                      <a:pt x="12453" y="0"/>
                      <a:pt x="12374" y="0"/>
                      <a:pt x="12297" y="2"/>
                    </a:cubicBezTo>
                    <a:cubicBezTo>
                      <a:pt x="11036" y="24"/>
                      <a:pt x="1077" y="-78"/>
                      <a:pt x="701" y="6108"/>
                    </a:cubicBezTo>
                    <a:cubicBezTo>
                      <a:pt x="328" y="12291"/>
                      <a:pt x="1611" y="12863"/>
                      <a:pt x="458" y="16104"/>
                    </a:cubicBezTo>
                    <a:cubicBezTo>
                      <a:pt x="-689" y="19344"/>
                      <a:pt x="679" y="21186"/>
                      <a:pt x="679" y="21186"/>
                    </a:cubicBezTo>
                    <a:lnTo>
                      <a:pt x="3245" y="21314"/>
                    </a:lnTo>
                    <a:lnTo>
                      <a:pt x="3649" y="20435"/>
                    </a:lnTo>
                    <a:lnTo>
                      <a:pt x="3649" y="21496"/>
                    </a:lnTo>
                    <a:lnTo>
                      <a:pt x="7697" y="21496"/>
                    </a:lnTo>
                    <a:lnTo>
                      <a:pt x="8149" y="19866"/>
                    </a:lnTo>
                    <a:cubicBezTo>
                      <a:pt x="8149" y="19866"/>
                      <a:pt x="8582" y="21059"/>
                      <a:pt x="8569" y="21339"/>
                    </a:cubicBezTo>
                    <a:cubicBezTo>
                      <a:pt x="8569" y="21339"/>
                      <a:pt x="8914" y="21522"/>
                      <a:pt x="9367" y="21522"/>
                    </a:cubicBezTo>
                    <a:cubicBezTo>
                      <a:pt x="9701" y="21522"/>
                      <a:pt x="10094" y="21422"/>
                      <a:pt x="10448" y="21077"/>
                    </a:cubicBezTo>
                    <a:cubicBezTo>
                      <a:pt x="11290" y="20266"/>
                      <a:pt x="11702" y="16686"/>
                      <a:pt x="10431" y="14902"/>
                    </a:cubicBezTo>
                    <a:lnTo>
                      <a:pt x="13906" y="14753"/>
                    </a:lnTo>
                    <a:cubicBezTo>
                      <a:pt x="14476" y="14791"/>
                      <a:pt x="14764" y="14872"/>
                      <a:pt x="15002" y="15556"/>
                    </a:cubicBezTo>
                    <a:cubicBezTo>
                      <a:pt x="15229" y="16206"/>
                      <a:pt x="15080" y="16714"/>
                      <a:pt x="15080" y="16714"/>
                    </a:cubicBezTo>
                    <a:cubicBezTo>
                      <a:pt x="17275" y="17645"/>
                      <a:pt x="17485" y="20906"/>
                      <a:pt x="17485" y="20906"/>
                    </a:cubicBezTo>
                    <a:cubicBezTo>
                      <a:pt x="17485" y="20906"/>
                      <a:pt x="18261" y="20715"/>
                      <a:pt x="19273" y="18315"/>
                    </a:cubicBezTo>
                    <a:cubicBezTo>
                      <a:pt x="20290" y="15913"/>
                      <a:pt x="18611" y="13561"/>
                      <a:pt x="18814" y="12316"/>
                    </a:cubicBezTo>
                    <a:cubicBezTo>
                      <a:pt x="19018" y="11072"/>
                      <a:pt x="20911" y="6911"/>
                      <a:pt x="20290" y="3884"/>
                    </a:cubicBezTo>
                    <a:cubicBezTo>
                      <a:pt x="19679" y="936"/>
                      <a:pt x="15455" y="0"/>
                      <a:pt x="1253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3" name="Google Shape;248;p21"/>
              <p:cNvSpPr/>
              <p:nvPr/>
            </p:nvSpPr>
            <p:spPr>
              <a:xfrm flipH="1">
                <a:off x="1484428" y="806249"/>
                <a:ext cx="360886" cy="123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0" h="21600" fill="norm" stroke="1" extrusionOk="0">
                    <a:moveTo>
                      <a:pt x="2677" y="0"/>
                    </a:moveTo>
                    <a:cubicBezTo>
                      <a:pt x="951" y="0"/>
                      <a:pt x="-135" y="799"/>
                      <a:pt x="14" y="2783"/>
                    </a:cubicBezTo>
                    <a:cubicBezTo>
                      <a:pt x="579" y="10121"/>
                      <a:pt x="6991" y="15075"/>
                      <a:pt x="12128" y="15075"/>
                    </a:cubicBezTo>
                    <a:cubicBezTo>
                      <a:pt x="12307" y="15075"/>
                      <a:pt x="12483" y="15075"/>
                      <a:pt x="12662" y="15061"/>
                    </a:cubicBezTo>
                    <a:cubicBezTo>
                      <a:pt x="12815" y="15048"/>
                      <a:pt x="12969" y="15048"/>
                      <a:pt x="13122" y="15048"/>
                    </a:cubicBezTo>
                    <a:cubicBezTo>
                      <a:pt x="18045" y="15048"/>
                      <a:pt x="20462" y="20561"/>
                      <a:pt x="20462" y="20561"/>
                    </a:cubicBezTo>
                    <a:lnTo>
                      <a:pt x="20629" y="21600"/>
                    </a:lnTo>
                    <a:cubicBezTo>
                      <a:pt x="20629" y="21600"/>
                      <a:pt x="21465" y="16606"/>
                      <a:pt x="19210" y="10733"/>
                    </a:cubicBezTo>
                    <a:cubicBezTo>
                      <a:pt x="17532" y="6419"/>
                      <a:pt x="7551" y="0"/>
                      <a:pt x="267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4" name="Google Shape;249;p21"/>
              <p:cNvSpPr/>
              <p:nvPr/>
            </p:nvSpPr>
            <p:spPr>
              <a:xfrm flipH="1">
                <a:off x="928065" y="96597"/>
                <a:ext cx="351575" cy="463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22" h="21600" fill="norm" stroke="1" extrusionOk="0">
                    <a:moveTo>
                      <a:pt x="3821" y="0"/>
                    </a:moveTo>
                    <a:cubicBezTo>
                      <a:pt x="1780" y="0"/>
                      <a:pt x="292" y="177"/>
                      <a:pt x="0" y="209"/>
                    </a:cubicBezTo>
                    <a:lnTo>
                      <a:pt x="19284" y="14415"/>
                    </a:lnTo>
                    <a:cubicBezTo>
                      <a:pt x="19284" y="14415"/>
                      <a:pt x="18264" y="21600"/>
                      <a:pt x="18349" y="21600"/>
                    </a:cubicBezTo>
                    <a:cubicBezTo>
                      <a:pt x="18397" y="21600"/>
                      <a:pt x="18718" y="19783"/>
                      <a:pt x="19589" y="14320"/>
                    </a:cubicBezTo>
                    <a:cubicBezTo>
                      <a:pt x="21600" y="1671"/>
                      <a:pt x="10099" y="0"/>
                      <a:pt x="382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5" name="Google Shape;250;p21"/>
              <p:cNvSpPr/>
              <p:nvPr/>
            </p:nvSpPr>
            <p:spPr>
              <a:xfrm flipH="1">
                <a:off x="1633736" y="569546"/>
                <a:ext cx="31988" cy="218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96" h="21600" fill="norm" stroke="1" extrusionOk="0">
                    <a:moveTo>
                      <a:pt x="585" y="0"/>
                    </a:moveTo>
                    <a:cubicBezTo>
                      <a:pt x="548" y="0"/>
                      <a:pt x="548" y="0"/>
                      <a:pt x="511" y="0"/>
                    </a:cubicBezTo>
                    <a:cubicBezTo>
                      <a:pt x="-1612" y="4099"/>
                      <a:pt x="2891" y="13912"/>
                      <a:pt x="13764" y="21600"/>
                    </a:cubicBezTo>
                    <a:cubicBezTo>
                      <a:pt x="19988" y="21420"/>
                      <a:pt x="6845" y="0"/>
                      <a:pt x="58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6" name="Google Shape;251;p21"/>
              <p:cNvSpPr/>
              <p:nvPr/>
            </p:nvSpPr>
            <p:spPr>
              <a:xfrm flipH="1">
                <a:off x="901778" y="101085"/>
                <a:ext cx="972810" cy="822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0" h="21600" fill="norm" stroke="1" extrusionOk="0">
                    <a:moveTo>
                      <a:pt x="12672" y="0"/>
                    </a:moveTo>
                    <a:cubicBezTo>
                      <a:pt x="12672" y="0"/>
                      <a:pt x="9455" y="10268"/>
                      <a:pt x="4705" y="14775"/>
                    </a:cubicBezTo>
                    <a:cubicBezTo>
                      <a:pt x="4705" y="14775"/>
                      <a:pt x="3669" y="13917"/>
                      <a:pt x="2505" y="13917"/>
                    </a:cubicBezTo>
                    <a:cubicBezTo>
                      <a:pt x="1874" y="13917"/>
                      <a:pt x="1207" y="14166"/>
                      <a:pt x="645" y="14939"/>
                    </a:cubicBezTo>
                    <a:cubicBezTo>
                      <a:pt x="-870" y="17026"/>
                      <a:pt x="368" y="20328"/>
                      <a:pt x="3483" y="20328"/>
                    </a:cubicBezTo>
                    <a:cubicBezTo>
                      <a:pt x="3655" y="20328"/>
                      <a:pt x="3831" y="20318"/>
                      <a:pt x="4013" y="20298"/>
                    </a:cubicBezTo>
                    <a:cubicBezTo>
                      <a:pt x="4624" y="20230"/>
                      <a:pt x="5137" y="20198"/>
                      <a:pt x="5573" y="20198"/>
                    </a:cubicBezTo>
                    <a:cubicBezTo>
                      <a:pt x="7629" y="20198"/>
                      <a:pt x="7911" y="20885"/>
                      <a:pt x="8193" y="21600"/>
                    </a:cubicBezTo>
                    <a:cubicBezTo>
                      <a:pt x="8193" y="21600"/>
                      <a:pt x="10002" y="21231"/>
                      <a:pt x="12364" y="21231"/>
                    </a:cubicBezTo>
                    <a:cubicBezTo>
                      <a:pt x="12364" y="21231"/>
                      <a:pt x="12142" y="19874"/>
                      <a:pt x="13613" y="19529"/>
                    </a:cubicBezTo>
                    <a:cubicBezTo>
                      <a:pt x="15084" y="19179"/>
                      <a:pt x="20698" y="17230"/>
                      <a:pt x="20720" y="13276"/>
                    </a:cubicBezTo>
                    <a:cubicBezTo>
                      <a:pt x="20730" y="11155"/>
                      <a:pt x="19967" y="9301"/>
                      <a:pt x="20072" y="7959"/>
                    </a:cubicBezTo>
                    <a:cubicBezTo>
                      <a:pt x="20260" y="5516"/>
                      <a:pt x="19248" y="507"/>
                      <a:pt x="12672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7" name="Google Shape;252;p21"/>
              <p:cNvSpPr/>
              <p:nvPr/>
            </p:nvSpPr>
            <p:spPr>
              <a:xfrm flipH="1">
                <a:off x="1323041" y="382512"/>
                <a:ext cx="98857" cy="7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06" h="21600" fill="norm" stroke="1" extrusionOk="0">
                    <a:moveTo>
                      <a:pt x="16757" y="0"/>
                    </a:moveTo>
                    <a:cubicBezTo>
                      <a:pt x="12121" y="0"/>
                      <a:pt x="-1831" y="16527"/>
                      <a:pt x="200" y="20221"/>
                    </a:cubicBezTo>
                    <a:cubicBezTo>
                      <a:pt x="718" y="21179"/>
                      <a:pt x="1475" y="21600"/>
                      <a:pt x="2385" y="21600"/>
                    </a:cubicBezTo>
                    <a:cubicBezTo>
                      <a:pt x="8030" y="21600"/>
                      <a:pt x="19769" y="5634"/>
                      <a:pt x="18032" y="912"/>
                    </a:cubicBezTo>
                    <a:cubicBezTo>
                      <a:pt x="17808" y="281"/>
                      <a:pt x="17360" y="0"/>
                      <a:pt x="1675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8" name="Google Shape;253;p21"/>
              <p:cNvSpPr/>
              <p:nvPr/>
            </p:nvSpPr>
            <p:spPr>
              <a:xfrm flipH="1">
                <a:off x="937539" y="357640"/>
                <a:ext cx="49749" cy="31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56" h="21600" fill="norm" stroke="1" extrusionOk="0">
                    <a:moveTo>
                      <a:pt x="4017" y="0"/>
                    </a:moveTo>
                    <a:cubicBezTo>
                      <a:pt x="2160" y="0"/>
                      <a:pt x="727" y="1145"/>
                      <a:pt x="196" y="3956"/>
                    </a:cubicBezTo>
                    <a:cubicBezTo>
                      <a:pt x="-1582" y="13324"/>
                      <a:pt x="9218" y="21600"/>
                      <a:pt x="14313" y="21600"/>
                    </a:cubicBezTo>
                    <a:cubicBezTo>
                      <a:pt x="15480" y="21600"/>
                      <a:pt x="16330" y="21184"/>
                      <a:pt x="16701" y="20299"/>
                    </a:cubicBezTo>
                    <a:cubicBezTo>
                      <a:pt x="20018" y="11867"/>
                      <a:pt x="9961" y="0"/>
                      <a:pt x="4017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39" name="Google Shape;254;p21"/>
              <p:cNvSpPr/>
              <p:nvPr/>
            </p:nvSpPr>
            <p:spPr>
              <a:xfrm flipH="1">
                <a:off x="1085587" y="562093"/>
                <a:ext cx="132874" cy="60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973" y="0"/>
                    </a:moveTo>
                    <a:cubicBezTo>
                      <a:pt x="863" y="0"/>
                      <a:pt x="753" y="54"/>
                      <a:pt x="643" y="135"/>
                    </a:cubicBezTo>
                    <a:cubicBezTo>
                      <a:pt x="142" y="512"/>
                      <a:pt x="-139" y="1699"/>
                      <a:pt x="69" y="2804"/>
                    </a:cubicBezTo>
                    <a:cubicBezTo>
                      <a:pt x="105" y="3101"/>
                      <a:pt x="3196" y="21600"/>
                      <a:pt x="14045" y="21600"/>
                    </a:cubicBezTo>
                    <a:cubicBezTo>
                      <a:pt x="15988" y="21600"/>
                      <a:pt x="18162" y="20953"/>
                      <a:pt x="20630" y="19578"/>
                    </a:cubicBezTo>
                    <a:cubicBezTo>
                      <a:pt x="21131" y="19308"/>
                      <a:pt x="21461" y="18094"/>
                      <a:pt x="21302" y="16989"/>
                    </a:cubicBezTo>
                    <a:cubicBezTo>
                      <a:pt x="21192" y="15991"/>
                      <a:pt x="20813" y="15371"/>
                      <a:pt x="20361" y="15371"/>
                    </a:cubicBezTo>
                    <a:cubicBezTo>
                      <a:pt x="20288" y="15371"/>
                      <a:pt x="20203" y="15398"/>
                      <a:pt x="20129" y="15425"/>
                    </a:cubicBezTo>
                    <a:cubicBezTo>
                      <a:pt x="17808" y="16746"/>
                      <a:pt x="15756" y="17312"/>
                      <a:pt x="13960" y="17312"/>
                    </a:cubicBezTo>
                    <a:cubicBezTo>
                      <a:pt x="4601" y="17312"/>
                      <a:pt x="1999" y="2211"/>
                      <a:pt x="1865" y="1456"/>
                    </a:cubicBezTo>
                    <a:cubicBezTo>
                      <a:pt x="1730" y="593"/>
                      <a:pt x="1364" y="0"/>
                      <a:pt x="97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0" name="Google Shape;255;p21"/>
              <p:cNvSpPr/>
              <p:nvPr/>
            </p:nvSpPr>
            <p:spPr>
              <a:xfrm flipH="1">
                <a:off x="1231572" y="611076"/>
                <a:ext cx="282716" cy="17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" y="0"/>
                    </a:moveTo>
                    <a:cubicBezTo>
                      <a:pt x="569" y="2179"/>
                      <a:pt x="0" y="4710"/>
                      <a:pt x="0" y="7441"/>
                    </a:cubicBezTo>
                    <a:cubicBezTo>
                      <a:pt x="0" y="15263"/>
                      <a:pt x="4841" y="21600"/>
                      <a:pt x="10791" y="21600"/>
                    </a:cubicBezTo>
                    <a:cubicBezTo>
                      <a:pt x="16759" y="21600"/>
                      <a:pt x="21600" y="15263"/>
                      <a:pt x="21600" y="7441"/>
                    </a:cubicBezTo>
                    <a:cubicBezTo>
                      <a:pt x="21600" y="7175"/>
                      <a:pt x="21600" y="6946"/>
                      <a:pt x="21583" y="6689"/>
                    </a:cubicBezTo>
                    <a:cubicBezTo>
                      <a:pt x="19322" y="8925"/>
                      <a:pt x="16666" y="10229"/>
                      <a:pt x="13825" y="10229"/>
                    </a:cubicBezTo>
                    <a:cubicBezTo>
                      <a:pt x="8786" y="10229"/>
                      <a:pt x="4341" y="6204"/>
                      <a:pt x="1586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1" name="Google Shape;256;p21"/>
              <p:cNvSpPr/>
              <p:nvPr/>
            </p:nvSpPr>
            <p:spPr>
              <a:xfrm flipH="1">
                <a:off x="902072" y="595788"/>
                <a:ext cx="126351" cy="83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28" y="0"/>
                    </a:moveTo>
                    <a:cubicBezTo>
                      <a:pt x="-101" y="3077"/>
                      <a:pt x="210" y="6253"/>
                      <a:pt x="1038" y="9153"/>
                    </a:cubicBezTo>
                    <a:cubicBezTo>
                      <a:pt x="3380" y="17162"/>
                      <a:pt x="8997" y="21600"/>
                      <a:pt x="15403" y="21600"/>
                    </a:cubicBezTo>
                    <a:cubicBezTo>
                      <a:pt x="16206" y="21600"/>
                      <a:pt x="16995" y="21541"/>
                      <a:pt x="17798" y="21403"/>
                    </a:cubicBezTo>
                    <a:cubicBezTo>
                      <a:pt x="19959" y="16156"/>
                      <a:pt x="21318" y="10356"/>
                      <a:pt x="21499" y="4103"/>
                    </a:cubicBezTo>
                    <a:cubicBezTo>
                      <a:pt x="18898" y="5721"/>
                      <a:pt x="16102" y="6588"/>
                      <a:pt x="13190" y="6588"/>
                    </a:cubicBezTo>
                    <a:cubicBezTo>
                      <a:pt x="8376" y="6588"/>
                      <a:pt x="3872" y="4162"/>
                      <a:pt x="28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2" name="Google Shape;257;p21"/>
              <p:cNvSpPr/>
              <p:nvPr/>
            </p:nvSpPr>
            <p:spPr>
              <a:xfrm flipH="1">
                <a:off x="956531" y="434766"/>
                <a:ext cx="35901" cy="62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51" y="0"/>
                      <a:pt x="0" y="4791"/>
                      <a:pt x="0" y="10747"/>
                    </a:cubicBezTo>
                    <a:cubicBezTo>
                      <a:pt x="0" y="16809"/>
                      <a:pt x="4851" y="21600"/>
                      <a:pt x="10800" y="21600"/>
                    </a:cubicBezTo>
                    <a:cubicBezTo>
                      <a:pt x="16703" y="21600"/>
                      <a:pt x="21600" y="16809"/>
                      <a:pt x="21600" y="10747"/>
                    </a:cubicBezTo>
                    <a:cubicBezTo>
                      <a:pt x="21600" y="4791"/>
                      <a:pt x="16703" y="0"/>
                      <a:pt x="10800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3" name="Google Shape;258;p21"/>
              <p:cNvSpPr/>
              <p:nvPr/>
            </p:nvSpPr>
            <p:spPr>
              <a:xfrm flipH="1">
                <a:off x="958751" y="445110"/>
                <a:ext cx="12701" cy="15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8084" y="0"/>
                    </a:moveTo>
                    <a:cubicBezTo>
                      <a:pt x="7724" y="0"/>
                      <a:pt x="7364" y="0"/>
                      <a:pt x="7004" y="105"/>
                    </a:cubicBezTo>
                    <a:cubicBezTo>
                      <a:pt x="2144" y="419"/>
                      <a:pt x="-1096" y="5452"/>
                      <a:pt x="344" y="11115"/>
                    </a:cubicBezTo>
                    <a:cubicBezTo>
                      <a:pt x="1424" y="16986"/>
                      <a:pt x="5924" y="21600"/>
                      <a:pt x="11324" y="21600"/>
                    </a:cubicBezTo>
                    <a:cubicBezTo>
                      <a:pt x="11504" y="21600"/>
                      <a:pt x="11684" y="21600"/>
                      <a:pt x="11864" y="21495"/>
                    </a:cubicBezTo>
                    <a:cubicBezTo>
                      <a:pt x="16724" y="21181"/>
                      <a:pt x="20504" y="15833"/>
                      <a:pt x="18704" y="10066"/>
                    </a:cubicBezTo>
                    <a:cubicBezTo>
                      <a:pt x="17444" y="4404"/>
                      <a:pt x="13124" y="0"/>
                      <a:pt x="8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4" name="Google Shape;259;p21"/>
              <p:cNvSpPr/>
              <p:nvPr/>
            </p:nvSpPr>
            <p:spPr>
              <a:xfrm flipH="1">
                <a:off x="1280932" y="465648"/>
                <a:ext cx="52407" cy="78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6" y="0"/>
                    </a:moveTo>
                    <a:cubicBezTo>
                      <a:pt x="4797" y="0"/>
                      <a:pt x="0" y="4863"/>
                      <a:pt x="0" y="10852"/>
                    </a:cubicBezTo>
                    <a:cubicBezTo>
                      <a:pt x="0" y="16737"/>
                      <a:pt x="4797" y="21600"/>
                      <a:pt x="10816" y="21600"/>
                    </a:cubicBezTo>
                    <a:cubicBezTo>
                      <a:pt x="16709" y="21600"/>
                      <a:pt x="21600" y="16737"/>
                      <a:pt x="21600" y="10852"/>
                    </a:cubicBezTo>
                    <a:cubicBezTo>
                      <a:pt x="21600" y="4863"/>
                      <a:pt x="16709" y="0"/>
                      <a:pt x="10816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5" name="Google Shape;260;p21"/>
              <p:cNvSpPr/>
              <p:nvPr/>
            </p:nvSpPr>
            <p:spPr>
              <a:xfrm flipH="1">
                <a:off x="1287267" y="481240"/>
                <a:ext cx="12701" cy="17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7" h="21600" fill="norm" stroke="1" extrusionOk="0">
                    <a:moveTo>
                      <a:pt x="7963" y="0"/>
                    </a:moveTo>
                    <a:cubicBezTo>
                      <a:pt x="7805" y="0"/>
                      <a:pt x="7647" y="0"/>
                      <a:pt x="7490" y="0"/>
                    </a:cubicBezTo>
                    <a:cubicBezTo>
                      <a:pt x="2129" y="278"/>
                      <a:pt x="-1182" y="5655"/>
                      <a:pt x="395" y="11403"/>
                    </a:cubicBezTo>
                    <a:cubicBezTo>
                      <a:pt x="1498" y="17058"/>
                      <a:pt x="6228" y="21600"/>
                      <a:pt x="10958" y="21600"/>
                    </a:cubicBezTo>
                    <a:cubicBezTo>
                      <a:pt x="11116" y="21600"/>
                      <a:pt x="11431" y="21600"/>
                      <a:pt x="11746" y="21600"/>
                    </a:cubicBezTo>
                    <a:cubicBezTo>
                      <a:pt x="17107" y="21229"/>
                      <a:pt x="20418" y="16130"/>
                      <a:pt x="18684" y="10197"/>
                    </a:cubicBezTo>
                    <a:cubicBezTo>
                      <a:pt x="17738" y="4264"/>
                      <a:pt x="12692" y="0"/>
                      <a:pt x="7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6" name="Google Shape;261;p21"/>
              <p:cNvSpPr/>
              <p:nvPr/>
            </p:nvSpPr>
            <p:spPr>
              <a:xfrm flipH="1">
                <a:off x="1387571" y="326530"/>
                <a:ext cx="143602" cy="209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9141" y="2138"/>
                      <a:pt x="0" y="8043"/>
                      <a:pt x="0" y="17347"/>
                    </a:cubicBezTo>
                    <a:cubicBezTo>
                      <a:pt x="0" y="18820"/>
                      <a:pt x="240" y="20237"/>
                      <a:pt x="664" y="21600"/>
                    </a:cubicBezTo>
                    <a:cubicBezTo>
                      <a:pt x="8786" y="14708"/>
                      <a:pt x="15845" y="7033"/>
                      <a:pt x="21600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7" name="Google Shape;262;p21"/>
              <p:cNvSpPr/>
              <p:nvPr/>
            </p:nvSpPr>
            <p:spPr>
              <a:xfrm flipH="1">
                <a:off x="1135508" y="317404"/>
                <a:ext cx="391255" cy="347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8" y="4056"/>
                    </a:moveTo>
                    <a:cubicBezTo>
                      <a:pt x="10993" y="4056"/>
                      <a:pt x="11123" y="4103"/>
                      <a:pt x="11195" y="4236"/>
                    </a:cubicBezTo>
                    <a:cubicBezTo>
                      <a:pt x="11711" y="5187"/>
                      <a:pt x="8201" y="8434"/>
                      <a:pt x="6509" y="8434"/>
                    </a:cubicBezTo>
                    <a:cubicBezTo>
                      <a:pt x="6223" y="8434"/>
                      <a:pt x="5992" y="8339"/>
                      <a:pt x="5849" y="8145"/>
                    </a:cubicBezTo>
                    <a:cubicBezTo>
                      <a:pt x="5249" y="7397"/>
                      <a:pt x="9419" y="4056"/>
                      <a:pt x="10808" y="4056"/>
                    </a:cubicBezTo>
                    <a:close/>
                    <a:moveTo>
                      <a:pt x="17204" y="2991"/>
                    </a:moveTo>
                    <a:cubicBezTo>
                      <a:pt x="17376" y="2991"/>
                      <a:pt x="17548" y="3057"/>
                      <a:pt x="17716" y="3199"/>
                    </a:cubicBezTo>
                    <a:cubicBezTo>
                      <a:pt x="19811" y="4860"/>
                      <a:pt x="19937" y="7998"/>
                      <a:pt x="19824" y="10634"/>
                    </a:cubicBezTo>
                    <a:cubicBezTo>
                      <a:pt x="19794" y="11358"/>
                      <a:pt x="19278" y="11713"/>
                      <a:pt x="18778" y="11713"/>
                    </a:cubicBezTo>
                    <a:cubicBezTo>
                      <a:pt x="18274" y="11713"/>
                      <a:pt x="17804" y="11358"/>
                      <a:pt x="17833" y="10634"/>
                    </a:cubicBezTo>
                    <a:cubicBezTo>
                      <a:pt x="17905" y="9002"/>
                      <a:pt x="18090" y="6238"/>
                      <a:pt x="16712" y="5140"/>
                    </a:cubicBezTo>
                    <a:cubicBezTo>
                      <a:pt x="15851" y="4458"/>
                      <a:pt x="16385" y="2991"/>
                      <a:pt x="17204" y="2991"/>
                    </a:cubicBezTo>
                    <a:close/>
                    <a:moveTo>
                      <a:pt x="12127" y="9224"/>
                    </a:moveTo>
                    <a:cubicBezTo>
                      <a:pt x="12916" y="9224"/>
                      <a:pt x="13571" y="10327"/>
                      <a:pt x="13571" y="11685"/>
                    </a:cubicBezTo>
                    <a:cubicBezTo>
                      <a:pt x="13571" y="13020"/>
                      <a:pt x="12916" y="14122"/>
                      <a:pt x="12127" y="14122"/>
                    </a:cubicBezTo>
                    <a:cubicBezTo>
                      <a:pt x="11321" y="14122"/>
                      <a:pt x="10678" y="13020"/>
                      <a:pt x="10678" y="11685"/>
                    </a:cubicBezTo>
                    <a:cubicBezTo>
                      <a:pt x="10678" y="10327"/>
                      <a:pt x="11321" y="9224"/>
                      <a:pt x="12127" y="9224"/>
                    </a:cubicBezTo>
                    <a:close/>
                    <a:moveTo>
                      <a:pt x="19009" y="12570"/>
                    </a:moveTo>
                    <a:cubicBezTo>
                      <a:pt x="20298" y="12570"/>
                      <a:pt x="20281" y="14818"/>
                      <a:pt x="19009" y="14818"/>
                    </a:cubicBezTo>
                    <a:cubicBezTo>
                      <a:pt x="17716" y="14818"/>
                      <a:pt x="17716" y="12570"/>
                      <a:pt x="19009" y="12570"/>
                    </a:cubicBezTo>
                    <a:close/>
                    <a:moveTo>
                      <a:pt x="12215" y="0"/>
                    </a:moveTo>
                    <a:cubicBezTo>
                      <a:pt x="11724" y="0"/>
                      <a:pt x="11207" y="14"/>
                      <a:pt x="10678" y="52"/>
                    </a:cubicBezTo>
                    <a:cubicBezTo>
                      <a:pt x="9633" y="128"/>
                      <a:pt x="8629" y="293"/>
                      <a:pt x="7684" y="568"/>
                    </a:cubicBezTo>
                    <a:cubicBezTo>
                      <a:pt x="5572" y="4818"/>
                      <a:pt x="2981" y="9456"/>
                      <a:pt x="0" y="13621"/>
                    </a:cubicBezTo>
                    <a:cubicBezTo>
                      <a:pt x="315" y="15334"/>
                      <a:pt x="962" y="16919"/>
                      <a:pt x="1835" y="18273"/>
                    </a:cubicBezTo>
                    <a:cubicBezTo>
                      <a:pt x="3212" y="16271"/>
                      <a:pt x="5677" y="14927"/>
                      <a:pt x="8486" y="14927"/>
                    </a:cubicBezTo>
                    <a:cubicBezTo>
                      <a:pt x="12673" y="14927"/>
                      <a:pt x="16082" y="17885"/>
                      <a:pt x="16284" y="21600"/>
                    </a:cubicBezTo>
                    <a:cubicBezTo>
                      <a:pt x="17502" y="20795"/>
                      <a:pt x="18560" y="19707"/>
                      <a:pt x="19408" y="18434"/>
                    </a:cubicBezTo>
                    <a:cubicBezTo>
                      <a:pt x="17632" y="17516"/>
                      <a:pt x="17044" y="15755"/>
                      <a:pt x="17044" y="15717"/>
                    </a:cubicBezTo>
                    <a:cubicBezTo>
                      <a:pt x="16973" y="15523"/>
                      <a:pt x="17069" y="15315"/>
                      <a:pt x="17241" y="15249"/>
                    </a:cubicBezTo>
                    <a:cubicBezTo>
                      <a:pt x="17271" y="15235"/>
                      <a:pt x="17317" y="15220"/>
                      <a:pt x="17355" y="15220"/>
                    </a:cubicBezTo>
                    <a:cubicBezTo>
                      <a:pt x="17489" y="15220"/>
                      <a:pt x="17615" y="15315"/>
                      <a:pt x="17661" y="15481"/>
                    </a:cubicBezTo>
                    <a:cubicBezTo>
                      <a:pt x="17699" y="15575"/>
                      <a:pt x="18203" y="17076"/>
                      <a:pt x="19794" y="17838"/>
                    </a:cubicBezTo>
                    <a:cubicBezTo>
                      <a:pt x="20928" y="15883"/>
                      <a:pt x="21600" y="13554"/>
                      <a:pt x="21600" y="11051"/>
                    </a:cubicBezTo>
                    <a:cubicBezTo>
                      <a:pt x="21600" y="4638"/>
                      <a:pt x="20168" y="0"/>
                      <a:pt x="12215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8" name="Google Shape;263;p21"/>
              <p:cNvSpPr/>
              <p:nvPr/>
            </p:nvSpPr>
            <p:spPr>
              <a:xfrm flipH="1">
                <a:off x="1323054" y="382588"/>
                <a:ext cx="98818" cy="70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35" h="21600" fill="norm" stroke="1" extrusionOk="0">
                    <a:moveTo>
                      <a:pt x="16771" y="0"/>
                    </a:moveTo>
                    <a:cubicBezTo>
                      <a:pt x="12126" y="0"/>
                      <a:pt x="-1811" y="16486"/>
                      <a:pt x="196" y="20176"/>
                    </a:cubicBezTo>
                    <a:cubicBezTo>
                      <a:pt x="673" y="21133"/>
                      <a:pt x="1445" y="21600"/>
                      <a:pt x="2400" y="21600"/>
                    </a:cubicBezTo>
                    <a:cubicBezTo>
                      <a:pt x="8056" y="21600"/>
                      <a:pt x="19789" y="5581"/>
                      <a:pt x="18063" y="887"/>
                    </a:cubicBezTo>
                    <a:cubicBezTo>
                      <a:pt x="17824" y="234"/>
                      <a:pt x="17389" y="0"/>
                      <a:pt x="1677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49" name="Google Shape;264;p21"/>
              <p:cNvSpPr/>
              <p:nvPr/>
            </p:nvSpPr>
            <p:spPr>
              <a:xfrm flipH="1">
                <a:off x="1168210" y="562017"/>
                <a:ext cx="50249" cy="51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2560" y="0"/>
                    </a:moveTo>
                    <a:cubicBezTo>
                      <a:pt x="2271" y="0"/>
                      <a:pt x="1917" y="95"/>
                      <a:pt x="1692" y="191"/>
                    </a:cubicBezTo>
                    <a:cubicBezTo>
                      <a:pt x="374" y="636"/>
                      <a:pt x="-365" y="2036"/>
                      <a:pt x="181" y="3340"/>
                    </a:cubicBezTo>
                    <a:cubicBezTo>
                      <a:pt x="181" y="3595"/>
                      <a:pt x="4681" y="15429"/>
                      <a:pt x="18278" y="21600"/>
                    </a:cubicBezTo>
                    <a:cubicBezTo>
                      <a:pt x="19274" y="20296"/>
                      <a:pt x="20239" y="18896"/>
                      <a:pt x="21235" y="17592"/>
                    </a:cubicBezTo>
                    <a:cubicBezTo>
                      <a:pt x="9053" y="12470"/>
                      <a:pt x="5196" y="2386"/>
                      <a:pt x="4906" y="1750"/>
                    </a:cubicBezTo>
                    <a:cubicBezTo>
                      <a:pt x="4553" y="636"/>
                      <a:pt x="3589" y="0"/>
                      <a:pt x="2560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0" name="Google Shape;265;p21"/>
              <p:cNvSpPr/>
              <p:nvPr/>
            </p:nvSpPr>
            <p:spPr>
              <a:xfrm flipH="1">
                <a:off x="1231800" y="557301"/>
                <a:ext cx="261724" cy="13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5744" y="0"/>
                      <a:pt x="2059" y="3442"/>
                      <a:pt x="0" y="8570"/>
                    </a:cubicBezTo>
                    <a:cubicBezTo>
                      <a:pt x="2975" y="16473"/>
                      <a:pt x="7778" y="21600"/>
                      <a:pt x="13220" y="21600"/>
                    </a:cubicBezTo>
                    <a:cubicBezTo>
                      <a:pt x="16289" y="21600"/>
                      <a:pt x="19158" y="19939"/>
                      <a:pt x="21600" y="17091"/>
                    </a:cubicBezTo>
                    <a:cubicBezTo>
                      <a:pt x="21299" y="7576"/>
                      <a:pt x="16202" y="0"/>
                      <a:pt x="9943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1" name="Google Shape;266;p21"/>
              <p:cNvSpPr/>
              <p:nvPr/>
            </p:nvSpPr>
            <p:spPr>
              <a:xfrm flipH="1">
                <a:off x="1280932" y="465648"/>
                <a:ext cx="52407" cy="78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051" y="4278"/>
                    </a:moveTo>
                    <a:cubicBezTo>
                      <a:pt x="17023" y="4278"/>
                      <a:pt x="17995" y="5280"/>
                      <a:pt x="18183" y="6574"/>
                    </a:cubicBezTo>
                    <a:cubicBezTo>
                      <a:pt x="18528" y="7910"/>
                      <a:pt x="17869" y="9057"/>
                      <a:pt x="16803" y="9141"/>
                    </a:cubicBezTo>
                    <a:lnTo>
                      <a:pt x="16709" y="9141"/>
                    </a:lnTo>
                    <a:cubicBezTo>
                      <a:pt x="15738" y="9141"/>
                      <a:pt x="14766" y="8202"/>
                      <a:pt x="14546" y="6845"/>
                    </a:cubicBezTo>
                    <a:cubicBezTo>
                      <a:pt x="14233" y="5551"/>
                      <a:pt x="14891" y="4341"/>
                      <a:pt x="15957" y="4278"/>
                    </a:cubicBezTo>
                    <a:close/>
                    <a:moveTo>
                      <a:pt x="10816" y="0"/>
                    </a:moveTo>
                    <a:cubicBezTo>
                      <a:pt x="4797" y="0"/>
                      <a:pt x="0" y="4863"/>
                      <a:pt x="0" y="10852"/>
                    </a:cubicBezTo>
                    <a:cubicBezTo>
                      <a:pt x="0" y="16737"/>
                      <a:pt x="4797" y="21600"/>
                      <a:pt x="10816" y="21600"/>
                    </a:cubicBezTo>
                    <a:cubicBezTo>
                      <a:pt x="16709" y="21600"/>
                      <a:pt x="21600" y="16737"/>
                      <a:pt x="21600" y="10852"/>
                    </a:cubicBezTo>
                    <a:cubicBezTo>
                      <a:pt x="21600" y="4863"/>
                      <a:pt x="16709" y="0"/>
                      <a:pt x="10816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2" name="Google Shape;267;p21"/>
              <p:cNvSpPr/>
              <p:nvPr/>
            </p:nvSpPr>
            <p:spPr>
              <a:xfrm flipH="1">
                <a:off x="1287267" y="481240"/>
                <a:ext cx="12701" cy="17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7" h="21600" fill="norm" stroke="1" extrusionOk="0">
                    <a:moveTo>
                      <a:pt x="7490" y="0"/>
                    </a:moveTo>
                    <a:cubicBezTo>
                      <a:pt x="2129" y="278"/>
                      <a:pt x="-1182" y="5655"/>
                      <a:pt x="395" y="11403"/>
                    </a:cubicBezTo>
                    <a:cubicBezTo>
                      <a:pt x="1498" y="17428"/>
                      <a:pt x="6386" y="21600"/>
                      <a:pt x="11273" y="21600"/>
                    </a:cubicBezTo>
                    <a:lnTo>
                      <a:pt x="11746" y="21600"/>
                    </a:lnTo>
                    <a:cubicBezTo>
                      <a:pt x="17107" y="21229"/>
                      <a:pt x="20418" y="16130"/>
                      <a:pt x="18684" y="10197"/>
                    </a:cubicBezTo>
                    <a:cubicBezTo>
                      <a:pt x="17738" y="4450"/>
                      <a:pt x="12850" y="0"/>
                      <a:pt x="7963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3" name="Google Shape;268;p21"/>
              <p:cNvSpPr/>
              <p:nvPr/>
            </p:nvSpPr>
            <p:spPr>
              <a:xfrm flipH="1">
                <a:off x="1658198" y="712618"/>
                <a:ext cx="142877" cy="91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11074" y="0"/>
                    </a:moveTo>
                    <a:cubicBezTo>
                      <a:pt x="9815" y="0"/>
                      <a:pt x="8705" y="322"/>
                      <a:pt x="7869" y="679"/>
                    </a:cubicBezTo>
                    <a:cubicBezTo>
                      <a:pt x="4011" y="2378"/>
                      <a:pt x="761" y="7009"/>
                      <a:pt x="28" y="12034"/>
                    </a:cubicBezTo>
                    <a:cubicBezTo>
                      <a:pt x="-98" y="12767"/>
                      <a:pt x="211" y="13554"/>
                      <a:pt x="680" y="13661"/>
                    </a:cubicBezTo>
                    <a:cubicBezTo>
                      <a:pt x="772" y="13715"/>
                      <a:pt x="864" y="13732"/>
                      <a:pt x="944" y="13732"/>
                    </a:cubicBezTo>
                    <a:cubicBezTo>
                      <a:pt x="1344" y="13732"/>
                      <a:pt x="1688" y="13285"/>
                      <a:pt x="1779" y="12624"/>
                    </a:cubicBezTo>
                    <a:cubicBezTo>
                      <a:pt x="2409" y="8654"/>
                      <a:pt x="5133" y="4810"/>
                      <a:pt x="8338" y="3415"/>
                    </a:cubicBezTo>
                    <a:cubicBezTo>
                      <a:pt x="9048" y="3093"/>
                      <a:pt x="9987" y="2825"/>
                      <a:pt x="11051" y="2825"/>
                    </a:cubicBezTo>
                    <a:cubicBezTo>
                      <a:pt x="12688" y="2825"/>
                      <a:pt x="14634" y="3469"/>
                      <a:pt x="16626" y="5615"/>
                    </a:cubicBezTo>
                    <a:cubicBezTo>
                      <a:pt x="14508" y="5793"/>
                      <a:pt x="11658" y="6526"/>
                      <a:pt x="9941" y="9030"/>
                    </a:cubicBezTo>
                    <a:cubicBezTo>
                      <a:pt x="8933" y="10568"/>
                      <a:pt x="8464" y="12517"/>
                      <a:pt x="8533" y="14823"/>
                    </a:cubicBezTo>
                    <a:cubicBezTo>
                      <a:pt x="8613" y="17577"/>
                      <a:pt x="9243" y="19526"/>
                      <a:pt x="10410" y="20688"/>
                    </a:cubicBezTo>
                    <a:cubicBezTo>
                      <a:pt x="11154" y="21350"/>
                      <a:pt x="12013" y="21600"/>
                      <a:pt x="12837" y="21600"/>
                    </a:cubicBezTo>
                    <a:cubicBezTo>
                      <a:pt x="14668" y="21600"/>
                      <a:pt x="16385" y="20456"/>
                      <a:pt x="16671" y="20259"/>
                    </a:cubicBezTo>
                    <a:cubicBezTo>
                      <a:pt x="17095" y="19955"/>
                      <a:pt x="17324" y="19097"/>
                      <a:pt x="17095" y="18364"/>
                    </a:cubicBezTo>
                    <a:cubicBezTo>
                      <a:pt x="16958" y="17881"/>
                      <a:pt x="16626" y="17559"/>
                      <a:pt x="16282" y="17559"/>
                    </a:cubicBezTo>
                    <a:cubicBezTo>
                      <a:pt x="16156" y="17559"/>
                      <a:pt x="16030" y="17595"/>
                      <a:pt x="15916" y="17702"/>
                    </a:cubicBezTo>
                    <a:cubicBezTo>
                      <a:pt x="15378" y="18077"/>
                      <a:pt x="14027" y="18793"/>
                      <a:pt x="12825" y="18793"/>
                    </a:cubicBezTo>
                    <a:cubicBezTo>
                      <a:pt x="12276" y="18793"/>
                      <a:pt x="11749" y="18650"/>
                      <a:pt x="11349" y="18256"/>
                    </a:cubicBezTo>
                    <a:cubicBezTo>
                      <a:pt x="10719" y="17630"/>
                      <a:pt x="10376" y="16486"/>
                      <a:pt x="10341" y="14698"/>
                    </a:cubicBezTo>
                    <a:cubicBezTo>
                      <a:pt x="10296" y="13178"/>
                      <a:pt x="10570" y="12034"/>
                      <a:pt x="11188" y="11104"/>
                    </a:cubicBezTo>
                    <a:cubicBezTo>
                      <a:pt x="12665" y="8905"/>
                      <a:pt x="15687" y="8386"/>
                      <a:pt x="17679" y="8386"/>
                    </a:cubicBezTo>
                    <a:cubicBezTo>
                      <a:pt x="18240" y="8386"/>
                      <a:pt x="18709" y="8422"/>
                      <a:pt x="19052" y="8475"/>
                    </a:cubicBezTo>
                    <a:lnTo>
                      <a:pt x="21502" y="8851"/>
                    </a:lnTo>
                    <a:lnTo>
                      <a:pt x="19751" y="6097"/>
                    </a:lnTo>
                    <a:cubicBezTo>
                      <a:pt x="16729" y="1270"/>
                      <a:pt x="13581" y="0"/>
                      <a:pt x="1107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4" name="Google Shape;269;p21"/>
              <p:cNvSpPr/>
              <p:nvPr/>
            </p:nvSpPr>
            <p:spPr>
              <a:xfrm flipH="1">
                <a:off x="800303" y="281578"/>
                <a:ext cx="124130" cy="330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06" y="0"/>
                    </a:moveTo>
                    <a:cubicBezTo>
                      <a:pt x="3481" y="3330"/>
                      <a:pt x="2674" y="6865"/>
                      <a:pt x="1046" y="10349"/>
                    </a:cubicBezTo>
                    <a:lnTo>
                      <a:pt x="10403" y="7343"/>
                    </a:lnTo>
                    <a:cubicBezTo>
                      <a:pt x="9807" y="6422"/>
                      <a:pt x="8682" y="5541"/>
                      <a:pt x="7094" y="4759"/>
                    </a:cubicBezTo>
                    <a:cubicBezTo>
                      <a:pt x="5334" y="3893"/>
                      <a:pt x="7557" y="3057"/>
                      <a:pt x="9860" y="3057"/>
                    </a:cubicBezTo>
                    <a:cubicBezTo>
                      <a:pt x="10800" y="3057"/>
                      <a:pt x="11806" y="3216"/>
                      <a:pt x="12521" y="3569"/>
                    </a:cubicBezTo>
                    <a:cubicBezTo>
                      <a:pt x="13831" y="4211"/>
                      <a:pt x="14876" y="4928"/>
                      <a:pt x="15591" y="5660"/>
                    </a:cubicBezTo>
                    <a:lnTo>
                      <a:pt x="18979" y="4590"/>
                    </a:lnTo>
                    <a:cubicBezTo>
                      <a:pt x="19125" y="4520"/>
                      <a:pt x="19350" y="4505"/>
                      <a:pt x="19522" y="4485"/>
                    </a:cubicBezTo>
                    <a:cubicBezTo>
                      <a:pt x="17179" y="1991"/>
                      <a:pt x="12296" y="339"/>
                      <a:pt x="2806" y="0"/>
                    </a:cubicBezTo>
                    <a:close/>
                    <a:moveTo>
                      <a:pt x="9225" y="14158"/>
                    </a:moveTo>
                    <a:cubicBezTo>
                      <a:pt x="13288" y="14158"/>
                      <a:pt x="13288" y="16517"/>
                      <a:pt x="9225" y="16517"/>
                    </a:cubicBezTo>
                    <a:cubicBezTo>
                      <a:pt x="5201" y="16517"/>
                      <a:pt x="5201" y="14158"/>
                      <a:pt x="9225" y="14158"/>
                    </a:cubicBezTo>
                    <a:close/>
                    <a:moveTo>
                      <a:pt x="20157" y="5232"/>
                    </a:moveTo>
                    <a:lnTo>
                      <a:pt x="16306" y="6477"/>
                    </a:lnTo>
                    <a:cubicBezTo>
                      <a:pt x="17722" y="8448"/>
                      <a:pt x="17219" y="10554"/>
                      <a:pt x="14956" y="12510"/>
                    </a:cubicBezTo>
                    <a:cubicBezTo>
                      <a:pt x="14413" y="12948"/>
                      <a:pt x="13553" y="13122"/>
                      <a:pt x="12653" y="13122"/>
                    </a:cubicBezTo>
                    <a:cubicBezTo>
                      <a:pt x="10615" y="13122"/>
                      <a:pt x="8404" y="12251"/>
                      <a:pt x="9529" y="11320"/>
                    </a:cubicBezTo>
                    <a:cubicBezTo>
                      <a:pt x="10668" y="10300"/>
                      <a:pt x="11078" y="9264"/>
                      <a:pt x="10800" y="8244"/>
                    </a:cubicBezTo>
                    <a:lnTo>
                      <a:pt x="463" y="11589"/>
                    </a:lnTo>
                    <a:cubicBezTo>
                      <a:pt x="318" y="11843"/>
                      <a:pt x="146" y="12117"/>
                      <a:pt x="0" y="12371"/>
                    </a:cubicBezTo>
                    <a:cubicBezTo>
                      <a:pt x="318" y="12863"/>
                      <a:pt x="649" y="13371"/>
                      <a:pt x="1006" y="13884"/>
                    </a:cubicBezTo>
                    <a:cubicBezTo>
                      <a:pt x="1946" y="15382"/>
                      <a:pt x="2938" y="16995"/>
                      <a:pt x="3534" y="18673"/>
                    </a:cubicBezTo>
                    <a:lnTo>
                      <a:pt x="3534" y="18792"/>
                    </a:lnTo>
                    <a:cubicBezTo>
                      <a:pt x="3534" y="18812"/>
                      <a:pt x="3534" y="18812"/>
                      <a:pt x="3574" y="18812"/>
                    </a:cubicBezTo>
                    <a:lnTo>
                      <a:pt x="3574" y="18967"/>
                    </a:lnTo>
                    <a:cubicBezTo>
                      <a:pt x="3626" y="18967"/>
                      <a:pt x="3626" y="18982"/>
                      <a:pt x="3626" y="18982"/>
                    </a:cubicBezTo>
                    <a:lnTo>
                      <a:pt x="3626" y="19081"/>
                    </a:lnTo>
                    <a:cubicBezTo>
                      <a:pt x="3838" y="19798"/>
                      <a:pt x="3944" y="20525"/>
                      <a:pt x="3944" y="21276"/>
                    </a:cubicBezTo>
                    <a:lnTo>
                      <a:pt x="3944" y="21326"/>
                    </a:lnTo>
                    <a:cubicBezTo>
                      <a:pt x="3944" y="21411"/>
                      <a:pt x="3944" y="21515"/>
                      <a:pt x="3891" y="21600"/>
                    </a:cubicBezTo>
                    <a:cubicBezTo>
                      <a:pt x="14201" y="20017"/>
                      <a:pt x="21600" y="15631"/>
                      <a:pt x="21600" y="10484"/>
                    </a:cubicBezTo>
                    <a:cubicBezTo>
                      <a:pt x="21600" y="8532"/>
                      <a:pt x="21243" y="6745"/>
                      <a:pt x="20157" y="5232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5" name="Google Shape;270;p21"/>
              <p:cNvSpPr/>
              <p:nvPr/>
            </p:nvSpPr>
            <p:spPr>
              <a:xfrm flipH="1">
                <a:off x="808594" y="350110"/>
                <a:ext cx="113178" cy="108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03" y="0"/>
                    </a:moveTo>
                    <a:cubicBezTo>
                      <a:pt x="20715" y="61"/>
                      <a:pt x="20468" y="106"/>
                      <a:pt x="20308" y="318"/>
                    </a:cubicBezTo>
                    <a:lnTo>
                      <a:pt x="16592" y="3572"/>
                    </a:lnTo>
                    <a:cubicBezTo>
                      <a:pt x="16897" y="4390"/>
                      <a:pt x="17187" y="5222"/>
                      <a:pt x="17376" y="6055"/>
                    </a:cubicBezTo>
                    <a:lnTo>
                      <a:pt x="21600" y="2270"/>
                    </a:lnTo>
                    <a:cubicBezTo>
                      <a:pt x="21397" y="1499"/>
                      <a:pt x="21150" y="727"/>
                      <a:pt x="20903" y="0"/>
                    </a:cubicBezTo>
                    <a:close/>
                    <a:moveTo>
                      <a:pt x="10902" y="8688"/>
                    </a:moveTo>
                    <a:lnTo>
                      <a:pt x="639" y="17831"/>
                    </a:lnTo>
                    <a:cubicBezTo>
                      <a:pt x="435" y="19072"/>
                      <a:pt x="203" y="20359"/>
                      <a:pt x="0" y="21600"/>
                    </a:cubicBezTo>
                    <a:lnTo>
                      <a:pt x="11337" y="11428"/>
                    </a:lnTo>
                    <a:cubicBezTo>
                      <a:pt x="11294" y="10490"/>
                      <a:pt x="11090" y="9566"/>
                      <a:pt x="10902" y="8688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6" name="Google Shape;271;p21"/>
              <p:cNvSpPr/>
              <p:nvPr/>
            </p:nvSpPr>
            <p:spPr>
              <a:xfrm flipH="1">
                <a:off x="906935" y="280818"/>
                <a:ext cx="27084" cy="189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71" h="21600" fill="norm" stroke="1" extrusionOk="0">
                    <a:moveTo>
                      <a:pt x="0" y="0"/>
                    </a:moveTo>
                    <a:cubicBezTo>
                      <a:pt x="5164" y="3904"/>
                      <a:pt x="5886" y="8545"/>
                      <a:pt x="1333" y="14042"/>
                    </a:cubicBezTo>
                    <a:cubicBezTo>
                      <a:pt x="0" y="16250"/>
                      <a:pt x="2887" y="18795"/>
                      <a:pt x="6996" y="21600"/>
                    </a:cubicBezTo>
                    <a:cubicBezTo>
                      <a:pt x="7607" y="21158"/>
                      <a:pt x="8329" y="20682"/>
                      <a:pt x="8940" y="20241"/>
                    </a:cubicBezTo>
                    <a:cubicBezTo>
                      <a:pt x="9717" y="19531"/>
                      <a:pt x="10606" y="18795"/>
                      <a:pt x="11383" y="18085"/>
                    </a:cubicBezTo>
                    <a:cubicBezTo>
                      <a:pt x="18213" y="12025"/>
                      <a:pt x="21600" y="5878"/>
                      <a:pt x="18768" y="87"/>
                    </a:cubicBezTo>
                    <a:cubicBezTo>
                      <a:pt x="13826" y="26"/>
                      <a:pt x="8718" y="0"/>
                      <a:pt x="322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7" name="Google Shape;272;p21"/>
              <p:cNvSpPr/>
              <p:nvPr/>
            </p:nvSpPr>
            <p:spPr>
              <a:xfrm flipH="1">
                <a:off x="928057" y="280818"/>
                <a:ext cx="24672" cy="12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4" h="21600" fill="norm" stroke="1" extrusionOk="0">
                    <a:moveTo>
                      <a:pt x="15095" y="0"/>
                    </a:moveTo>
                    <a:cubicBezTo>
                      <a:pt x="10739" y="0"/>
                      <a:pt x="6320" y="40"/>
                      <a:pt x="1473" y="133"/>
                    </a:cubicBezTo>
                    <a:lnTo>
                      <a:pt x="0" y="133"/>
                    </a:lnTo>
                    <a:cubicBezTo>
                      <a:pt x="15955" y="8043"/>
                      <a:pt x="19084" y="15860"/>
                      <a:pt x="16568" y="21600"/>
                    </a:cubicBezTo>
                    <a:cubicBezTo>
                      <a:pt x="21600" y="13144"/>
                      <a:pt x="20802" y="6006"/>
                      <a:pt x="1509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8" name="Google Shape;273;p21"/>
              <p:cNvSpPr/>
              <p:nvPr/>
            </p:nvSpPr>
            <p:spPr>
              <a:xfrm flipH="1">
                <a:off x="918655" y="281578"/>
                <a:ext cx="182773" cy="314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0" y="5229"/>
                    </a:moveTo>
                    <a:cubicBezTo>
                      <a:pt x="16872" y="5229"/>
                      <a:pt x="20279" y="6426"/>
                      <a:pt x="19146" y="7268"/>
                    </a:cubicBezTo>
                    <a:cubicBezTo>
                      <a:pt x="19020" y="7357"/>
                      <a:pt x="18715" y="7388"/>
                      <a:pt x="18310" y="7388"/>
                    </a:cubicBezTo>
                    <a:cubicBezTo>
                      <a:pt x="16593" y="7388"/>
                      <a:pt x="12971" y="6567"/>
                      <a:pt x="13555" y="5626"/>
                    </a:cubicBezTo>
                    <a:cubicBezTo>
                      <a:pt x="13744" y="5339"/>
                      <a:pt x="14229" y="5229"/>
                      <a:pt x="14840" y="5229"/>
                    </a:cubicBezTo>
                    <a:close/>
                    <a:moveTo>
                      <a:pt x="15002" y="10531"/>
                    </a:moveTo>
                    <a:cubicBezTo>
                      <a:pt x="16162" y="10531"/>
                      <a:pt x="17124" y="11477"/>
                      <a:pt x="17124" y="12654"/>
                    </a:cubicBezTo>
                    <a:cubicBezTo>
                      <a:pt x="17124" y="13851"/>
                      <a:pt x="16162" y="14797"/>
                      <a:pt x="15002" y="14797"/>
                    </a:cubicBezTo>
                    <a:cubicBezTo>
                      <a:pt x="13834" y="14797"/>
                      <a:pt x="12881" y="13851"/>
                      <a:pt x="12881" y="12654"/>
                    </a:cubicBezTo>
                    <a:cubicBezTo>
                      <a:pt x="12881" y="11477"/>
                      <a:pt x="13834" y="10531"/>
                      <a:pt x="15002" y="10531"/>
                    </a:cubicBezTo>
                    <a:close/>
                    <a:moveTo>
                      <a:pt x="17573" y="0"/>
                    </a:moveTo>
                    <a:cubicBezTo>
                      <a:pt x="7874" y="444"/>
                      <a:pt x="0" y="4251"/>
                      <a:pt x="0" y="11012"/>
                    </a:cubicBezTo>
                    <a:cubicBezTo>
                      <a:pt x="0" y="15514"/>
                      <a:pt x="3461" y="19441"/>
                      <a:pt x="8647" y="21600"/>
                    </a:cubicBezTo>
                    <a:cubicBezTo>
                      <a:pt x="8953" y="19116"/>
                      <a:pt x="12180" y="16601"/>
                      <a:pt x="17178" y="15315"/>
                    </a:cubicBezTo>
                    <a:cubicBezTo>
                      <a:pt x="18652" y="14944"/>
                      <a:pt x="20126" y="14708"/>
                      <a:pt x="21600" y="14583"/>
                    </a:cubicBezTo>
                    <a:cubicBezTo>
                      <a:pt x="21357" y="14044"/>
                      <a:pt x="21133" y="13511"/>
                      <a:pt x="20917" y="12993"/>
                    </a:cubicBezTo>
                    <a:cubicBezTo>
                      <a:pt x="20252" y="11299"/>
                      <a:pt x="19784" y="9762"/>
                      <a:pt x="20000" y="8429"/>
                    </a:cubicBezTo>
                    <a:cubicBezTo>
                      <a:pt x="20369" y="6175"/>
                      <a:pt x="19910" y="3106"/>
                      <a:pt x="17573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59" name="Google Shape;274;p21"/>
              <p:cNvSpPr/>
              <p:nvPr/>
            </p:nvSpPr>
            <p:spPr>
              <a:xfrm flipH="1">
                <a:off x="937512" y="357640"/>
                <a:ext cx="49750" cy="31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77" h="21600" fill="norm" stroke="1" extrusionOk="0">
                    <a:moveTo>
                      <a:pt x="3986" y="0"/>
                    </a:moveTo>
                    <a:cubicBezTo>
                      <a:pt x="2180" y="0"/>
                      <a:pt x="745" y="1098"/>
                      <a:pt x="187" y="3975"/>
                    </a:cubicBezTo>
                    <a:cubicBezTo>
                      <a:pt x="-1540" y="13389"/>
                      <a:pt x="9167" y="21600"/>
                      <a:pt x="14242" y="21600"/>
                    </a:cubicBezTo>
                    <a:cubicBezTo>
                      <a:pt x="15437" y="21600"/>
                      <a:pt x="16340" y="21286"/>
                      <a:pt x="16712" y="20397"/>
                    </a:cubicBezTo>
                    <a:cubicBezTo>
                      <a:pt x="20060" y="11977"/>
                      <a:pt x="9991" y="0"/>
                      <a:pt x="398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0" name="Google Shape;275;p21"/>
              <p:cNvSpPr/>
              <p:nvPr/>
            </p:nvSpPr>
            <p:spPr>
              <a:xfrm flipH="1">
                <a:off x="901767" y="493713"/>
                <a:ext cx="16886" cy="113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557"/>
                    </a:moveTo>
                    <a:lnTo>
                      <a:pt x="21600" y="21600"/>
                    </a:lnTo>
                    <a:lnTo>
                      <a:pt x="21600" y="21557"/>
                    </a:lnTo>
                    <a:close/>
                    <a:moveTo>
                      <a:pt x="21600" y="21456"/>
                    </a:moveTo>
                    <a:lnTo>
                      <a:pt x="21600" y="21557"/>
                    </a:lnTo>
                    <a:lnTo>
                      <a:pt x="21600" y="21456"/>
                    </a:lnTo>
                    <a:close/>
                    <a:moveTo>
                      <a:pt x="19265" y="15084"/>
                    </a:moveTo>
                    <a:close/>
                    <a:moveTo>
                      <a:pt x="19265" y="14997"/>
                    </a:moveTo>
                    <a:close/>
                    <a:moveTo>
                      <a:pt x="19265" y="14896"/>
                    </a:moveTo>
                    <a:close/>
                    <a:moveTo>
                      <a:pt x="19265" y="14795"/>
                    </a:moveTo>
                    <a:lnTo>
                      <a:pt x="19265" y="14838"/>
                    </a:lnTo>
                    <a:lnTo>
                      <a:pt x="19265" y="14795"/>
                    </a:lnTo>
                    <a:close/>
                    <a:moveTo>
                      <a:pt x="18876" y="14694"/>
                    </a:moveTo>
                    <a:lnTo>
                      <a:pt x="18876" y="14752"/>
                    </a:lnTo>
                    <a:lnTo>
                      <a:pt x="18876" y="14694"/>
                    </a:lnTo>
                    <a:close/>
                    <a:moveTo>
                      <a:pt x="18876" y="14650"/>
                    </a:moveTo>
                    <a:close/>
                    <a:moveTo>
                      <a:pt x="18876" y="14549"/>
                    </a:moveTo>
                    <a:close/>
                    <a:moveTo>
                      <a:pt x="18876" y="14448"/>
                    </a:moveTo>
                    <a:lnTo>
                      <a:pt x="18876" y="14492"/>
                    </a:lnTo>
                    <a:lnTo>
                      <a:pt x="18876" y="14448"/>
                    </a:lnTo>
                    <a:close/>
                    <a:moveTo>
                      <a:pt x="18876" y="14361"/>
                    </a:moveTo>
                    <a:lnTo>
                      <a:pt x="18876" y="14405"/>
                    </a:lnTo>
                    <a:lnTo>
                      <a:pt x="18876" y="14361"/>
                    </a:lnTo>
                    <a:close/>
                    <a:moveTo>
                      <a:pt x="18584" y="14246"/>
                    </a:moveTo>
                    <a:cubicBezTo>
                      <a:pt x="18584" y="14304"/>
                      <a:pt x="18584" y="14304"/>
                      <a:pt x="18876" y="14304"/>
                    </a:cubicBezTo>
                    <a:cubicBezTo>
                      <a:pt x="18584" y="14304"/>
                      <a:pt x="18584" y="14304"/>
                      <a:pt x="18584" y="14246"/>
                    </a:cubicBezTo>
                    <a:close/>
                    <a:moveTo>
                      <a:pt x="18584" y="14159"/>
                    </a:moveTo>
                    <a:lnTo>
                      <a:pt x="18584" y="14246"/>
                    </a:lnTo>
                    <a:lnTo>
                      <a:pt x="18584" y="14159"/>
                    </a:lnTo>
                    <a:close/>
                    <a:moveTo>
                      <a:pt x="18584" y="14101"/>
                    </a:moveTo>
                    <a:lnTo>
                      <a:pt x="18584" y="14159"/>
                    </a:lnTo>
                    <a:lnTo>
                      <a:pt x="18584" y="14101"/>
                    </a:lnTo>
                    <a:close/>
                    <a:moveTo>
                      <a:pt x="18584" y="14015"/>
                    </a:moveTo>
                    <a:lnTo>
                      <a:pt x="18584" y="14058"/>
                    </a:lnTo>
                    <a:lnTo>
                      <a:pt x="18584" y="14015"/>
                    </a:lnTo>
                    <a:close/>
                    <a:moveTo>
                      <a:pt x="18584" y="13899"/>
                    </a:moveTo>
                    <a:lnTo>
                      <a:pt x="18584" y="14015"/>
                    </a:lnTo>
                    <a:lnTo>
                      <a:pt x="18584" y="13899"/>
                    </a:lnTo>
                    <a:close/>
                    <a:moveTo>
                      <a:pt x="0" y="0"/>
                    </a:moveTo>
                    <a:cubicBezTo>
                      <a:pt x="6908" y="4349"/>
                      <a:pt x="14205" y="9030"/>
                      <a:pt x="18584" y="13899"/>
                    </a:cubicBezTo>
                    <a:cubicBezTo>
                      <a:pt x="14205" y="9030"/>
                      <a:pt x="6908" y="4349"/>
                      <a:pt x="0" y="0"/>
                    </a:cubicBez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1" name="Google Shape;276;p21"/>
              <p:cNvSpPr/>
              <p:nvPr/>
            </p:nvSpPr>
            <p:spPr>
              <a:xfrm flipH="1">
                <a:off x="901768" y="493713"/>
                <a:ext cx="126489" cy="127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17" y="0"/>
                    </a:moveTo>
                    <a:cubicBezTo>
                      <a:pt x="16586" y="309"/>
                      <a:pt x="14456" y="889"/>
                      <a:pt x="12326" y="1804"/>
                    </a:cubicBezTo>
                    <a:cubicBezTo>
                      <a:pt x="5105" y="4975"/>
                      <a:pt x="442" y="11174"/>
                      <a:pt x="0" y="17295"/>
                    </a:cubicBezTo>
                    <a:cubicBezTo>
                      <a:pt x="3858" y="20015"/>
                      <a:pt x="8378" y="21600"/>
                      <a:pt x="13209" y="21600"/>
                    </a:cubicBezTo>
                    <a:cubicBezTo>
                      <a:pt x="16132" y="21600"/>
                      <a:pt x="18937" y="21033"/>
                      <a:pt x="21548" y="19976"/>
                    </a:cubicBezTo>
                    <a:cubicBezTo>
                      <a:pt x="21600" y="19757"/>
                      <a:pt x="21600" y="19486"/>
                      <a:pt x="21600" y="19267"/>
                    </a:cubicBezTo>
                    <a:lnTo>
                      <a:pt x="21600" y="19138"/>
                    </a:lnTo>
                    <a:cubicBezTo>
                      <a:pt x="21600" y="17192"/>
                      <a:pt x="21496" y="15311"/>
                      <a:pt x="21288" y="13455"/>
                    </a:cubicBezTo>
                    <a:lnTo>
                      <a:pt x="21288" y="13197"/>
                    </a:lnTo>
                    <a:cubicBezTo>
                      <a:pt x="21288" y="13197"/>
                      <a:pt x="21288" y="13158"/>
                      <a:pt x="21236" y="13158"/>
                    </a:cubicBezTo>
                    <a:lnTo>
                      <a:pt x="21236" y="12759"/>
                    </a:lnTo>
                    <a:cubicBezTo>
                      <a:pt x="21197" y="12759"/>
                      <a:pt x="21197" y="12759"/>
                      <a:pt x="21197" y="12707"/>
                    </a:cubicBezTo>
                    <a:lnTo>
                      <a:pt x="21197" y="12398"/>
                    </a:lnTo>
                    <a:cubicBezTo>
                      <a:pt x="20613" y="8055"/>
                      <a:pt x="19639" y="3879"/>
                      <a:pt x="18717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2" name="Google Shape;277;p21"/>
              <p:cNvSpPr/>
              <p:nvPr/>
            </p:nvSpPr>
            <p:spPr>
              <a:xfrm flipH="1">
                <a:off x="956531" y="434766"/>
                <a:ext cx="35901" cy="62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971" y="3521"/>
                    </a:moveTo>
                    <a:cubicBezTo>
                      <a:pt x="17344" y="3521"/>
                      <a:pt x="18442" y="4712"/>
                      <a:pt x="18763" y="6141"/>
                    </a:cubicBezTo>
                    <a:cubicBezTo>
                      <a:pt x="19220" y="7597"/>
                      <a:pt x="18259" y="8947"/>
                      <a:pt x="17024" y="9026"/>
                    </a:cubicBezTo>
                    <a:lnTo>
                      <a:pt x="16886" y="9026"/>
                    </a:lnTo>
                    <a:cubicBezTo>
                      <a:pt x="15605" y="9026"/>
                      <a:pt x="14369" y="7862"/>
                      <a:pt x="14095" y="6406"/>
                    </a:cubicBezTo>
                    <a:cubicBezTo>
                      <a:pt x="13729" y="4976"/>
                      <a:pt x="14553" y="3706"/>
                      <a:pt x="15788" y="3626"/>
                    </a:cubicBezTo>
                    <a:lnTo>
                      <a:pt x="15971" y="3521"/>
                    </a:lnTo>
                    <a:close/>
                    <a:moveTo>
                      <a:pt x="10800" y="0"/>
                    </a:moveTo>
                    <a:cubicBezTo>
                      <a:pt x="4851" y="0"/>
                      <a:pt x="0" y="4791"/>
                      <a:pt x="0" y="10747"/>
                    </a:cubicBezTo>
                    <a:cubicBezTo>
                      <a:pt x="0" y="16809"/>
                      <a:pt x="4851" y="21600"/>
                      <a:pt x="10800" y="21600"/>
                    </a:cubicBezTo>
                    <a:cubicBezTo>
                      <a:pt x="16703" y="21600"/>
                      <a:pt x="21600" y="16809"/>
                      <a:pt x="21600" y="10747"/>
                    </a:cubicBezTo>
                    <a:cubicBezTo>
                      <a:pt x="21600" y="4791"/>
                      <a:pt x="16703" y="0"/>
                      <a:pt x="10800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3" name="Google Shape;278;p21"/>
              <p:cNvSpPr/>
              <p:nvPr/>
            </p:nvSpPr>
            <p:spPr>
              <a:xfrm flipH="1">
                <a:off x="958751" y="444882"/>
                <a:ext cx="12701" cy="15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7724" y="0"/>
                    </a:moveTo>
                    <a:lnTo>
                      <a:pt x="7004" y="415"/>
                    </a:lnTo>
                    <a:cubicBezTo>
                      <a:pt x="2144" y="727"/>
                      <a:pt x="-1096" y="5712"/>
                      <a:pt x="344" y="11319"/>
                    </a:cubicBezTo>
                    <a:cubicBezTo>
                      <a:pt x="1424" y="17031"/>
                      <a:pt x="6284" y="21600"/>
                      <a:pt x="11324" y="21600"/>
                    </a:cubicBezTo>
                    <a:lnTo>
                      <a:pt x="11864" y="21600"/>
                    </a:lnTo>
                    <a:cubicBezTo>
                      <a:pt x="16724" y="21288"/>
                      <a:pt x="20504" y="15992"/>
                      <a:pt x="18704" y="10281"/>
                    </a:cubicBezTo>
                    <a:cubicBezTo>
                      <a:pt x="17444" y="4673"/>
                      <a:pt x="13124" y="0"/>
                      <a:pt x="7724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4" name="Google Shape;279;p21"/>
              <p:cNvSpPr/>
              <p:nvPr/>
            </p:nvSpPr>
            <p:spPr>
              <a:xfrm flipH="1">
                <a:off x="826175" y="328281"/>
                <a:ext cx="61135" cy="153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48" h="21600" fill="norm" stroke="1" extrusionOk="0">
                    <a:moveTo>
                      <a:pt x="5929" y="0"/>
                    </a:moveTo>
                    <a:cubicBezTo>
                      <a:pt x="1914" y="0"/>
                      <a:pt x="-1963" y="1795"/>
                      <a:pt x="1106" y="3653"/>
                    </a:cubicBezTo>
                    <a:cubicBezTo>
                      <a:pt x="3875" y="5331"/>
                      <a:pt x="5837" y="7221"/>
                      <a:pt x="6875" y="9198"/>
                    </a:cubicBezTo>
                    <a:lnTo>
                      <a:pt x="15922" y="5587"/>
                    </a:lnTo>
                    <a:cubicBezTo>
                      <a:pt x="14675" y="4017"/>
                      <a:pt x="12852" y="2478"/>
                      <a:pt x="10568" y="1100"/>
                    </a:cubicBezTo>
                    <a:cubicBezTo>
                      <a:pt x="9322" y="342"/>
                      <a:pt x="7568" y="0"/>
                      <a:pt x="5929" y="0"/>
                    </a:cubicBezTo>
                    <a:close/>
                    <a:moveTo>
                      <a:pt x="17168" y="7339"/>
                    </a:moveTo>
                    <a:lnTo>
                      <a:pt x="7568" y="11131"/>
                    </a:lnTo>
                    <a:cubicBezTo>
                      <a:pt x="8052" y="13321"/>
                      <a:pt x="7337" y="15543"/>
                      <a:pt x="5352" y="17733"/>
                    </a:cubicBezTo>
                    <a:cubicBezTo>
                      <a:pt x="3391" y="19731"/>
                      <a:pt x="7245" y="21600"/>
                      <a:pt x="10799" y="21600"/>
                    </a:cubicBezTo>
                    <a:cubicBezTo>
                      <a:pt x="12368" y="21600"/>
                      <a:pt x="13868" y="21226"/>
                      <a:pt x="14814" y="20286"/>
                    </a:cubicBezTo>
                    <a:cubicBezTo>
                      <a:pt x="18760" y="16088"/>
                      <a:pt x="19637" y="11569"/>
                      <a:pt x="17168" y="733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5" name="Google Shape;280;p21"/>
              <p:cNvSpPr/>
              <p:nvPr/>
            </p:nvSpPr>
            <p:spPr>
              <a:xfrm flipH="1">
                <a:off x="830726" y="368061"/>
                <a:ext cx="33923" cy="39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85" y="0"/>
                    </a:moveTo>
                    <a:lnTo>
                      <a:pt x="0" y="14067"/>
                    </a:lnTo>
                    <a:cubicBezTo>
                      <a:pt x="630" y="16481"/>
                      <a:pt x="1308" y="19020"/>
                      <a:pt x="1453" y="21600"/>
                    </a:cubicBezTo>
                    <a:lnTo>
                      <a:pt x="21600" y="6825"/>
                    </a:lnTo>
                    <a:cubicBezTo>
                      <a:pt x="20970" y="4536"/>
                      <a:pt x="20002" y="2247"/>
                      <a:pt x="18985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6" name="Google Shape;281;p21"/>
              <p:cNvSpPr/>
              <p:nvPr/>
            </p:nvSpPr>
            <p:spPr>
              <a:xfrm flipH="1">
                <a:off x="1167152" y="365474"/>
                <a:ext cx="64846" cy="140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26" h="21600" fill="norm" stroke="1" extrusionOk="0">
                    <a:moveTo>
                      <a:pt x="4920" y="0"/>
                    </a:moveTo>
                    <a:cubicBezTo>
                      <a:pt x="591" y="0"/>
                      <a:pt x="-2228" y="3633"/>
                      <a:pt x="2323" y="5321"/>
                    </a:cubicBezTo>
                    <a:cubicBezTo>
                      <a:pt x="9604" y="8040"/>
                      <a:pt x="8627" y="14884"/>
                      <a:pt x="8250" y="18928"/>
                    </a:cubicBezTo>
                    <a:cubicBezTo>
                      <a:pt x="8095" y="20721"/>
                      <a:pt x="10581" y="21600"/>
                      <a:pt x="13245" y="21600"/>
                    </a:cubicBezTo>
                    <a:cubicBezTo>
                      <a:pt x="15887" y="21600"/>
                      <a:pt x="18617" y="20721"/>
                      <a:pt x="18773" y="18928"/>
                    </a:cubicBezTo>
                    <a:cubicBezTo>
                      <a:pt x="19372" y="12400"/>
                      <a:pt x="18706" y="4629"/>
                      <a:pt x="7629" y="516"/>
                    </a:cubicBezTo>
                    <a:cubicBezTo>
                      <a:pt x="6741" y="164"/>
                      <a:pt x="5830" y="0"/>
                      <a:pt x="492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7" name="Google Shape;282;p21"/>
              <p:cNvSpPr/>
              <p:nvPr/>
            </p:nvSpPr>
            <p:spPr>
              <a:xfrm flipH="1">
                <a:off x="853906" y="497897"/>
                <a:ext cx="34856" cy="36053"/>
              </a:xfrm>
              <a:prstGeom prst="ellipse">
                <a:avLst/>
              </a:pr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8" name="Google Shape;283;p21"/>
              <p:cNvSpPr/>
              <p:nvPr/>
            </p:nvSpPr>
            <p:spPr>
              <a:xfrm flipH="1">
                <a:off x="1165033" y="519422"/>
                <a:ext cx="34970" cy="361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69" name="Google Shape;284;p21"/>
              <p:cNvSpPr/>
              <p:nvPr/>
            </p:nvSpPr>
            <p:spPr>
              <a:xfrm flipH="1">
                <a:off x="1525167" y="504818"/>
                <a:ext cx="167485" cy="14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0" y="0"/>
                    </a:moveTo>
                    <a:lnTo>
                      <a:pt x="0" y="20723"/>
                    </a:lnTo>
                    <a:lnTo>
                      <a:pt x="1511" y="21600"/>
                    </a:lnTo>
                    <a:lnTo>
                      <a:pt x="21600" y="1385"/>
                    </a:lnTo>
                    <a:lnTo>
                      <a:pt x="2059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70" name="Google Shape;285;p21"/>
              <p:cNvSpPr/>
              <p:nvPr/>
            </p:nvSpPr>
            <p:spPr>
              <a:xfrm flipH="1">
                <a:off x="1129500" y="311394"/>
                <a:ext cx="407682" cy="387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75" y="670"/>
                    </a:moveTo>
                    <a:cubicBezTo>
                      <a:pt x="15309" y="670"/>
                      <a:pt x="17457" y="1336"/>
                      <a:pt x="18836" y="2693"/>
                    </a:cubicBezTo>
                    <a:cubicBezTo>
                      <a:pt x="20319" y="4172"/>
                      <a:pt x="20955" y="6428"/>
                      <a:pt x="20955" y="10236"/>
                    </a:cubicBezTo>
                    <a:cubicBezTo>
                      <a:pt x="20955" y="16130"/>
                      <a:pt x="16401" y="20917"/>
                      <a:pt x="10800" y="20917"/>
                    </a:cubicBezTo>
                    <a:cubicBezTo>
                      <a:pt x="5203" y="20917"/>
                      <a:pt x="637" y="16130"/>
                      <a:pt x="637" y="10236"/>
                    </a:cubicBezTo>
                    <a:cubicBezTo>
                      <a:pt x="637" y="4838"/>
                      <a:pt x="4638" y="1102"/>
                      <a:pt x="10816" y="712"/>
                    </a:cubicBezTo>
                    <a:cubicBezTo>
                      <a:pt x="11324" y="683"/>
                      <a:pt x="11803" y="670"/>
                      <a:pt x="12275" y="670"/>
                    </a:cubicBezTo>
                    <a:close/>
                    <a:moveTo>
                      <a:pt x="12267" y="0"/>
                    </a:moveTo>
                    <a:cubicBezTo>
                      <a:pt x="11795" y="0"/>
                      <a:pt x="11300" y="17"/>
                      <a:pt x="10788" y="47"/>
                    </a:cubicBezTo>
                    <a:cubicBezTo>
                      <a:pt x="4239" y="449"/>
                      <a:pt x="0" y="4444"/>
                      <a:pt x="0" y="10236"/>
                    </a:cubicBezTo>
                    <a:cubicBezTo>
                      <a:pt x="0" y="16503"/>
                      <a:pt x="4844" y="21600"/>
                      <a:pt x="10800" y="21600"/>
                    </a:cubicBezTo>
                    <a:cubicBezTo>
                      <a:pt x="16756" y="21600"/>
                      <a:pt x="21600" y="16503"/>
                      <a:pt x="21600" y="10236"/>
                    </a:cubicBezTo>
                    <a:cubicBezTo>
                      <a:pt x="21600" y="7416"/>
                      <a:pt x="21322" y="4245"/>
                      <a:pt x="19275" y="2218"/>
                    </a:cubicBezTo>
                    <a:cubicBezTo>
                      <a:pt x="17776" y="729"/>
                      <a:pt x="15475" y="0"/>
                      <a:pt x="12267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71" name="Google Shape;286;p21"/>
              <p:cNvSpPr/>
              <p:nvPr/>
            </p:nvSpPr>
            <p:spPr>
              <a:xfrm flipH="1">
                <a:off x="794296" y="274581"/>
                <a:ext cx="313140" cy="352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66" y="745"/>
                    </a:moveTo>
                    <a:cubicBezTo>
                      <a:pt x="14989" y="745"/>
                      <a:pt x="16962" y="1286"/>
                      <a:pt x="18305" y="2404"/>
                    </a:cubicBezTo>
                    <a:cubicBezTo>
                      <a:pt x="20042" y="3835"/>
                      <a:pt x="20776" y="6169"/>
                      <a:pt x="20776" y="10241"/>
                    </a:cubicBezTo>
                    <a:cubicBezTo>
                      <a:pt x="20776" y="16093"/>
                      <a:pt x="16296" y="20864"/>
                      <a:pt x="10797" y="20864"/>
                    </a:cubicBezTo>
                    <a:cubicBezTo>
                      <a:pt x="5299" y="20864"/>
                      <a:pt x="845" y="16093"/>
                      <a:pt x="845" y="10241"/>
                    </a:cubicBezTo>
                    <a:cubicBezTo>
                      <a:pt x="845" y="4883"/>
                      <a:pt x="4764" y="1160"/>
                      <a:pt x="10834" y="797"/>
                    </a:cubicBezTo>
                    <a:cubicBezTo>
                      <a:pt x="11338" y="764"/>
                      <a:pt x="11820" y="745"/>
                      <a:pt x="12266" y="745"/>
                    </a:cubicBezTo>
                    <a:close/>
                    <a:moveTo>
                      <a:pt x="12230" y="0"/>
                    </a:moveTo>
                    <a:cubicBezTo>
                      <a:pt x="11768" y="0"/>
                      <a:pt x="11285" y="19"/>
                      <a:pt x="10782" y="47"/>
                    </a:cubicBezTo>
                    <a:cubicBezTo>
                      <a:pt x="4223" y="461"/>
                      <a:pt x="0" y="4454"/>
                      <a:pt x="0" y="10241"/>
                    </a:cubicBezTo>
                    <a:cubicBezTo>
                      <a:pt x="0" y="16512"/>
                      <a:pt x="4853" y="21600"/>
                      <a:pt x="10797" y="21600"/>
                    </a:cubicBezTo>
                    <a:cubicBezTo>
                      <a:pt x="16763" y="21600"/>
                      <a:pt x="21600" y="16512"/>
                      <a:pt x="21600" y="10241"/>
                    </a:cubicBezTo>
                    <a:cubicBezTo>
                      <a:pt x="21600" y="7222"/>
                      <a:pt x="21275" y="3848"/>
                      <a:pt x="18877" y="1859"/>
                    </a:cubicBezTo>
                    <a:cubicBezTo>
                      <a:pt x="17361" y="610"/>
                      <a:pt x="15173" y="0"/>
                      <a:pt x="1223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72" name="Google Shape;287;p21"/>
              <p:cNvSpPr/>
              <p:nvPr/>
            </p:nvSpPr>
            <p:spPr>
              <a:xfrm flipH="1">
                <a:off x="1041286" y="415826"/>
                <a:ext cx="72377" cy="156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34" h="21600" fill="norm" stroke="1" extrusionOk="0">
                    <a:moveTo>
                      <a:pt x="56" y="0"/>
                    </a:moveTo>
                    <a:cubicBezTo>
                      <a:pt x="56" y="0"/>
                      <a:pt x="-665" y="14508"/>
                      <a:pt x="3075" y="14508"/>
                    </a:cubicBezTo>
                    <a:cubicBezTo>
                      <a:pt x="3094" y="14508"/>
                      <a:pt x="3114" y="14508"/>
                      <a:pt x="3133" y="14508"/>
                    </a:cubicBezTo>
                    <a:cubicBezTo>
                      <a:pt x="3698" y="14487"/>
                      <a:pt x="4341" y="14393"/>
                      <a:pt x="5061" y="14246"/>
                    </a:cubicBezTo>
                    <a:lnTo>
                      <a:pt x="7652" y="21600"/>
                    </a:lnTo>
                    <a:cubicBezTo>
                      <a:pt x="7652" y="21600"/>
                      <a:pt x="20935" y="16292"/>
                      <a:pt x="18150" y="13711"/>
                    </a:cubicBezTo>
                    <a:cubicBezTo>
                      <a:pt x="17215" y="12882"/>
                      <a:pt x="15910" y="12578"/>
                      <a:pt x="14391" y="12578"/>
                    </a:cubicBezTo>
                    <a:cubicBezTo>
                      <a:pt x="11450" y="12578"/>
                      <a:pt x="7807" y="13722"/>
                      <a:pt x="5061" y="14246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73" name="Google Shape;288;p21"/>
              <p:cNvSpPr/>
              <p:nvPr/>
            </p:nvSpPr>
            <p:spPr>
              <a:xfrm flipH="1">
                <a:off x="1035272" y="409818"/>
                <a:ext cx="84385" cy="168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4" h="21600" fill="norm" stroke="1" extrusionOk="0">
                    <a:moveTo>
                      <a:pt x="1358" y="0"/>
                    </a:moveTo>
                    <a:cubicBezTo>
                      <a:pt x="693" y="0"/>
                      <a:pt x="62" y="322"/>
                      <a:pt x="62" y="731"/>
                    </a:cubicBezTo>
                    <a:cubicBezTo>
                      <a:pt x="-57" y="3597"/>
                      <a:pt x="-296" y="13081"/>
                      <a:pt x="2551" y="14679"/>
                    </a:cubicBezTo>
                    <a:cubicBezTo>
                      <a:pt x="3062" y="14933"/>
                      <a:pt x="3608" y="15021"/>
                      <a:pt x="4000" y="15021"/>
                    </a:cubicBezTo>
                    <a:cubicBezTo>
                      <a:pt x="4068" y="15021"/>
                      <a:pt x="4137" y="15021"/>
                      <a:pt x="4188" y="15011"/>
                    </a:cubicBezTo>
                    <a:cubicBezTo>
                      <a:pt x="5483" y="14972"/>
                      <a:pt x="6984" y="14572"/>
                      <a:pt x="8620" y="14173"/>
                    </a:cubicBezTo>
                    <a:cubicBezTo>
                      <a:pt x="11007" y="13578"/>
                      <a:pt x="12729" y="13217"/>
                      <a:pt x="13956" y="13217"/>
                    </a:cubicBezTo>
                    <a:cubicBezTo>
                      <a:pt x="14911" y="13217"/>
                      <a:pt x="15576" y="13432"/>
                      <a:pt x="16070" y="13909"/>
                    </a:cubicBezTo>
                    <a:cubicBezTo>
                      <a:pt x="17229" y="15079"/>
                      <a:pt x="11689" y="18335"/>
                      <a:pt x="7222" y="20235"/>
                    </a:cubicBezTo>
                    <a:cubicBezTo>
                      <a:pt x="6643" y="20469"/>
                      <a:pt x="6523" y="20966"/>
                      <a:pt x="6932" y="21298"/>
                    </a:cubicBezTo>
                    <a:cubicBezTo>
                      <a:pt x="7222" y="21503"/>
                      <a:pt x="7631" y="21600"/>
                      <a:pt x="8041" y="21600"/>
                    </a:cubicBezTo>
                    <a:cubicBezTo>
                      <a:pt x="8330" y="21600"/>
                      <a:pt x="8620" y="21561"/>
                      <a:pt x="8842" y="21464"/>
                    </a:cubicBezTo>
                    <a:cubicBezTo>
                      <a:pt x="10939" y="20567"/>
                      <a:pt x="21304" y="15976"/>
                      <a:pt x="18406" y="13110"/>
                    </a:cubicBezTo>
                    <a:cubicBezTo>
                      <a:pt x="17281" y="12038"/>
                      <a:pt x="15695" y="11677"/>
                      <a:pt x="13973" y="11677"/>
                    </a:cubicBezTo>
                    <a:cubicBezTo>
                      <a:pt x="11774" y="11677"/>
                      <a:pt x="9370" y="12282"/>
                      <a:pt x="7495" y="12749"/>
                    </a:cubicBezTo>
                    <a:cubicBezTo>
                      <a:pt x="6336" y="13052"/>
                      <a:pt x="5125" y="13373"/>
                      <a:pt x="4307" y="13451"/>
                    </a:cubicBezTo>
                    <a:cubicBezTo>
                      <a:pt x="3028" y="12379"/>
                      <a:pt x="2500" y="6160"/>
                      <a:pt x="2739" y="770"/>
                    </a:cubicBezTo>
                    <a:cubicBezTo>
                      <a:pt x="2790" y="370"/>
                      <a:pt x="2210" y="0"/>
                      <a:pt x="1460" y="0"/>
                    </a:cubicBezTo>
                    <a:cubicBezTo>
                      <a:pt x="1426" y="0"/>
                      <a:pt x="1392" y="0"/>
                      <a:pt x="1358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74" name="Google Shape;289;p21"/>
              <p:cNvSpPr/>
              <p:nvPr/>
            </p:nvSpPr>
            <p:spPr>
              <a:xfrm flipH="1">
                <a:off x="1095409" y="407460"/>
                <a:ext cx="50777" cy="3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11853" y="0"/>
                    </a:moveTo>
                    <a:cubicBezTo>
                      <a:pt x="11034" y="0"/>
                      <a:pt x="10184" y="209"/>
                      <a:pt x="9365" y="574"/>
                    </a:cubicBezTo>
                    <a:cubicBezTo>
                      <a:pt x="3257" y="3078"/>
                      <a:pt x="329" y="15339"/>
                      <a:pt x="140" y="15913"/>
                    </a:cubicBezTo>
                    <a:cubicBezTo>
                      <a:pt x="-301" y="18052"/>
                      <a:pt x="329" y="20348"/>
                      <a:pt x="1620" y="21235"/>
                    </a:cubicBezTo>
                    <a:cubicBezTo>
                      <a:pt x="1872" y="21391"/>
                      <a:pt x="2155" y="21600"/>
                      <a:pt x="2501" y="21600"/>
                    </a:cubicBezTo>
                    <a:cubicBezTo>
                      <a:pt x="3446" y="21600"/>
                      <a:pt x="4422" y="20504"/>
                      <a:pt x="4863" y="18939"/>
                    </a:cubicBezTo>
                    <a:cubicBezTo>
                      <a:pt x="5398" y="16435"/>
                      <a:pt x="7665" y="9809"/>
                      <a:pt x="10656" y="8400"/>
                    </a:cubicBezTo>
                    <a:cubicBezTo>
                      <a:pt x="11003" y="8296"/>
                      <a:pt x="11349" y="8243"/>
                      <a:pt x="11696" y="8243"/>
                    </a:cubicBezTo>
                    <a:cubicBezTo>
                      <a:pt x="13301" y="8243"/>
                      <a:pt x="15096" y="9548"/>
                      <a:pt x="16985" y="12157"/>
                    </a:cubicBezTo>
                    <a:cubicBezTo>
                      <a:pt x="17426" y="12835"/>
                      <a:pt x="17961" y="13148"/>
                      <a:pt x="18528" y="13148"/>
                    </a:cubicBezTo>
                    <a:cubicBezTo>
                      <a:pt x="19221" y="13148"/>
                      <a:pt x="19945" y="12626"/>
                      <a:pt x="20449" y="11635"/>
                    </a:cubicBezTo>
                    <a:cubicBezTo>
                      <a:pt x="21299" y="10017"/>
                      <a:pt x="21205" y="7357"/>
                      <a:pt x="20134" y="5896"/>
                    </a:cubicBezTo>
                    <a:cubicBezTo>
                      <a:pt x="17332" y="1983"/>
                      <a:pt x="14592" y="0"/>
                      <a:pt x="11853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  <p:grpSp>
          <p:nvGrpSpPr>
            <p:cNvPr id="512" name="Google Shape;290;p21"/>
            <p:cNvGrpSpPr/>
            <p:nvPr/>
          </p:nvGrpSpPr>
          <p:grpSpPr>
            <a:xfrm>
              <a:off x="938362" y="2574659"/>
              <a:ext cx="2317985" cy="2629064"/>
              <a:chOff x="0" y="0"/>
              <a:chExt cx="2317984" cy="2629063"/>
            </a:xfrm>
          </p:grpSpPr>
          <p:sp>
            <p:nvSpPr>
              <p:cNvPr id="476" name="Google Shape;291;p21"/>
              <p:cNvSpPr/>
              <p:nvPr/>
            </p:nvSpPr>
            <p:spPr>
              <a:xfrm>
                <a:off x="422274" y="0"/>
                <a:ext cx="1895711" cy="1320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0" h="21600" fill="norm" stroke="1" extrusionOk="0">
                    <a:moveTo>
                      <a:pt x="17394" y="0"/>
                    </a:moveTo>
                    <a:cubicBezTo>
                      <a:pt x="16504" y="0"/>
                      <a:pt x="11231" y="1138"/>
                      <a:pt x="10956" y="1479"/>
                    </a:cubicBezTo>
                    <a:cubicBezTo>
                      <a:pt x="10665" y="1838"/>
                      <a:pt x="12195" y="5294"/>
                      <a:pt x="9199" y="6454"/>
                    </a:cubicBezTo>
                    <a:cubicBezTo>
                      <a:pt x="8881" y="6577"/>
                      <a:pt x="8604" y="6632"/>
                      <a:pt x="8362" y="6632"/>
                    </a:cubicBezTo>
                    <a:cubicBezTo>
                      <a:pt x="6332" y="6632"/>
                      <a:pt x="6807" y="2734"/>
                      <a:pt x="6255" y="2543"/>
                    </a:cubicBezTo>
                    <a:cubicBezTo>
                      <a:pt x="6198" y="2523"/>
                      <a:pt x="6099" y="2514"/>
                      <a:pt x="5966" y="2514"/>
                    </a:cubicBezTo>
                    <a:cubicBezTo>
                      <a:pt x="4639" y="2514"/>
                      <a:pt x="-67" y="3424"/>
                      <a:pt x="0" y="4172"/>
                    </a:cubicBezTo>
                    <a:cubicBezTo>
                      <a:pt x="416" y="8848"/>
                      <a:pt x="1487" y="20970"/>
                      <a:pt x="1846" y="21523"/>
                    </a:cubicBezTo>
                    <a:cubicBezTo>
                      <a:pt x="1880" y="21576"/>
                      <a:pt x="2062" y="21600"/>
                      <a:pt x="2362" y="21600"/>
                    </a:cubicBezTo>
                    <a:cubicBezTo>
                      <a:pt x="5185" y="21600"/>
                      <a:pt x="18504" y="19479"/>
                      <a:pt x="19033" y="19262"/>
                    </a:cubicBezTo>
                    <a:cubicBezTo>
                      <a:pt x="19617" y="19023"/>
                      <a:pt x="18563" y="12884"/>
                      <a:pt x="18563" y="12884"/>
                    </a:cubicBezTo>
                    <a:cubicBezTo>
                      <a:pt x="18563" y="12884"/>
                      <a:pt x="18629" y="12891"/>
                      <a:pt x="18741" y="12891"/>
                    </a:cubicBezTo>
                    <a:cubicBezTo>
                      <a:pt x="19387" y="12891"/>
                      <a:pt x="21533" y="12642"/>
                      <a:pt x="20951" y="9267"/>
                    </a:cubicBezTo>
                    <a:cubicBezTo>
                      <a:pt x="20595" y="7195"/>
                      <a:pt x="19811" y="6702"/>
                      <a:pt x="19146" y="6702"/>
                    </a:cubicBezTo>
                    <a:cubicBezTo>
                      <a:pt x="18540" y="6702"/>
                      <a:pt x="18031" y="7111"/>
                      <a:pt x="18031" y="7111"/>
                    </a:cubicBezTo>
                    <a:cubicBezTo>
                      <a:pt x="18031" y="7111"/>
                      <a:pt x="17836" y="168"/>
                      <a:pt x="17507" y="13"/>
                    </a:cubicBezTo>
                    <a:cubicBezTo>
                      <a:pt x="17487" y="4"/>
                      <a:pt x="17449" y="0"/>
                      <a:pt x="17394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77" name="Google Shape;292;p21"/>
              <p:cNvSpPr txBox="1"/>
              <p:nvPr/>
            </p:nvSpPr>
            <p:spPr>
              <a:xfrm rot="21221180">
                <a:off x="753204" y="129946"/>
                <a:ext cx="1240323" cy="1209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899" tIns="121899" rIns="121899" bIns="121899" numCol="1" anchor="ctr">
                <a:spAutoFit/>
              </a:bodyPr>
              <a:lstStyle>
                <a:lvl1pPr algn="ctr">
                  <a:defRPr sz="32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defRPr>
                </a:lvl1pPr>
              </a:lstStyle>
              <a:p>
                <a:pPr/>
                <a:r>
                  <a:t>GREEN</a:t>
                </a:r>
              </a:p>
            </p:txBody>
          </p:sp>
          <p:sp>
            <p:nvSpPr>
              <p:cNvPr id="478" name="Google Shape;293;p21"/>
              <p:cNvSpPr/>
              <p:nvPr/>
            </p:nvSpPr>
            <p:spPr>
              <a:xfrm>
                <a:off x="835285" y="2465296"/>
                <a:ext cx="256852" cy="135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79" name="Google Shape;294;p21"/>
              <p:cNvSpPr/>
              <p:nvPr/>
            </p:nvSpPr>
            <p:spPr>
              <a:xfrm>
                <a:off x="1060610" y="2510734"/>
                <a:ext cx="143838" cy="90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0" name="Google Shape;295;p21"/>
              <p:cNvSpPr/>
              <p:nvPr/>
            </p:nvSpPr>
            <p:spPr>
              <a:xfrm>
                <a:off x="825426" y="2600775"/>
                <a:ext cx="388676" cy="2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1" name="Google Shape;296;p21"/>
              <p:cNvSpPr/>
              <p:nvPr/>
            </p:nvSpPr>
            <p:spPr>
              <a:xfrm>
                <a:off x="957178" y="2490516"/>
                <a:ext cx="32379" cy="3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2" name="Google Shape;297;p21"/>
              <p:cNvSpPr/>
              <p:nvPr/>
            </p:nvSpPr>
            <p:spPr>
              <a:xfrm>
                <a:off x="1007956" y="2509394"/>
                <a:ext cx="21110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3" name="Google Shape;298;p21"/>
              <p:cNvSpPr/>
              <p:nvPr/>
            </p:nvSpPr>
            <p:spPr>
              <a:xfrm rot="3420117">
                <a:off x="308060" y="2243329"/>
                <a:ext cx="256852" cy="135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4" name="Google Shape;299;p21"/>
              <p:cNvSpPr/>
              <p:nvPr/>
            </p:nvSpPr>
            <p:spPr>
              <a:xfrm rot="3420117">
                <a:off x="437462" y="2420004"/>
                <a:ext cx="143839" cy="90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5" name="Google Shape;300;p21"/>
              <p:cNvSpPr/>
              <p:nvPr/>
            </p:nvSpPr>
            <p:spPr>
              <a:xfrm rot="3420117">
                <a:off x="204005" y="2388538"/>
                <a:ext cx="388674" cy="28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6" name="Google Shape;301;p21"/>
              <p:cNvSpPr/>
              <p:nvPr/>
            </p:nvSpPr>
            <p:spPr>
              <a:xfrm rot="3420117">
                <a:off x="445540" y="2287496"/>
                <a:ext cx="32378" cy="37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7" name="Google Shape;302;p21"/>
              <p:cNvSpPr/>
              <p:nvPr/>
            </p:nvSpPr>
            <p:spPr>
              <a:xfrm rot="3420117">
                <a:off x="464400" y="2338065"/>
                <a:ext cx="21110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8" name="Google Shape;303;p21"/>
              <p:cNvSpPr/>
              <p:nvPr/>
            </p:nvSpPr>
            <p:spPr>
              <a:xfrm>
                <a:off x="431463" y="1801511"/>
                <a:ext cx="831777" cy="70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283" y="3265"/>
                    </a:lnTo>
                    <a:cubicBezTo>
                      <a:pt x="5283" y="3265"/>
                      <a:pt x="4975" y="9028"/>
                      <a:pt x="0" y="11673"/>
                    </a:cubicBezTo>
                    <a:cubicBezTo>
                      <a:pt x="0" y="11673"/>
                      <a:pt x="58" y="13369"/>
                      <a:pt x="254" y="13928"/>
                    </a:cubicBezTo>
                    <a:cubicBezTo>
                      <a:pt x="503" y="14642"/>
                      <a:pt x="1190" y="15064"/>
                      <a:pt x="1190" y="15064"/>
                    </a:cubicBezTo>
                    <a:cubicBezTo>
                      <a:pt x="1190" y="15064"/>
                      <a:pt x="6736" y="14917"/>
                      <a:pt x="11061" y="7063"/>
                    </a:cubicBezTo>
                    <a:cubicBezTo>
                      <a:pt x="11221" y="6773"/>
                      <a:pt x="11445" y="6640"/>
                      <a:pt x="11693" y="6640"/>
                    </a:cubicBezTo>
                    <a:cubicBezTo>
                      <a:pt x="12752" y="6640"/>
                      <a:pt x="14264" y="9036"/>
                      <a:pt x="13213" y="11963"/>
                    </a:cubicBezTo>
                    <a:cubicBezTo>
                      <a:pt x="11921" y="15583"/>
                      <a:pt x="10388" y="20337"/>
                      <a:pt x="10388" y="20337"/>
                    </a:cubicBezTo>
                    <a:cubicBezTo>
                      <a:pt x="10388" y="20337"/>
                      <a:pt x="10745" y="21503"/>
                      <a:pt x="11983" y="21594"/>
                    </a:cubicBezTo>
                    <a:cubicBezTo>
                      <a:pt x="12047" y="21597"/>
                      <a:pt x="12110" y="21600"/>
                      <a:pt x="12174" y="21600"/>
                    </a:cubicBezTo>
                    <a:cubicBezTo>
                      <a:pt x="13352" y="21600"/>
                      <a:pt x="14511" y="20849"/>
                      <a:pt x="14511" y="20849"/>
                    </a:cubicBezTo>
                    <a:cubicBezTo>
                      <a:pt x="14511" y="20849"/>
                      <a:pt x="21185" y="5683"/>
                      <a:pt x="2160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89" name="Google Shape;304;p21"/>
              <p:cNvSpPr/>
              <p:nvPr/>
            </p:nvSpPr>
            <p:spPr>
              <a:xfrm>
                <a:off x="582687" y="1320954"/>
                <a:ext cx="699102" cy="64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2" h="21600" fill="norm" stroke="1" extrusionOk="0">
                    <a:moveTo>
                      <a:pt x="11397" y="0"/>
                    </a:moveTo>
                    <a:lnTo>
                      <a:pt x="3375" y="4538"/>
                    </a:lnTo>
                    <a:cubicBezTo>
                      <a:pt x="3375" y="4538"/>
                      <a:pt x="2645" y="12351"/>
                      <a:pt x="742" y="15353"/>
                    </a:cubicBezTo>
                    <a:cubicBezTo>
                      <a:pt x="-1167" y="18349"/>
                      <a:pt x="751" y="21582"/>
                      <a:pt x="4842" y="21582"/>
                    </a:cubicBezTo>
                    <a:cubicBezTo>
                      <a:pt x="5478" y="21582"/>
                      <a:pt x="6293" y="21600"/>
                      <a:pt x="7214" y="21600"/>
                    </a:cubicBezTo>
                    <a:cubicBezTo>
                      <a:pt x="12230" y="21600"/>
                      <a:pt x="20433" y="21062"/>
                      <a:pt x="20391" y="14140"/>
                    </a:cubicBezTo>
                    <a:cubicBezTo>
                      <a:pt x="20340" y="5947"/>
                      <a:pt x="15684" y="1129"/>
                      <a:pt x="1139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grpSp>
            <p:nvGrpSpPr>
              <p:cNvPr id="494" name="Google Shape;305;p21"/>
              <p:cNvGrpSpPr/>
              <p:nvPr/>
            </p:nvGrpSpPr>
            <p:grpSpPr>
              <a:xfrm>
                <a:off x="0" y="204134"/>
                <a:ext cx="893003" cy="1090410"/>
                <a:chOff x="0" y="0"/>
                <a:chExt cx="893002" cy="1090408"/>
              </a:xfrm>
            </p:grpSpPr>
            <p:sp>
              <p:nvSpPr>
                <p:cNvPr id="490" name="Google Shape;306;p21"/>
                <p:cNvSpPr/>
                <p:nvPr/>
              </p:nvSpPr>
              <p:spPr>
                <a:xfrm>
                  <a:off x="249913" y="280397"/>
                  <a:ext cx="366265" cy="3514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515" h="21600" fill="norm" stroke="1" extrusionOk="0">
                      <a:moveTo>
                        <a:pt x="7867" y="0"/>
                      </a:moveTo>
                      <a:cubicBezTo>
                        <a:pt x="5933" y="0"/>
                        <a:pt x="3924" y="882"/>
                        <a:pt x="2030" y="2557"/>
                      </a:cubicBezTo>
                      <a:cubicBezTo>
                        <a:pt x="-4085" y="7959"/>
                        <a:pt x="5561" y="20998"/>
                        <a:pt x="5561" y="20998"/>
                      </a:cubicBezTo>
                      <a:lnTo>
                        <a:pt x="5561" y="21600"/>
                      </a:lnTo>
                      <a:lnTo>
                        <a:pt x="17515" y="14300"/>
                      </a:lnTo>
                      <a:cubicBezTo>
                        <a:pt x="16120" y="4414"/>
                        <a:pt x="12187" y="0"/>
                        <a:pt x="786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91" name="Google Shape;307;p21"/>
                <p:cNvSpPr/>
                <p:nvPr/>
              </p:nvSpPr>
              <p:spPr>
                <a:xfrm>
                  <a:off x="0" y="804066"/>
                  <a:ext cx="264415" cy="286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0" h="21600" fill="norm" stroke="1" extrusionOk="0">
                      <a:moveTo>
                        <a:pt x="12263" y="0"/>
                      </a:moveTo>
                      <a:cubicBezTo>
                        <a:pt x="5505" y="0"/>
                        <a:pt x="-1660" y="3284"/>
                        <a:pt x="341" y="13558"/>
                      </a:cubicBezTo>
                      <a:cubicBezTo>
                        <a:pt x="1607" y="20059"/>
                        <a:pt x="6957" y="21600"/>
                        <a:pt x="11749" y="21600"/>
                      </a:cubicBezTo>
                      <a:cubicBezTo>
                        <a:pt x="16073" y="21600"/>
                        <a:pt x="19940" y="20346"/>
                        <a:pt x="19940" y="20346"/>
                      </a:cubicBezTo>
                      <a:lnTo>
                        <a:pt x="16263" y="376"/>
                      </a:lnTo>
                      <a:cubicBezTo>
                        <a:pt x="15003" y="136"/>
                        <a:pt x="13643" y="0"/>
                        <a:pt x="12263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92" name="Google Shape;308;p21"/>
                <p:cNvSpPr/>
                <p:nvPr/>
              </p:nvSpPr>
              <p:spPr>
                <a:xfrm>
                  <a:off x="67878" y="537649"/>
                  <a:ext cx="298332" cy="280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38" h="21600" fill="norm" stroke="1" extrusionOk="0">
                      <a:moveTo>
                        <a:pt x="7417" y="0"/>
                      </a:moveTo>
                      <a:cubicBezTo>
                        <a:pt x="4893" y="0"/>
                        <a:pt x="2566" y="1177"/>
                        <a:pt x="1036" y="4180"/>
                      </a:cubicBezTo>
                      <a:cubicBezTo>
                        <a:pt x="-2962" y="12037"/>
                        <a:pt x="5660" y="20529"/>
                        <a:pt x="9041" y="21600"/>
                      </a:cubicBezTo>
                      <a:lnTo>
                        <a:pt x="18638" y="6505"/>
                      </a:lnTo>
                      <a:cubicBezTo>
                        <a:pt x="16088" y="3080"/>
                        <a:pt x="11496" y="0"/>
                        <a:pt x="74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  <p:sp>
              <p:nvSpPr>
                <p:cNvPr id="493" name="Google Shape;309;p21"/>
                <p:cNvSpPr/>
                <p:nvPr/>
              </p:nvSpPr>
              <p:spPr>
                <a:xfrm>
                  <a:off x="503983" y="0"/>
                  <a:ext cx="389020" cy="547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796" h="21600" fill="norm" stroke="1" extrusionOk="0">
                      <a:moveTo>
                        <a:pt x="12326" y="0"/>
                      </a:moveTo>
                      <a:cubicBezTo>
                        <a:pt x="3825" y="0"/>
                        <a:pt x="-307" y="10914"/>
                        <a:pt x="18" y="21600"/>
                      </a:cubicBezTo>
                      <a:cubicBezTo>
                        <a:pt x="18" y="21600"/>
                        <a:pt x="1977" y="20952"/>
                        <a:pt x="6396" y="19699"/>
                      </a:cubicBezTo>
                      <a:cubicBezTo>
                        <a:pt x="9875" y="18711"/>
                        <a:pt x="21293" y="241"/>
                        <a:pt x="12600" y="3"/>
                      </a:cubicBezTo>
                      <a:cubicBezTo>
                        <a:pt x="12508" y="2"/>
                        <a:pt x="12416" y="0"/>
                        <a:pt x="1232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sz="2400"/>
                  </a:pPr>
                </a:p>
              </p:txBody>
            </p:sp>
          </p:grpSp>
          <p:sp>
            <p:nvSpPr>
              <p:cNvPr id="495" name="Google Shape;310;p21"/>
              <p:cNvSpPr/>
              <p:nvPr/>
            </p:nvSpPr>
            <p:spPr>
              <a:xfrm>
                <a:off x="197885" y="689924"/>
                <a:ext cx="998116" cy="843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6" h="21600" fill="norm" stroke="1" extrusionOk="0">
                    <a:moveTo>
                      <a:pt x="11030" y="0"/>
                    </a:moveTo>
                    <a:cubicBezTo>
                      <a:pt x="9472" y="0"/>
                      <a:pt x="7688" y="477"/>
                      <a:pt x="5690" y="1590"/>
                    </a:cubicBezTo>
                    <a:cubicBezTo>
                      <a:pt x="-868" y="5243"/>
                      <a:pt x="-843" y="12442"/>
                      <a:pt x="1235" y="15053"/>
                    </a:cubicBezTo>
                    <a:cubicBezTo>
                      <a:pt x="1235" y="15053"/>
                      <a:pt x="-361" y="16384"/>
                      <a:pt x="492" y="19509"/>
                    </a:cubicBezTo>
                    <a:cubicBezTo>
                      <a:pt x="816" y="20690"/>
                      <a:pt x="1944" y="21600"/>
                      <a:pt x="3392" y="21600"/>
                    </a:cubicBezTo>
                    <a:cubicBezTo>
                      <a:pt x="4556" y="21600"/>
                      <a:pt x="5925" y="21013"/>
                      <a:pt x="7248" y="19509"/>
                    </a:cubicBezTo>
                    <a:cubicBezTo>
                      <a:pt x="7248" y="19509"/>
                      <a:pt x="7665" y="19692"/>
                      <a:pt x="8444" y="19692"/>
                    </a:cubicBezTo>
                    <a:cubicBezTo>
                      <a:pt x="9884" y="19692"/>
                      <a:pt x="12567" y="19068"/>
                      <a:pt x="16158" y="15514"/>
                    </a:cubicBezTo>
                    <a:cubicBezTo>
                      <a:pt x="20732" y="10982"/>
                      <a:pt x="18498" y="0"/>
                      <a:pt x="11030" y="0"/>
                    </a:cubicBezTo>
                    <a:close/>
                  </a:path>
                </a:pathLst>
              </a:custGeom>
              <a:solidFill>
                <a:srgbClr val="F7B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96" name="Google Shape;311;p21"/>
              <p:cNvSpPr/>
              <p:nvPr/>
            </p:nvSpPr>
            <p:spPr>
              <a:xfrm>
                <a:off x="260311" y="1214764"/>
                <a:ext cx="292370" cy="69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91" y="0"/>
                    </a:moveTo>
                    <a:cubicBezTo>
                      <a:pt x="12422" y="0"/>
                      <a:pt x="11553" y="249"/>
                      <a:pt x="10693" y="746"/>
                    </a:cubicBezTo>
                    <a:cubicBezTo>
                      <a:pt x="8801" y="1910"/>
                      <a:pt x="6948" y="4121"/>
                      <a:pt x="5161" y="7012"/>
                    </a:cubicBezTo>
                    <a:cubicBezTo>
                      <a:pt x="3371" y="9969"/>
                      <a:pt x="1648" y="13397"/>
                      <a:pt x="0" y="17858"/>
                    </a:cubicBezTo>
                    <a:lnTo>
                      <a:pt x="618" y="21600"/>
                    </a:lnTo>
                    <a:cubicBezTo>
                      <a:pt x="2106" y="17217"/>
                      <a:pt x="3779" y="13397"/>
                      <a:pt x="5464" y="10231"/>
                    </a:cubicBezTo>
                    <a:cubicBezTo>
                      <a:pt x="7177" y="7065"/>
                      <a:pt x="8955" y="4540"/>
                      <a:pt x="10780" y="2996"/>
                    </a:cubicBezTo>
                    <a:cubicBezTo>
                      <a:pt x="11875" y="2159"/>
                      <a:pt x="12985" y="1714"/>
                      <a:pt x="14098" y="1714"/>
                    </a:cubicBezTo>
                    <a:cubicBezTo>
                      <a:pt x="14853" y="1714"/>
                      <a:pt x="15607" y="1910"/>
                      <a:pt x="16358" y="2355"/>
                    </a:cubicBezTo>
                    <a:cubicBezTo>
                      <a:pt x="18226" y="3480"/>
                      <a:pt x="19977" y="6594"/>
                      <a:pt x="21600" y="10663"/>
                    </a:cubicBezTo>
                    <a:cubicBezTo>
                      <a:pt x="20026" y="6267"/>
                      <a:pt x="18288" y="2721"/>
                      <a:pt x="16411" y="1164"/>
                    </a:cubicBezTo>
                    <a:cubicBezTo>
                      <a:pt x="15384" y="366"/>
                      <a:pt x="14339" y="0"/>
                      <a:pt x="1329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97" name="Google Shape;312;p21"/>
              <p:cNvSpPr/>
              <p:nvPr/>
            </p:nvSpPr>
            <p:spPr>
              <a:xfrm>
                <a:off x="319614" y="1326354"/>
                <a:ext cx="191729" cy="98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5" h="21600" fill="norm" stroke="1" extrusionOk="0">
                    <a:moveTo>
                      <a:pt x="10015" y="0"/>
                    </a:moveTo>
                    <a:cubicBezTo>
                      <a:pt x="9599" y="0"/>
                      <a:pt x="9178" y="55"/>
                      <a:pt x="8757" y="175"/>
                    </a:cubicBezTo>
                    <a:cubicBezTo>
                      <a:pt x="5206" y="1195"/>
                      <a:pt x="2292" y="6667"/>
                      <a:pt x="66" y="16359"/>
                    </a:cubicBezTo>
                    <a:cubicBezTo>
                      <a:pt x="-107" y="17195"/>
                      <a:pt x="66" y="18133"/>
                      <a:pt x="487" y="18501"/>
                    </a:cubicBezTo>
                    <a:cubicBezTo>
                      <a:pt x="599" y="18593"/>
                      <a:pt x="712" y="18639"/>
                      <a:pt x="824" y="18639"/>
                    </a:cubicBezTo>
                    <a:cubicBezTo>
                      <a:pt x="1142" y="18639"/>
                      <a:pt x="1441" y="18290"/>
                      <a:pt x="1582" y="17683"/>
                    </a:cubicBezTo>
                    <a:cubicBezTo>
                      <a:pt x="3537" y="9048"/>
                      <a:pt x="6034" y="4248"/>
                      <a:pt x="9004" y="3347"/>
                    </a:cubicBezTo>
                    <a:cubicBezTo>
                      <a:pt x="9341" y="3246"/>
                      <a:pt x="9678" y="3200"/>
                      <a:pt x="10010" y="3200"/>
                    </a:cubicBezTo>
                    <a:cubicBezTo>
                      <a:pt x="12770" y="3200"/>
                      <a:pt x="15431" y="6336"/>
                      <a:pt x="17311" y="9186"/>
                    </a:cubicBezTo>
                    <a:cubicBezTo>
                      <a:pt x="16736" y="8993"/>
                      <a:pt x="16128" y="8864"/>
                      <a:pt x="15520" y="8864"/>
                    </a:cubicBezTo>
                    <a:cubicBezTo>
                      <a:pt x="14491" y="8864"/>
                      <a:pt x="13453" y="9232"/>
                      <a:pt x="12536" y="10253"/>
                    </a:cubicBezTo>
                    <a:cubicBezTo>
                      <a:pt x="10983" y="11991"/>
                      <a:pt x="10099" y="15228"/>
                      <a:pt x="9888" y="19825"/>
                    </a:cubicBezTo>
                    <a:cubicBezTo>
                      <a:pt x="9851" y="20736"/>
                      <a:pt x="10193" y="21526"/>
                      <a:pt x="10637" y="21600"/>
                    </a:cubicBezTo>
                    <a:lnTo>
                      <a:pt x="10716" y="21600"/>
                    </a:lnTo>
                    <a:cubicBezTo>
                      <a:pt x="11133" y="21600"/>
                      <a:pt x="11502" y="20956"/>
                      <a:pt x="11540" y="20092"/>
                    </a:cubicBezTo>
                    <a:cubicBezTo>
                      <a:pt x="11689" y="16625"/>
                      <a:pt x="12283" y="14253"/>
                      <a:pt x="13345" y="13076"/>
                    </a:cubicBezTo>
                    <a:cubicBezTo>
                      <a:pt x="13981" y="12368"/>
                      <a:pt x="14739" y="12101"/>
                      <a:pt x="15515" y="12101"/>
                    </a:cubicBezTo>
                    <a:cubicBezTo>
                      <a:pt x="17784" y="12101"/>
                      <a:pt x="20207" y="14372"/>
                      <a:pt x="20249" y="14400"/>
                    </a:cubicBezTo>
                    <a:cubicBezTo>
                      <a:pt x="20366" y="14510"/>
                      <a:pt x="20487" y="14566"/>
                      <a:pt x="20614" y="14566"/>
                    </a:cubicBezTo>
                    <a:cubicBezTo>
                      <a:pt x="20857" y="14566"/>
                      <a:pt x="21095" y="14345"/>
                      <a:pt x="21264" y="13940"/>
                    </a:cubicBezTo>
                    <a:cubicBezTo>
                      <a:pt x="21493" y="13343"/>
                      <a:pt x="21474" y="12478"/>
                      <a:pt x="21226" y="11908"/>
                    </a:cubicBezTo>
                    <a:cubicBezTo>
                      <a:pt x="20993" y="11384"/>
                      <a:pt x="15876" y="0"/>
                      <a:pt x="100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98" name="Google Shape;313;p21"/>
              <p:cNvSpPr/>
              <p:nvPr/>
            </p:nvSpPr>
            <p:spPr>
              <a:xfrm>
                <a:off x="727915" y="1080237"/>
                <a:ext cx="41768" cy="63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1" h="21600" fill="norm" stroke="1" extrusionOk="0">
                    <a:moveTo>
                      <a:pt x="5183" y="0"/>
                    </a:moveTo>
                    <a:cubicBezTo>
                      <a:pt x="4565" y="0"/>
                      <a:pt x="3967" y="72"/>
                      <a:pt x="3407" y="258"/>
                    </a:cubicBezTo>
                    <a:cubicBezTo>
                      <a:pt x="-608" y="1547"/>
                      <a:pt x="-1168" y="7377"/>
                      <a:pt x="2229" y="13178"/>
                    </a:cubicBezTo>
                    <a:cubicBezTo>
                      <a:pt x="5163" y="18205"/>
                      <a:pt x="10124" y="21600"/>
                      <a:pt x="14004" y="21600"/>
                    </a:cubicBezTo>
                    <a:cubicBezTo>
                      <a:pt x="14622" y="21600"/>
                      <a:pt x="15220" y="21514"/>
                      <a:pt x="15761" y="21342"/>
                    </a:cubicBezTo>
                    <a:cubicBezTo>
                      <a:pt x="19892" y="19996"/>
                      <a:pt x="20432" y="14238"/>
                      <a:pt x="17035" y="8422"/>
                    </a:cubicBezTo>
                    <a:cubicBezTo>
                      <a:pt x="14101" y="3395"/>
                      <a:pt x="9140" y="0"/>
                      <a:pt x="518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499" name="Google Shape;314;p21"/>
              <p:cNvSpPr/>
              <p:nvPr/>
            </p:nvSpPr>
            <p:spPr>
              <a:xfrm>
                <a:off x="1021820" y="935663"/>
                <a:ext cx="41774" cy="6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5241" y="0"/>
                    </a:moveTo>
                    <a:cubicBezTo>
                      <a:pt x="4624" y="0"/>
                      <a:pt x="4045" y="86"/>
                      <a:pt x="3505" y="258"/>
                    </a:cubicBezTo>
                    <a:cubicBezTo>
                      <a:pt x="-622" y="1617"/>
                      <a:pt x="-1181" y="7357"/>
                      <a:pt x="2233" y="13183"/>
                    </a:cubicBezTo>
                    <a:cubicBezTo>
                      <a:pt x="5164" y="18193"/>
                      <a:pt x="10101" y="21600"/>
                      <a:pt x="14055" y="21600"/>
                    </a:cubicBezTo>
                    <a:cubicBezTo>
                      <a:pt x="14672" y="21600"/>
                      <a:pt x="15270" y="21514"/>
                      <a:pt x="15829" y="21342"/>
                    </a:cubicBezTo>
                    <a:cubicBezTo>
                      <a:pt x="19860" y="20040"/>
                      <a:pt x="20419" y="14243"/>
                      <a:pt x="17005" y="8417"/>
                    </a:cubicBezTo>
                    <a:cubicBezTo>
                      <a:pt x="14074" y="3407"/>
                      <a:pt x="9137" y="0"/>
                      <a:pt x="5241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0" name="Google Shape;315;p21"/>
              <p:cNvSpPr/>
              <p:nvPr/>
            </p:nvSpPr>
            <p:spPr>
              <a:xfrm>
                <a:off x="646319" y="1157714"/>
                <a:ext cx="223324" cy="155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6" h="21600" fill="norm" stroke="1" extrusionOk="0">
                    <a:moveTo>
                      <a:pt x="13062" y="0"/>
                    </a:moveTo>
                    <a:cubicBezTo>
                      <a:pt x="11380" y="0"/>
                      <a:pt x="9522" y="553"/>
                      <a:pt x="7645" y="1649"/>
                    </a:cubicBezTo>
                    <a:cubicBezTo>
                      <a:pt x="2352" y="4829"/>
                      <a:pt x="-963" y="11470"/>
                      <a:pt x="250" y="16532"/>
                    </a:cubicBezTo>
                    <a:cubicBezTo>
                      <a:pt x="1036" y="19783"/>
                      <a:pt x="3518" y="21600"/>
                      <a:pt x="6619" y="21600"/>
                    </a:cubicBezTo>
                    <a:cubicBezTo>
                      <a:pt x="8294" y="21600"/>
                      <a:pt x="10156" y="21052"/>
                      <a:pt x="12015" y="19951"/>
                    </a:cubicBezTo>
                    <a:cubicBezTo>
                      <a:pt x="17325" y="16777"/>
                      <a:pt x="20637" y="10136"/>
                      <a:pt x="19427" y="5068"/>
                    </a:cubicBezTo>
                    <a:cubicBezTo>
                      <a:pt x="18642" y="1817"/>
                      <a:pt x="16160" y="0"/>
                      <a:pt x="130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1" name="Google Shape;316;p21"/>
              <p:cNvSpPr/>
              <p:nvPr/>
            </p:nvSpPr>
            <p:spPr>
              <a:xfrm>
                <a:off x="1040949" y="991710"/>
                <a:ext cx="135886" cy="128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6" h="21600" fill="norm" stroke="1" extrusionOk="0">
                    <a:moveTo>
                      <a:pt x="12899" y="0"/>
                    </a:moveTo>
                    <a:cubicBezTo>
                      <a:pt x="10294" y="0"/>
                      <a:pt x="7282" y="1415"/>
                      <a:pt x="4700" y="4069"/>
                    </a:cubicBezTo>
                    <a:cubicBezTo>
                      <a:pt x="185" y="8723"/>
                      <a:pt x="-1342" y="15531"/>
                      <a:pt x="1286" y="19234"/>
                    </a:cubicBezTo>
                    <a:cubicBezTo>
                      <a:pt x="2410" y="20819"/>
                      <a:pt x="4077" y="21600"/>
                      <a:pt x="6017" y="21600"/>
                    </a:cubicBezTo>
                    <a:cubicBezTo>
                      <a:pt x="8599" y="21600"/>
                      <a:pt x="11611" y="20185"/>
                      <a:pt x="14210" y="17531"/>
                    </a:cubicBezTo>
                    <a:cubicBezTo>
                      <a:pt x="18731" y="12849"/>
                      <a:pt x="20258" y="6069"/>
                      <a:pt x="17630" y="2366"/>
                    </a:cubicBezTo>
                    <a:cubicBezTo>
                      <a:pt x="16506" y="781"/>
                      <a:pt x="14810" y="0"/>
                      <a:pt x="12899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2" name="Google Shape;317;p21"/>
              <p:cNvSpPr/>
              <p:nvPr/>
            </p:nvSpPr>
            <p:spPr>
              <a:xfrm>
                <a:off x="817022" y="974590"/>
                <a:ext cx="713633" cy="55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9" h="21600" fill="norm" stroke="1" extrusionOk="0">
                    <a:moveTo>
                      <a:pt x="18632" y="0"/>
                    </a:moveTo>
                    <a:cubicBezTo>
                      <a:pt x="18024" y="0"/>
                      <a:pt x="17206" y="2727"/>
                      <a:pt x="16730" y="2933"/>
                    </a:cubicBezTo>
                    <a:cubicBezTo>
                      <a:pt x="16706" y="2944"/>
                      <a:pt x="16682" y="2949"/>
                      <a:pt x="16659" y="2949"/>
                    </a:cubicBezTo>
                    <a:cubicBezTo>
                      <a:pt x="16291" y="2949"/>
                      <a:pt x="16000" y="1729"/>
                      <a:pt x="15469" y="1729"/>
                    </a:cubicBezTo>
                    <a:cubicBezTo>
                      <a:pt x="15344" y="1729"/>
                      <a:pt x="15205" y="1795"/>
                      <a:pt x="15050" y="1963"/>
                    </a:cubicBezTo>
                    <a:cubicBezTo>
                      <a:pt x="14190" y="2879"/>
                      <a:pt x="16263" y="4042"/>
                      <a:pt x="15257" y="6041"/>
                    </a:cubicBezTo>
                    <a:cubicBezTo>
                      <a:pt x="11112" y="14245"/>
                      <a:pt x="86" y="17325"/>
                      <a:pt x="1" y="19981"/>
                    </a:cubicBezTo>
                    <a:cubicBezTo>
                      <a:pt x="-31" y="21042"/>
                      <a:pt x="998" y="21600"/>
                      <a:pt x="2585" y="21600"/>
                    </a:cubicBezTo>
                    <a:cubicBezTo>
                      <a:pt x="5770" y="21600"/>
                      <a:pt x="11205" y="19353"/>
                      <a:pt x="14844" y="14404"/>
                    </a:cubicBezTo>
                    <a:cubicBezTo>
                      <a:pt x="20296" y="6996"/>
                      <a:pt x="21569" y="3749"/>
                      <a:pt x="20623" y="3098"/>
                    </a:cubicBezTo>
                    <a:cubicBezTo>
                      <a:pt x="20400" y="2944"/>
                      <a:pt x="20214" y="2886"/>
                      <a:pt x="20058" y="2886"/>
                    </a:cubicBezTo>
                    <a:cubicBezTo>
                      <a:pt x="19926" y="2886"/>
                      <a:pt x="19817" y="2928"/>
                      <a:pt x="19728" y="2991"/>
                    </a:cubicBezTo>
                    <a:cubicBezTo>
                      <a:pt x="19933" y="2590"/>
                      <a:pt x="20077" y="2020"/>
                      <a:pt x="19602" y="1578"/>
                    </a:cubicBezTo>
                    <a:cubicBezTo>
                      <a:pt x="19398" y="1390"/>
                      <a:pt x="19219" y="1319"/>
                      <a:pt x="19066" y="1319"/>
                    </a:cubicBezTo>
                    <a:cubicBezTo>
                      <a:pt x="18801" y="1319"/>
                      <a:pt x="18612" y="1530"/>
                      <a:pt x="18498" y="1709"/>
                    </a:cubicBezTo>
                    <a:cubicBezTo>
                      <a:pt x="18734" y="1219"/>
                      <a:pt x="19168" y="178"/>
                      <a:pt x="18697" y="11"/>
                    </a:cubicBezTo>
                    <a:cubicBezTo>
                      <a:pt x="18676" y="3"/>
                      <a:pt x="18654" y="0"/>
                      <a:pt x="18632" y="0"/>
                    </a:cubicBezTo>
                    <a:close/>
                  </a:path>
                </a:pathLst>
              </a:custGeom>
              <a:solidFill>
                <a:srgbClr val="F7B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3" name="Google Shape;318;p21"/>
              <p:cNvSpPr/>
              <p:nvPr/>
            </p:nvSpPr>
            <p:spPr>
              <a:xfrm>
                <a:off x="1176847" y="1345314"/>
                <a:ext cx="80213" cy="5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3" h="21600" fill="norm" stroke="1" extrusionOk="0">
                    <a:moveTo>
                      <a:pt x="15011" y="0"/>
                    </a:moveTo>
                    <a:cubicBezTo>
                      <a:pt x="13489" y="0"/>
                      <a:pt x="11956" y="689"/>
                      <a:pt x="10667" y="1378"/>
                    </a:cubicBezTo>
                    <a:cubicBezTo>
                      <a:pt x="7389" y="3164"/>
                      <a:pt x="4067" y="5608"/>
                      <a:pt x="467" y="8756"/>
                    </a:cubicBezTo>
                    <a:cubicBezTo>
                      <a:pt x="11" y="9147"/>
                      <a:pt x="-133" y="9978"/>
                      <a:pt x="134" y="10620"/>
                    </a:cubicBezTo>
                    <a:cubicBezTo>
                      <a:pt x="311" y="11074"/>
                      <a:pt x="645" y="11309"/>
                      <a:pt x="967" y="11309"/>
                    </a:cubicBezTo>
                    <a:cubicBezTo>
                      <a:pt x="1156" y="11309"/>
                      <a:pt x="1345" y="11231"/>
                      <a:pt x="1500" y="11074"/>
                    </a:cubicBezTo>
                    <a:cubicBezTo>
                      <a:pt x="4978" y="8051"/>
                      <a:pt x="8211" y="5670"/>
                      <a:pt x="11400" y="3932"/>
                    </a:cubicBezTo>
                    <a:cubicBezTo>
                      <a:pt x="12489" y="3336"/>
                      <a:pt x="13767" y="2757"/>
                      <a:pt x="14967" y="2757"/>
                    </a:cubicBezTo>
                    <a:cubicBezTo>
                      <a:pt x="15589" y="2757"/>
                      <a:pt x="16189" y="2913"/>
                      <a:pt x="16734" y="3305"/>
                    </a:cubicBezTo>
                    <a:cubicBezTo>
                      <a:pt x="17911" y="4135"/>
                      <a:pt x="18600" y="6062"/>
                      <a:pt x="18967" y="7550"/>
                    </a:cubicBezTo>
                    <a:cubicBezTo>
                      <a:pt x="19278" y="8819"/>
                      <a:pt x="19556" y="10683"/>
                      <a:pt x="19100" y="12171"/>
                    </a:cubicBezTo>
                    <a:cubicBezTo>
                      <a:pt x="18689" y="13502"/>
                      <a:pt x="17734" y="14410"/>
                      <a:pt x="16878" y="15178"/>
                    </a:cubicBezTo>
                    <a:cubicBezTo>
                      <a:pt x="15411" y="16462"/>
                      <a:pt x="13811" y="17434"/>
                      <a:pt x="12167" y="18201"/>
                    </a:cubicBezTo>
                    <a:cubicBezTo>
                      <a:pt x="11423" y="18514"/>
                      <a:pt x="10556" y="18828"/>
                      <a:pt x="9711" y="18828"/>
                    </a:cubicBezTo>
                    <a:cubicBezTo>
                      <a:pt x="9523" y="18828"/>
                      <a:pt x="9345" y="18812"/>
                      <a:pt x="9167" y="18781"/>
                    </a:cubicBezTo>
                    <a:cubicBezTo>
                      <a:pt x="8256" y="18514"/>
                      <a:pt x="7523" y="17684"/>
                      <a:pt x="7345" y="16791"/>
                    </a:cubicBezTo>
                    <a:cubicBezTo>
                      <a:pt x="7111" y="15491"/>
                      <a:pt x="7756" y="14097"/>
                      <a:pt x="8167" y="13330"/>
                    </a:cubicBezTo>
                    <a:cubicBezTo>
                      <a:pt x="9345" y="11074"/>
                      <a:pt x="11178" y="9335"/>
                      <a:pt x="13134" y="8693"/>
                    </a:cubicBezTo>
                    <a:cubicBezTo>
                      <a:pt x="13323" y="8615"/>
                      <a:pt x="13489" y="8615"/>
                      <a:pt x="13634" y="8615"/>
                    </a:cubicBezTo>
                    <a:cubicBezTo>
                      <a:pt x="13089" y="9649"/>
                      <a:pt x="12400" y="10542"/>
                      <a:pt x="11678" y="11325"/>
                    </a:cubicBezTo>
                    <a:cubicBezTo>
                      <a:pt x="11223" y="11779"/>
                      <a:pt x="11134" y="12672"/>
                      <a:pt x="11445" y="13251"/>
                    </a:cubicBezTo>
                    <a:cubicBezTo>
                      <a:pt x="11634" y="13643"/>
                      <a:pt x="11934" y="13831"/>
                      <a:pt x="12234" y="13831"/>
                    </a:cubicBezTo>
                    <a:cubicBezTo>
                      <a:pt x="12434" y="13831"/>
                      <a:pt x="12634" y="13753"/>
                      <a:pt x="12811" y="13565"/>
                    </a:cubicBezTo>
                    <a:cubicBezTo>
                      <a:pt x="13723" y="12672"/>
                      <a:pt x="14545" y="11513"/>
                      <a:pt x="15234" y="10307"/>
                    </a:cubicBezTo>
                    <a:cubicBezTo>
                      <a:pt x="15367" y="9978"/>
                      <a:pt x="15723" y="9335"/>
                      <a:pt x="15723" y="8443"/>
                    </a:cubicBezTo>
                    <a:cubicBezTo>
                      <a:pt x="15778" y="7659"/>
                      <a:pt x="15545" y="7017"/>
                      <a:pt x="15089" y="6579"/>
                    </a:cubicBezTo>
                    <a:cubicBezTo>
                      <a:pt x="14656" y="6030"/>
                      <a:pt x="14067" y="5842"/>
                      <a:pt x="13523" y="5842"/>
                    </a:cubicBezTo>
                    <a:cubicBezTo>
                      <a:pt x="13211" y="5842"/>
                      <a:pt x="12923" y="5905"/>
                      <a:pt x="12678" y="5999"/>
                    </a:cubicBezTo>
                    <a:cubicBezTo>
                      <a:pt x="10256" y="6829"/>
                      <a:pt x="8067" y="8881"/>
                      <a:pt x="6567" y="11638"/>
                    </a:cubicBezTo>
                    <a:cubicBezTo>
                      <a:pt x="5523" y="13706"/>
                      <a:pt x="5111" y="15695"/>
                      <a:pt x="5478" y="17480"/>
                    </a:cubicBezTo>
                    <a:cubicBezTo>
                      <a:pt x="5834" y="19485"/>
                      <a:pt x="7156" y="21036"/>
                      <a:pt x="8800" y="21475"/>
                    </a:cubicBezTo>
                    <a:cubicBezTo>
                      <a:pt x="9167" y="21537"/>
                      <a:pt x="9489" y="21600"/>
                      <a:pt x="9811" y="21600"/>
                    </a:cubicBezTo>
                    <a:cubicBezTo>
                      <a:pt x="10900" y="21600"/>
                      <a:pt x="11956" y="21224"/>
                      <a:pt x="12767" y="20832"/>
                    </a:cubicBezTo>
                    <a:cubicBezTo>
                      <a:pt x="14545" y="20002"/>
                      <a:pt x="16267" y="18906"/>
                      <a:pt x="17911" y="17480"/>
                    </a:cubicBezTo>
                    <a:cubicBezTo>
                      <a:pt x="18967" y="16588"/>
                      <a:pt x="20245" y="15319"/>
                      <a:pt x="20878" y="13330"/>
                    </a:cubicBezTo>
                    <a:cubicBezTo>
                      <a:pt x="21467" y="11466"/>
                      <a:pt x="21423" y="9210"/>
                      <a:pt x="20789" y="6579"/>
                    </a:cubicBezTo>
                    <a:cubicBezTo>
                      <a:pt x="20100" y="3806"/>
                      <a:pt x="19000" y="1817"/>
                      <a:pt x="17634" y="846"/>
                    </a:cubicBezTo>
                    <a:cubicBezTo>
                      <a:pt x="16800" y="235"/>
                      <a:pt x="15900" y="0"/>
                      <a:pt x="1501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4" name="Google Shape;319;p21"/>
              <p:cNvSpPr/>
              <p:nvPr/>
            </p:nvSpPr>
            <p:spPr>
              <a:xfrm>
                <a:off x="889835" y="1006485"/>
                <a:ext cx="46744" cy="39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78" h="21600" fill="norm" stroke="1" extrusionOk="0">
                    <a:moveTo>
                      <a:pt x="18456" y="0"/>
                    </a:moveTo>
                    <a:lnTo>
                      <a:pt x="0" y="15724"/>
                    </a:lnTo>
                    <a:cubicBezTo>
                      <a:pt x="0" y="15724"/>
                      <a:pt x="-119" y="21600"/>
                      <a:pt x="3790" y="21600"/>
                    </a:cubicBezTo>
                    <a:cubicBezTo>
                      <a:pt x="4215" y="21600"/>
                      <a:pt x="4690" y="21531"/>
                      <a:pt x="5234" y="21370"/>
                    </a:cubicBezTo>
                    <a:cubicBezTo>
                      <a:pt x="10605" y="19764"/>
                      <a:pt x="21481" y="4247"/>
                      <a:pt x="1845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5" name="Google Shape;320;p21"/>
              <p:cNvSpPr/>
              <p:nvPr/>
            </p:nvSpPr>
            <p:spPr>
              <a:xfrm>
                <a:off x="659398" y="1006806"/>
                <a:ext cx="72806" cy="5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6" name="Google Shape;321;p21"/>
              <p:cNvSpPr/>
              <p:nvPr/>
            </p:nvSpPr>
            <p:spPr>
              <a:xfrm rot="20201656">
                <a:off x="914333" y="813632"/>
                <a:ext cx="100305" cy="6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7" name="Google Shape;322;p21"/>
              <p:cNvSpPr/>
              <p:nvPr/>
            </p:nvSpPr>
            <p:spPr>
              <a:xfrm rot="1613049">
                <a:off x="871703" y="1708140"/>
                <a:ext cx="110979" cy="287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8" name="Google Shape;323;p21"/>
              <p:cNvSpPr/>
              <p:nvPr/>
            </p:nvSpPr>
            <p:spPr>
              <a:xfrm flipH="1" rot="484226">
                <a:off x="909924" y="1956489"/>
                <a:ext cx="116407" cy="532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09" name="Google Shape;324;p21"/>
              <p:cNvSpPr/>
              <p:nvPr/>
            </p:nvSpPr>
            <p:spPr>
              <a:xfrm flipH="1" rot="1837075">
                <a:off x="552269" y="1940477"/>
                <a:ext cx="65916" cy="301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6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0" name="Google Shape;325;p21"/>
              <p:cNvSpPr/>
              <p:nvPr/>
            </p:nvSpPr>
            <p:spPr>
              <a:xfrm flipH="1">
                <a:off x="930014" y="1122674"/>
                <a:ext cx="37969" cy="20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1" name="Google Shape;326;p21"/>
              <p:cNvSpPr/>
              <p:nvPr/>
            </p:nvSpPr>
            <p:spPr>
              <a:xfrm rot="19656301">
                <a:off x="804200" y="1414234"/>
                <a:ext cx="230703" cy="242362"/>
              </a:xfrm>
              <a:prstGeom prst="rect">
                <a:avLst/>
              </a:pr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  <p:grpSp>
          <p:nvGrpSpPr>
            <p:cNvPr id="544" name="Google Shape;327;p21"/>
            <p:cNvGrpSpPr/>
            <p:nvPr/>
          </p:nvGrpSpPr>
          <p:grpSpPr>
            <a:xfrm>
              <a:off x="80751" y="3591483"/>
              <a:ext cx="1132644" cy="1620434"/>
              <a:chOff x="0" y="0"/>
              <a:chExt cx="1132643" cy="1620432"/>
            </a:xfrm>
          </p:grpSpPr>
          <p:sp>
            <p:nvSpPr>
              <p:cNvPr id="513" name="Google Shape;328;p21"/>
              <p:cNvSpPr/>
              <p:nvPr/>
            </p:nvSpPr>
            <p:spPr>
              <a:xfrm flipH="1">
                <a:off x="90475" y="728681"/>
                <a:ext cx="269271" cy="25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600" fill="norm" stroke="1" extrusionOk="0">
                    <a:moveTo>
                      <a:pt x="10489" y="0"/>
                    </a:moveTo>
                    <a:cubicBezTo>
                      <a:pt x="3544" y="0"/>
                      <a:pt x="967" y="10173"/>
                      <a:pt x="46" y="16537"/>
                    </a:cubicBezTo>
                    <a:cubicBezTo>
                      <a:pt x="-321" y="19195"/>
                      <a:pt x="1544" y="21600"/>
                      <a:pt x="4005" y="21600"/>
                    </a:cubicBezTo>
                    <a:lnTo>
                      <a:pt x="16963" y="21600"/>
                    </a:lnTo>
                    <a:cubicBezTo>
                      <a:pt x="19383" y="21600"/>
                      <a:pt x="21279" y="19195"/>
                      <a:pt x="20891" y="16537"/>
                    </a:cubicBezTo>
                    <a:cubicBezTo>
                      <a:pt x="19959" y="10173"/>
                      <a:pt x="17393" y="0"/>
                      <a:pt x="1048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4" name="Google Shape;329;p21"/>
              <p:cNvSpPr/>
              <p:nvPr/>
            </p:nvSpPr>
            <p:spPr>
              <a:xfrm flipH="1">
                <a:off x="324605" y="563580"/>
                <a:ext cx="133541" cy="54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9" h="21600" fill="norm" stroke="1" extrusionOk="0">
                    <a:moveTo>
                      <a:pt x="3671" y="0"/>
                    </a:moveTo>
                    <a:cubicBezTo>
                      <a:pt x="2117" y="0"/>
                      <a:pt x="563" y="260"/>
                      <a:pt x="408" y="811"/>
                    </a:cubicBezTo>
                    <a:cubicBezTo>
                      <a:pt x="-1632" y="8038"/>
                      <a:pt x="4195" y="14315"/>
                      <a:pt x="13072" y="21086"/>
                    </a:cubicBezTo>
                    <a:cubicBezTo>
                      <a:pt x="13539" y="21446"/>
                      <a:pt x="14510" y="21600"/>
                      <a:pt x="15559" y="21600"/>
                    </a:cubicBezTo>
                    <a:cubicBezTo>
                      <a:pt x="17637" y="21600"/>
                      <a:pt x="19968" y="20996"/>
                      <a:pt x="19055" y="20269"/>
                    </a:cubicBezTo>
                    <a:cubicBezTo>
                      <a:pt x="10567" y="13790"/>
                      <a:pt x="5128" y="7895"/>
                      <a:pt x="7051" y="960"/>
                    </a:cubicBezTo>
                    <a:cubicBezTo>
                      <a:pt x="7226" y="334"/>
                      <a:pt x="5439" y="0"/>
                      <a:pt x="367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5" name="Google Shape;330;p21"/>
              <p:cNvSpPr/>
              <p:nvPr/>
            </p:nvSpPr>
            <p:spPr>
              <a:xfrm flipH="1">
                <a:off x="179865" y="0"/>
                <a:ext cx="556415" cy="593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600" fill="norm" stroke="1" extrusionOk="0">
                    <a:moveTo>
                      <a:pt x="10534" y="0"/>
                    </a:moveTo>
                    <a:cubicBezTo>
                      <a:pt x="981" y="0"/>
                      <a:pt x="0" y="13552"/>
                      <a:pt x="0" y="19189"/>
                    </a:cubicBezTo>
                    <a:cubicBezTo>
                      <a:pt x="0" y="20512"/>
                      <a:pt x="1159" y="21585"/>
                      <a:pt x="2568" y="21585"/>
                    </a:cubicBezTo>
                    <a:cubicBezTo>
                      <a:pt x="3800" y="21575"/>
                      <a:pt x="5397" y="21575"/>
                      <a:pt x="7141" y="21575"/>
                    </a:cubicBezTo>
                    <a:cubicBezTo>
                      <a:pt x="11218" y="21575"/>
                      <a:pt x="16103" y="21590"/>
                      <a:pt x="19016" y="21600"/>
                    </a:cubicBezTo>
                    <a:cubicBezTo>
                      <a:pt x="20462" y="21600"/>
                      <a:pt x="21600" y="20497"/>
                      <a:pt x="21563" y="19140"/>
                    </a:cubicBezTo>
                    <a:cubicBezTo>
                      <a:pt x="21423" y="13454"/>
                      <a:pt x="20050" y="0"/>
                      <a:pt x="1053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6" name="Google Shape;331;p21"/>
              <p:cNvSpPr/>
              <p:nvPr/>
            </p:nvSpPr>
            <p:spPr>
              <a:xfrm flipH="1">
                <a:off x="100867" y="359156"/>
                <a:ext cx="75535" cy="85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0" h="21600" fill="norm" stroke="1" extrusionOk="0">
                    <a:moveTo>
                      <a:pt x="6905" y="0"/>
                    </a:moveTo>
                    <a:cubicBezTo>
                      <a:pt x="3682" y="0"/>
                      <a:pt x="135" y="289"/>
                      <a:pt x="941" y="727"/>
                    </a:cubicBezTo>
                    <a:cubicBezTo>
                      <a:pt x="7099" y="4215"/>
                      <a:pt x="8421" y="7692"/>
                      <a:pt x="5326" y="11218"/>
                    </a:cubicBezTo>
                    <a:cubicBezTo>
                      <a:pt x="2489" y="14498"/>
                      <a:pt x="-2057" y="17745"/>
                      <a:pt x="1038" y="21050"/>
                    </a:cubicBezTo>
                    <a:cubicBezTo>
                      <a:pt x="1393" y="21417"/>
                      <a:pt x="4359" y="21600"/>
                      <a:pt x="7131" y="21600"/>
                    </a:cubicBezTo>
                    <a:cubicBezTo>
                      <a:pt x="9871" y="21600"/>
                      <a:pt x="12418" y="21420"/>
                      <a:pt x="12031" y="21050"/>
                    </a:cubicBezTo>
                    <a:cubicBezTo>
                      <a:pt x="8743" y="17491"/>
                      <a:pt x="14353" y="14023"/>
                      <a:pt x="16996" y="10491"/>
                    </a:cubicBezTo>
                    <a:cubicBezTo>
                      <a:pt x="19543" y="7102"/>
                      <a:pt x="17544" y="3753"/>
                      <a:pt x="11612" y="425"/>
                    </a:cubicBezTo>
                    <a:cubicBezTo>
                      <a:pt x="11096" y="129"/>
                      <a:pt x="9065" y="0"/>
                      <a:pt x="690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7" name="Google Shape;332;p21"/>
              <p:cNvSpPr/>
              <p:nvPr/>
            </p:nvSpPr>
            <p:spPr>
              <a:xfrm flipH="1">
                <a:off x="-1" y="78511"/>
                <a:ext cx="311352" cy="335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fill="norm" stroke="1" extrusionOk="0">
                    <a:moveTo>
                      <a:pt x="9988" y="0"/>
                    </a:moveTo>
                    <a:cubicBezTo>
                      <a:pt x="1367" y="0"/>
                      <a:pt x="122" y="13243"/>
                      <a:pt x="1" y="18788"/>
                    </a:cubicBezTo>
                    <a:cubicBezTo>
                      <a:pt x="-36" y="20116"/>
                      <a:pt x="1051" y="21209"/>
                      <a:pt x="2472" y="21279"/>
                    </a:cubicBezTo>
                    <a:lnTo>
                      <a:pt x="10276" y="21600"/>
                    </a:lnTo>
                    <a:cubicBezTo>
                      <a:pt x="14429" y="21513"/>
                      <a:pt x="17123" y="21513"/>
                      <a:pt x="18870" y="21513"/>
                    </a:cubicBezTo>
                    <a:cubicBezTo>
                      <a:pt x="18879" y="21513"/>
                      <a:pt x="18898" y="21513"/>
                      <a:pt x="18916" y="21513"/>
                    </a:cubicBezTo>
                    <a:cubicBezTo>
                      <a:pt x="20384" y="21513"/>
                      <a:pt x="21564" y="20307"/>
                      <a:pt x="21471" y="18936"/>
                    </a:cubicBezTo>
                    <a:cubicBezTo>
                      <a:pt x="20997" y="13217"/>
                      <a:pt x="18991" y="304"/>
                      <a:pt x="10276" y="0"/>
                    </a:cubicBezTo>
                    <a:cubicBezTo>
                      <a:pt x="10174" y="0"/>
                      <a:pt x="10081" y="0"/>
                      <a:pt x="998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8" name="Google Shape;333;p21"/>
              <p:cNvSpPr/>
              <p:nvPr/>
            </p:nvSpPr>
            <p:spPr>
              <a:xfrm flipH="1">
                <a:off x="432826" y="585664"/>
                <a:ext cx="48219" cy="583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fill="norm" stroke="1" extrusionOk="0">
                    <a:moveTo>
                      <a:pt x="10229" y="0"/>
                    </a:moveTo>
                    <a:cubicBezTo>
                      <a:pt x="5054" y="0"/>
                      <a:pt x="-60" y="269"/>
                      <a:pt x="0" y="817"/>
                    </a:cubicBezTo>
                    <a:cubicBezTo>
                      <a:pt x="241" y="7466"/>
                      <a:pt x="602" y="14119"/>
                      <a:pt x="782" y="20768"/>
                    </a:cubicBezTo>
                    <a:cubicBezTo>
                      <a:pt x="963" y="21321"/>
                      <a:pt x="6137" y="21600"/>
                      <a:pt x="11251" y="21600"/>
                    </a:cubicBezTo>
                    <a:cubicBezTo>
                      <a:pt x="16426" y="21600"/>
                      <a:pt x="21540" y="21321"/>
                      <a:pt x="21540" y="20768"/>
                    </a:cubicBezTo>
                    <a:cubicBezTo>
                      <a:pt x="21179" y="14119"/>
                      <a:pt x="20998" y="7466"/>
                      <a:pt x="20517" y="817"/>
                    </a:cubicBezTo>
                    <a:cubicBezTo>
                      <a:pt x="20517" y="269"/>
                      <a:pt x="15343" y="0"/>
                      <a:pt x="1022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19" name="Google Shape;334;p21"/>
              <p:cNvSpPr/>
              <p:nvPr/>
            </p:nvSpPr>
            <p:spPr>
              <a:xfrm flipH="1">
                <a:off x="292970" y="257348"/>
                <a:ext cx="343534" cy="407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10747" y="0"/>
                    </a:moveTo>
                    <a:cubicBezTo>
                      <a:pt x="1895" y="0"/>
                      <a:pt x="288" y="12757"/>
                      <a:pt x="2" y="18676"/>
                    </a:cubicBezTo>
                    <a:cubicBezTo>
                      <a:pt x="-57" y="20259"/>
                      <a:pt x="1441" y="21600"/>
                      <a:pt x="3342" y="21600"/>
                    </a:cubicBezTo>
                    <a:lnTo>
                      <a:pt x="18135" y="21600"/>
                    </a:lnTo>
                    <a:cubicBezTo>
                      <a:pt x="20028" y="21600"/>
                      <a:pt x="21543" y="20259"/>
                      <a:pt x="21459" y="18676"/>
                    </a:cubicBezTo>
                    <a:cubicBezTo>
                      <a:pt x="21173" y="12757"/>
                      <a:pt x="19566" y="0"/>
                      <a:pt x="1074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0" name="Google Shape;335;p21"/>
              <p:cNvSpPr/>
              <p:nvPr/>
            </p:nvSpPr>
            <p:spPr>
              <a:xfrm flipH="1">
                <a:off x="190922" y="912501"/>
                <a:ext cx="110882" cy="208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04" h="21600" fill="norm" stroke="1" extrusionOk="0">
                    <a:moveTo>
                      <a:pt x="14772" y="0"/>
                    </a:moveTo>
                    <a:cubicBezTo>
                      <a:pt x="12479" y="0"/>
                      <a:pt x="10029" y="1186"/>
                      <a:pt x="10681" y="3000"/>
                    </a:cubicBezTo>
                    <a:cubicBezTo>
                      <a:pt x="11603" y="5567"/>
                      <a:pt x="8456" y="8958"/>
                      <a:pt x="6770" y="11135"/>
                    </a:cubicBezTo>
                    <a:cubicBezTo>
                      <a:pt x="5017" y="13535"/>
                      <a:pt x="2859" y="15809"/>
                      <a:pt x="634" y="18056"/>
                    </a:cubicBezTo>
                    <a:cubicBezTo>
                      <a:pt x="-1254" y="19884"/>
                      <a:pt x="1421" y="21600"/>
                      <a:pt x="4095" y="21600"/>
                    </a:cubicBezTo>
                    <a:cubicBezTo>
                      <a:pt x="5264" y="21600"/>
                      <a:pt x="6433" y="21279"/>
                      <a:pt x="7220" y="20484"/>
                    </a:cubicBezTo>
                    <a:cubicBezTo>
                      <a:pt x="12367" y="15488"/>
                      <a:pt x="20346" y="7953"/>
                      <a:pt x="18121" y="1702"/>
                    </a:cubicBezTo>
                    <a:cubicBezTo>
                      <a:pt x="17694" y="516"/>
                      <a:pt x="16255" y="0"/>
                      <a:pt x="14772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1" name="Google Shape;336;p21"/>
              <p:cNvSpPr/>
              <p:nvPr/>
            </p:nvSpPr>
            <p:spPr>
              <a:xfrm flipH="1">
                <a:off x="353640" y="990068"/>
                <a:ext cx="779004" cy="63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fill="norm" stroke="1" extrusionOk="0">
                    <a:moveTo>
                      <a:pt x="816" y="0"/>
                    </a:moveTo>
                    <a:cubicBezTo>
                      <a:pt x="69" y="0"/>
                      <a:pt x="-212" y="512"/>
                      <a:pt x="169" y="1657"/>
                    </a:cubicBezTo>
                    <a:cubicBezTo>
                      <a:pt x="2325" y="8149"/>
                      <a:pt x="21007" y="21365"/>
                      <a:pt x="21137" y="21600"/>
                    </a:cubicBezTo>
                    <a:lnTo>
                      <a:pt x="21388" y="20986"/>
                    </a:lnTo>
                    <a:cubicBezTo>
                      <a:pt x="17801" y="11079"/>
                      <a:pt x="4288" y="0"/>
                      <a:pt x="816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2" name="Google Shape;337;p21"/>
              <p:cNvSpPr/>
              <p:nvPr/>
            </p:nvSpPr>
            <p:spPr>
              <a:xfrm flipH="1">
                <a:off x="399298" y="1022253"/>
                <a:ext cx="707917" cy="539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67" y="960"/>
                      <a:pt x="1755" y="1882"/>
                      <a:pt x="2634" y="2837"/>
                    </a:cubicBezTo>
                    <a:lnTo>
                      <a:pt x="4796" y="5086"/>
                    </a:lnTo>
                    <a:cubicBezTo>
                      <a:pt x="4545" y="5140"/>
                      <a:pt x="4307" y="5178"/>
                      <a:pt x="4052" y="5253"/>
                    </a:cubicBezTo>
                    <a:cubicBezTo>
                      <a:pt x="3715" y="5361"/>
                      <a:pt x="3382" y="5474"/>
                      <a:pt x="3045" y="5636"/>
                    </a:cubicBezTo>
                    <a:cubicBezTo>
                      <a:pt x="3395" y="5711"/>
                      <a:pt x="3744" y="5728"/>
                      <a:pt x="4093" y="5728"/>
                    </a:cubicBezTo>
                    <a:cubicBezTo>
                      <a:pt x="4447" y="5728"/>
                      <a:pt x="4784" y="5695"/>
                      <a:pt x="5133" y="5636"/>
                    </a:cubicBezTo>
                    <a:lnTo>
                      <a:pt x="5318" y="5620"/>
                    </a:lnTo>
                    <a:cubicBezTo>
                      <a:pt x="6156" y="6504"/>
                      <a:pt x="7015" y="7367"/>
                      <a:pt x="7853" y="8219"/>
                    </a:cubicBezTo>
                    <a:cubicBezTo>
                      <a:pt x="7730" y="8289"/>
                      <a:pt x="7603" y="8343"/>
                      <a:pt x="7479" y="8413"/>
                    </a:cubicBezTo>
                    <a:cubicBezTo>
                      <a:pt x="7167" y="8564"/>
                      <a:pt x="6871" y="8748"/>
                      <a:pt x="6592" y="9007"/>
                    </a:cubicBezTo>
                    <a:cubicBezTo>
                      <a:pt x="6633" y="9012"/>
                      <a:pt x="6674" y="9012"/>
                      <a:pt x="6715" y="9012"/>
                    </a:cubicBezTo>
                    <a:cubicBezTo>
                      <a:pt x="7011" y="9012"/>
                      <a:pt x="7290" y="8958"/>
                      <a:pt x="7574" y="8899"/>
                    </a:cubicBezTo>
                    <a:cubicBezTo>
                      <a:pt x="7829" y="8840"/>
                      <a:pt x="8067" y="8748"/>
                      <a:pt x="8301" y="8678"/>
                    </a:cubicBezTo>
                    <a:cubicBezTo>
                      <a:pt x="9090" y="9465"/>
                      <a:pt x="9875" y="10258"/>
                      <a:pt x="10660" y="11051"/>
                    </a:cubicBezTo>
                    <a:cubicBezTo>
                      <a:pt x="10788" y="11175"/>
                      <a:pt x="10927" y="11310"/>
                      <a:pt x="11055" y="11455"/>
                    </a:cubicBezTo>
                    <a:cubicBezTo>
                      <a:pt x="10677" y="11660"/>
                      <a:pt x="10311" y="11881"/>
                      <a:pt x="9958" y="12194"/>
                    </a:cubicBezTo>
                    <a:cubicBezTo>
                      <a:pt x="10492" y="12173"/>
                      <a:pt x="10981" y="12027"/>
                      <a:pt x="11474" y="11860"/>
                    </a:cubicBezTo>
                    <a:cubicBezTo>
                      <a:pt x="12473" y="12858"/>
                      <a:pt x="13479" y="13828"/>
                      <a:pt x="14478" y="14804"/>
                    </a:cubicBezTo>
                    <a:cubicBezTo>
                      <a:pt x="13985" y="14988"/>
                      <a:pt x="13496" y="15193"/>
                      <a:pt x="13015" y="15506"/>
                    </a:cubicBezTo>
                    <a:cubicBezTo>
                      <a:pt x="13134" y="15516"/>
                      <a:pt x="13245" y="15522"/>
                      <a:pt x="13360" y="15522"/>
                    </a:cubicBezTo>
                    <a:cubicBezTo>
                      <a:pt x="13907" y="15522"/>
                      <a:pt x="14433" y="15419"/>
                      <a:pt x="14951" y="15284"/>
                    </a:cubicBezTo>
                    <a:cubicBezTo>
                      <a:pt x="15333" y="15651"/>
                      <a:pt x="15711" y="16018"/>
                      <a:pt x="16089" y="16390"/>
                    </a:cubicBezTo>
                    <a:cubicBezTo>
                      <a:pt x="16607" y="16886"/>
                      <a:pt x="17112" y="17382"/>
                      <a:pt x="17634" y="17862"/>
                    </a:cubicBezTo>
                    <a:cubicBezTo>
                      <a:pt x="17392" y="17970"/>
                      <a:pt x="17170" y="18100"/>
                      <a:pt x="16944" y="18267"/>
                    </a:cubicBezTo>
                    <a:cubicBezTo>
                      <a:pt x="17137" y="18305"/>
                      <a:pt x="17322" y="18316"/>
                      <a:pt x="17503" y="18316"/>
                    </a:cubicBezTo>
                    <a:cubicBezTo>
                      <a:pt x="17688" y="18316"/>
                      <a:pt x="17864" y="18305"/>
                      <a:pt x="18041" y="18289"/>
                    </a:cubicBezTo>
                    <a:lnTo>
                      <a:pt x="18053" y="18289"/>
                    </a:lnTo>
                    <a:cubicBezTo>
                      <a:pt x="19233" y="19410"/>
                      <a:pt x="20408" y="20516"/>
                      <a:pt x="21600" y="21600"/>
                    </a:cubicBezTo>
                    <a:lnTo>
                      <a:pt x="18966" y="18779"/>
                    </a:lnTo>
                    <a:lnTo>
                      <a:pt x="18222" y="17992"/>
                    </a:lnTo>
                    <a:lnTo>
                      <a:pt x="18210" y="17954"/>
                    </a:lnTo>
                    <a:cubicBezTo>
                      <a:pt x="18181" y="17496"/>
                      <a:pt x="18123" y="17032"/>
                      <a:pt x="18025" y="16590"/>
                    </a:cubicBezTo>
                    <a:cubicBezTo>
                      <a:pt x="17930" y="16131"/>
                      <a:pt x="17815" y="15689"/>
                      <a:pt x="17634" y="15247"/>
                    </a:cubicBezTo>
                    <a:cubicBezTo>
                      <a:pt x="17560" y="15748"/>
                      <a:pt x="17577" y="16223"/>
                      <a:pt x="17605" y="16681"/>
                    </a:cubicBezTo>
                    <a:cubicBezTo>
                      <a:pt x="17634" y="16946"/>
                      <a:pt x="17663" y="17199"/>
                      <a:pt x="17688" y="17458"/>
                    </a:cubicBezTo>
                    <a:lnTo>
                      <a:pt x="16299" y="16018"/>
                    </a:lnTo>
                    <a:cubicBezTo>
                      <a:pt x="15937" y="15635"/>
                      <a:pt x="15559" y="15263"/>
                      <a:pt x="15193" y="14880"/>
                    </a:cubicBezTo>
                    <a:cubicBezTo>
                      <a:pt x="15152" y="14438"/>
                      <a:pt x="15107" y="13996"/>
                      <a:pt x="15037" y="13553"/>
                    </a:cubicBezTo>
                    <a:cubicBezTo>
                      <a:pt x="14951" y="13111"/>
                      <a:pt x="14868" y="12653"/>
                      <a:pt x="14729" y="12210"/>
                    </a:cubicBezTo>
                    <a:cubicBezTo>
                      <a:pt x="14671" y="12690"/>
                      <a:pt x="14659" y="13149"/>
                      <a:pt x="14659" y="13607"/>
                    </a:cubicBezTo>
                    <a:cubicBezTo>
                      <a:pt x="14659" y="13866"/>
                      <a:pt x="14671" y="14109"/>
                      <a:pt x="14688" y="14362"/>
                    </a:cubicBezTo>
                    <a:cubicBezTo>
                      <a:pt x="13705" y="13370"/>
                      <a:pt x="12723" y="12372"/>
                      <a:pt x="11741" y="11380"/>
                    </a:cubicBezTo>
                    <a:cubicBezTo>
                      <a:pt x="11741" y="10938"/>
                      <a:pt x="11729" y="10479"/>
                      <a:pt x="11688" y="10037"/>
                    </a:cubicBezTo>
                    <a:cubicBezTo>
                      <a:pt x="11630" y="9541"/>
                      <a:pt x="11573" y="9061"/>
                      <a:pt x="11449" y="8564"/>
                    </a:cubicBezTo>
                    <a:cubicBezTo>
                      <a:pt x="11351" y="9061"/>
                      <a:pt x="11305" y="9562"/>
                      <a:pt x="11293" y="10053"/>
                    </a:cubicBezTo>
                    <a:cubicBezTo>
                      <a:pt x="11281" y="10333"/>
                      <a:pt x="11281" y="10625"/>
                      <a:pt x="11281" y="10905"/>
                    </a:cubicBezTo>
                    <a:cubicBezTo>
                      <a:pt x="11166" y="10792"/>
                      <a:pt x="11055" y="10684"/>
                      <a:pt x="10944" y="10571"/>
                    </a:cubicBezTo>
                    <a:cubicBezTo>
                      <a:pt x="10184" y="9816"/>
                      <a:pt x="9440" y="9077"/>
                      <a:pt x="8696" y="8343"/>
                    </a:cubicBezTo>
                    <a:lnTo>
                      <a:pt x="8696" y="8306"/>
                    </a:lnTo>
                    <a:cubicBezTo>
                      <a:pt x="8684" y="7572"/>
                      <a:pt x="8655" y="6833"/>
                      <a:pt x="8486" y="6094"/>
                    </a:cubicBezTo>
                    <a:cubicBezTo>
                      <a:pt x="8334" y="6704"/>
                      <a:pt x="8277" y="7292"/>
                      <a:pt x="8248" y="7901"/>
                    </a:cubicBezTo>
                    <a:cubicBezTo>
                      <a:pt x="7336" y="7000"/>
                      <a:pt x="6423" y="6094"/>
                      <a:pt x="5511" y="5210"/>
                    </a:cubicBezTo>
                    <a:lnTo>
                      <a:pt x="5330" y="5048"/>
                    </a:lnTo>
                    <a:cubicBezTo>
                      <a:pt x="5330" y="4644"/>
                      <a:pt x="5318" y="4255"/>
                      <a:pt x="5273" y="3851"/>
                    </a:cubicBezTo>
                    <a:cubicBezTo>
                      <a:pt x="5232" y="3355"/>
                      <a:pt x="5174" y="2858"/>
                      <a:pt x="5063" y="2362"/>
                    </a:cubicBezTo>
                    <a:cubicBezTo>
                      <a:pt x="4981" y="2858"/>
                      <a:pt x="4923" y="3355"/>
                      <a:pt x="4895" y="3851"/>
                    </a:cubicBezTo>
                    <a:cubicBezTo>
                      <a:pt x="4882" y="4110"/>
                      <a:pt x="4882" y="4369"/>
                      <a:pt x="4870" y="4606"/>
                    </a:cubicBezTo>
                    <a:lnTo>
                      <a:pt x="2778" y="2583"/>
                    </a:lnTo>
                    <a:cubicBezTo>
                      <a:pt x="1853" y="1737"/>
                      <a:pt x="941" y="852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3" name="Google Shape;338;p21"/>
              <p:cNvSpPr/>
              <p:nvPr/>
            </p:nvSpPr>
            <p:spPr>
              <a:xfrm flipH="1">
                <a:off x="522758" y="413697"/>
                <a:ext cx="288814" cy="642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0" h="21600" fill="norm" stroke="1" extrusionOk="0">
                    <a:moveTo>
                      <a:pt x="7000" y="0"/>
                    </a:moveTo>
                    <a:cubicBezTo>
                      <a:pt x="7029" y="865"/>
                      <a:pt x="7128" y="1717"/>
                      <a:pt x="7207" y="2582"/>
                    </a:cubicBezTo>
                    <a:cubicBezTo>
                      <a:pt x="7404" y="3451"/>
                      <a:pt x="7532" y="4312"/>
                      <a:pt x="7769" y="5163"/>
                    </a:cubicBezTo>
                    <a:cubicBezTo>
                      <a:pt x="8074" y="6278"/>
                      <a:pt x="8478" y="7374"/>
                      <a:pt x="8952" y="8474"/>
                    </a:cubicBezTo>
                    <a:cubicBezTo>
                      <a:pt x="6024" y="7636"/>
                      <a:pt x="3056" y="6835"/>
                      <a:pt x="0" y="6105"/>
                    </a:cubicBezTo>
                    <a:cubicBezTo>
                      <a:pt x="2997" y="7188"/>
                      <a:pt x="6122" y="8212"/>
                      <a:pt x="9287" y="9185"/>
                    </a:cubicBezTo>
                    <a:cubicBezTo>
                      <a:pt x="9454" y="9557"/>
                      <a:pt x="9661" y="9910"/>
                      <a:pt x="9829" y="10263"/>
                    </a:cubicBezTo>
                    <a:cubicBezTo>
                      <a:pt x="10529" y="11536"/>
                      <a:pt x="11337" y="12804"/>
                      <a:pt x="12313" y="14041"/>
                    </a:cubicBezTo>
                    <a:cubicBezTo>
                      <a:pt x="12008" y="13991"/>
                      <a:pt x="11741" y="13932"/>
                      <a:pt x="11475" y="13882"/>
                    </a:cubicBezTo>
                    <a:cubicBezTo>
                      <a:pt x="10558" y="13733"/>
                      <a:pt x="9661" y="13574"/>
                      <a:pt x="8745" y="13452"/>
                    </a:cubicBezTo>
                    <a:cubicBezTo>
                      <a:pt x="6931" y="13176"/>
                      <a:pt x="5048" y="12940"/>
                      <a:pt x="3165" y="12741"/>
                    </a:cubicBezTo>
                    <a:cubicBezTo>
                      <a:pt x="4910" y="13139"/>
                      <a:pt x="6625" y="13511"/>
                      <a:pt x="8419" y="13855"/>
                    </a:cubicBezTo>
                    <a:lnTo>
                      <a:pt x="11002" y="14380"/>
                    </a:lnTo>
                    <a:cubicBezTo>
                      <a:pt x="11446" y="14475"/>
                      <a:pt x="11880" y="14548"/>
                      <a:pt x="12284" y="14639"/>
                    </a:cubicBezTo>
                    <a:cubicBezTo>
                      <a:pt x="12343" y="14657"/>
                      <a:pt x="12471" y="14693"/>
                      <a:pt x="12491" y="14693"/>
                    </a:cubicBezTo>
                    <a:cubicBezTo>
                      <a:pt x="12491" y="14693"/>
                      <a:pt x="12491" y="14693"/>
                      <a:pt x="12481" y="14688"/>
                    </a:cubicBezTo>
                    <a:cubicBezTo>
                      <a:pt x="12451" y="14688"/>
                      <a:pt x="12451" y="14675"/>
                      <a:pt x="12412" y="14661"/>
                    </a:cubicBezTo>
                    <a:lnTo>
                      <a:pt x="12412" y="14625"/>
                    </a:lnTo>
                    <a:cubicBezTo>
                      <a:pt x="12412" y="14639"/>
                      <a:pt x="12520" y="14720"/>
                      <a:pt x="12619" y="14752"/>
                    </a:cubicBezTo>
                    <a:cubicBezTo>
                      <a:pt x="12747" y="14797"/>
                      <a:pt x="12855" y="14797"/>
                      <a:pt x="12925" y="14811"/>
                    </a:cubicBezTo>
                    <a:cubicBezTo>
                      <a:pt x="13063" y="14937"/>
                      <a:pt x="13151" y="15073"/>
                      <a:pt x="13260" y="15214"/>
                    </a:cubicBezTo>
                    <a:cubicBezTo>
                      <a:pt x="14098" y="16124"/>
                      <a:pt x="14975" y="17021"/>
                      <a:pt x="15951" y="17886"/>
                    </a:cubicBezTo>
                    <a:cubicBezTo>
                      <a:pt x="14709" y="17795"/>
                      <a:pt x="13417" y="17737"/>
                      <a:pt x="12146" y="17687"/>
                    </a:cubicBezTo>
                    <a:cubicBezTo>
                      <a:pt x="10874" y="17637"/>
                      <a:pt x="9602" y="17605"/>
                      <a:pt x="8311" y="17605"/>
                    </a:cubicBezTo>
                    <a:cubicBezTo>
                      <a:pt x="8064" y="17605"/>
                      <a:pt x="7818" y="17605"/>
                      <a:pt x="7561" y="17610"/>
                    </a:cubicBezTo>
                    <a:cubicBezTo>
                      <a:pt x="9050" y="17841"/>
                      <a:pt x="10529" y="17999"/>
                      <a:pt x="12008" y="18135"/>
                    </a:cubicBezTo>
                    <a:cubicBezTo>
                      <a:pt x="13496" y="18276"/>
                      <a:pt x="14975" y="18384"/>
                      <a:pt x="16493" y="18479"/>
                    </a:cubicBezTo>
                    <a:lnTo>
                      <a:pt x="16690" y="18493"/>
                    </a:lnTo>
                    <a:cubicBezTo>
                      <a:pt x="17262" y="18941"/>
                      <a:pt x="20456" y="21183"/>
                      <a:pt x="21097" y="21600"/>
                    </a:cubicBezTo>
                    <a:cubicBezTo>
                      <a:pt x="21600" y="21088"/>
                      <a:pt x="17499" y="18878"/>
                      <a:pt x="17026" y="18416"/>
                    </a:cubicBezTo>
                    <a:lnTo>
                      <a:pt x="17124" y="18307"/>
                    </a:lnTo>
                    <a:cubicBezTo>
                      <a:pt x="17627" y="17737"/>
                      <a:pt x="18140" y="17143"/>
                      <a:pt x="18603" y="16559"/>
                    </a:cubicBezTo>
                    <a:cubicBezTo>
                      <a:pt x="18840" y="16265"/>
                      <a:pt x="19047" y="15957"/>
                      <a:pt x="19244" y="15662"/>
                    </a:cubicBezTo>
                    <a:cubicBezTo>
                      <a:pt x="19480" y="15368"/>
                      <a:pt x="19648" y="15060"/>
                      <a:pt x="19924" y="14765"/>
                    </a:cubicBezTo>
                    <a:cubicBezTo>
                      <a:pt x="19411" y="14996"/>
                      <a:pt x="19116" y="15291"/>
                      <a:pt x="18741" y="15553"/>
                    </a:cubicBezTo>
                    <a:cubicBezTo>
                      <a:pt x="18406" y="15830"/>
                      <a:pt x="18031" y="16097"/>
                      <a:pt x="17735" y="16387"/>
                    </a:cubicBezTo>
                    <a:cubicBezTo>
                      <a:pt x="17262" y="16822"/>
                      <a:pt x="16789" y="17256"/>
                      <a:pt x="16385" y="17700"/>
                    </a:cubicBezTo>
                    <a:cubicBezTo>
                      <a:pt x="16286" y="17628"/>
                      <a:pt x="16217" y="17551"/>
                      <a:pt x="16148" y="17474"/>
                    </a:cubicBezTo>
                    <a:cubicBezTo>
                      <a:pt x="15409" y="16681"/>
                      <a:pt x="14768" y="15866"/>
                      <a:pt x="14167" y="15060"/>
                    </a:cubicBezTo>
                    <a:cubicBezTo>
                      <a:pt x="14029" y="14888"/>
                      <a:pt x="13930" y="14720"/>
                      <a:pt x="13792" y="14534"/>
                    </a:cubicBezTo>
                    <a:cubicBezTo>
                      <a:pt x="13901" y="14489"/>
                      <a:pt x="13999" y="14426"/>
                      <a:pt x="14068" y="14362"/>
                    </a:cubicBezTo>
                    <a:cubicBezTo>
                      <a:pt x="15143" y="13619"/>
                      <a:pt x="16089" y="12849"/>
                      <a:pt x="16996" y="12075"/>
                    </a:cubicBezTo>
                    <a:cubicBezTo>
                      <a:pt x="17903" y="11300"/>
                      <a:pt x="18741" y="10499"/>
                      <a:pt x="19480" y="9679"/>
                    </a:cubicBezTo>
                    <a:cubicBezTo>
                      <a:pt x="18307" y="10390"/>
                      <a:pt x="17193" y="11115"/>
                      <a:pt x="16148" y="11844"/>
                    </a:cubicBezTo>
                    <a:lnTo>
                      <a:pt x="13329" y="13855"/>
                    </a:lnTo>
                    <a:cubicBezTo>
                      <a:pt x="12481" y="12618"/>
                      <a:pt x="11712" y="11377"/>
                      <a:pt x="11042" y="10127"/>
                    </a:cubicBezTo>
                    <a:cubicBezTo>
                      <a:pt x="10835" y="9774"/>
                      <a:pt x="10667" y="9430"/>
                      <a:pt x="10499" y="9077"/>
                    </a:cubicBezTo>
                    <a:cubicBezTo>
                      <a:pt x="12284" y="8008"/>
                      <a:pt x="14029" y="6925"/>
                      <a:pt x="15744" y="5811"/>
                    </a:cubicBezTo>
                    <a:cubicBezTo>
                      <a:pt x="17499" y="4683"/>
                      <a:pt x="19214" y="3528"/>
                      <a:pt x="20792" y="2319"/>
                    </a:cubicBezTo>
                    <a:cubicBezTo>
                      <a:pt x="18741" y="3356"/>
                      <a:pt x="16789" y="4421"/>
                      <a:pt x="14906" y="5521"/>
                    </a:cubicBezTo>
                    <a:cubicBezTo>
                      <a:pt x="13260" y="6445"/>
                      <a:pt x="11712" y="7405"/>
                      <a:pt x="10154" y="8366"/>
                    </a:cubicBezTo>
                    <a:cubicBezTo>
                      <a:pt x="10026" y="8116"/>
                      <a:pt x="9888" y="7867"/>
                      <a:pt x="9790" y="7623"/>
                    </a:cubicBezTo>
                    <a:cubicBezTo>
                      <a:pt x="9356" y="6789"/>
                      <a:pt x="9119" y="5938"/>
                      <a:pt x="8715" y="5104"/>
                    </a:cubicBezTo>
                    <a:cubicBezTo>
                      <a:pt x="8045" y="3415"/>
                      <a:pt x="7561" y="1703"/>
                      <a:pt x="7000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4" name="Google Shape;339;p21"/>
              <p:cNvSpPr/>
              <p:nvPr/>
            </p:nvSpPr>
            <p:spPr>
              <a:xfrm flipH="1">
                <a:off x="650030" y="323066"/>
                <a:ext cx="115319" cy="115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8" h="21600" fill="norm" stroke="1" extrusionOk="0">
                    <a:moveTo>
                      <a:pt x="9446" y="0"/>
                    </a:moveTo>
                    <a:cubicBezTo>
                      <a:pt x="8074" y="0"/>
                      <a:pt x="6702" y="327"/>
                      <a:pt x="5396" y="1056"/>
                    </a:cubicBezTo>
                    <a:cubicBezTo>
                      <a:pt x="638" y="3621"/>
                      <a:pt x="-1332" y="10058"/>
                      <a:pt x="948" y="15464"/>
                    </a:cubicBezTo>
                    <a:cubicBezTo>
                      <a:pt x="2585" y="19312"/>
                      <a:pt x="5993" y="21600"/>
                      <a:pt x="9512" y="21600"/>
                    </a:cubicBezTo>
                    <a:cubicBezTo>
                      <a:pt x="10884" y="21600"/>
                      <a:pt x="12257" y="21248"/>
                      <a:pt x="13562" y="20544"/>
                    </a:cubicBezTo>
                    <a:cubicBezTo>
                      <a:pt x="18320" y="17954"/>
                      <a:pt x="20268" y="11517"/>
                      <a:pt x="18011" y="6110"/>
                    </a:cubicBezTo>
                    <a:cubicBezTo>
                      <a:pt x="16373" y="2263"/>
                      <a:pt x="12965" y="0"/>
                      <a:pt x="94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5" name="Google Shape;340;p21"/>
              <p:cNvSpPr/>
              <p:nvPr/>
            </p:nvSpPr>
            <p:spPr>
              <a:xfrm flipH="1">
                <a:off x="480613" y="440091"/>
                <a:ext cx="115474" cy="115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5" h="21600" fill="norm" stroke="1" extrusionOk="0">
                    <a:moveTo>
                      <a:pt x="9487" y="0"/>
                    </a:moveTo>
                    <a:cubicBezTo>
                      <a:pt x="8116" y="0"/>
                      <a:pt x="6701" y="353"/>
                      <a:pt x="5375" y="1084"/>
                    </a:cubicBezTo>
                    <a:cubicBezTo>
                      <a:pt x="710" y="3655"/>
                      <a:pt x="-1346" y="10132"/>
                      <a:pt x="931" y="15450"/>
                    </a:cubicBezTo>
                    <a:cubicBezTo>
                      <a:pt x="2545" y="19357"/>
                      <a:pt x="5928" y="21600"/>
                      <a:pt x="9465" y="21600"/>
                    </a:cubicBezTo>
                    <a:cubicBezTo>
                      <a:pt x="10858" y="21600"/>
                      <a:pt x="12273" y="21247"/>
                      <a:pt x="13599" y="20541"/>
                    </a:cubicBezTo>
                    <a:cubicBezTo>
                      <a:pt x="18264" y="17945"/>
                      <a:pt x="20254" y="11493"/>
                      <a:pt x="18065" y="6150"/>
                    </a:cubicBezTo>
                    <a:cubicBezTo>
                      <a:pt x="16429" y="2268"/>
                      <a:pt x="13047" y="0"/>
                      <a:pt x="948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6" name="Google Shape;341;p21"/>
              <p:cNvSpPr/>
              <p:nvPr/>
            </p:nvSpPr>
            <p:spPr>
              <a:xfrm flipH="1">
                <a:off x="482349" y="628220"/>
                <a:ext cx="105657" cy="10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2" h="21600" fill="norm" stroke="1" extrusionOk="0">
                    <a:moveTo>
                      <a:pt x="9464" y="0"/>
                    </a:moveTo>
                    <a:cubicBezTo>
                      <a:pt x="8113" y="0"/>
                      <a:pt x="6713" y="330"/>
                      <a:pt x="5410" y="1073"/>
                    </a:cubicBezTo>
                    <a:cubicBezTo>
                      <a:pt x="631" y="3605"/>
                      <a:pt x="-1348" y="10071"/>
                      <a:pt x="969" y="15436"/>
                    </a:cubicBezTo>
                    <a:cubicBezTo>
                      <a:pt x="2562" y="19344"/>
                      <a:pt x="5940" y="21600"/>
                      <a:pt x="9440" y="21600"/>
                    </a:cubicBezTo>
                    <a:cubicBezTo>
                      <a:pt x="10840" y="21600"/>
                      <a:pt x="12239" y="21242"/>
                      <a:pt x="13567" y="20527"/>
                    </a:cubicBezTo>
                    <a:cubicBezTo>
                      <a:pt x="18273" y="17968"/>
                      <a:pt x="20252" y="11502"/>
                      <a:pt x="18008" y="6136"/>
                    </a:cubicBezTo>
                    <a:cubicBezTo>
                      <a:pt x="16415" y="2284"/>
                      <a:pt x="13012" y="0"/>
                      <a:pt x="94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7" name="Google Shape;342;p21"/>
              <p:cNvSpPr/>
              <p:nvPr/>
            </p:nvSpPr>
            <p:spPr>
              <a:xfrm flipH="1">
                <a:off x="715210" y="739724"/>
                <a:ext cx="105860" cy="105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5" h="21600" fill="norm" stroke="1" extrusionOk="0">
                    <a:moveTo>
                      <a:pt x="9490" y="0"/>
                    </a:moveTo>
                    <a:cubicBezTo>
                      <a:pt x="8119" y="0"/>
                      <a:pt x="6700" y="357"/>
                      <a:pt x="5377" y="1099"/>
                    </a:cubicBezTo>
                    <a:cubicBezTo>
                      <a:pt x="638" y="3627"/>
                      <a:pt x="-1334" y="10113"/>
                      <a:pt x="951" y="15444"/>
                    </a:cubicBezTo>
                    <a:cubicBezTo>
                      <a:pt x="2539" y="19319"/>
                      <a:pt x="5930" y="21600"/>
                      <a:pt x="9442" y="21600"/>
                    </a:cubicBezTo>
                    <a:cubicBezTo>
                      <a:pt x="10813" y="21600"/>
                      <a:pt x="12208" y="21270"/>
                      <a:pt x="13507" y="20528"/>
                    </a:cubicBezTo>
                    <a:cubicBezTo>
                      <a:pt x="18197" y="18000"/>
                      <a:pt x="20266" y="11515"/>
                      <a:pt x="17957" y="6183"/>
                    </a:cubicBezTo>
                    <a:cubicBezTo>
                      <a:pt x="16345" y="2281"/>
                      <a:pt x="13002" y="0"/>
                      <a:pt x="9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8" name="Google Shape;343;p21"/>
              <p:cNvSpPr/>
              <p:nvPr/>
            </p:nvSpPr>
            <p:spPr>
              <a:xfrm flipH="1">
                <a:off x="661150" y="903613"/>
                <a:ext cx="72953" cy="7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4" h="21600" fill="norm" stroke="1" extrusionOk="0">
                    <a:moveTo>
                      <a:pt x="9457" y="0"/>
                    </a:moveTo>
                    <a:cubicBezTo>
                      <a:pt x="8261" y="0"/>
                      <a:pt x="6994" y="279"/>
                      <a:pt x="5798" y="837"/>
                    </a:cubicBezTo>
                    <a:cubicBezTo>
                      <a:pt x="873" y="3308"/>
                      <a:pt x="-1273" y="9565"/>
                      <a:pt x="767" y="15024"/>
                    </a:cubicBezTo>
                    <a:cubicBezTo>
                      <a:pt x="2386" y="19169"/>
                      <a:pt x="5904" y="21600"/>
                      <a:pt x="9562" y="21600"/>
                    </a:cubicBezTo>
                    <a:cubicBezTo>
                      <a:pt x="10793" y="21600"/>
                      <a:pt x="12025" y="21321"/>
                      <a:pt x="13256" y="20723"/>
                    </a:cubicBezTo>
                    <a:cubicBezTo>
                      <a:pt x="18181" y="18292"/>
                      <a:pt x="20327" y="11996"/>
                      <a:pt x="18287" y="6576"/>
                    </a:cubicBezTo>
                    <a:cubicBezTo>
                      <a:pt x="16668" y="2471"/>
                      <a:pt x="13150" y="0"/>
                      <a:pt x="945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29" name="Google Shape;344;p21"/>
              <p:cNvSpPr/>
              <p:nvPr/>
            </p:nvSpPr>
            <p:spPr>
              <a:xfrm flipH="1">
                <a:off x="501535" y="805978"/>
                <a:ext cx="72735" cy="72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7" h="21600" fill="norm" stroke="1" extrusionOk="0">
                    <a:moveTo>
                      <a:pt x="9538" y="0"/>
                    </a:moveTo>
                    <a:cubicBezTo>
                      <a:pt x="8272" y="0"/>
                      <a:pt x="6970" y="280"/>
                      <a:pt x="5739" y="920"/>
                    </a:cubicBezTo>
                    <a:cubicBezTo>
                      <a:pt x="919" y="3240"/>
                      <a:pt x="-1332" y="9680"/>
                      <a:pt x="814" y="15120"/>
                    </a:cubicBezTo>
                    <a:cubicBezTo>
                      <a:pt x="2327" y="19160"/>
                      <a:pt x="5845" y="21600"/>
                      <a:pt x="9538" y="21600"/>
                    </a:cubicBezTo>
                    <a:cubicBezTo>
                      <a:pt x="10805" y="21600"/>
                      <a:pt x="12071" y="21320"/>
                      <a:pt x="13303" y="20720"/>
                    </a:cubicBezTo>
                    <a:cubicBezTo>
                      <a:pt x="18122" y="18400"/>
                      <a:pt x="20268" y="11960"/>
                      <a:pt x="18228" y="6520"/>
                    </a:cubicBezTo>
                    <a:cubicBezTo>
                      <a:pt x="16715" y="2440"/>
                      <a:pt x="13232" y="0"/>
                      <a:pt x="953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0" name="Google Shape;345;p21"/>
              <p:cNvSpPr/>
              <p:nvPr/>
            </p:nvSpPr>
            <p:spPr>
              <a:xfrm flipH="1">
                <a:off x="760880" y="522911"/>
                <a:ext cx="115260" cy="115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8" h="21600" fill="norm" stroke="1" extrusionOk="0">
                    <a:moveTo>
                      <a:pt x="9490" y="0"/>
                    </a:moveTo>
                    <a:cubicBezTo>
                      <a:pt x="8094" y="0"/>
                      <a:pt x="6699" y="353"/>
                      <a:pt x="5392" y="1059"/>
                    </a:cubicBezTo>
                    <a:cubicBezTo>
                      <a:pt x="629" y="3655"/>
                      <a:pt x="-1321" y="10107"/>
                      <a:pt x="939" y="15425"/>
                    </a:cubicBezTo>
                    <a:cubicBezTo>
                      <a:pt x="2578" y="19332"/>
                      <a:pt x="5945" y="21600"/>
                      <a:pt x="9468" y="21600"/>
                    </a:cubicBezTo>
                    <a:cubicBezTo>
                      <a:pt x="10841" y="21600"/>
                      <a:pt x="12237" y="21247"/>
                      <a:pt x="13566" y="20516"/>
                    </a:cubicBezTo>
                    <a:cubicBezTo>
                      <a:pt x="18329" y="17945"/>
                      <a:pt x="20279" y="11468"/>
                      <a:pt x="18019" y="6150"/>
                    </a:cubicBezTo>
                    <a:cubicBezTo>
                      <a:pt x="16380" y="2243"/>
                      <a:pt x="13013" y="0"/>
                      <a:pt x="9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1" name="Google Shape;346;p21"/>
              <p:cNvSpPr/>
              <p:nvPr/>
            </p:nvSpPr>
            <p:spPr>
              <a:xfrm flipH="1">
                <a:off x="506006" y="817966"/>
                <a:ext cx="34658" cy="34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05" h="21600" fill="norm" stroke="1" extrusionOk="0">
                    <a:moveTo>
                      <a:pt x="9525" y="0"/>
                    </a:moveTo>
                    <a:cubicBezTo>
                      <a:pt x="8203" y="0"/>
                      <a:pt x="6807" y="336"/>
                      <a:pt x="5485" y="1009"/>
                    </a:cubicBezTo>
                    <a:cubicBezTo>
                      <a:pt x="709" y="3614"/>
                      <a:pt x="-1348" y="10170"/>
                      <a:pt x="930" y="15381"/>
                    </a:cubicBezTo>
                    <a:cubicBezTo>
                      <a:pt x="2546" y="19331"/>
                      <a:pt x="5999" y="21600"/>
                      <a:pt x="9525" y="21600"/>
                    </a:cubicBezTo>
                    <a:cubicBezTo>
                      <a:pt x="10848" y="21600"/>
                      <a:pt x="12244" y="21264"/>
                      <a:pt x="13493" y="20507"/>
                    </a:cubicBezTo>
                    <a:cubicBezTo>
                      <a:pt x="18195" y="17986"/>
                      <a:pt x="20252" y="11682"/>
                      <a:pt x="17974" y="6219"/>
                    </a:cubicBezTo>
                    <a:cubicBezTo>
                      <a:pt x="16358" y="2269"/>
                      <a:pt x="13052" y="0"/>
                      <a:pt x="9525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2" name="Google Shape;347;p21"/>
              <p:cNvSpPr/>
              <p:nvPr/>
            </p:nvSpPr>
            <p:spPr>
              <a:xfrm flipH="1">
                <a:off x="701028" y="914116"/>
                <a:ext cx="24333" cy="24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6" h="21600" fill="norm" stroke="1" extrusionOk="0">
                    <a:moveTo>
                      <a:pt x="9159" y="0"/>
                    </a:moveTo>
                    <a:cubicBezTo>
                      <a:pt x="7895" y="0"/>
                      <a:pt x="6525" y="358"/>
                      <a:pt x="5261" y="955"/>
                    </a:cubicBezTo>
                    <a:cubicBezTo>
                      <a:pt x="519" y="3938"/>
                      <a:pt x="-1272" y="9905"/>
                      <a:pt x="941" y="15633"/>
                    </a:cubicBezTo>
                    <a:cubicBezTo>
                      <a:pt x="2416" y="19452"/>
                      <a:pt x="5788" y="21600"/>
                      <a:pt x="9265" y="21600"/>
                    </a:cubicBezTo>
                    <a:cubicBezTo>
                      <a:pt x="10634" y="21600"/>
                      <a:pt x="12109" y="21242"/>
                      <a:pt x="13374" y="20526"/>
                    </a:cubicBezTo>
                    <a:cubicBezTo>
                      <a:pt x="18221" y="18020"/>
                      <a:pt x="20328" y="11576"/>
                      <a:pt x="18221" y="6325"/>
                    </a:cubicBezTo>
                    <a:cubicBezTo>
                      <a:pt x="16219" y="2387"/>
                      <a:pt x="12847" y="0"/>
                      <a:pt x="91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3" name="Google Shape;348;p21"/>
              <p:cNvSpPr/>
              <p:nvPr/>
            </p:nvSpPr>
            <p:spPr>
              <a:xfrm flipH="1">
                <a:off x="770808" y="756558"/>
                <a:ext cx="39931" cy="40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6" h="21600" fill="norm" stroke="1" extrusionOk="0">
                    <a:moveTo>
                      <a:pt x="9383" y="0"/>
                    </a:moveTo>
                    <a:cubicBezTo>
                      <a:pt x="7977" y="0"/>
                      <a:pt x="6571" y="362"/>
                      <a:pt x="5229" y="1087"/>
                    </a:cubicBezTo>
                    <a:cubicBezTo>
                      <a:pt x="692" y="3697"/>
                      <a:pt x="-1289" y="10220"/>
                      <a:pt x="884" y="15366"/>
                    </a:cubicBezTo>
                    <a:cubicBezTo>
                      <a:pt x="2481" y="19353"/>
                      <a:pt x="5932" y="21600"/>
                      <a:pt x="9511" y="21600"/>
                    </a:cubicBezTo>
                    <a:cubicBezTo>
                      <a:pt x="10853" y="21600"/>
                      <a:pt x="12259" y="21238"/>
                      <a:pt x="13601" y="20585"/>
                    </a:cubicBezTo>
                    <a:cubicBezTo>
                      <a:pt x="18330" y="17831"/>
                      <a:pt x="20311" y="11452"/>
                      <a:pt x="17947" y="6234"/>
                    </a:cubicBezTo>
                    <a:cubicBezTo>
                      <a:pt x="16349" y="2247"/>
                      <a:pt x="12962" y="0"/>
                      <a:pt x="9383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4" name="Google Shape;349;p21"/>
              <p:cNvSpPr/>
              <p:nvPr/>
            </p:nvSpPr>
            <p:spPr>
              <a:xfrm flipH="1">
                <a:off x="817668" y="537589"/>
                <a:ext cx="46758" cy="4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83" h="21600" fill="norm" stroke="1" extrusionOk="0">
                    <a:moveTo>
                      <a:pt x="9592" y="0"/>
                    </a:moveTo>
                    <a:cubicBezTo>
                      <a:pt x="8170" y="0"/>
                      <a:pt x="6748" y="372"/>
                      <a:pt x="5436" y="1117"/>
                    </a:cubicBezTo>
                    <a:cubicBezTo>
                      <a:pt x="515" y="3662"/>
                      <a:pt x="-1290" y="10055"/>
                      <a:pt x="952" y="15579"/>
                    </a:cubicBezTo>
                    <a:cubicBezTo>
                      <a:pt x="2538" y="19366"/>
                      <a:pt x="5819" y="21600"/>
                      <a:pt x="9373" y="21600"/>
                    </a:cubicBezTo>
                    <a:cubicBezTo>
                      <a:pt x="10740" y="21600"/>
                      <a:pt x="12217" y="21228"/>
                      <a:pt x="13584" y="20483"/>
                    </a:cubicBezTo>
                    <a:cubicBezTo>
                      <a:pt x="18287" y="17938"/>
                      <a:pt x="20310" y="11545"/>
                      <a:pt x="18068" y="6021"/>
                    </a:cubicBezTo>
                    <a:cubicBezTo>
                      <a:pt x="16482" y="2234"/>
                      <a:pt x="13092" y="0"/>
                      <a:pt x="959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5" name="Google Shape;350;p21"/>
              <p:cNvSpPr/>
              <p:nvPr/>
            </p:nvSpPr>
            <p:spPr>
              <a:xfrm flipH="1">
                <a:off x="677269" y="336935"/>
                <a:ext cx="45519" cy="45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2" h="21600" fill="norm" stroke="1" extrusionOk="0">
                    <a:moveTo>
                      <a:pt x="9559" y="0"/>
                    </a:moveTo>
                    <a:cubicBezTo>
                      <a:pt x="8160" y="0"/>
                      <a:pt x="6705" y="385"/>
                      <a:pt x="5306" y="1090"/>
                    </a:cubicBezTo>
                    <a:cubicBezTo>
                      <a:pt x="717" y="3718"/>
                      <a:pt x="-1353" y="10063"/>
                      <a:pt x="941" y="15575"/>
                    </a:cubicBezTo>
                    <a:cubicBezTo>
                      <a:pt x="2564" y="19357"/>
                      <a:pt x="5922" y="21600"/>
                      <a:pt x="9447" y="21600"/>
                    </a:cubicBezTo>
                    <a:cubicBezTo>
                      <a:pt x="10790" y="21600"/>
                      <a:pt x="12189" y="21280"/>
                      <a:pt x="13532" y="20574"/>
                    </a:cubicBezTo>
                    <a:cubicBezTo>
                      <a:pt x="18288" y="17947"/>
                      <a:pt x="20247" y="11601"/>
                      <a:pt x="17953" y="6089"/>
                    </a:cubicBezTo>
                    <a:cubicBezTo>
                      <a:pt x="16274" y="2243"/>
                      <a:pt x="13028" y="0"/>
                      <a:pt x="95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6" name="Google Shape;351;p21"/>
              <p:cNvSpPr/>
              <p:nvPr/>
            </p:nvSpPr>
            <p:spPr>
              <a:xfrm flipH="1">
                <a:off x="488477" y="464869"/>
                <a:ext cx="35215" cy="35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398" y="0"/>
                    </a:moveTo>
                    <a:cubicBezTo>
                      <a:pt x="8093" y="0"/>
                      <a:pt x="6716" y="331"/>
                      <a:pt x="5411" y="1076"/>
                    </a:cubicBezTo>
                    <a:cubicBezTo>
                      <a:pt x="700" y="3559"/>
                      <a:pt x="-1330" y="10097"/>
                      <a:pt x="917" y="15476"/>
                    </a:cubicBezTo>
                    <a:cubicBezTo>
                      <a:pt x="2512" y="19283"/>
                      <a:pt x="5918" y="21600"/>
                      <a:pt x="9470" y="21600"/>
                    </a:cubicBezTo>
                    <a:cubicBezTo>
                      <a:pt x="10847" y="21600"/>
                      <a:pt x="12224" y="21269"/>
                      <a:pt x="13529" y="20524"/>
                    </a:cubicBezTo>
                    <a:cubicBezTo>
                      <a:pt x="18313" y="18041"/>
                      <a:pt x="20270" y="11503"/>
                      <a:pt x="18023" y="6124"/>
                    </a:cubicBezTo>
                    <a:cubicBezTo>
                      <a:pt x="16211" y="2317"/>
                      <a:pt x="12877" y="0"/>
                      <a:pt x="939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7" name="Google Shape;352;p21"/>
              <p:cNvSpPr/>
              <p:nvPr/>
            </p:nvSpPr>
            <p:spPr>
              <a:xfrm flipH="1">
                <a:off x="493553" y="646938"/>
                <a:ext cx="36485" cy="3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9" h="21600" fill="norm" stroke="1" extrusionOk="0">
                    <a:moveTo>
                      <a:pt x="9410" y="0"/>
                    </a:moveTo>
                    <a:cubicBezTo>
                      <a:pt x="8074" y="0"/>
                      <a:pt x="6666" y="318"/>
                      <a:pt x="5470" y="1032"/>
                    </a:cubicBezTo>
                    <a:cubicBezTo>
                      <a:pt x="616" y="3653"/>
                      <a:pt x="-1284" y="10165"/>
                      <a:pt x="897" y="15406"/>
                    </a:cubicBezTo>
                    <a:cubicBezTo>
                      <a:pt x="2445" y="19297"/>
                      <a:pt x="5822" y="21600"/>
                      <a:pt x="9410" y="21600"/>
                    </a:cubicBezTo>
                    <a:cubicBezTo>
                      <a:pt x="10818" y="21600"/>
                      <a:pt x="12225" y="21282"/>
                      <a:pt x="13562" y="20488"/>
                    </a:cubicBezTo>
                    <a:cubicBezTo>
                      <a:pt x="18416" y="18026"/>
                      <a:pt x="20316" y="11515"/>
                      <a:pt x="18205" y="6115"/>
                    </a:cubicBezTo>
                    <a:cubicBezTo>
                      <a:pt x="16446" y="2224"/>
                      <a:pt x="12928" y="0"/>
                      <a:pt x="9410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8" name="Google Shape;353;p21"/>
              <p:cNvSpPr/>
              <p:nvPr/>
            </p:nvSpPr>
            <p:spPr>
              <a:xfrm flipH="1">
                <a:off x="76896" y="1060904"/>
                <a:ext cx="565528" cy="373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7" h="21600" fill="norm" stroke="1" extrusionOk="0">
                    <a:moveTo>
                      <a:pt x="10435" y="0"/>
                    </a:moveTo>
                    <a:cubicBezTo>
                      <a:pt x="1122" y="0"/>
                      <a:pt x="-35" y="11905"/>
                      <a:pt x="1" y="18036"/>
                    </a:cubicBezTo>
                    <a:cubicBezTo>
                      <a:pt x="1" y="20005"/>
                      <a:pt x="1050" y="21600"/>
                      <a:pt x="2361" y="21600"/>
                    </a:cubicBezTo>
                    <a:lnTo>
                      <a:pt x="9841" y="21600"/>
                    </a:lnTo>
                    <a:cubicBezTo>
                      <a:pt x="11305" y="21499"/>
                      <a:pt x="13133" y="21468"/>
                      <a:pt x="14904" y="21468"/>
                    </a:cubicBezTo>
                    <a:cubicBezTo>
                      <a:pt x="16440" y="21468"/>
                      <a:pt x="17930" y="21491"/>
                      <a:pt x="19102" y="21514"/>
                    </a:cubicBezTo>
                    <a:cubicBezTo>
                      <a:pt x="19123" y="21514"/>
                      <a:pt x="19143" y="21514"/>
                      <a:pt x="19169" y="21514"/>
                    </a:cubicBezTo>
                    <a:cubicBezTo>
                      <a:pt x="20500" y="21514"/>
                      <a:pt x="21565" y="19810"/>
                      <a:pt x="21493" y="17772"/>
                    </a:cubicBezTo>
                    <a:cubicBezTo>
                      <a:pt x="21268" y="11563"/>
                      <a:pt x="19594" y="0"/>
                      <a:pt x="1043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39" name="Google Shape;354;p21"/>
              <p:cNvSpPr/>
              <p:nvPr/>
            </p:nvSpPr>
            <p:spPr>
              <a:xfrm flipH="1">
                <a:off x="263549" y="1432447"/>
                <a:ext cx="182346" cy="186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19" h="21600" fill="norm" stroke="1" extrusionOk="0">
                    <a:moveTo>
                      <a:pt x="15947" y="0"/>
                    </a:moveTo>
                    <a:lnTo>
                      <a:pt x="434" y="265"/>
                    </a:lnTo>
                    <a:cubicBezTo>
                      <a:pt x="434" y="265"/>
                      <a:pt x="-2688" y="21600"/>
                      <a:pt x="7811" y="21600"/>
                    </a:cubicBezTo>
                    <a:cubicBezTo>
                      <a:pt x="7907" y="21600"/>
                      <a:pt x="7991" y="21600"/>
                      <a:pt x="8088" y="21600"/>
                    </a:cubicBezTo>
                    <a:cubicBezTo>
                      <a:pt x="18912" y="21273"/>
                      <a:pt x="15947" y="0"/>
                      <a:pt x="1594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40" name="Google Shape;355;p21"/>
              <p:cNvSpPr/>
              <p:nvPr/>
            </p:nvSpPr>
            <p:spPr>
              <a:xfrm flipH="1">
                <a:off x="354573" y="1259941"/>
                <a:ext cx="84987" cy="8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1" y="0"/>
                    </a:moveTo>
                    <a:cubicBezTo>
                      <a:pt x="4895" y="0"/>
                      <a:pt x="0" y="4922"/>
                      <a:pt x="0" y="10868"/>
                    </a:cubicBezTo>
                    <a:cubicBezTo>
                      <a:pt x="0" y="16678"/>
                      <a:pt x="4895" y="21600"/>
                      <a:pt x="10851" y="21600"/>
                    </a:cubicBezTo>
                    <a:cubicBezTo>
                      <a:pt x="16705" y="21600"/>
                      <a:pt x="21600" y="16678"/>
                      <a:pt x="21600" y="10868"/>
                    </a:cubicBezTo>
                    <a:cubicBezTo>
                      <a:pt x="21600" y="4922"/>
                      <a:pt x="16705" y="0"/>
                      <a:pt x="1085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41" name="Google Shape;356;p21"/>
              <p:cNvSpPr/>
              <p:nvPr/>
            </p:nvSpPr>
            <p:spPr>
              <a:xfrm flipH="1">
                <a:off x="527101" y="1208901"/>
                <a:ext cx="78616" cy="83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1" h="21600" fill="norm" stroke="1" extrusionOk="0">
                    <a:moveTo>
                      <a:pt x="10140" y="0"/>
                    </a:moveTo>
                    <a:cubicBezTo>
                      <a:pt x="6410" y="0"/>
                      <a:pt x="2680" y="2517"/>
                      <a:pt x="896" y="6711"/>
                    </a:cubicBezTo>
                    <a:cubicBezTo>
                      <a:pt x="-1309" y="12303"/>
                      <a:pt x="702" y="18629"/>
                      <a:pt x="5340" y="20796"/>
                    </a:cubicBezTo>
                    <a:cubicBezTo>
                      <a:pt x="6507" y="21320"/>
                      <a:pt x="7707" y="21600"/>
                      <a:pt x="8907" y="21600"/>
                    </a:cubicBezTo>
                    <a:cubicBezTo>
                      <a:pt x="12637" y="21600"/>
                      <a:pt x="16269" y="19083"/>
                      <a:pt x="17956" y="14959"/>
                    </a:cubicBezTo>
                    <a:cubicBezTo>
                      <a:pt x="20291" y="9332"/>
                      <a:pt x="18280" y="3006"/>
                      <a:pt x="13545" y="734"/>
                    </a:cubicBezTo>
                    <a:cubicBezTo>
                      <a:pt x="12442" y="245"/>
                      <a:pt x="11275" y="0"/>
                      <a:pt x="1014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42" name="Google Shape;357;p21"/>
              <p:cNvSpPr/>
              <p:nvPr/>
            </p:nvSpPr>
            <p:spPr>
              <a:xfrm flipH="1">
                <a:off x="321978" y="1104130"/>
                <a:ext cx="86470" cy="66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4" y="0"/>
                    </a:moveTo>
                    <a:cubicBezTo>
                      <a:pt x="4845" y="0"/>
                      <a:pt x="0" y="4785"/>
                      <a:pt x="0" y="10800"/>
                    </a:cubicBezTo>
                    <a:cubicBezTo>
                      <a:pt x="0" y="16815"/>
                      <a:pt x="4845" y="21600"/>
                      <a:pt x="10834" y="21600"/>
                    </a:cubicBezTo>
                    <a:cubicBezTo>
                      <a:pt x="16789" y="21600"/>
                      <a:pt x="21600" y="16815"/>
                      <a:pt x="21600" y="10800"/>
                    </a:cubicBezTo>
                    <a:cubicBezTo>
                      <a:pt x="21600" y="4785"/>
                      <a:pt x="16789" y="0"/>
                      <a:pt x="1083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  <p:sp>
            <p:nvSpPr>
              <p:cNvPr id="543" name="Google Shape;358;p21"/>
              <p:cNvSpPr/>
              <p:nvPr/>
            </p:nvSpPr>
            <p:spPr>
              <a:xfrm flipH="1">
                <a:off x="152269" y="1196513"/>
                <a:ext cx="74484" cy="69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4804" y="0"/>
                      <a:pt x="0" y="4856"/>
                      <a:pt x="0" y="10758"/>
                    </a:cubicBezTo>
                    <a:cubicBezTo>
                      <a:pt x="0" y="16744"/>
                      <a:pt x="4804" y="21600"/>
                      <a:pt x="10780" y="21600"/>
                    </a:cubicBezTo>
                    <a:cubicBezTo>
                      <a:pt x="16796" y="21600"/>
                      <a:pt x="21600" y="16744"/>
                      <a:pt x="21600" y="10758"/>
                    </a:cubicBezTo>
                    <a:cubicBezTo>
                      <a:pt x="21600" y="4856"/>
                      <a:pt x="16796" y="0"/>
                      <a:pt x="1078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sz="2400"/>
                </a:pPr>
              </a:p>
            </p:txBody>
          </p:sp>
        </p:grpSp>
      </p:grpSp>
      <p:pic>
        <p:nvPicPr>
          <p:cNvPr id="5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11" y="1857561"/>
            <a:ext cx="6552728" cy="1440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1" y="0"/>
                </a:moveTo>
                <a:cubicBezTo>
                  <a:pt x="354" y="0"/>
                  <a:pt x="0" y="1613"/>
                  <a:pt x="0" y="3601"/>
                </a:cubicBezTo>
                <a:lnTo>
                  <a:pt x="0" y="21600"/>
                </a:lnTo>
                <a:lnTo>
                  <a:pt x="20809" y="21600"/>
                </a:lnTo>
                <a:cubicBezTo>
                  <a:pt x="21246" y="21600"/>
                  <a:pt x="21600" y="19987"/>
                  <a:pt x="21600" y="17999"/>
                </a:cubicBezTo>
                <a:lnTo>
                  <a:pt x="21600" y="0"/>
                </a:lnTo>
                <a:lnTo>
                  <a:pt x="791" y="0"/>
                </a:lnTo>
                <a:close/>
              </a:path>
            </a:pathLst>
          </a:custGeom>
          <a:ln w="88900" cap="sq">
            <a:solidFill>
              <a:srgbClr val="7C7C7C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  <p:pic>
        <p:nvPicPr>
          <p:cNvPr id="547" name="صورة 178" descr="صورة 178"/>
          <p:cNvPicPr>
            <a:picLocks noChangeAspect="1"/>
          </p:cNvPicPr>
          <p:nvPr/>
        </p:nvPicPr>
        <p:blipFill>
          <a:blip r:embed="rId3">
            <a:extLst/>
          </a:blip>
          <a:srcRect l="0" t="0" r="0" b="7"/>
          <a:stretch>
            <a:fillRect/>
          </a:stretch>
        </p:blipFill>
        <p:spPr>
          <a:xfrm>
            <a:off x="2516671" y="3687397"/>
            <a:ext cx="2476501" cy="65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2" y="0"/>
                </a:moveTo>
                <a:cubicBezTo>
                  <a:pt x="427" y="0"/>
                  <a:pt x="0" y="1616"/>
                  <a:pt x="0" y="3604"/>
                </a:cubicBezTo>
                <a:lnTo>
                  <a:pt x="0" y="21600"/>
                </a:lnTo>
                <a:lnTo>
                  <a:pt x="20648" y="21600"/>
                </a:lnTo>
                <a:cubicBezTo>
                  <a:pt x="21173" y="21600"/>
                  <a:pt x="21600" y="19984"/>
                  <a:pt x="21600" y="17996"/>
                </a:cubicBezTo>
                <a:lnTo>
                  <a:pt x="21600" y="0"/>
                </a:lnTo>
                <a:lnTo>
                  <a:pt x="952" y="0"/>
                </a:lnTo>
                <a:close/>
              </a:path>
            </a:pathLst>
          </a:custGeom>
          <a:ln w="88900" cap="sq">
            <a:solidFill>
              <a:srgbClr val="7C7C7C"/>
            </a:solidFill>
            <a:miter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8C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What’s That?"/>
          <p:cNvSpPr txBox="1"/>
          <p:nvPr>
            <p:ph type="title"/>
          </p:nvPr>
        </p:nvSpPr>
        <p:spPr>
          <a:xfrm>
            <a:off x="2190750" y="97200"/>
            <a:ext cx="8114594" cy="1508033"/>
          </a:xfrm>
          <a:prstGeom prst="rect">
            <a:avLst/>
          </a:prstGeom>
          <a:solidFill>
            <a:srgbClr val="FFF994"/>
          </a:solidFill>
        </p:spPr>
        <p:txBody>
          <a:bodyPr anchor="ctr"/>
          <a:lstStyle>
            <a:lvl1pPr>
              <a:defRPr b="1" sz="44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What’s That?</a:t>
            </a:r>
          </a:p>
        </p:txBody>
      </p:sp>
      <p:sp>
        <p:nvSpPr>
          <p:cNvPr id="550" name="Unit 3"/>
          <p:cNvSpPr txBox="1"/>
          <p:nvPr>
            <p:ph type="body" sz="quarter" idx="1"/>
          </p:nvPr>
        </p:nvSpPr>
        <p:spPr>
          <a:xfrm>
            <a:off x="1661541" y="263961"/>
            <a:ext cx="2328274" cy="1508033"/>
          </a:xfrm>
          <a:prstGeom prst="rect">
            <a:avLst/>
          </a:prstGeom>
        </p:spPr>
        <p:txBody>
          <a:bodyPr anchor="ctr"/>
          <a:lstStyle/>
          <a:p>
            <a:pPr rtl="0">
              <a:defRPr b="1" sz="1800">
                <a:solidFill>
                  <a:srgbClr val="E22400"/>
                </a:solidFill>
              </a:defRPr>
            </a:pPr>
            <a:r>
              <a:t>Unit 3 </a:t>
            </a:r>
          </a:p>
          <a:p>
            <a:pPr rtl="0">
              <a:defRPr b="1" sz="1800">
                <a:solidFill>
                  <a:srgbClr val="E22400"/>
                </a:solidFill>
              </a:defRPr>
            </a:pPr>
          </a:p>
          <a:p>
            <a:pPr rtl="0">
              <a:defRPr b="1" sz="1800">
                <a:solidFill>
                  <a:srgbClr val="E22400"/>
                </a:solidFill>
              </a:defRPr>
            </a:pPr>
          </a:p>
        </p:txBody>
      </p:sp>
      <p:pic>
        <p:nvPicPr>
          <p:cNvPr id="551" name="FC1C1742-ABD7-4B2F-ABD4-1A55D3A23F06-L0-001.png" descr="FC1C1742-ABD7-4B2F-ABD4-1A55D3A23F0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3081" y="45957"/>
            <a:ext cx="1546648" cy="80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G_1664.png" descr="IMG_1664.png"/>
          <p:cNvPicPr>
            <a:picLocks noChangeAspect="1"/>
          </p:cNvPicPr>
          <p:nvPr/>
        </p:nvPicPr>
        <p:blipFill>
          <a:blip r:embed="rId3">
            <a:extLst/>
          </a:blip>
          <a:srcRect l="2908" t="5006" r="0" b="6436"/>
          <a:stretch>
            <a:fillRect/>
          </a:stretch>
        </p:blipFill>
        <p:spPr>
          <a:xfrm>
            <a:off x="4131418" y="1411412"/>
            <a:ext cx="4478556" cy="5446543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Rectangle"/>
          <p:cNvSpPr/>
          <p:nvPr/>
        </p:nvSpPr>
        <p:spPr>
          <a:xfrm>
            <a:off x="4392476" y="1927379"/>
            <a:ext cx="1382802" cy="295739"/>
          </a:xfrm>
          <a:prstGeom prst="rect">
            <a:avLst/>
          </a:prstGeom>
          <a:ln w="88900">
            <a:solidFill>
              <a:srgbClr val="E63B7A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54" name="مستطيل 1"/>
          <p:cNvSpPr/>
          <p:nvPr/>
        </p:nvSpPr>
        <p:spPr>
          <a:xfrm>
            <a:off x="8850471" y="3602004"/>
            <a:ext cx="2224074" cy="497047"/>
          </a:xfrm>
          <a:prstGeom prst="rect">
            <a:avLst/>
          </a:prstGeom>
          <a:solidFill>
            <a:srgbClr val="66FF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2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Page 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مربع نص 3"/>
          <p:cNvSpPr txBox="1"/>
          <p:nvPr/>
        </p:nvSpPr>
        <p:spPr>
          <a:xfrm>
            <a:off x="5725023" y="1329204"/>
            <a:ext cx="5738743" cy="3077719"/>
          </a:xfrm>
          <a:prstGeom prst="rect">
            <a:avLst/>
          </a:prstGeom>
          <a:gradFill>
            <a:gsLst>
              <a:gs pos="0">
                <a:schemeClr val="accent1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1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Objectives:</a:t>
            </a:r>
          </a:p>
          <a:p>
            <a:pPr marL="685800" indent="-685800" algn="ctr">
              <a:buSzPct val="100000"/>
              <a:buChar char="✓"/>
              <a:defRPr b="1" sz="4800" u="sng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  <a:p>
            <a:pPr marL="342900" indent="-342900" algn="l">
              <a:buSzPct val="100000"/>
              <a:buChar char="✓"/>
              <a:defRPr sz="2400">
                <a:latin typeface="MV Boli"/>
                <a:ea typeface="MV Boli"/>
                <a:cs typeface="MV Boli"/>
                <a:sym typeface="MV Boli"/>
              </a:defRPr>
            </a:pPr>
            <a:r>
              <a:t>use the definite article</a:t>
            </a:r>
          </a:p>
          <a:p>
            <a:pPr marL="342900" indent="-342900" algn="l">
              <a:buSzPct val="100000"/>
              <a:buChar char="✓"/>
              <a:defRPr sz="2400">
                <a:latin typeface="MV Boli"/>
                <a:ea typeface="MV Boli"/>
                <a:cs typeface="MV Boli"/>
                <a:sym typeface="MV Boli"/>
              </a:defRPr>
            </a:pPr>
            <a:r>
              <a:t> use adjectives to describe museum</a:t>
            </a:r>
            <a:r>
              <a:t>s</a:t>
            </a:r>
            <a:r>
              <a:t>.</a:t>
            </a:r>
          </a:p>
          <a:p>
            <a:pPr marL="342900" indent="-342900" algn="l">
              <a:buSzPct val="100000"/>
              <a:buChar char="✓"/>
              <a:defRPr sz="2400">
                <a:latin typeface="MV Boli"/>
                <a:ea typeface="MV Boli"/>
                <a:cs typeface="MV Boli"/>
                <a:sym typeface="MV Boli"/>
              </a:defRPr>
            </a:pPr>
            <a:r>
              <a:t>    read to find specific information </a:t>
            </a:r>
          </a:p>
        </p:txBody>
      </p:sp>
      <p:pic>
        <p:nvPicPr>
          <p:cNvPr id="5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026" y="3272211"/>
            <a:ext cx="3524366" cy="2616660"/>
          </a:xfrm>
          <a:prstGeom prst="rect">
            <a:avLst/>
          </a:prstGeom>
          <a:ln w="38100" cap="sq">
            <a:solidFill>
              <a:schemeClr val="accent1"/>
            </a:solidFill>
            <a:miter/>
          </a:ln>
          <a:effectLst>
            <a:outerShdw sx="100000" sy="100000" kx="0" ky="0" algn="b" rotWithShape="0"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rcRect l="11227" t="12290" r="2589" b="16875"/>
          <a:stretch>
            <a:fillRect/>
          </a:stretch>
        </p:blipFill>
        <p:spPr>
          <a:xfrm>
            <a:off x="1680170" y="854484"/>
            <a:ext cx="9156304" cy="5918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98" y="0"/>
                </a:moveTo>
                <a:cubicBezTo>
                  <a:pt x="15426" y="0"/>
                  <a:pt x="15206" y="340"/>
                  <a:pt x="15206" y="760"/>
                </a:cubicBezTo>
                <a:lnTo>
                  <a:pt x="15206" y="3802"/>
                </a:lnTo>
                <a:cubicBezTo>
                  <a:pt x="15206" y="4222"/>
                  <a:pt x="15426" y="4562"/>
                  <a:pt x="15698" y="4562"/>
                </a:cubicBezTo>
                <a:lnTo>
                  <a:pt x="20196" y="4562"/>
                </a:lnTo>
                <a:cubicBezTo>
                  <a:pt x="20467" y="4562"/>
                  <a:pt x="20687" y="4222"/>
                  <a:pt x="20687" y="3802"/>
                </a:cubicBezTo>
                <a:lnTo>
                  <a:pt x="20687" y="760"/>
                </a:lnTo>
                <a:cubicBezTo>
                  <a:pt x="20687" y="340"/>
                  <a:pt x="20467" y="0"/>
                  <a:pt x="20196" y="0"/>
                </a:cubicBezTo>
                <a:lnTo>
                  <a:pt x="15698" y="0"/>
                </a:lnTo>
                <a:close/>
                <a:moveTo>
                  <a:pt x="1701" y="72"/>
                </a:moveTo>
                <a:cubicBezTo>
                  <a:pt x="762" y="72"/>
                  <a:pt x="0" y="1250"/>
                  <a:pt x="0" y="2703"/>
                </a:cubicBezTo>
                <a:lnTo>
                  <a:pt x="0" y="13227"/>
                </a:lnTo>
                <a:cubicBezTo>
                  <a:pt x="0" y="14680"/>
                  <a:pt x="762" y="15859"/>
                  <a:pt x="1701" y="15859"/>
                </a:cubicBezTo>
                <a:lnTo>
                  <a:pt x="12957" y="15859"/>
                </a:lnTo>
                <a:cubicBezTo>
                  <a:pt x="13896" y="15859"/>
                  <a:pt x="14658" y="14680"/>
                  <a:pt x="14658" y="13227"/>
                </a:cubicBezTo>
                <a:lnTo>
                  <a:pt x="14658" y="2703"/>
                </a:lnTo>
                <a:cubicBezTo>
                  <a:pt x="14658" y="1250"/>
                  <a:pt x="13896" y="72"/>
                  <a:pt x="12957" y="72"/>
                </a:cubicBezTo>
                <a:lnTo>
                  <a:pt x="1701" y="72"/>
                </a:lnTo>
                <a:close/>
                <a:moveTo>
                  <a:pt x="15463" y="5155"/>
                </a:moveTo>
                <a:cubicBezTo>
                  <a:pt x="15321" y="5155"/>
                  <a:pt x="15206" y="5333"/>
                  <a:pt x="15206" y="5552"/>
                </a:cubicBezTo>
                <a:lnTo>
                  <a:pt x="15206" y="7138"/>
                </a:lnTo>
                <a:cubicBezTo>
                  <a:pt x="15206" y="7357"/>
                  <a:pt x="15321" y="7535"/>
                  <a:pt x="15463" y="7535"/>
                </a:cubicBezTo>
                <a:lnTo>
                  <a:pt x="20431" y="7535"/>
                </a:lnTo>
                <a:cubicBezTo>
                  <a:pt x="20572" y="7535"/>
                  <a:pt x="20687" y="7357"/>
                  <a:pt x="20687" y="7138"/>
                </a:cubicBezTo>
                <a:lnTo>
                  <a:pt x="20687" y="5552"/>
                </a:lnTo>
                <a:cubicBezTo>
                  <a:pt x="20687" y="5333"/>
                  <a:pt x="20572" y="5155"/>
                  <a:pt x="20431" y="5155"/>
                </a:cubicBezTo>
                <a:lnTo>
                  <a:pt x="15463" y="5155"/>
                </a:lnTo>
                <a:close/>
                <a:moveTo>
                  <a:pt x="15737" y="8223"/>
                </a:moveTo>
                <a:cubicBezTo>
                  <a:pt x="15596" y="8223"/>
                  <a:pt x="15481" y="8400"/>
                  <a:pt x="15481" y="8619"/>
                </a:cubicBezTo>
                <a:lnTo>
                  <a:pt x="15481" y="10205"/>
                </a:lnTo>
                <a:cubicBezTo>
                  <a:pt x="15481" y="10425"/>
                  <a:pt x="15596" y="10602"/>
                  <a:pt x="15737" y="10602"/>
                </a:cubicBezTo>
                <a:lnTo>
                  <a:pt x="18066" y="10602"/>
                </a:lnTo>
                <a:cubicBezTo>
                  <a:pt x="18207" y="10602"/>
                  <a:pt x="18322" y="10425"/>
                  <a:pt x="18322" y="10205"/>
                </a:cubicBezTo>
                <a:lnTo>
                  <a:pt x="18322" y="8619"/>
                </a:lnTo>
                <a:cubicBezTo>
                  <a:pt x="18322" y="8400"/>
                  <a:pt x="18207" y="8223"/>
                  <a:pt x="18066" y="8223"/>
                </a:cubicBezTo>
                <a:lnTo>
                  <a:pt x="15737" y="8223"/>
                </a:lnTo>
                <a:close/>
                <a:moveTo>
                  <a:pt x="19232" y="8223"/>
                </a:moveTo>
                <a:cubicBezTo>
                  <a:pt x="18971" y="8223"/>
                  <a:pt x="18759" y="8551"/>
                  <a:pt x="18759" y="8955"/>
                </a:cubicBezTo>
                <a:lnTo>
                  <a:pt x="18759" y="12800"/>
                </a:lnTo>
                <a:cubicBezTo>
                  <a:pt x="18759" y="13204"/>
                  <a:pt x="18971" y="13532"/>
                  <a:pt x="19232" y="13532"/>
                </a:cubicBezTo>
                <a:lnTo>
                  <a:pt x="21126" y="13532"/>
                </a:lnTo>
                <a:cubicBezTo>
                  <a:pt x="21388" y="13532"/>
                  <a:pt x="21600" y="13204"/>
                  <a:pt x="21600" y="12800"/>
                </a:cubicBezTo>
                <a:lnTo>
                  <a:pt x="21600" y="8955"/>
                </a:lnTo>
                <a:cubicBezTo>
                  <a:pt x="21600" y="8551"/>
                  <a:pt x="21388" y="8223"/>
                  <a:pt x="21126" y="8223"/>
                </a:cubicBezTo>
                <a:lnTo>
                  <a:pt x="19232" y="8223"/>
                </a:lnTo>
                <a:close/>
                <a:moveTo>
                  <a:pt x="15737" y="11361"/>
                </a:moveTo>
                <a:cubicBezTo>
                  <a:pt x="15596" y="11361"/>
                  <a:pt x="15481" y="11539"/>
                  <a:pt x="15481" y="11758"/>
                </a:cubicBezTo>
                <a:lnTo>
                  <a:pt x="15481" y="13346"/>
                </a:lnTo>
                <a:cubicBezTo>
                  <a:pt x="15481" y="13565"/>
                  <a:pt x="15596" y="13742"/>
                  <a:pt x="15737" y="13742"/>
                </a:cubicBezTo>
                <a:lnTo>
                  <a:pt x="18066" y="13742"/>
                </a:lnTo>
                <a:cubicBezTo>
                  <a:pt x="18207" y="13742"/>
                  <a:pt x="18322" y="13565"/>
                  <a:pt x="18322" y="13346"/>
                </a:cubicBezTo>
                <a:lnTo>
                  <a:pt x="18322" y="11758"/>
                </a:lnTo>
                <a:cubicBezTo>
                  <a:pt x="18322" y="11539"/>
                  <a:pt x="18207" y="11361"/>
                  <a:pt x="18066" y="11361"/>
                </a:cubicBezTo>
                <a:lnTo>
                  <a:pt x="15737" y="11361"/>
                </a:lnTo>
                <a:close/>
                <a:moveTo>
                  <a:pt x="15610" y="14083"/>
                </a:moveTo>
                <a:cubicBezTo>
                  <a:pt x="15387" y="14083"/>
                  <a:pt x="15206" y="14362"/>
                  <a:pt x="15206" y="14707"/>
                </a:cubicBezTo>
                <a:lnTo>
                  <a:pt x="15206" y="17207"/>
                </a:lnTo>
                <a:cubicBezTo>
                  <a:pt x="15206" y="17552"/>
                  <a:pt x="15387" y="17833"/>
                  <a:pt x="15610" y="17833"/>
                </a:cubicBezTo>
                <a:lnTo>
                  <a:pt x="17956" y="17833"/>
                </a:lnTo>
                <a:cubicBezTo>
                  <a:pt x="18179" y="17833"/>
                  <a:pt x="18361" y="17552"/>
                  <a:pt x="18361" y="17207"/>
                </a:cubicBezTo>
                <a:lnTo>
                  <a:pt x="18361" y="14707"/>
                </a:lnTo>
                <a:cubicBezTo>
                  <a:pt x="18361" y="14362"/>
                  <a:pt x="18179" y="14083"/>
                  <a:pt x="17956" y="14083"/>
                </a:cubicBezTo>
                <a:lnTo>
                  <a:pt x="15610" y="14083"/>
                </a:lnTo>
                <a:close/>
                <a:moveTo>
                  <a:pt x="19232" y="14220"/>
                </a:moveTo>
                <a:cubicBezTo>
                  <a:pt x="18971" y="14220"/>
                  <a:pt x="18759" y="14549"/>
                  <a:pt x="18759" y="14953"/>
                </a:cubicBezTo>
                <a:lnTo>
                  <a:pt x="18759" y="20867"/>
                </a:lnTo>
                <a:cubicBezTo>
                  <a:pt x="18759" y="21272"/>
                  <a:pt x="18971" y="21600"/>
                  <a:pt x="19232" y="21600"/>
                </a:cubicBezTo>
                <a:lnTo>
                  <a:pt x="21126" y="21600"/>
                </a:lnTo>
                <a:cubicBezTo>
                  <a:pt x="21388" y="21600"/>
                  <a:pt x="21600" y="21272"/>
                  <a:pt x="21600" y="20867"/>
                </a:cubicBezTo>
                <a:lnTo>
                  <a:pt x="21600" y="14953"/>
                </a:lnTo>
                <a:cubicBezTo>
                  <a:pt x="21600" y="14549"/>
                  <a:pt x="21388" y="14220"/>
                  <a:pt x="21126" y="14220"/>
                </a:cubicBezTo>
                <a:lnTo>
                  <a:pt x="19232" y="14220"/>
                </a:lnTo>
                <a:close/>
                <a:moveTo>
                  <a:pt x="9433" y="16432"/>
                </a:moveTo>
                <a:cubicBezTo>
                  <a:pt x="9291" y="16432"/>
                  <a:pt x="9176" y="16610"/>
                  <a:pt x="9176" y="16829"/>
                </a:cubicBezTo>
                <a:lnTo>
                  <a:pt x="9176" y="18416"/>
                </a:lnTo>
                <a:cubicBezTo>
                  <a:pt x="9176" y="18635"/>
                  <a:pt x="9291" y="18813"/>
                  <a:pt x="9433" y="18813"/>
                </a:cubicBezTo>
                <a:lnTo>
                  <a:pt x="14401" y="18813"/>
                </a:lnTo>
                <a:cubicBezTo>
                  <a:pt x="14543" y="18813"/>
                  <a:pt x="14658" y="18635"/>
                  <a:pt x="14658" y="18416"/>
                </a:cubicBezTo>
                <a:lnTo>
                  <a:pt x="14658" y="16829"/>
                </a:lnTo>
                <a:cubicBezTo>
                  <a:pt x="14658" y="16610"/>
                  <a:pt x="14543" y="16432"/>
                  <a:pt x="14401" y="16432"/>
                </a:cubicBezTo>
                <a:lnTo>
                  <a:pt x="9433" y="16432"/>
                </a:lnTo>
                <a:close/>
                <a:moveTo>
                  <a:pt x="487" y="16810"/>
                </a:moveTo>
                <a:cubicBezTo>
                  <a:pt x="295" y="16810"/>
                  <a:pt x="140" y="17051"/>
                  <a:pt x="140" y="17347"/>
                </a:cubicBezTo>
                <a:lnTo>
                  <a:pt x="140" y="20971"/>
                </a:lnTo>
                <a:cubicBezTo>
                  <a:pt x="140" y="21268"/>
                  <a:pt x="295" y="21510"/>
                  <a:pt x="487" y="21510"/>
                </a:cubicBezTo>
                <a:lnTo>
                  <a:pt x="1877" y="21510"/>
                </a:lnTo>
                <a:cubicBezTo>
                  <a:pt x="2069" y="21510"/>
                  <a:pt x="2225" y="21268"/>
                  <a:pt x="2225" y="20971"/>
                </a:cubicBezTo>
                <a:lnTo>
                  <a:pt x="2225" y="17347"/>
                </a:lnTo>
                <a:cubicBezTo>
                  <a:pt x="2225" y="17051"/>
                  <a:pt x="2069" y="16810"/>
                  <a:pt x="1877" y="16810"/>
                </a:cubicBezTo>
                <a:lnTo>
                  <a:pt x="487" y="16810"/>
                </a:lnTo>
                <a:close/>
                <a:moveTo>
                  <a:pt x="2990" y="16839"/>
                </a:moveTo>
                <a:cubicBezTo>
                  <a:pt x="2711" y="16839"/>
                  <a:pt x="2484" y="17190"/>
                  <a:pt x="2484" y="17623"/>
                </a:cubicBezTo>
                <a:lnTo>
                  <a:pt x="2484" y="20756"/>
                </a:lnTo>
                <a:cubicBezTo>
                  <a:pt x="2484" y="21188"/>
                  <a:pt x="2711" y="21539"/>
                  <a:pt x="2990" y="21539"/>
                </a:cubicBezTo>
                <a:lnTo>
                  <a:pt x="8370" y="21539"/>
                </a:lnTo>
                <a:cubicBezTo>
                  <a:pt x="8650" y="21539"/>
                  <a:pt x="8876" y="21188"/>
                  <a:pt x="8876" y="20756"/>
                </a:cubicBezTo>
                <a:lnTo>
                  <a:pt x="8876" y="17623"/>
                </a:lnTo>
                <a:cubicBezTo>
                  <a:pt x="8876" y="17190"/>
                  <a:pt x="8650" y="16839"/>
                  <a:pt x="8370" y="16839"/>
                </a:cubicBezTo>
                <a:lnTo>
                  <a:pt x="2990" y="16839"/>
                </a:lnTo>
                <a:close/>
                <a:moveTo>
                  <a:pt x="9481" y="19159"/>
                </a:moveTo>
                <a:cubicBezTo>
                  <a:pt x="9340" y="19159"/>
                  <a:pt x="9225" y="19337"/>
                  <a:pt x="9225" y="19556"/>
                </a:cubicBezTo>
                <a:lnTo>
                  <a:pt x="9225" y="21142"/>
                </a:lnTo>
                <a:cubicBezTo>
                  <a:pt x="9225" y="21361"/>
                  <a:pt x="9340" y="21539"/>
                  <a:pt x="9481" y="21539"/>
                </a:cubicBezTo>
                <a:lnTo>
                  <a:pt x="11810" y="21539"/>
                </a:lnTo>
                <a:cubicBezTo>
                  <a:pt x="11951" y="21539"/>
                  <a:pt x="12065" y="21361"/>
                  <a:pt x="12065" y="21142"/>
                </a:cubicBezTo>
                <a:lnTo>
                  <a:pt x="12065" y="19556"/>
                </a:lnTo>
                <a:cubicBezTo>
                  <a:pt x="12065" y="19337"/>
                  <a:pt x="11951" y="19159"/>
                  <a:pt x="11810" y="19159"/>
                </a:cubicBezTo>
                <a:lnTo>
                  <a:pt x="9481" y="19159"/>
                </a:lnTo>
                <a:close/>
                <a:moveTo>
                  <a:pt x="12621" y="19219"/>
                </a:moveTo>
                <a:cubicBezTo>
                  <a:pt x="12480" y="19219"/>
                  <a:pt x="12365" y="19397"/>
                  <a:pt x="12365" y="19616"/>
                </a:cubicBezTo>
                <a:lnTo>
                  <a:pt x="12365" y="21203"/>
                </a:lnTo>
                <a:cubicBezTo>
                  <a:pt x="12365" y="21422"/>
                  <a:pt x="12480" y="21600"/>
                  <a:pt x="12621" y="21600"/>
                </a:cubicBezTo>
                <a:lnTo>
                  <a:pt x="14950" y="21600"/>
                </a:lnTo>
                <a:cubicBezTo>
                  <a:pt x="15091" y="21600"/>
                  <a:pt x="15206" y="21422"/>
                  <a:pt x="15206" y="21203"/>
                </a:cubicBezTo>
                <a:lnTo>
                  <a:pt x="15206" y="19616"/>
                </a:lnTo>
                <a:cubicBezTo>
                  <a:pt x="15206" y="19397"/>
                  <a:pt x="15091" y="19219"/>
                  <a:pt x="14950" y="19219"/>
                </a:cubicBezTo>
                <a:lnTo>
                  <a:pt x="12621" y="19219"/>
                </a:lnTo>
                <a:close/>
                <a:moveTo>
                  <a:pt x="15737" y="19219"/>
                </a:moveTo>
                <a:cubicBezTo>
                  <a:pt x="15596" y="19219"/>
                  <a:pt x="15481" y="19397"/>
                  <a:pt x="15481" y="19616"/>
                </a:cubicBezTo>
                <a:lnTo>
                  <a:pt x="15481" y="21203"/>
                </a:lnTo>
                <a:cubicBezTo>
                  <a:pt x="15481" y="21422"/>
                  <a:pt x="15596" y="21600"/>
                  <a:pt x="15737" y="21600"/>
                </a:cubicBezTo>
                <a:lnTo>
                  <a:pt x="18066" y="21600"/>
                </a:lnTo>
                <a:cubicBezTo>
                  <a:pt x="18207" y="21600"/>
                  <a:pt x="18322" y="21422"/>
                  <a:pt x="18322" y="21203"/>
                </a:cubicBezTo>
                <a:lnTo>
                  <a:pt x="18322" y="19616"/>
                </a:lnTo>
                <a:cubicBezTo>
                  <a:pt x="18322" y="19397"/>
                  <a:pt x="18207" y="19219"/>
                  <a:pt x="18066" y="19219"/>
                </a:cubicBezTo>
                <a:lnTo>
                  <a:pt x="15737" y="1921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6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45433" t="15221" r="10161" b="30265"/>
          <a:stretch>
            <a:fillRect/>
          </a:stretch>
        </p:blipFill>
        <p:spPr>
          <a:xfrm>
            <a:off x="557646" y="577942"/>
            <a:ext cx="1234361" cy="1012876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Rectangle 3"/>
          <p:cNvSpPr/>
          <p:nvPr/>
        </p:nvSpPr>
        <p:spPr>
          <a:xfrm>
            <a:off x="5558482" y="147961"/>
            <a:ext cx="2651732" cy="707391"/>
          </a:xfrm>
          <a:prstGeom prst="rect">
            <a:avLst/>
          </a:prstGeom>
          <a:gradFill>
            <a:gsLst>
              <a:gs pos="0">
                <a:schemeClr val="accent1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1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sz="4000"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/>
            <a:r>
              <a:t>A museum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عنوان فرعي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pic>
        <p:nvPicPr>
          <p:cNvPr id="564" name="صورة 4" descr="صورة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957" y="114300"/>
            <a:ext cx="10613681" cy="6629400"/>
          </a:xfrm>
          <a:prstGeom prst="rect">
            <a:avLst/>
          </a:prstGeom>
          <a:ln w="228600" cap="sq">
            <a:solidFill>
              <a:srgbClr val="7C7C7C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trange"/>
          <p:cNvSpPr txBox="1"/>
          <p:nvPr>
            <p:ph type="body" sz="quarter" idx="1"/>
          </p:nvPr>
        </p:nvSpPr>
        <p:spPr>
          <a:xfrm>
            <a:off x="8665040" y="958259"/>
            <a:ext cx="3154801" cy="763201"/>
          </a:xfrm>
          <a:prstGeom prst="rect">
            <a:avLst/>
          </a:prstGeom>
        </p:spPr>
        <p:txBody>
          <a:bodyPr/>
          <a:lstStyle>
            <a:lvl1pPr algn="l">
              <a:defRPr b="1" sz="36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Strange</a:t>
            </a:r>
          </a:p>
        </p:txBody>
      </p:sp>
      <p:sp>
        <p:nvSpPr>
          <p:cNvPr id="567" name="Interesting"/>
          <p:cNvSpPr txBox="1"/>
          <p:nvPr>
            <p:ph type="title"/>
          </p:nvPr>
        </p:nvSpPr>
        <p:spPr>
          <a:xfrm>
            <a:off x="997266" y="729089"/>
            <a:ext cx="3254001" cy="788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rtl="0">
              <a:defRPr/>
            </a:pPr>
            <a:r>
              <a:t>Interesting </a:t>
            </a:r>
          </a:p>
        </p:txBody>
      </p:sp>
      <p:pic>
        <p:nvPicPr>
          <p:cNvPr id="568" name="IMG_2897.jpeg" descr="IMG_28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189" y="2435720"/>
            <a:ext cx="4065865" cy="2707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IMG_2898.jpeg" descr="IMG_289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6322" y="2282824"/>
            <a:ext cx="3523519" cy="2860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G_2899.gif" descr="IMG_2899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1845512"/>
            <a:ext cx="2002467" cy="4326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Modern"/>
          <p:cNvSpPr txBox="1"/>
          <p:nvPr>
            <p:ph type="title"/>
          </p:nvPr>
        </p:nvSpPr>
        <p:spPr>
          <a:xfrm>
            <a:off x="1105462" y="765155"/>
            <a:ext cx="3254001" cy="788001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r>
              <a:rPr b="1" sz="4000">
                <a:latin typeface="Carlito"/>
                <a:ea typeface="Carlito"/>
                <a:cs typeface="Carlito"/>
                <a:sym typeface="Carlito"/>
              </a:rPr>
              <a:t>Modern</a:t>
            </a:r>
            <a:r>
              <a:t> </a:t>
            </a:r>
          </a:p>
        </p:txBody>
      </p:sp>
      <p:pic>
        <p:nvPicPr>
          <p:cNvPr id="573" name="IMG_3810.jpeg" descr="IMG_38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232" y="1976321"/>
            <a:ext cx="8460444" cy="4230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