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6350" cap="flat">
              <a:solidFill>
                <a:schemeClr val="accent2"/>
              </a:solidFill>
              <a:prstDash val="solid"/>
              <a:round/>
            </a:ln>
          </a:left>
          <a:right>
            <a:ln w="6350" cap="flat">
              <a:solidFill>
                <a:schemeClr val="accent2"/>
              </a:solidFill>
              <a:prstDash val="solid"/>
              <a:round/>
            </a:ln>
          </a:right>
          <a:top>
            <a:ln w="6350" cap="flat">
              <a:solidFill>
                <a:schemeClr val="accent2"/>
              </a:solidFill>
              <a:prstDash val="solid"/>
              <a:round/>
            </a:ln>
          </a:top>
          <a:bottom>
            <a:ln w="6350" cap="flat">
              <a:solidFill>
                <a:schemeClr val="accent2"/>
              </a:solidFill>
              <a:prstDash val="solid"/>
              <a:round/>
            </a:ln>
          </a:bottom>
          <a:insideH>
            <a:ln w="6350" cap="flat">
              <a:solidFill>
                <a:schemeClr val="accent2"/>
              </a:solidFill>
              <a:prstDash val="solid"/>
              <a:round/>
            </a:ln>
          </a:insideH>
          <a:insideV>
            <a:ln w="635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6350" cap="flat">
              <a:solidFill>
                <a:schemeClr val="accent2"/>
              </a:solidFill>
              <a:prstDash val="solid"/>
              <a:round/>
            </a:ln>
          </a:left>
          <a:right>
            <a:ln w="34925" cap="flat">
              <a:solidFill>
                <a:schemeClr val="accent2"/>
              </a:solidFill>
              <a:prstDash val="solid"/>
              <a:round/>
            </a:ln>
          </a:right>
          <a:top>
            <a:ln w="6350" cap="flat">
              <a:solidFill>
                <a:schemeClr val="accent2"/>
              </a:solidFill>
              <a:prstDash val="solid"/>
              <a:round/>
            </a:ln>
          </a:top>
          <a:bottom>
            <a:ln w="6350" cap="flat">
              <a:solidFill>
                <a:schemeClr val="accent2"/>
              </a:solidFill>
              <a:prstDash val="solid"/>
              <a:round/>
            </a:ln>
          </a:bottom>
          <a:insideH>
            <a:ln w="6350" cap="flat">
              <a:solidFill>
                <a:schemeClr val="accent2"/>
              </a:solidFill>
              <a:prstDash val="solid"/>
              <a:round/>
            </a:ln>
          </a:insideH>
          <a:insideV>
            <a:ln w="635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4925" cap="flat">
              <a:solidFill>
                <a:schemeClr val="accent2"/>
              </a:solidFill>
              <a:prstDash val="solid"/>
              <a:round/>
            </a:ln>
          </a:top>
          <a:bottom>
            <a:ln w="34925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2"/>
              </a:solidFill>
              <a:prstDash val="solid"/>
              <a:round/>
            </a:ln>
          </a:top>
          <a:bottom>
            <a:ln w="34925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FE2"/>
          </a:solidFill>
        </a:fill>
      </a:tcStyle>
    </a:wholeTbl>
    <a:band2H>
      <a:tcTxStyle b="def" i="def"/>
      <a:tcStyle>
        <a:tcBdr/>
        <a:fill>
          <a:solidFill>
            <a:srgbClr val="EAF0F1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CECB"/>
          </a:solidFill>
        </a:fill>
      </a:tcStyle>
    </a:wholeTbl>
    <a:band2H>
      <a:tcTxStyle b="def" i="def"/>
      <a:tcStyle>
        <a:tcBdr/>
        <a:fill>
          <a:solidFill>
            <a:srgbClr val="EDE8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1D5"/>
          </a:solidFill>
        </a:fill>
      </a:tcStyle>
    </a:wholeTbl>
    <a:band2H>
      <a:tcTxStyle b="def" i="def"/>
      <a:tcStyle>
        <a:tcBdr/>
        <a:fill>
          <a:solidFill>
            <a:srgbClr val="EFE9EB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5 Segments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شريحة عنوان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915128" y="1788454"/>
            <a:ext cx="8361230" cy="2098227"/>
          </a:xfrm>
          <a:prstGeom prst="rect">
            <a:avLst/>
          </a:prstGeom>
        </p:spPr>
        <p:txBody>
          <a:bodyPr anchor="b"/>
          <a:lstStyle>
            <a:lvl1pPr algn="ctr">
              <a:defRPr cap="all" sz="72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2679905" y="3956279"/>
            <a:ext cx="6831674" cy="10862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>
                <a:solidFill>
                  <a:srgbClr val="EBE7DD"/>
                </a:solidFill>
              </a:defRPr>
            </a:lvl1pPr>
            <a:lvl2pPr marL="0" indent="4572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>
                <a:solidFill>
                  <a:srgbClr val="EBE7DD"/>
                </a:solidFill>
              </a:defRPr>
            </a:lvl2pPr>
            <a:lvl3pPr marL="0" indent="9144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>
                <a:solidFill>
                  <a:srgbClr val="EBE7DD"/>
                </a:solidFill>
              </a:defRPr>
            </a:lvl3pPr>
            <a:lvl4pPr marL="0" indent="13716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>
                <a:solidFill>
                  <a:srgbClr val="EBE7DD"/>
                </a:solidFill>
              </a:defRPr>
            </a:lvl4pPr>
            <a:lvl5pPr marL="0" indent="1828800" algn="ctr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300">
                <a:solidFill>
                  <a:srgbClr val="EBE7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6" name="Group 8"/>
          <p:cNvGrpSpPr/>
          <p:nvPr/>
        </p:nvGrpSpPr>
        <p:grpSpPr>
          <a:xfrm>
            <a:off x="752857" y="744468"/>
            <a:ext cx="10674118" cy="5349673"/>
            <a:chOff x="0" y="0"/>
            <a:chExt cx="10674116" cy="5349671"/>
          </a:xfrm>
        </p:grpSpPr>
        <p:sp>
          <p:nvSpPr>
            <p:cNvPr id="14" name="Freeform 6"/>
            <p:cNvSpPr/>
            <p:nvPr/>
          </p:nvSpPr>
          <p:spPr>
            <a:xfrm>
              <a:off x="7399104" y="941183"/>
              <a:ext cx="3275013" cy="440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712"/>
                  </a:lnTo>
                  <a:lnTo>
                    <a:pt x="18924" y="19714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1A2E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" name="Freeform 6"/>
            <p:cNvSpPr/>
            <p:nvPr/>
          </p:nvSpPr>
          <p:spPr>
            <a:xfrm rot="10800000">
              <a:off x="0" y="0"/>
              <a:ext cx="3275668" cy="440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8921" y="0"/>
                  </a:moveTo>
                  <a:lnTo>
                    <a:pt x="21596" y="0"/>
                  </a:lnTo>
                  <a:lnTo>
                    <a:pt x="21596" y="21600"/>
                  </a:lnTo>
                  <a:lnTo>
                    <a:pt x="5" y="21600"/>
                  </a:lnTo>
                  <a:cubicBezTo>
                    <a:pt x="-4" y="20948"/>
                    <a:pt x="9" y="20362"/>
                    <a:pt x="0" y="19710"/>
                  </a:cubicBezTo>
                  <a:lnTo>
                    <a:pt x="18921" y="19716"/>
                  </a:lnTo>
                  <a:lnTo>
                    <a:pt x="18921" y="0"/>
                  </a:lnTo>
                  <a:close/>
                </a:path>
              </a:pathLst>
            </a:custGeom>
            <a:solidFill>
              <a:srgbClr val="1A2E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2190750" y="1719262"/>
            <a:ext cx="7810500" cy="1743076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412750">
              <a:lnSpc>
                <a:spcPct val="100000"/>
              </a:lnSpc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2190750" y="3509962"/>
            <a:ext cx="7810500" cy="595313"/>
          </a:xfrm>
          <a:prstGeom prst="rect">
            <a:avLst/>
          </a:prstGeom>
        </p:spPr>
        <p:txBody>
          <a:bodyPr lIns="19050" tIns="19050" rIns="19050" bIns="1905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5983484" y="5762625"/>
            <a:ext cx="220270" cy="224181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1981200" y="6414760"/>
            <a:ext cx="258624" cy="248305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عنوان المقطع">
    <p:bg>
      <p:bgPr>
        <a:solidFill>
          <a:srgbClr val="1A2E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765025" y="1301360"/>
            <a:ext cx="9612972" cy="2852737"/>
          </a:xfrm>
          <a:prstGeom prst="rect">
            <a:avLst/>
          </a:prstGeom>
        </p:spPr>
        <p:txBody>
          <a:bodyPr anchor="b"/>
          <a:lstStyle>
            <a:lvl1pPr algn="r">
              <a:defRPr cap="all" sz="72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765025" y="4216327"/>
            <a:ext cx="9612972" cy="1143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BE7DD"/>
                </a:solidFill>
              </a:defRPr>
            </a:lvl1pPr>
            <a:lvl2pPr marL="0" indent="4572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BE7DD"/>
                </a:solidFill>
              </a:defRPr>
            </a:lvl2pPr>
            <a:lvl3pPr marL="0" indent="9144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BE7DD"/>
                </a:solidFill>
              </a:defRPr>
            </a:lvl3pPr>
            <a:lvl4pPr marL="0" indent="13716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BE7DD"/>
                </a:solidFill>
              </a:defRPr>
            </a:lvl4pPr>
            <a:lvl5pPr marL="0" indent="1828800">
              <a:lnSpc>
                <a:spcPct val="112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BE7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Crop MarkFreeform 6"/>
          <p:cNvSpPr/>
          <p:nvPr/>
        </p:nvSpPr>
        <p:spPr>
          <a:xfrm>
            <a:off x="8151962" y="1685651"/>
            <a:ext cx="3275013" cy="440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33"/>
                </a:lnTo>
                <a:lnTo>
                  <a:pt x="18924" y="19733"/>
                </a:lnTo>
                <a:lnTo>
                  <a:pt x="189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7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371600" y="2285999"/>
            <a:ext cx="4447786" cy="35814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371600" y="2340864"/>
            <a:ext cx="4443985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1pPr>
            <a:lvl2pPr marL="0" indent="4572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2pPr>
            <a:lvl3pPr marL="0" indent="9144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3pPr>
            <a:lvl4pPr marL="0" indent="13716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4pPr>
            <a:lvl5pPr marL="0" indent="182880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/>
          <p:nvPr>
            <p:ph type="body" sz="quarter" idx="21"/>
          </p:nvPr>
        </p:nvSpPr>
        <p:spPr>
          <a:xfrm>
            <a:off x="6525014" y="2340864"/>
            <a:ext cx="4443985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4000"/>
              </a:lnSpc>
              <a:spcBef>
                <a:spcPts val="0"/>
              </a:spcBef>
              <a:buSzTx/>
              <a:buFontTx/>
              <a:buNone/>
              <a:defRPr sz="3000"/>
            </a:pP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ackground ShapeRectangle 7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6256020" y="685801"/>
            <a:ext cx="5212080" cy="51752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/>
          <p:nvPr>
            <p:ph type="body" sz="quarter" idx="21"/>
          </p:nvPr>
        </p:nvSpPr>
        <p:spPr>
          <a:xfrm>
            <a:off x="723899" y="2856344"/>
            <a:ext cx="3855722" cy="301105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pPr>
          </a:p>
        </p:txBody>
      </p:sp>
      <p:sp>
        <p:nvSpPr>
          <p:cNvPr id="81" name="Divider BarRectangle 8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A2E4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ackground ShapeRectangle 7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91" name="Picture Placeholder 2"/>
          <p:cNvSpPr/>
          <p:nvPr>
            <p:ph type="pic" idx="21"/>
          </p:nvPr>
        </p:nvSpPr>
        <p:spPr>
          <a:xfrm>
            <a:off x="5532120" y="0"/>
            <a:ext cx="665988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723900" y="2855967"/>
            <a:ext cx="3855721" cy="30114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1pPr>
            <a:lvl2pPr marL="0" indent="4572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2pPr>
            <a:lvl3pPr marL="0" indent="9144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3pPr>
            <a:lvl4pPr marL="0" indent="13716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4pPr>
            <a:lvl5pPr marL="0" indent="1828800">
              <a:lnSpc>
                <a:spcPct val="113000"/>
              </a:lnSpc>
              <a:spcBef>
                <a:spcPts val="15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Divider BarRectangle 8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A2E4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B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de barRectangle 8"/>
          <p:cNvSpPr/>
          <p:nvPr/>
        </p:nvSpPr>
        <p:spPr>
          <a:xfrm>
            <a:off x="478094" y="376"/>
            <a:ext cx="228601" cy="6858001"/>
          </a:xfrm>
          <a:prstGeom prst="rect">
            <a:avLst/>
          </a:prstGeom>
          <a:solidFill>
            <a:srgbClr val="1A2E4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1A2E4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914400" rtl="0" latinLnBrk="0">
        <a:lnSpc>
          <a:spcPct val="8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384047" marR="0" indent="-384047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914400" marR="0" indent="-384047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414272" marR="0" indent="-426719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871472" marR="0" indent="-426719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2382011" marR="0" indent="-480060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839211" marR="0" indent="-480060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3364991" marR="0" indent="-548639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3822191" marR="0" indent="-548639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–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4279391" marR="0" indent="-548639" algn="r" defTabSz="914400" rtl="0" latinLnBrk="0">
        <a:lnSpc>
          <a:spcPct val="94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■"/>
        <a:tabLst/>
        <a:defRPr b="0" baseline="0" cap="none" i="0" spc="0" strike="noStrike" sz="2000" u="none">
          <a:solidFill>
            <a:srgbClr val="1A2E4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44.png"/><Relationship Id="rId4" Type="http://schemas.openxmlformats.org/officeDocument/2006/relationships/hyperlink" Target="https://www.coolkidfacts.com/nile-river-facts/" TargetMode="External"/><Relationship Id="rId5" Type="http://schemas.openxmlformats.org/officeDocument/2006/relationships/hyperlink" Target="https://www.coolkidfacts.com/mississippi-river/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liveworksheets.com/ac1255505il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Relationship Id="rId34" Type="http://schemas.openxmlformats.org/officeDocument/2006/relationships/image" Target="../media/image40.png"/><Relationship Id="rId35" Type="http://schemas.openxmlformats.org/officeDocument/2006/relationships/image" Target="../media/image41.png"/><Relationship Id="rId36" Type="http://schemas.openxmlformats.org/officeDocument/2006/relationships/image" Target="../media/image4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6F8FC"/>
            </a:gs>
            <a:gs pos="37000">
              <a:srgbClr val="C5E0B4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G" descr="B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5350" y="855602"/>
            <a:ext cx="9144001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Tekhnologic Logo"/>
          <p:cNvGrpSpPr/>
          <p:nvPr/>
        </p:nvGrpSpPr>
        <p:grpSpPr>
          <a:xfrm>
            <a:off x="5788212" y="5851547"/>
            <a:ext cx="594492" cy="142564"/>
            <a:chOff x="0" y="0"/>
            <a:chExt cx="594490" cy="142563"/>
          </a:xfrm>
        </p:grpSpPr>
        <p:pic>
          <p:nvPicPr>
            <p:cNvPr id="12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5000" cy="1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" name="Text"/>
            <p:cNvSpPr txBox="1"/>
            <p:nvPr/>
          </p:nvSpPr>
          <p:spPr>
            <a:xfrm>
              <a:off x="141333" y="15563"/>
              <a:ext cx="45315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914400">
                <a:defRPr b="1" sz="600">
                  <a:solidFill>
                    <a:srgbClr val="3059A2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tekhnologic</a:t>
              </a:r>
            </a:p>
          </p:txBody>
        </p:sp>
      </p:grpSp>
      <p:sp>
        <p:nvSpPr>
          <p:cNvPr id="123" name="Spinner BG"/>
          <p:cNvSpPr/>
          <p:nvPr/>
        </p:nvSpPr>
        <p:spPr>
          <a:xfrm>
            <a:off x="3665999" y="1002983"/>
            <a:ext cx="4860002" cy="486000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4" name="Anchor"/>
          <p:cNvSpPr/>
          <p:nvPr/>
        </p:nvSpPr>
        <p:spPr>
          <a:xfrm>
            <a:off x="5421000" y="2753999"/>
            <a:ext cx="1350001" cy="1350001"/>
          </a:xfrm>
          <a:prstGeom prst="ellipse">
            <a:avLst/>
          </a:prstGeom>
          <a:solidFill>
            <a:srgbClr val="00B05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5" name="Spinning Wheel 5"/>
          <p:cNvGrpSpPr/>
          <p:nvPr/>
        </p:nvGrpSpPr>
        <p:grpSpPr>
          <a:xfrm>
            <a:off x="3235302" y="638991"/>
            <a:ext cx="5457828" cy="5551025"/>
            <a:chOff x="0" y="0"/>
            <a:chExt cx="5457826" cy="5551024"/>
          </a:xfrm>
        </p:grpSpPr>
        <p:sp>
          <p:nvSpPr>
            <p:cNvPr id="125" name="Segment 5"/>
            <p:cNvSpPr/>
            <p:nvPr/>
          </p:nvSpPr>
          <p:spPr>
            <a:xfrm rot="1080000">
              <a:off x="966907" y="272826"/>
              <a:ext cx="2108418" cy="216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1" y="69"/>
                  </a:moveTo>
                  <a:lnTo>
                    <a:pt x="16470" y="0"/>
                  </a:lnTo>
                  <a:lnTo>
                    <a:pt x="21600" y="15389"/>
                  </a:lnTo>
                  <a:lnTo>
                    <a:pt x="21359" y="15452"/>
                  </a:lnTo>
                  <a:cubicBezTo>
                    <a:pt x="18635" y="16315"/>
                    <a:pt x="16836" y="18669"/>
                    <a:pt x="16605" y="21286"/>
                  </a:cubicBezTo>
                  <a:lnTo>
                    <a:pt x="16593" y="21600"/>
                  </a:lnTo>
                  <a:lnTo>
                    <a:pt x="0" y="21600"/>
                  </a:lnTo>
                  <a:lnTo>
                    <a:pt x="64" y="19904"/>
                  </a:lnTo>
                  <a:cubicBezTo>
                    <a:pt x="851" y="11007"/>
                    <a:pt x="6968" y="3002"/>
                    <a:pt x="16231" y="69"/>
                  </a:cubicBezTo>
                  <a:close/>
                </a:path>
              </a:pathLst>
            </a:custGeom>
            <a:solidFill>
              <a:srgbClr val="7030A0"/>
            </a:solidFill>
            <a:ln w="6350" cap="flat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6" name="Segment 4"/>
            <p:cNvSpPr/>
            <p:nvPr/>
          </p:nvSpPr>
          <p:spPr>
            <a:xfrm rot="1080000">
              <a:off x="289573" y="2328603"/>
              <a:ext cx="2091378" cy="2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" y="0"/>
                  </a:moveTo>
                  <a:lnTo>
                    <a:pt x="16748" y="0"/>
                  </a:lnTo>
                  <a:lnTo>
                    <a:pt x="16736" y="312"/>
                  </a:lnTo>
                  <a:cubicBezTo>
                    <a:pt x="16744" y="962"/>
                    <a:pt x="16855" y="1622"/>
                    <a:pt x="17078" y="2273"/>
                  </a:cubicBezTo>
                  <a:cubicBezTo>
                    <a:pt x="17673" y="4010"/>
                    <a:pt x="18954" y="5353"/>
                    <a:pt x="20543" y="6121"/>
                  </a:cubicBezTo>
                  <a:lnTo>
                    <a:pt x="21600" y="6516"/>
                  </a:lnTo>
                  <a:lnTo>
                    <a:pt x="16432" y="21600"/>
                  </a:lnTo>
                  <a:lnTo>
                    <a:pt x="15020" y="21145"/>
                  </a:lnTo>
                  <a:cubicBezTo>
                    <a:pt x="8667" y="18768"/>
                    <a:pt x="3440" y="13818"/>
                    <a:pt x="1165" y="7177"/>
                  </a:cubicBezTo>
                  <a:cubicBezTo>
                    <a:pt x="406" y="4963"/>
                    <a:pt x="29" y="2718"/>
                    <a:pt x="0" y="507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B0F0"/>
            </a:solidFill>
            <a:ln w="63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7" name="Segment 3"/>
            <p:cNvSpPr/>
            <p:nvPr/>
          </p:nvSpPr>
          <p:spPr>
            <a:xfrm rot="1080000">
              <a:off x="1713589" y="3285095"/>
              <a:ext cx="2567860" cy="191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10572" y="0"/>
                  </a:moveTo>
                  <a:lnTo>
                    <a:pt x="21600" y="10551"/>
                  </a:lnTo>
                  <a:lnTo>
                    <a:pt x="21117" y="11451"/>
                  </a:lnTo>
                  <a:cubicBezTo>
                    <a:pt x="18830" y="15312"/>
                    <a:pt x="15673" y="18346"/>
                    <a:pt x="11870" y="19973"/>
                  </a:cubicBezTo>
                  <a:cubicBezTo>
                    <a:pt x="8068" y="21600"/>
                    <a:pt x="4160" y="21589"/>
                    <a:pt x="586" y="20236"/>
                  </a:cubicBezTo>
                  <a:lnTo>
                    <a:pt x="0" y="19974"/>
                  </a:lnTo>
                  <a:lnTo>
                    <a:pt x="4209" y="2916"/>
                  </a:lnTo>
                  <a:lnTo>
                    <a:pt x="4341" y="2984"/>
                  </a:lnTo>
                  <a:cubicBezTo>
                    <a:pt x="5392" y="3382"/>
                    <a:pt x="6541" y="3385"/>
                    <a:pt x="7659" y="2907"/>
                  </a:cubicBezTo>
                  <a:cubicBezTo>
                    <a:pt x="8778" y="2428"/>
                    <a:pt x="9706" y="1536"/>
                    <a:pt x="10379" y="400"/>
                  </a:cubicBezTo>
                  <a:lnTo>
                    <a:pt x="10572" y="0"/>
                  </a:lnTo>
                  <a:close/>
                </a:path>
              </a:pathLst>
            </a:custGeom>
            <a:solidFill>
              <a:srgbClr val="00B050"/>
            </a:solidFill>
            <a:ln w="635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8" name="Segment 2"/>
            <p:cNvSpPr/>
            <p:nvPr/>
          </p:nvSpPr>
          <p:spPr>
            <a:xfrm rot="1080000">
              <a:off x="3336062" y="1880856"/>
              <a:ext cx="1750589" cy="267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1600" fill="norm" stroke="1" extrusionOk="0">
                  <a:moveTo>
                    <a:pt x="15233" y="0"/>
                  </a:moveTo>
                  <a:lnTo>
                    <a:pt x="15446" y="188"/>
                  </a:lnTo>
                  <a:cubicBezTo>
                    <a:pt x="16962" y="1674"/>
                    <a:pt x="18185" y="3341"/>
                    <a:pt x="19039" y="5163"/>
                  </a:cubicBezTo>
                  <a:cubicBezTo>
                    <a:pt x="21600" y="10629"/>
                    <a:pt x="20294" y="16323"/>
                    <a:pt x="16166" y="20820"/>
                  </a:cubicBezTo>
                  <a:lnTo>
                    <a:pt x="15373" y="21600"/>
                  </a:lnTo>
                  <a:lnTo>
                    <a:pt x="131" y="13921"/>
                  </a:lnTo>
                  <a:lnTo>
                    <a:pt x="655" y="13350"/>
                  </a:lnTo>
                  <a:cubicBezTo>
                    <a:pt x="1567" y="12110"/>
                    <a:pt x="1796" y="10628"/>
                    <a:pt x="1126" y="9199"/>
                  </a:cubicBezTo>
                  <a:cubicBezTo>
                    <a:pt x="875" y="8663"/>
                    <a:pt x="515" y="8172"/>
                    <a:pt x="69" y="7735"/>
                  </a:cubicBezTo>
                  <a:lnTo>
                    <a:pt x="0" y="7674"/>
                  </a:lnTo>
                  <a:lnTo>
                    <a:pt x="15233" y="0"/>
                  </a:ln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9" name="Segment 1"/>
            <p:cNvSpPr/>
            <p:nvPr/>
          </p:nvSpPr>
          <p:spPr>
            <a:xfrm rot="1080000">
              <a:off x="2561925" y="742349"/>
              <a:ext cx="2537074" cy="189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64" fill="norm" stroke="1" extrusionOk="0">
                  <a:moveTo>
                    <a:pt x="0" y="1108"/>
                  </a:moveTo>
                  <a:lnTo>
                    <a:pt x="744" y="835"/>
                  </a:lnTo>
                  <a:cubicBezTo>
                    <a:pt x="8149" y="-1636"/>
                    <a:pt x="15810" y="1527"/>
                    <a:pt x="20590" y="8346"/>
                  </a:cubicBezTo>
                  <a:lnTo>
                    <a:pt x="21600" y="9939"/>
                  </a:lnTo>
                  <a:lnTo>
                    <a:pt x="10444" y="19964"/>
                  </a:lnTo>
                  <a:lnTo>
                    <a:pt x="10162" y="19519"/>
                  </a:lnTo>
                  <a:cubicBezTo>
                    <a:pt x="8817" y="17601"/>
                    <a:pt x="6697" y="16666"/>
                    <a:pt x="4610" y="17225"/>
                  </a:cubicBezTo>
                  <a:lnTo>
                    <a:pt x="4264" y="17340"/>
                  </a:lnTo>
                  <a:lnTo>
                    <a:pt x="0" y="1108"/>
                  </a:lnTo>
                  <a:close/>
                </a:path>
              </a:pathLst>
            </a:custGeom>
            <a:solidFill>
              <a:srgbClr val="FF3399"/>
            </a:solidFill>
            <a:ln w="6350" cap="flat">
              <a:solidFill>
                <a:srgbClr val="FF33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30" name="Segment 5 Text"/>
            <p:cNvSpPr txBox="1"/>
            <p:nvPr/>
          </p:nvSpPr>
          <p:spPr>
            <a:xfrm rot="19500000">
              <a:off x="1162963" y="1014168"/>
              <a:ext cx="1592278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>
              <a:lvl1pPr algn="ctr" defTabSz="877823">
                <a:lnSpc>
                  <a:spcPct val="90000"/>
                </a:lnSpc>
                <a:defRPr b="1" sz="2304">
                  <a:solidFill>
                    <a:srgbClr val="FFFFFF"/>
                  </a:solidFill>
                  <a:effectLst>
                    <a:outerShdw sx="100000" sy="100000" kx="0" ky="0" algn="b" rotWithShape="0" blurRad="36576" dist="18288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Where are you from?</a:t>
              </a:r>
            </a:p>
          </p:txBody>
        </p:sp>
        <p:sp>
          <p:nvSpPr>
            <p:cNvPr id="131" name="Segment 4 Text"/>
            <p:cNvSpPr txBox="1"/>
            <p:nvPr/>
          </p:nvSpPr>
          <p:spPr>
            <a:xfrm rot="14700000">
              <a:off x="383970" y="2610842"/>
              <a:ext cx="1972149" cy="13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spAutoFit/>
            </a:bodyPr>
            <a:lstStyle/>
            <a:p>
              <a:pPr algn="ctr" defTabSz="914400"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What’s your</a:t>
              </a:r>
            </a:p>
            <a:p>
              <a:pPr algn="ctr" defTabSz="914400"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friend’s name?</a:t>
              </a:r>
            </a:p>
          </p:txBody>
        </p:sp>
        <p:sp>
          <p:nvSpPr>
            <p:cNvPr id="132" name="Segment 3 Text"/>
            <p:cNvSpPr txBox="1"/>
            <p:nvPr/>
          </p:nvSpPr>
          <p:spPr>
            <a:xfrm rot="10800000">
              <a:off x="1924592" y="3832164"/>
              <a:ext cx="1795615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>
              <a:lvl1pPr algn="ctr" defTabSz="914400"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How are you today?</a:t>
              </a:r>
            </a:p>
          </p:txBody>
        </p:sp>
        <p:sp>
          <p:nvSpPr>
            <p:cNvPr id="133" name="Segment 2 Text"/>
            <p:cNvSpPr txBox="1"/>
            <p:nvPr/>
          </p:nvSpPr>
          <p:spPr>
            <a:xfrm rot="6613116">
              <a:off x="3499660" y="2709246"/>
              <a:ext cx="1692747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/>
            <a:p>
              <a:pPr algn="ctr" defTabSz="804672">
                <a:defRPr b="1" sz="1936">
                  <a:solidFill>
                    <a:srgbClr val="FFFFFF"/>
                  </a:solidFill>
                  <a:effectLst>
                    <a:outerShdw sx="100000" sy="100000" kx="0" ky="0" algn="b" rotWithShape="0" blurRad="33528" dist="33528" dir="270000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How do you spell </a:t>
              </a:r>
              <a:endParaRPr sz="1408"/>
            </a:p>
            <a:p>
              <a:pPr algn="ctr" defTabSz="804672">
                <a:defRPr b="1" sz="1936">
                  <a:solidFill>
                    <a:srgbClr val="FFFFFF"/>
                  </a:solidFill>
                  <a:effectLst>
                    <a:outerShdw sx="100000" sy="100000" kx="0" ky="0" algn="b" rotWithShape="0" blurRad="33528" dist="33528" dir="270000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Your name?</a:t>
              </a:r>
            </a:p>
          </p:txBody>
        </p:sp>
        <p:sp>
          <p:nvSpPr>
            <p:cNvPr id="134" name="Segment 1 Text"/>
            <p:cNvSpPr txBox="1"/>
            <p:nvPr/>
          </p:nvSpPr>
          <p:spPr>
            <a:xfrm rot="2100000">
              <a:off x="2910093" y="1033011"/>
              <a:ext cx="1757188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/>
            <a:p>
              <a:pPr algn="ctr" defTabSz="914400">
                <a:defRPr sz="2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How old are</a:t>
              </a:r>
            </a:p>
            <a:p>
              <a:pPr algn="ctr" defTabSz="914400">
                <a:defRPr sz="2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you?</a:t>
              </a:r>
            </a:p>
          </p:txBody>
        </p:sp>
      </p:grpSp>
      <p:grpSp>
        <p:nvGrpSpPr>
          <p:cNvPr id="145" name="Spin Button"/>
          <p:cNvGrpSpPr/>
          <p:nvPr/>
        </p:nvGrpSpPr>
        <p:grpSpPr>
          <a:xfrm>
            <a:off x="5421000" y="2753999"/>
            <a:ext cx="1350001" cy="1350001"/>
            <a:chOff x="0" y="0"/>
            <a:chExt cx="1350000" cy="1350000"/>
          </a:xfrm>
        </p:grpSpPr>
        <p:grpSp>
          <p:nvGrpSpPr>
            <p:cNvPr id="138" name="Spin Button"/>
            <p:cNvGrpSpPr/>
            <p:nvPr/>
          </p:nvGrpSpPr>
          <p:grpSpPr>
            <a:xfrm>
              <a:off x="-1" y="-1"/>
              <a:ext cx="1350002" cy="1350002"/>
              <a:chOff x="0" y="0"/>
              <a:chExt cx="1350000" cy="1350000"/>
            </a:xfrm>
          </p:grpSpPr>
          <p:sp>
            <p:nvSpPr>
              <p:cNvPr id="136" name="Circle"/>
              <p:cNvSpPr/>
              <p:nvPr/>
            </p:nvSpPr>
            <p:spPr>
              <a:xfrm>
                <a:off x="-1" y="-1"/>
                <a:ext cx="1350002" cy="1350002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3020" dir="318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37" name="SPIN"/>
              <p:cNvSpPr txBox="1"/>
              <p:nvPr/>
            </p:nvSpPr>
            <p:spPr>
              <a:xfrm>
                <a:off x="-1" y="-1"/>
                <a:ext cx="1350002" cy="135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100000" lnSpcReduction="0"/>
              </a:bodyPr>
              <a:lstStyle>
                <a:lvl1pPr algn="ctr" defTabSz="914400">
                  <a:defRPr b="1" sz="3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SPIN</a:t>
                </a:r>
              </a:p>
            </p:txBody>
          </p:sp>
        </p:grpSp>
        <p:grpSp>
          <p:nvGrpSpPr>
            <p:cNvPr id="141" name="Arrow: Curved Down 62"/>
            <p:cNvGrpSpPr/>
            <p:nvPr/>
          </p:nvGrpSpPr>
          <p:grpSpPr>
            <a:xfrm>
              <a:off x="147346" y="101811"/>
              <a:ext cx="1043510" cy="386319"/>
              <a:chOff x="0" y="0"/>
              <a:chExt cx="1043508" cy="386318"/>
            </a:xfrm>
          </p:grpSpPr>
          <p:sp>
            <p:nvSpPr>
              <p:cNvPr id="139" name="Shape"/>
              <p:cNvSpPr/>
              <p:nvPr/>
            </p:nvSpPr>
            <p:spPr>
              <a:xfrm>
                <a:off x="0" y="0"/>
                <a:ext cx="1043509" cy="386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01" y="21600"/>
                    </a:moveTo>
                    <a:lnTo>
                      <a:pt x="17602" y="16200"/>
                    </a:lnTo>
                    <a:lnTo>
                      <a:pt x="18601" y="16200"/>
                    </a:lnTo>
                    <a:lnTo>
                      <a:pt x="18601" y="16200"/>
                    </a:lnTo>
                    <a:cubicBezTo>
                      <a:pt x="17524" y="6663"/>
                      <a:pt x="13760" y="0"/>
                      <a:pt x="9451" y="0"/>
                    </a:cubicBezTo>
                    <a:lnTo>
                      <a:pt x="11450" y="0"/>
                    </a:lnTo>
                    <a:cubicBezTo>
                      <a:pt x="15759" y="0"/>
                      <a:pt x="19523" y="6663"/>
                      <a:pt x="20600" y="16200"/>
                    </a:cubicBezTo>
                    <a:lnTo>
                      <a:pt x="21600" y="16200"/>
                    </a:lnTo>
                    <a:close/>
                    <a:moveTo>
                      <a:pt x="10450" y="121"/>
                    </a:moveTo>
                    <a:lnTo>
                      <a:pt x="10450" y="121"/>
                    </a:lnTo>
                    <a:cubicBezTo>
                      <a:pt x="5645" y="1289"/>
                      <a:pt x="1999" y="10555"/>
                      <a:pt x="1999" y="21600"/>
                    </a:cubicBezTo>
                    <a:lnTo>
                      <a:pt x="0" y="21600"/>
                    </a:lnTo>
                    <a:cubicBezTo>
                      <a:pt x="0" y="9671"/>
                      <a:pt x="4231" y="0"/>
                      <a:pt x="9451" y="0"/>
                    </a:cubicBezTo>
                    <a:cubicBezTo>
                      <a:pt x="9785" y="0"/>
                      <a:pt x="10118" y="40"/>
                      <a:pt x="10450" y="121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3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40" name="Shape"/>
              <p:cNvSpPr/>
              <p:nvPr/>
            </p:nvSpPr>
            <p:spPr>
              <a:xfrm>
                <a:off x="0" y="0"/>
                <a:ext cx="504859" cy="386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1"/>
                    </a:moveTo>
                    <a:lnTo>
                      <a:pt x="21600" y="121"/>
                    </a:lnTo>
                    <a:cubicBezTo>
                      <a:pt x="11667" y="1289"/>
                      <a:pt x="4132" y="10555"/>
                      <a:pt x="4132" y="21600"/>
                    </a:cubicBezTo>
                    <a:lnTo>
                      <a:pt x="0" y="21600"/>
                    </a:lnTo>
                    <a:cubicBezTo>
                      <a:pt x="0" y="9671"/>
                      <a:pt x="8746" y="0"/>
                      <a:pt x="19534" y="0"/>
                    </a:cubicBezTo>
                    <a:cubicBezTo>
                      <a:pt x="20224" y="0"/>
                      <a:pt x="20914" y="40"/>
                      <a:pt x="21600" y="12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3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144" name="Arrow: Curved Down 63"/>
            <p:cNvGrpSpPr/>
            <p:nvPr/>
          </p:nvGrpSpPr>
          <p:grpSpPr>
            <a:xfrm>
              <a:off x="156233" y="857666"/>
              <a:ext cx="1043509" cy="386320"/>
              <a:chOff x="0" y="0"/>
              <a:chExt cx="1043508" cy="386318"/>
            </a:xfrm>
          </p:grpSpPr>
          <p:sp>
            <p:nvSpPr>
              <p:cNvPr id="142" name="Shape"/>
              <p:cNvSpPr/>
              <p:nvPr/>
            </p:nvSpPr>
            <p:spPr>
              <a:xfrm rot="10800000">
                <a:off x="0" y="-1"/>
                <a:ext cx="1043509" cy="386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01" y="21600"/>
                    </a:moveTo>
                    <a:lnTo>
                      <a:pt x="17602" y="16200"/>
                    </a:lnTo>
                    <a:lnTo>
                      <a:pt x="18601" y="16200"/>
                    </a:lnTo>
                    <a:lnTo>
                      <a:pt x="18601" y="16200"/>
                    </a:lnTo>
                    <a:cubicBezTo>
                      <a:pt x="17524" y="6663"/>
                      <a:pt x="13760" y="0"/>
                      <a:pt x="9451" y="0"/>
                    </a:cubicBezTo>
                    <a:lnTo>
                      <a:pt x="11450" y="0"/>
                    </a:lnTo>
                    <a:cubicBezTo>
                      <a:pt x="15759" y="0"/>
                      <a:pt x="19523" y="6663"/>
                      <a:pt x="20600" y="16200"/>
                    </a:cubicBezTo>
                    <a:lnTo>
                      <a:pt x="21600" y="16200"/>
                    </a:lnTo>
                    <a:close/>
                    <a:moveTo>
                      <a:pt x="10450" y="121"/>
                    </a:moveTo>
                    <a:lnTo>
                      <a:pt x="10450" y="121"/>
                    </a:lnTo>
                    <a:cubicBezTo>
                      <a:pt x="5645" y="1289"/>
                      <a:pt x="1999" y="10555"/>
                      <a:pt x="1999" y="21600"/>
                    </a:cubicBezTo>
                    <a:lnTo>
                      <a:pt x="0" y="21600"/>
                    </a:lnTo>
                    <a:cubicBezTo>
                      <a:pt x="0" y="9671"/>
                      <a:pt x="4231" y="0"/>
                      <a:pt x="9451" y="0"/>
                    </a:cubicBezTo>
                    <a:cubicBezTo>
                      <a:pt x="9785" y="0"/>
                      <a:pt x="10118" y="40"/>
                      <a:pt x="10450" y="121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3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43" name="Shape"/>
              <p:cNvSpPr/>
              <p:nvPr/>
            </p:nvSpPr>
            <p:spPr>
              <a:xfrm rot="10800000">
                <a:off x="538649" y="-1"/>
                <a:ext cx="504860" cy="386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1"/>
                    </a:moveTo>
                    <a:lnTo>
                      <a:pt x="21600" y="121"/>
                    </a:lnTo>
                    <a:cubicBezTo>
                      <a:pt x="11667" y="1289"/>
                      <a:pt x="4132" y="10555"/>
                      <a:pt x="4132" y="21600"/>
                    </a:cubicBezTo>
                    <a:lnTo>
                      <a:pt x="0" y="21600"/>
                    </a:lnTo>
                    <a:cubicBezTo>
                      <a:pt x="0" y="9671"/>
                      <a:pt x="8746" y="0"/>
                      <a:pt x="19534" y="0"/>
                    </a:cubicBezTo>
                    <a:cubicBezTo>
                      <a:pt x="20224" y="0"/>
                      <a:pt x="20914" y="40"/>
                      <a:pt x="21600" y="12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3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sp>
        <p:nvSpPr>
          <p:cNvPr id="146" name="Marker"/>
          <p:cNvSpPr/>
          <p:nvPr/>
        </p:nvSpPr>
        <p:spPr>
          <a:xfrm rot="10800000">
            <a:off x="5829905" y="855602"/>
            <a:ext cx="540000" cy="540001"/>
          </a:xfrm>
          <a:prstGeom prst="triangl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" dur="10" fill="hold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4" grpId="3"/>
      <p:bldP build="whole" bldLvl="1" animBg="1" rev="0" advAuto="0" spid="1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A21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مستطيل 2"/>
          <p:cNvSpPr/>
          <p:nvPr/>
        </p:nvSpPr>
        <p:spPr>
          <a:xfrm>
            <a:off x="9048328" y="261649"/>
            <a:ext cx="910293" cy="340183"/>
          </a:xfrm>
          <a:prstGeom prst="rect">
            <a:avLst/>
          </a:prstGeom>
          <a:solidFill>
            <a:srgbClr val="66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Page 25</a:t>
            </a:r>
          </a:p>
        </p:txBody>
      </p:sp>
      <p:pic>
        <p:nvPicPr>
          <p:cNvPr id="263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5519" y="185480"/>
            <a:ext cx="6467476" cy="55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747" y="640231"/>
            <a:ext cx="12221494" cy="155193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مستطيل 4"/>
          <p:cNvSpPr/>
          <p:nvPr/>
        </p:nvSpPr>
        <p:spPr>
          <a:xfrm>
            <a:off x="506423" y="2434530"/>
            <a:ext cx="11179155" cy="421641"/>
          </a:xfrm>
          <a:prstGeom prst="rect">
            <a:avLst/>
          </a:prstGeom>
          <a:solidFill>
            <a:srgbClr val="FF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200">
                <a:latin typeface="MyriadPro-Light"/>
                <a:ea typeface="MyriadPro-Light"/>
                <a:cs typeface="MyriadPro-Light"/>
                <a:sym typeface="MyriadPro-Light"/>
              </a:defRPr>
            </a:lvl1pPr>
          </a:lstStyle>
          <a:p>
            <a:pPr/>
            <a:r>
              <a:t>more examples of the names of rivers, seas, deserts, mountain ranges, and monuments.</a:t>
            </a:r>
          </a:p>
        </p:txBody>
      </p:sp>
      <p:sp>
        <p:nvSpPr>
          <p:cNvPr id="266" name="مستطيل 5"/>
          <p:cNvSpPr/>
          <p:nvPr/>
        </p:nvSpPr>
        <p:spPr>
          <a:xfrm>
            <a:off x="1705224" y="3161799"/>
            <a:ext cx="2035037" cy="459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2400" u="sng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The 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Nile River</a:t>
            </a:r>
          </a:p>
        </p:txBody>
      </p:sp>
      <p:sp>
        <p:nvSpPr>
          <p:cNvPr id="267" name="مستطيل 6"/>
          <p:cNvSpPr/>
          <p:nvPr/>
        </p:nvSpPr>
        <p:spPr>
          <a:xfrm>
            <a:off x="4349361" y="3192779"/>
            <a:ext cx="2611449" cy="459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2400">
                <a:latin typeface="-apple-system"/>
                <a:ea typeface="-apple-system"/>
                <a:cs typeface="-apple-system"/>
                <a:sym typeface="-apple-system"/>
              </a:defRPr>
            </a:lvl1pPr>
          </a:lstStyle>
          <a:p>
            <a:pPr/>
            <a:r>
              <a:t>The Amazon River</a:t>
            </a:r>
          </a:p>
        </p:txBody>
      </p:sp>
      <p:sp>
        <p:nvSpPr>
          <p:cNvPr id="268" name="مستطيل 7"/>
          <p:cNvSpPr/>
          <p:nvPr/>
        </p:nvSpPr>
        <p:spPr>
          <a:xfrm>
            <a:off x="7384984" y="3090763"/>
            <a:ext cx="2983370" cy="459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24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The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Mississippi River</a:t>
            </a:r>
          </a:p>
        </p:txBody>
      </p:sp>
      <p:sp>
        <p:nvSpPr>
          <p:cNvPr id="269" name="مستطيل 8"/>
          <p:cNvSpPr/>
          <p:nvPr/>
        </p:nvSpPr>
        <p:spPr>
          <a:xfrm>
            <a:off x="1895203" y="3896646"/>
            <a:ext cx="1921531" cy="485141"/>
          </a:xfrm>
          <a:prstGeom prst="rect">
            <a:avLst/>
          </a:prstGeom>
          <a:solidFill>
            <a:srgbClr val="93CD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600">
                <a:solidFill>
                  <a:srgbClr val="222222"/>
                </a:solidFill>
                <a:latin typeface="Noto Naskh Arabic UI"/>
                <a:ea typeface="Noto Naskh Arabic UI"/>
                <a:cs typeface="Noto Naskh Arabic UI"/>
                <a:sym typeface="Noto Naskh Arabic UI"/>
              </a:defRPr>
            </a:lvl1pPr>
          </a:lstStyle>
          <a:p>
            <a:pPr/>
            <a:r>
              <a:t>Arabian Sea</a:t>
            </a:r>
          </a:p>
        </p:txBody>
      </p:sp>
      <p:sp>
        <p:nvSpPr>
          <p:cNvPr id="270" name="مستطيل 9"/>
          <p:cNvSpPr/>
          <p:nvPr/>
        </p:nvSpPr>
        <p:spPr>
          <a:xfrm>
            <a:off x="4371163" y="3896646"/>
            <a:ext cx="2141288" cy="485141"/>
          </a:xfrm>
          <a:prstGeom prst="rect">
            <a:avLst/>
          </a:prstGeom>
          <a:solidFill>
            <a:srgbClr val="93CD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6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Pacific Ocean</a:t>
            </a:r>
          </a:p>
        </p:txBody>
      </p:sp>
      <p:sp>
        <p:nvSpPr>
          <p:cNvPr id="271" name="مستطيل 10"/>
          <p:cNvSpPr/>
          <p:nvPr/>
        </p:nvSpPr>
        <p:spPr>
          <a:xfrm>
            <a:off x="7066880" y="3896646"/>
            <a:ext cx="2696578" cy="459741"/>
          </a:xfrm>
          <a:prstGeom prst="rect">
            <a:avLst/>
          </a:prstGeom>
          <a:solidFill>
            <a:srgbClr val="93CD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4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Mediterranean Sea</a:t>
            </a:r>
          </a:p>
        </p:txBody>
      </p:sp>
      <p:sp>
        <p:nvSpPr>
          <p:cNvPr id="272" name="مستطيل 11"/>
          <p:cNvSpPr/>
          <p:nvPr/>
        </p:nvSpPr>
        <p:spPr>
          <a:xfrm>
            <a:off x="6790136" y="5943809"/>
            <a:ext cx="3554424" cy="459741"/>
          </a:xfrm>
          <a:prstGeom prst="rect">
            <a:avLst/>
          </a:prstGeom>
          <a:solidFill>
            <a:srgbClr val="FAC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400">
                <a:solidFill>
                  <a:srgbClr val="222222"/>
                </a:solidFill>
                <a:latin typeface="Noto Naskh Arabic UI"/>
                <a:ea typeface="Noto Naskh Arabic UI"/>
                <a:cs typeface="Noto Naskh Arabic UI"/>
                <a:sym typeface="Noto Naskh Arabic UI"/>
              </a:defRPr>
            </a:lvl1pPr>
          </a:lstStyle>
          <a:p>
            <a:pPr/>
            <a:r>
              <a:t>The Great Victoria Desert</a:t>
            </a:r>
          </a:p>
        </p:txBody>
      </p:sp>
      <p:sp>
        <p:nvSpPr>
          <p:cNvPr id="273" name="مستطيل 12"/>
          <p:cNvSpPr/>
          <p:nvPr/>
        </p:nvSpPr>
        <p:spPr>
          <a:xfrm>
            <a:off x="6790136" y="5305211"/>
            <a:ext cx="2679314" cy="459741"/>
          </a:xfrm>
          <a:prstGeom prst="rect">
            <a:avLst/>
          </a:prstGeom>
          <a:solidFill>
            <a:srgbClr val="FAC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2400">
                <a:latin typeface="proxima"/>
                <a:ea typeface="proxima"/>
                <a:cs typeface="proxima"/>
                <a:sym typeface="proxima"/>
              </a:defRPr>
            </a:lvl1pPr>
          </a:lstStyle>
          <a:p>
            <a:pPr/>
            <a:r>
              <a:t>The Sahara Desert</a:t>
            </a:r>
          </a:p>
        </p:txBody>
      </p:sp>
      <p:sp>
        <p:nvSpPr>
          <p:cNvPr id="274" name="مستطيل 13"/>
          <p:cNvSpPr/>
          <p:nvPr/>
        </p:nvSpPr>
        <p:spPr>
          <a:xfrm>
            <a:off x="6790136" y="4688869"/>
            <a:ext cx="3289361" cy="459741"/>
          </a:xfrm>
          <a:prstGeom prst="rect">
            <a:avLst/>
          </a:prstGeom>
          <a:solidFill>
            <a:srgbClr val="FAC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400">
                <a:latin typeface="Noto Naskh Arabic UI"/>
                <a:ea typeface="Noto Naskh Arabic UI"/>
                <a:cs typeface="Noto Naskh Arabic UI"/>
                <a:sym typeface="Noto Naskh Arabic UI"/>
              </a:defRPr>
            </a:lvl1pPr>
          </a:lstStyle>
          <a:p>
            <a:pPr/>
            <a:r>
              <a:t>The Rub al Khali desert</a:t>
            </a:r>
          </a:p>
        </p:txBody>
      </p:sp>
      <p:sp>
        <p:nvSpPr>
          <p:cNvPr id="275" name="مستطيل 14"/>
          <p:cNvSpPr/>
          <p:nvPr/>
        </p:nvSpPr>
        <p:spPr>
          <a:xfrm>
            <a:off x="1597193" y="4688869"/>
            <a:ext cx="3535385" cy="412501"/>
          </a:xfrm>
          <a:prstGeom prst="rect">
            <a:avLst/>
          </a:prstGeom>
          <a:solidFill>
            <a:srgbClr val="99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1"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Himalayas Mountains</a:t>
            </a:r>
          </a:p>
        </p:txBody>
      </p:sp>
      <p:sp>
        <p:nvSpPr>
          <p:cNvPr id="276" name="مستطيل 15"/>
          <p:cNvSpPr/>
          <p:nvPr/>
        </p:nvSpPr>
        <p:spPr>
          <a:xfrm>
            <a:off x="1597193" y="5305211"/>
            <a:ext cx="3592969" cy="459741"/>
          </a:xfrm>
          <a:prstGeom prst="rect">
            <a:avLst/>
          </a:prstGeom>
          <a:solidFill>
            <a:srgbClr val="99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1" sz="2400">
                <a:latin typeface="Noto Naskh Arabic UI"/>
                <a:ea typeface="Noto Naskh Arabic UI"/>
                <a:cs typeface="Noto Naskh Arabic UI"/>
                <a:sym typeface="Noto Naskh Arabic UI"/>
              </a:defRPr>
            </a:lvl1pPr>
          </a:lstStyle>
          <a:p>
            <a:pPr/>
            <a:r>
              <a:t>The Sarawat Mountains </a:t>
            </a:r>
          </a:p>
        </p:txBody>
      </p:sp>
      <p:sp>
        <p:nvSpPr>
          <p:cNvPr id="277" name="مستطيل 16"/>
          <p:cNvSpPr/>
          <p:nvPr/>
        </p:nvSpPr>
        <p:spPr>
          <a:xfrm>
            <a:off x="1597193" y="5956509"/>
            <a:ext cx="3320688" cy="485141"/>
          </a:xfrm>
          <a:prstGeom prst="rect">
            <a:avLst/>
          </a:prstGeom>
          <a:solidFill>
            <a:srgbClr val="99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b="1" sz="2600">
                <a:latin typeface="Noto Naskh Arabic UI"/>
                <a:ea typeface="Noto Naskh Arabic UI"/>
                <a:cs typeface="Noto Naskh Arabic UI"/>
                <a:sym typeface="Noto Naskh Arabic UI"/>
              </a:defRPr>
            </a:pPr>
            <a:r>
              <a:t>The Alps Mountains</a:t>
            </a:r>
            <a:r>
              <a:rPr b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A5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عنصر نائب للتذييل 2"/>
          <p:cNvSpPr txBox="1"/>
          <p:nvPr/>
        </p:nvSpPr>
        <p:spPr>
          <a:xfrm>
            <a:off x="2939283" y="6523206"/>
            <a:ext cx="618939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1A2E40"/>
                </a:solidFill>
              </a:defRPr>
            </a:lvl1pPr>
          </a:lstStyle>
          <a:p>
            <a:pPr/>
            <a:r>
              <a:t>T.BUSHRA ALSWAILEM</a:t>
            </a:r>
          </a:p>
        </p:txBody>
      </p:sp>
      <p:sp>
        <p:nvSpPr>
          <p:cNvPr id="280" name="عنوان 1"/>
          <p:cNvSpPr txBox="1"/>
          <p:nvPr>
            <p:ph type="title"/>
          </p:nvPr>
        </p:nvSpPr>
        <p:spPr>
          <a:xfrm>
            <a:off x="7186429" y="2883414"/>
            <a:ext cx="9601201" cy="14859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Don’t use (the) with:</a:t>
            </a:r>
          </a:p>
        </p:txBody>
      </p:sp>
      <p:pic>
        <p:nvPicPr>
          <p:cNvPr id="281" name="عنصر نائب للمحتوى 4" descr="عنصر نائب للمحتوى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7335" y="4095191"/>
            <a:ext cx="2140382" cy="2129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رسم تخطيطي 9"/>
          <p:cNvGrpSpPr/>
          <p:nvPr/>
        </p:nvGrpSpPr>
        <p:grpSpPr>
          <a:xfrm>
            <a:off x="2551610" y="1935369"/>
            <a:ext cx="4264629" cy="5078313"/>
            <a:chOff x="286843" y="0"/>
            <a:chExt cx="4264628" cy="5078312"/>
          </a:xfrm>
        </p:grpSpPr>
        <p:sp>
          <p:nvSpPr>
            <p:cNvPr id="282" name="Triangle"/>
            <p:cNvSpPr/>
            <p:nvPr/>
          </p:nvSpPr>
          <p:spPr>
            <a:xfrm>
              <a:off x="286843" y="0"/>
              <a:ext cx="3708374" cy="5078313"/>
            </a:xfrm>
            <a:prstGeom prst="triangle">
              <a:avLst/>
            </a:prstGeom>
            <a:solidFill>
              <a:srgbClr val="FF0000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85" name="Group"/>
            <p:cNvGrpSpPr/>
            <p:nvPr/>
          </p:nvGrpSpPr>
          <p:grpSpPr>
            <a:xfrm>
              <a:off x="2141029" y="510557"/>
              <a:ext cx="2410443" cy="601066"/>
              <a:chOff x="0" y="0"/>
              <a:chExt cx="2410442" cy="601065"/>
            </a:xfrm>
          </p:grpSpPr>
          <p:sp>
            <p:nvSpPr>
              <p:cNvPr id="283" name="Rounded Rectangle"/>
              <p:cNvSpPr/>
              <p:nvPr/>
            </p:nvSpPr>
            <p:spPr>
              <a:xfrm>
                <a:off x="0" y="0"/>
                <a:ext cx="2410443" cy="6010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700"/>
                  </a:spcBef>
                  <a:defRPr sz="2500"/>
                </a:pPr>
              </a:p>
            </p:txBody>
          </p:sp>
          <p:sp>
            <p:nvSpPr>
              <p:cNvPr id="284" name="Games"/>
              <p:cNvSpPr txBox="1"/>
              <p:nvPr/>
            </p:nvSpPr>
            <p:spPr>
              <a:xfrm>
                <a:off x="29342" y="19227"/>
                <a:ext cx="2351759" cy="562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pPr/>
                <a:r>
                  <a:t>Games</a:t>
                </a:r>
              </a:p>
            </p:txBody>
          </p:sp>
        </p:grpSp>
        <p:grpSp>
          <p:nvGrpSpPr>
            <p:cNvPr id="288" name="Group"/>
            <p:cNvGrpSpPr/>
            <p:nvPr/>
          </p:nvGrpSpPr>
          <p:grpSpPr>
            <a:xfrm>
              <a:off x="2141029" y="1186757"/>
              <a:ext cx="2410443" cy="601066"/>
              <a:chOff x="0" y="0"/>
              <a:chExt cx="2410442" cy="601065"/>
            </a:xfrm>
          </p:grpSpPr>
          <p:sp>
            <p:nvSpPr>
              <p:cNvPr id="286" name="Rounded Rectangle"/>
              <p:cNvSpPr/>
              <p:nvPr/>
            </p:nvSpPr>
            <p:spPr>
              <a:xfrm>
                <a:off x="0" y="0"/>
                <a:ext cx="2410443" cy="6010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34925" cap="flat">
                <a:solidFill>
                  <a:srgbClr val="876F3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700"/>
                  </a:spcBef>
                  <a:defRPr sz="2500"/>
                </a:pPr>
              </a:p>
            </p:txBody>
          </p:sp>
          <p:sp>
            <p:nvSpPr>
              <p:cNvPr id="287" name="Proper names"/>
              <p:cNvSpPr txBox="1"/>
              <p:nvPr/>
            </p:nvSpPr>
            <p:spPr>
              <a:xfrm>
                <a:off x="29342" y="19227"/>
                <a:ext cx="2351759" cy="562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pPr/>
                <a:r>
                  <a:t>Proper names</a:t>
                </a:r>
              </a:p>
            </p:txBody>
          </p:sp>
        </p:grpSp>
        <p:grpSp>
          <p:nvGrpSpPr>
            <p:cNvPr id="291" name="Group"/>
            <p:cNvGrpSpPr/>
            <p:nvPr/>
          </p:nvGrpSpPr>
          <p:grpSpPr>
            <a:xfrm>
              <a:off x="2141029" y="1862957"/>
              <a:ext cx="2410443" cy="601066"/>
              <a:chOff x="0" y="0"/>
              <a:chExt cx="2410442" cy="601065"/>
            </a:xfrm>
          </p:grpSpPr>
          <p:sp>
            <p:nvSpPr>
              <p:cNvPr id="289" name="Rounded Rectangle"/>
              <p:cNvSpPr/>
              <p:nvPr/>
            </p:nvSpPr>
            <p:spPr>
              <a:xfrm>
                <a:off x="0" y="0"/>
                <a:ext cx="2410443" cy="6010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34925" cap="flat">
                <a:solidFill>
                  <a:srgbClr val="7C873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700"/>
                  </a:spcBef>
                  <a:defRPr sz="2500"/>
                </a:pPr>
              </a:p>
            </p:txBody>
          </p:sp>
          <p:sp>
            <p:nvSpPr>
              <p:cNvPr id="290" name="Months"/>
              <p:cNvSpPr txBox="1"/>
              <p:nvPr/>
            </p:nvSpPr>
            <p:spPr>
              <a:xfrm>
                <a:off x="29342" y="19227"/>
                <a:ext cx="2351759" cy="562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pPr/>
                <a:r>
                  <a:t>Months</a:t>
                </a:r>
              </a:p>
            </p:txBody>
          </p:sp>
        </p:grpSp>
        <p:grpSp>
          <p:nvGrpSpPr>
            <p:cNvPr id="294" name="Group"/>
            <p:cNvGrpSpPr/>
            <p:nvPr/>
          </p:nvGrpSpPr>
          <p:grpSpPr>
            <a:xfrm>
              <a:off x="2141029" y="2539156"/>
              <a:ext cx="2410443" cy="601066"/>
              <a:chOff x="0" y="0"/>
              <a:chExt cx="2410442" cy="601065"/>
            </a:xfrm>
          </p:grpSpPr>
          <p:sp>
            <p:nvSpPr>
              <p:cNvPr id="292" name="Rounded Rectangle"/>
              <p:cNvSpPr/>
              <p:nvPr/>
            </p:nvSpPr>
            <p:spPr>
              <a:xfrm>
                <a:off x="0" y="0"/>
                <a:ext cx="2410443" cy="6010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34925" cap="flat">
                <a:solidFill>
                  <a:srgbClr val="5F863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700"/>
                  </a:spcBef>
                  <a:defRPr sz="2500"/>
                </a:pPr>
              </a:p>
            </p:txBody>
          </p:sp>
          <p:sp>
            <p:nvSpPr>
              <p:cNvPr id="293" name="Days"/>
              <p:cNvSpPr txBox="1"/>
              <p:nvPr/>
            </p:nvSpPr>
            <p:spPr>
              <a:xfrm>
                <a:off x="29342" y="19227"/>
                <a:ext cx="2351759" cy="562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pPr/>
                <a:r>
                  <a:t>Days</a:t>
                </a:r>
              </a:p>
            </p:txBody>
          </p:sp>
        </p:grpSp>
        <p:grpSp>
          <p:nvGrpSpPr>
            <p:cNvPr id="297" name="Group"/>
            <p:cNvGrpSpPr/>
            <p:nvPr/>
          </p:nvGrpSpPr>
          <p:grpSpPr>
            <a:xfrm>
              <a:off x="2141029" y="3215355"/>
              <a:ext cx="2410443" cy="601066"/>
              <a:chOff x="0" y="0"/>
              <a:chExt cx="2410442" cy="601065"/>
            </a:xfrm>
          </p:grpSpPr>
          <p:sp>
            <p:nvSpPr>
              <p:cNvPr id="295" name="Rounded Rectangle"/>
              <p:cNvSpPr/>
              <p:nvPr/>
            </p:nvSpPr>
            <p:spPr>
              <a:xfrm>
                <a:off x="0" y="0"/>
                <a:ext cx="2410443" cy="6010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34925" cap="flat">
                <a:solidFill>
                  <a:srgbClr val="47854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700"/>
                  </a:spcBef>
                  <a:defRPr sz="2500"/>
                </a:pPr>
              </a:p>
            </p:txBody>
          </p:sp>
          <p:sp>
            <p:nvSpPr>
              <p:cNvPr id="296" name="Meals"/>
              <p:cNvSpPr txBox="1"/>
              <p:nvPr/>
            </p:nvSpPr>
            <p:spPr>
              <a:xfrm>
                <a:off x="29342" y="19227"/>
                <a:ext cx="2351759" cy="562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pPr/>
                <a:r>
                  <a:t>Meals</a:t>
                </a:r>
              </a:p>
            </p:txBody>
          </p:sp>
        </p:grpSp>
        <p:grpSp>
          <p:nvGrpSpPr>
            <p:cNvPr id="300" name="Group"/>
            <p:cNvGrpSpPr/>
            <p:nvPr/>
          </p:nvGrpSpPr>
          <p:grpSpPr>
            <a:xfrm>
              <a:off x="2141029" y="3891553"/>
              <a:ext cx="2410443" cy="601066"/>
              <a:chOff x="0" y="0"/>
              <a:chExt cx="2410442" cy="601065"/>
            </a:xfrm>
          </p:grpSpPr>
          <p:sp>
            <p:nvSpPr>
              <p:cNvPr id="298" name="Rounded Rectangle"/>
              <p:cNvSpPr/>
              <p:nvPr/>
            </p:nvSpPr>
            <p:spPr>
              <a:xfrm>
                <a:off x="0" y="0"/>
                <a:ext cx="2410443" cy="60106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700"/>
                  </a:spcBef>
                  <a:defRPr sz="2500"/>
                </a:pPr>
              </a:p>
            </p:txBody>
          </p:sp>
          <p:sp>
            <p:nvSpPr>
              <p:cNvPr id="299" name="sports"/>
              <p:cNvSpPr txBox="1"/>
              <p:nvPr/>
            </p:nvSpPr>
            <p:spPr>
              <a:xfrm>
                <a:off x="29342" y="19227"/>
                <a:ext cx="2351759" cy="562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/>
                </a:lvl1pPr>
              </a:lstStyle>
              <a:p>
                <a:pPr/>
                <a:r>
                  <a:t>sports</a:t>
                </a:r>
              </a:p>
            </p:txBody>
          </p:sp>
        </p:grpSp>
      </p:grpSp>
      <p:sp>
        <p:nvSpPr>
          <p:cNvPr id="302" name="مستطيل 10"/>
          <p:cNvSpPr/>
          <p:nvPr/>
        </p:nvSpPr>
        <p:spPr>
          <a:xfrm>
            <a:off x="1606730" y="3421267"/>
            <a:ext cx="2407599" cy="1812672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5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pic>
        <p:nvPicPr>
          <p:cNvPr id="303" name="صورة 7" descr="صورة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4783" y="3556546"/>
            <a:ext cx="1591491" cy="159149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4" name="جدول 12"/>
          <p:cNvGraphicFramePr/>
          <p:nvPr/>
        </p:nvGraphicFramePr>
        <p:xfrm>
          <a:off x="6818810" y="2481943"/>
          <a:ext cx="5159830" cy="39057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159829"/>
              </a:tblGrid>
              <a:tr h="3905794">
                <a:tc>
                  <a:txBody>
                    <a:bodyPr/>
                    <a:lstStyle/>
                    <a:p>
                      <a:pPr algn="ctr" defTabSz="914400">
                        <a:defRPr b="1" sz="18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B w="34925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5" name="جدول 13"/>
          <p:cNvGraphicFramePr/>
          <p:nvPr/>
        </p:nvGraphicFramePr>
        <p:xfrm>
          <a:off x="6816239" y="2495037"/>
          <a:ext cx="5225143" cy="5355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225142"/>
              </a:tblGrid>
              <a:tr h="5355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2500"/>
                        <a:t>Hide and seek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6" name="جدول 14"/>
          <p:cNvGraphicFramePr/>
          <p:nvPr/>
        </p:nvGraphicFramePr>
        <p:xfrm>
          <a:off x="6816239" y="3827419"/>
          <a:ext cx="5225143" cy="5355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225142"/>
              </a:tblGrid>
              <a:tr h="5355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2100"/>
                        <a:t>September,October ,November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7" name="جدول 15"/>
          <p:cNvGraphicFramePr/>
          <p:nvPr/>
        </p:nvGraphicFramePr>
        <p:xfrm>
          <a:off x="6816239" y="4505586"/>
          <a:ext cx="5225143" cy="5355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225142"/>
              </a:tblGrid>
              <a:tr h="5355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2400"/>
                        <a:t>Saturday,Sunday, Monday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8" name="جدول 16"/>
          <p:cNvGraphicFramePr/>
          <p:nvPr/>
        </p:nvGraphicFramePr>
        <p:xfrm>
          <a:off x="6816239" y="5148036"/>
          <a:ext cx="5225143" cy="5355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225142"/>
              </a:tblGrid>
              <a:tr h="5355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2500"/>
                        <a:t>Breakfast, lunch , dinner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9" name="جدول 17"/>
          <p:cNvGraphicFramePr/>
          <p:nvPr/>
        </p:nvGraphicFramePr>
        <p:xfrm>
          <a:off x="6816239" y="5897391"/>
          <a:ext cx="5225143" cy="5355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225142"/>
              </a:tblGrid>
              <a:tr h="5355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2300"/>
                        <a:t>Football, jogging ,swimming ,hocky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0" name="جدول 18"/>
          <p:cNvGraphicFramePr/>
          <p:nvPr/>
        </p:nvGraphicFramePr>
        <p:xfrm>
          <a:off x="6816239" y="3153494"/>
          <a:ext cx="5225143" cy="5355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225142"/>
              </a:tblGrid>
              <a:tr h="5355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2200"/>
                        <a:t>Ahmad ,Dubai,Sara,Sony,Twitter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1" name="صورة 1" descr="صورة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32051"/>
            <a:ext cx="12192001" cy="1227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765" y="50718"/>
            <a:ext cx="6467476" cy="55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383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G_3812.jpeg" descr="IMG_3812.jpeg"/>
          <p:cNvPicPr>
            <a:picLocks noChangeAspect="1"/>
          </p:cNvPicPr>
          <p:nvPr/>
        </p:nvPicPr>
        <p:blipFill>
          <a:blip r:embed="rId2">
            <a:extLst/>
          </a:blip>
          <a:srcRect l="0" t="8244" r="0" b="24516"/>
          <a:stretch>
            <a:fillRect/>
          </a:stretch>
        </p:blipFill>
        <p:spPr>
          <a:xfrm>
            <a:off x="2489620" y="193"/>
            <a:ext cx="7212760" cy="685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G_3822.jpeg" descr="IMG_3822.jpeg"/>
          <p:cNvPicPr>
            <a:picLocks noChangeAspect="1"/>
          </p:cNvPicPr>
          <p:nvPr/>
        </p:nvPicPr>
        <p:blipFill>
          <a:blip r:embed="rId2">
            <a:extLst/>
          </a:blip>
          <a:srcRect l="0" t="21161" r="0" b="12764"/>
          <a:stretch>
            <a:fillRect/>
          </a:stretch>
        </p:blipFill>
        <p:spPr>
          <a:xfrm>
            <a:off x="2362610" y="0"/>
            <a:ext cx="8039592" cy="6857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عنصر نائب للمحتوى 3" descr="عنصر نائب للمحتوى 3"/>
          <p:cNvPicPr>
            <a:picLocks noChangeAspect="1"/>
          </p:cNvPicPr>
          <p:nvPr/>
        </p:nvPicPr>
        <p:blipFill>
          <a:blip r:embed="rId2">
            <a:extLst/>
          </a:blip>
          <a:srcRect l="5732" t="2526" r="5732" b="0"/>
          <a:stretch>
            <a:fillRect/>
          </a:stretch>
        </p:blipFill>
        <p:spPr>
          <a:xfrm>
            <a:off x="-1" y="-77303"/>
            <a:ext cx="12501017" cy="6256442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مربع نص 4"/>
          <p:cNvSpPr txBox="1"/>
          <p:nvPr/>
        </p:nvSpPr>
        <p:spPr>
          <a:xfrm>
            <a:off x="5329682" y="3979585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1" name="مربع نص 6"/>
          <p:cNvSpPr txBox="1"/>
          <p:nvPr/>
        </p:nvSpPr>
        <p:spPr>
          <a:xfrm>
            <a:off x="6022013" y="3123221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2" name="مربع نص 7"/>
          <p:cNvSpPr txBox="1"/>
          <p:nvPr/>
        </p:nvSpPr>
        <p:spPr>
          <a:xfrm>
            <a:off x="2160947" y="1573853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3" name="مربع نص 8"/>
          <p:cNvSpPr txBox="1"/>
          <p:nvPr/>
        </p:nvSpPr>
        <p:spPr>
          <a:xfrm>
            <a:off x="10045451" y="3928704"/>
            <a:ext cx="692332" cy="62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4" name="مربع نص 9"/>
          <p:cNvSpPr txBox="1"/>
          <p:nvPr/>
        </p:nvSpPr>
        <p:spPr>
          <a:xfrm>
            <a:off x="2072136" y="4687942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5" name="مربع نص 10"/>
          <p:cNvSpPr txBox="1"/>
          <p:nvPr/>
        </p:nvSpPr>
        <p:spPr>
          <a:xfrm>
            <a:off x="8360929" y="4687942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6" name="مربع نص 11"/>
          <p:cNvSpPr txBox="1"/>
          <p:nvPr/>
        </p:nvSpPr>
        <p:spPr>
          <a:xfrm>
            <a:off x="7212872" y="1472691"/>
            <a:ext cx="1148059" cy="699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27" name="مستطيل 12"/>
          <p:cNvSpPr txBox="1"/>
          <p:nvPr/>
        </p:nvSpPr>
        <p:spPr>
          <a:xfrm>
            <a:off x="4129907" y="1373327"/>
            <a:ext cx="1069748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28" name="مستطيل 13"/>
          <p:cNvSpPr txBox="1"/>
          <p:nvPr/>
        </p:nvSpPr>
        <p:spPr>
          <a:xfrm>
            <a:off x="2507112" y="2171419"/>
            <a:ext cx="1069748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29" name="مستطيل 14"/>
          <p:cNvSpPr txBox="1"/>
          <p:nvPr/>
        </p:nvSpPr>
        <p:spPr>
          <a:xfrm>
            <a:off x="8640097" y="2198591"/>
            <a:ext cx="1203745" cy="959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7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30" name="مستطيل 15"/>
          <p:cNvSpPr txBox="1"/>
          <p:nvPr/>
        </p:nvSpPr>
        <p:spPr>
          <a:xfrm>
            <a:off x="5785597" y="2171700"/>
            <a:ext cx="1165163" cy="93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31" name="مستطيل 16"/>
          <p:cNvSpPr txBox="1"/>
          <p:nvPr/>
        </p:nvSpPr>
        <p:spPr>
          <a:xfrm>
            <a:off x="2229593" y="2850222"/>
            <a:ext cx="1247370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32" name="مستطيل 17"/>
          <p:cNvSpPr txBox="1"/>
          <p:nvPr/>
        </p:nvSpPr>
        <p:spPr>
          <a:xfrm>
            <a:off x="7212873" y="3701145"/>
            <a:ext cx="1069747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33" name="مستطيل 18"/>
          <p:cNvSpPr txBox="1"/>
          <p:nvPr/>
        </p:nvSpPr>
        <p:spPr>
          <a:xfrm>
            <a:off x="1259744" y="3706586"/>
            <a:ext cx="1247369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34" name="مستطيل 19"/>
          <p:cNvSpPr txBox="1"/>
          <p:nvPr/>
        </p:nvSpPr>
        <p:spPr>
          <a:xfrm>
            <a:off x="4129907" y="4551442"/>
            <a:ext cx="1069748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0" presetID="1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0" presetID="1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0" presetID="1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10" presetID="1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2"/>
      <p:bldP build="whole" bldLvl="1" animBg="1" rev="0" advAuto="0" spid="332" grpId="11"/>
      <p:bldP build="whole" bldLvl="1" animBg="1" rev="0" advAuto="0" spid="327" grpId="2"/>
      <p:bldP build="whole" bldLvl="1" animBg="1" rev="0" advAuto="0" spid="328" grpId="4"/>
      <p:bldP build="whole" bldLvl="1" animBg="1" rev="0" advAuto="0" spid="334" grpId="14"/>
      <p:bldP build="whole" bldLvl="1" animBg="1" rev="0" advAuto="0" spid="330" grpId="5"/>
      <p:bldP build="whole" bldLvl="1" animBg="1" rev="0" advAuto="0" spid="321" grpId="8"/>
      <p:bldP build="whole" bldLvl="1" animBg="1" rev="0" advAuto="0" spid="333" grpId="9"/>
      <p:bldP build="whole" bldLvl="1" animBg="1" rev="0" advAuto="0" spid="322" grpId="1"/>
      <p:bldP build="whole" bldLvl="1" animBg="1" rev="0" advAuto="0" spid="329" grpId="6"/>
      <p:bldP build="whole" bldLvl="1" animBg="1" rev="0" advAuto="0" spid="324" grpId="13"/>
      <p:bldP build="whole" bldLvl="1" animBg="1" rev="0" advAuto="0" spid="331" grpId="7"/>
      <p:bldP build="whole" bldLvl="1" animBg="1" rev="0" advAuto="0" spid="325" grpId="15"/>
      <p:bldP build="whole" bldLvl="1" animBg="1" rev="0" advAuto="0" spid="326" grpId="3"/>
      <p:bldP build="whole" bldLvl="1" animBg="1" rev="0" advAuto="0" spid="320" grpId="1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7" name="عنصر نائب للمحتوى 3" descr="عنصر نائب للمحتوى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828" y="408039"/>
            <a:ext cx="12250828" cy="5552065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مستطيل 4"/>
          <p:cNvSpPr txBox="1"/>
          <p:nvPr/>
        </p:nvSpPr>
        <p:spPr>
          <a:xfrm>
            <a:off x="1800192" y="1710034"/>
            <a:ext cx="853720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an</a:t>
            </a:r>
          </a:p>
        </p:txBody>
      </p:sp>
      <p:sp>
        <p:nvSpPr>
          <p:cNvPr id="339" name="مستطيل 5"/>
          <p:cNvSpPr txBox="1"/>
          <p:nvPr/>
        </p:nvSpPr>
        <p:spPr>
          <a:xfrm>
            <a:off x="4115541" y="1710034"/>
            <a:ext cx="1069747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0" name="مستطيل 6"/>
          <p:cNvSpPr txBox="1"/>
          <p:nvPr/>
        </p:nvSpPr>
        <p:spPr>
          <a:xfrm>
            <a:off x="6806428" y="1722831"/>
            <a:ext cx="1069747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1" name="مستطيل 7"/>
          <p:cNvSpPr txBox="1"/>
          <p:nvPr/>
        </p:nvSpPr>
        <p:spPr>
          <a:xfrm>
            <a:off x="2227052" y="4499612"/>
            <a:ext cx="1069747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2" name="مستطيل 8"/>
          <p:cNvSpPr txBox="1"/>
          <p:nvPr/>
        </p:nvSpPr>
        <p:spPr>
          <a:xfrm>
            <a:off x="979683" y="3888056"/>
            <a:ext cx="1247370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3" name="مستطيل 9"/>
          <p:cNvSpPr txBox="1"/>
          <p:nvPr/>
        </p:nvSpPr>
        <p:spPr>
          <a:xfrm>
            <a:off x="3507311" y="3745764"/>
            <a:ext cx="1069748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4" name="مستطيل 10"/>
          <p:cNvSpPr txBox="1"/>
          <p:nvPr/>
        </p:nvSpPr>
        <p:spPr>
          <a:xfrm>
            <a:off x="4461706" y="2400486"/>
            <a:ext cx="1069748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5" name="مستطيل 11"/>
          <p:cNvSpPr txBox="1"/>
          <p:nvPr/>
        </p:nvSpPr>
        <p:spPr>
          <a:xfrm>
            <a:off x="6806428" y="4548640"/>
            <a:ext cx="1069747" cy="89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46" name="مستطيل 12"/>
          <p:cNvSpPr txBox="1"/>
          <p:nvPr/>
        </p:nvSpPr>
        <p:spPr>
          <a:xfrm>
            <a:off x="9663880" y="4605073"/>
            <a:ext cx="1261365" cy="68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the/a</a:t>
            </a:r>
          </a:p>
        </p:txBody>
      </p:sp>
      <p:sp>
        <p:nvSpPr>
          <p:cNvPr id="347" name="مستطيل 13"/>
          <p:cNvSpPr txBox="1"/>
          <p:nvPr/>
        </p:nvSpPr>
        <p:spPr>
          <a:xfrm>
            <a:off x="8245913" y="3062444"/>
            <a:ext cx="472416" cy="89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48" name="مربع نص 14"/>
          <p:cNvSpPr txBox="1"/>
          <p:nvPr/>
        </p:nvSpPr>
        <p:spPr>
          <a:xfrm>
            <a:off x="2307746" y="2536985"/>
            <a:ext cx="692332" cy="62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49" name="مربع نص 15"/>
          <p:cNvSpPr txBox="1"/>
          <p:nvPr/>
        </p:nvSpPr>
        <p:spPr>
          <a:xfrm>
            <a:off x="1946226" y="3298223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50" name="مربع نص 16"/>
          <p:cNvSpPr txBox="1"/>
          <p:nvPr/>
        </p:nvSpPr>
        <p:spPr>
          <a:xfrm>
            <a:off x="5403669" y="3335443"/>
            <a:ext cx="692331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51" name="مربع نص 17"/>
          <p:cNvSpPr txBox="1"/>
          <p:nvPr/>
        </p:nvSpPr>
        <p:spPr>
          <a:xfrm>
            <a:off x="6995135" y="2607772"/>
            <a:ext cx="692332" cy="62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  <p:sp>
        <p:nvSpPr>
          <p:cNvPr id="352" name="مربع نص 18"/>
          <p:cNvSpPr txBox="1"/>
          <p:nvPr/>
        </p:nvSpPr>
        <p:spPr>
          <a:xfrm>
            <a:off x="4817155" y="4772612"/>
            <a:ext cx="692332" cy="62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×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0"/>
      <p:bldP build="whole" bldLvl="1" animBg="1" rev="0" advAuto="0" spid="350" grpId="8"/>
      <p:bldP build="whole" bldLvl="1" animBg="1" rev="0" advAuto="0" spid="344" grpId="5"/>
      <p:bldP build="whole" bldLvl="1" animBg="1" rev="0" advAuto="0" spid="352" grpId="13"/>
      <p:bldP build="whole" bldLvl="1" animBg="1" rev="0" advAuto="0" spid="351" grpId="6"/>
      <p:bldP build="whole" bldLvl="1" animBg="1" rev="0" advAuto="0" spid="349" grpId="7"/>
      <p:bldP build="whole" bldLvl="1" animBg="1" rev="0" advAuto="0" spid="339" grpId="2"/>
      <p:bldP build="whole" bldLvl="1" animBg="1" rev="0" advAuto="0" spid="346" grpId="15"/>
      <p:bldP build="whole" bldLvl="1" animBg="1" rev="0" advAuto="0" spid="348" grpId="4"/>
      <p:bldP build="whole" bldLvl="1" animBg="1" rev="0" advAuto="0" spid="340" grpId="3"/>
      <p:bldP build="whole" bldLvl="1" animBg="1" rev="0" advAuto="0" spid="347" grpId="9"/>
      <p:bldP build="whole" bldLvl="1" animBg="1" rev="0" advAuto="0" spid="345" grpId="14"/>
      <p:bldP build="whole" bldLvl="1" animBg="1" rev="0" advAuto="0" spid="343" grpId="11"/>
      <p:bldP build="whole" bldLvl="1" animBg="1" rev="0" advAuto="0" spid="338" grpId="1"/>
      <p:bldP build="whole" bldLvl="1" animBg="1" rev="0" advAuto="0" spid="341" grpId="1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Unit 3 Worksheet"/>
          <p:cNvSpPr txBox="1"/>
          <p:nvPr>
            <p:ph type="title"/>
          </p:nvPr>
        </p:nvSpPr>
        <p:spPr>
          <a:xfrm>
            <a:off x="765025" y="772402"/>
            <a:ext cx="9612972" cy="2852737"/>
          </a:xfrm>
          <a:prstGeom prst="rect">
            <a:avLst/>
          </a:prstGeom>
        </p:spPr>
        <p:txBody>
          <a:bodyPr/>
          <a:lstStyle/>
          <a:p>
            <a:pPr/>
            <a:r>
              <a:t>Unit 3 Worksheet </a:t>
            </a:r>
          </a:p>
        </p:txBody>
      </p:sp>
      <p:sp>
        <p:nvSpPr>
          <p:cNvPr id="355" name="https://www.liveworksheets.com/ac1255505i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u="sng">
                <a:solidFill>
                  <a:srgbClr val="52D6FC"/>
                </a:solidFill>
                <a:uFill>
                  <a:solidFill>
                    <a:srgbClr val="66C8E3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uFillTx/>
              </a:defRPr>
            </a:pPr>
            <a:r>
              <a:rPr u="sng">
                <a:uFill>
                  <a:solidFill>
                    <a:srgbClr val="66C8E3"/>
                  </a:solidFill>
                </a:uFill>
                <a:hlinkClick r:id="rId2" invalidUrl="" action="" tgtFrame="" tooltip="" history="1" highlightClick="0" endSnd="0"/>
              </a:rPr>
              <a:t>https://www.liveworksheets.com/ac1255505il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عنصر نائب للتذييل 1"/>
          <p:cNvSpPr txBox="1"/>
          <p:nvPr/>
        </p:nvSpPr>
        <p:spPr>
          <a:xfrm>
            <a:off x="2939283" y="6523206"/>
            <a:ext cx="618939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1A2E40"/>
                </a:solidFill>
              </a:defRPr>
            </a:lvl1pPr>
          </a:lstStyle>
          <a:p>
            <a:pPr/>
            <a:r>
              <a:t>T.BUSHRA ALSWAILEM</a:t>
            </a:r>
          </a:p>
        </p:txBody>
      </p:sp>
      <p:sp>
        <p:nvSpPr>
          <p:cNvPr id="358" name="مستطيل: زوايا مستديرة 41"/>
          <p:cNvSpPr/>
          <p:nvPr/>
        </p:nvSpPr>
        <p:spPr>
          <a:xfrm>
            <a:off x="838106" y="4943971"/>
            <a:ext cx="2366970" cy="1503026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 w="3492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مستطيل: زوايا مستديرة 37"/>
          <p:cNvSpPr/>
          <p:nvPr/>
        </p:nvSpPr>
        <p:spPr>
          <a:xfrm>
            <a:off x="1656046" y="2880288"/>
            <a:ext cx="2366971" cy="1503026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3492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89" name="مجموعة 17"/>
          <p:cNvGrpSpPr/>
          <p:nvPr/>
        </p:nvGrpSpPr>
        <p:grpSpPr>
          <a:xfrm>
            <a:off x="3468072" y="563944"/>
            <a:ext cx="8429696" cy="6263637"/>
            <a:chOff x="0" y="0"/>
            <a:chExt cx="8429694" cy="6263635"/>
          </a:xfrm>
        </p:grpSpPr>
        <p:sp>
          <p:nvSpPr>
            <p:cNvPr id="360" name="شكل حر: شكل 18"/>
            <p:cNvSpPr/>
            <p:nvPr/>
          </p:nvSpPr>
          <p:spPr>
            <a:xfrm>
              <a:off x="6980765" y="3694446"/>
              <a:ext cx="1" cy="688394"/>
            </a:xfrm>
            <a:prstGeom prst="line">
              <a:avLst/>
            </a:prstGeom>
            <a:noFill/>
            <a:ln w="349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شكل حر: شكل 19"/>
            <p:cNvSpPr/>
            <p:nvPr/>
          </p:nvSpPr>
          <p:spPr>
            <a:xfrm>
              <a:off x="4807560" y="1503025"/>
              <a:ext cx="2169722" cy="68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720"/>
                  </a:lnTo>
                  <a:lnTo>
                    <a:pt x="21600" y="14720"/>
                  </a:lnTo>
                  <a:lnTo>
                    <a:pt x="21600" y="21600"/>
                  </a:ln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شكل حر: شكل 20"/>
            <p:cNvSpPr/>
            <p:nvPr/>
          </p:nvSpPr>
          <p:spPr>
            <a:xfrm>
              <a:off x="2634279" y="3694446"/>
              <a:ext cx="1446482" cy="68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720"/>
                  </a:lnTo>
                  <a:lnTo>
                    <a:pt x="21600" y="14720"/>
                  </a:lnTo>
                  <a:lnTo>
                    <a:pt x="21600" y="21600"/>
                  </a:lnTo>
                </a:path>
              </a:pathLst>
            </a:custGeom>
            <a:noFill/>
            <a:ln w="349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شكل حر: شكل 21"/>
            <p:cNvSpPr/>
            <p:nvPr/>
          </p:nvSpPr>
          <p:spPr>
            <a:xfrm>
              <a:off x="1185425" y="3694446"/>
              <a:ext cx="1446482" cy="68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4720"/>
                  </a:lnTo>
                  <a:lnTo>
                    <a:pt x="0" y="14720"/>
                  </a:lnTo>
                  <a:lnTo>
                    <a:pt x="0" y="21600"/>
                  </a:lnTo>
                </a:path>
              </a:pathLst>
            </a:custGeom>
            <a:noFill/>
            <a:ln w="349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شكل حر: شكل 22"/>
            <p:cNvSpPr/>
            <p:nvPr/>
          </p:nvSpPr>
          <p:spPr>
            <a:xfrm>
              <a:off x="2634280" y="1503025"/>
              <a:ext cx="2169722" cy="68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4720"/>
                  </a:lnTo>
                  <a:lnTo>
                    <a:pt x="0" y="14720"/>
                  </a:lnTo>
                  <a:lnTo>
                    <a:pt x="0" y="21600"/>
                  </a:ln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مستطيل: زوايا مستديرة 23"/>
            <p:cNvSpPr/>
            <p:nvPr/>
          </p:nvSpPr>
          <p:spPr>
            <a:xfrm>
              <a:off x="3622134" y="0"/>
              <a:ext cx="2370851" cy="150302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68" name="شكل حر: شكل 24"/>
            <p:cNvGrpSpPr/>
            <p:nvPr/>
          </p:nvGrpSpPr>
          <p:grpSpPr>
            <a:xfrm>
              <a:off x="3819704" y="249847"/>
              <a:ext cx="2370853" cy="1503027"/>
              <a:chOff x="0" y="0"/>
              <a:chExt cx="2370851" cy="1503025"/>
            </a:xfrm>
          </p:grpSpPr>
          <p:sp>
            <p:nvSpPr>
              <p:cNvPr id="366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6600"/>
                </a:pPr>
              </a:p>
            </p:txBody>
          </p:sp>
          <p:sp>
            <p:nvSpPr>
              <p:cNvPr id="367" name="the"/>
              <p:cNvSpPr txBox="1"/>
              <p:nvPr/>
            </p:nvSpPr>
            <p:spPr>
              <a:xfrm>
                <a:off x="17462" y="107085"/>
                <a:ext cx="2335926" cy="12888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2700"/>
                  </a:spcBef>
                  <a:defRPr sz="6600"/>
                </a:lvl1pPr>
              </a:lstStyle>
              <a:p>
                <a:pPr/>
                <a:r>
                  <a:t>the</a:t>
                </a:r>
              </a:p>
            </p:txBody>
          </p:sp>
        </p:grpSp>
        <p:sp>
          <p:nvSpPr>
            <p:cNvPr id="369" name="مستطيل: زوايا مستديرة 25"/>
            <p:cNvSpPr/>
            <p:nvPr/>
          </p:nvSpPr>
          <p:spPr>
            <a:xfrm>
              <a:off x="1448854" y="2191420"/>
              <a:ext cx="2370851" cy="150302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2" name="شكل حر: شكل 26"/>
            <p:cNvGrpSpPr/>
            <p:nvPr/>
          </p:nvGrpSpPr>
          <p:grpSpPr>
            <a:xfrm>
              <a:off x="1712281" y="2420092"/>
              <a:ext cx="2370853" cy="1545375"/>
              <a:chOff x="0" y="0"/>
              <a:chExt cx="2370851" cy="1545374"/>
            </a:xfrm>
          </p:grpSpPr>
          <p:sp>
            <p:nvSpPr>
              <p:cNvPr id="370" name="Shape"/>
              <p:cNvSpPr/>
              <p:nvPr/>
            </p:nvSpPr>
            <p:spPr>
              <a:xfrm>
                <a:off x="0" y="21174"/>
                <a:ext cx="2370852" cy="1503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371" name="Groups of states and monuments"/>
              <p:cNvSpPr txBox="1"/>
              <p:nvPr/>
            </p:nvSpPr>
            <p:spPr>
              <a:xfrm>
                <a:off x="17462" y="-1"/>
                <a:ext cx="2335926" cy="15453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Groups of states and monuments</a:t>
                </a:r>
              </a:p>
            </p:txBody>
          </p:sp>
        </p:grpSp>
        <p:sp>
          <p:nvSpPr>
            <p:cNvPr id="373" name="مستطيل: زوايا مستديرة 27"/>
            <p:cNvSpPr/>
            <p:nvPr/>
          </p:nvSpPr>
          <p:spPr>
            <a:xfrm>
              <a:off x="0" y="4382840"/>
              <a:ext cx="2370851" cy="1503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6" name="شكل حر: شكل 28"/>
            <p:cNvGrpSpPr/>
            <p:nvPr/>
          </p:nvGrpSpPr>
          <p:grpSpPr>
            <a:xfrm>
              <a:off x="263428" y="4162493"/>
              <a:ext cx="2370852" cy="2101143"/>
              <a:chOff x="0" y="0"/>
              <a:chExt cx="2370851" cy="2101141"/>
            </a:xfrm>
          </p:grpSpPr>
          <p:sp>
            <p:nvSpPr>
              <p:cNvPr id="374" name="Shape"/>
              <p:cNvSpPr/>
              <p:nvPr/>
            </p:nvSpPr>
            <p:spPr>
              <a:xfrm>
                <a:off x="0" y="127923"/>
                <a:ext cx="2370852" cy="1845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375" name="The Eiffel tower…"/>
              <p:cNvSpPr txBox="1"/>
              <p:nvPr/>
            </p:nvSpPr>
            <p:spPr>
              <a:xfrm>
                <a:off x="17462" y="-1"/>
                <a:ext cx="2335926" cy="21011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pPr>
                <a:r>
                  <a:t>The Eiffel tower </a:t>
                </a:r>
              </a:p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pPr>
                <a:r>
                  <a:t>The national museum</a:t>
                </a:r>
              </a:p>
            </p:txBody>
          </p:sp>
        </p:grpSp>
        <p:sp>
          <p:nvSpPr>
            <p:cNvPr id="377" name="مستطيل: زوايا مستديرة 29"/>
            <p:cNvSpPr/>
            <p:nvPr/>
          </p:nvSpPr>
          <p:spPr>
            <a:xfrm>
              <a:off x="2897707" y="4382840"/>
              <a:ext cx="2370851" cy="1503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80" name="شكل حر: شكل 30"/>
            <p:cNvGrpSpPr/>
            <p:nvPr/>
          </p:nvGrpSpPr>
          <p:grpSpPr>
            <a:xfrm>
              <a:off x="3161135" y="4626418"/>
              <a:ext cx="2370853" cy="1503026"/>
              <a:chOff x="0" y="0"/>
              <a:chExt cx="2370851" cy="1503025"/>
            </a:xfrm>
          </p:grpSpPr>
          <p:sp>
            <p:nvSpPr>
              <p:cNvPr id="378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379" name="The United states"/>
              <p:cNvSpPr txBox="1"/>
              <p:nvPr/>
            </p:nvSpPr>
            <p:spPr>
              <a:xfrm>
                <a:off x="17462" y="179366"/>
                <a:ext cx="2335926" cy="1144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The United states</a:t>
                </a:r>
              </a:p>
            </p:txBody>
          </p:sp>
        </p:grpSp>
        <p:sp>
          <p:nvSpPr>
            <p:cNvPr id="381" name="مستطيل: زوايا مستديرة 31"/>
            <p:cNvSpPr/>
            <p:nvPr/>
          </p:nvSpPr>
          <p:spPr>
            <a:xfrm>
              <a:off x="5795414" y="2191420"/>
              <a:ext cx="2370852" cy="150302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84" name="شكل حر: شكل 32"/>
            <p:cNvGrpSpPr/>
            <p:nvPr/>
          </p:nvGrpSpPr>
          <p:grpSpPr>
            <a:xfrm>
              <a:off x="6058842" y="2441267"/>
              <a:ext cx="2370853" cy="1503027"/>
              <a:chOff x="0" y="0"/>
              <a:chExt cx="2370851" cy="1503025"/>
            </a:xfrm>
          </p:grpSpPr>
          <p:sp>
            <p:nvSpPr>
              <p:cNvPr id="382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383" name="One of a kind"/>
              <p:cNvSpPr txBox="1"/>
              <p:nvPr/>
            </p:nvSpPr>
            <p:spPr>
              <a:xfrm>
                <a:off x="17462" y="179366"/>
                <a:ext cx="2335926" cy="1144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One of a kind</a:t>
                </a:r>
              </a:p>
            </p:txBody>
          </p:sp>
        </p:grpSp>
        <p:sp>
          <p:nvSpPr>
            <p:cNvPr id="385" name="مستطيل: زوايا مستديرة 33"/>
            <p:cNvSpPr/>
            <p:nvPr/>
          </p:nvSpPr>
          <p:spPr>
            <a:xfrm>
              <a:off x="5795414" y="4382840"/>
              <a:ext cx="2370852" cy="1503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88" name="شكل حر: شكل 34"/>
            <p:cNvGrpSpPr/>
            <p:nvPr/>
          </p:nvGrpSpPr>
          <p:grpSpPr>
            <a:xfrm>
              <a:off x="6058842" y="4327361"/>
              <a:ext cx="2370853" cy="1854747"/>
              <a:chOff x="0" y="0"/>
              <a:chExt cx="2370851" cy="1854746"/>
            </a:xfrm>
          </p:grpSpPr>
          <p:sp>
            <p:nvSpPr>
              <p:cNvPr id="386" name="Shape"/>
              <p:cNvSpPr/>
              <p:nvPr/>
            </p:nvSpPr>
            <p:spPr>
              <a:xfrm>
                <a:off x="0" y="52664"/>
                <a:ext cx="2370852" cy="1749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387" name="Stars, sun,…"/>
              <p:cNvSpPr txBox="1"/>
              <p:nvPr/>
            </p:nvSpPr>
            <p:spPr>
              <a:xfrm>
                <a:off x="17462" y="0"/>
                <a:ext cx="2335926" cy="1854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pPr>
                <a:r>
                  <a:t>Stars, sun,</a:t>
                </a:r>
              </a:p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pPr>
                <a:r>
                  <a:t>Sky, moon,</a:t>
                </a:r>
              </a:p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pPr>
                <a:r>
                  <a:t>earth ,</a:t>
                </a:r>
              </a:p>
            </p:txBody>
          </p:sp>
        </p:grpSp>
      </p:grpSp>
      <p:sp>
        <p:nvSpPr>
          <p:cNvPr id="390" name="شكل حر: شكل 35"/>
          <p:cNvSpPr/>
          <p:nvPr/>
        </p:nvSpPr>
        <p:spPr>
          <a:xfrm>
            <a:off x="3963778" y="2505517"/>
            <a:ext cx="2169724" cy="68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4720"/>
                </a:lnTo>
                <a:lnTo>
                  <a:pt x="0" y="14720"/>
                </a:lnTo>
                <a:lnTo>
                  <a:pt x="0" y="21600"/>
                </a:lnTo>
              </a:path>
            </a:pathLst>
          </a:custGeom>
          <a:ln w="34925">
            <a:solidFill>
              <a:schemeClr val="accent4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93" name="شكل حر: شكل 36"/>
          <p:cNvGrpSpPr/>
          <p:nvPr/>
        </p:nvGrpSpPr>
        <p:grpSpPr>
          <a:xfrm>
            <a:off x="2021591" y="3094638"/>
            <a:ext cx="2366971" cy="1545375"/>
            <a:chOff x="0" y="0"/>
            <a:chExt cx="2366970" cy="1545374"/>
          </a:xfrm>
        </p:grpSpPr>
        <p:sp>
          <p:nvSpPr>
            <p:cNvPr id="391" name="Shape"/>
            <p:cNvSpPr/>
            <p:nvPr/>
          </p:nvSpPr>
          <p:spPr>
            <a:xfrm>
              <a:off x="0" y="21174"/>
              <a:ext cx="2366971" cy="150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967"/>
                    <a:pt x="614" y="0"/>
                    <a:pt x="1372" y="0"/>
                  </a:cubicBezTo>
                  <a:lnTo>
                    <a:pt x="20228" y="0"/>
                  </a:lnTo>
                  <a:cubicBezTo>
                    <a:pt x="20986" y="0"/>
                    <a:pt x="21600" y="967"/>
                    <a:pt x="21600" y="2160"/>
                  </a:cubicBezTo>
                  <a:cubicBezTo>
                    <a:pt x="21600" y="7920"/>
                    <a:pt x="21600" y="13680"/>
                    <a:pt x="21600" y="19440"/>
                  </a:cubicBezTo>
                  <a:cubicBezTo>
                    <a:pt x="21600" y="20633"/>
                    <a:pt x="20986" y="21600"/>
                    <a:pt x="20228" y="21600"/>
                  </a:cubicBezTo>
                  <a:lnTo>
                    <a:pt x="1372" y="21600"/>
                  </a:lnTo>
                  <a:cubicBezTo>
                    <a:pt x="61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/>
              </a:pPr>
            </a:p>
          </p:txBody>
        </p:sp>
        <p:sp>
          <p:nvSpPr>
            <p:cNvPr id="392" name="Known people or objects"/>
            <p:cNvSpPr txBox="1"/>
            <p:nvPr/>
          </p:nvSpPr>
          <p:spPr>
            <a:xfrm>
              <a:off x="17462" y="-1"/>
              <a:ext cx="2332045" cy="1545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54511" tIns="154511" rIns="154511" bIns="154511" numCol="1" anchor="ctr">
              <a:spAutoFit/>
            </a:bodyPr>
            <a:lstStyle>
              <a:lvl1pPr algn="ctr" defTabSz="1289050">
                <a:lnSpc>
                  <a:spcPct val="90000"/>
                </a:lnSpc>
                <a:spcBef>
                  <a:spcPts val="1200"/>
                </a:spcBef>
                <a:defRPr sz="2900"/>
              </a:lvl1pPr>
            </a:lstStyle>
            <a:p>
              <a:pPr/>
              <a:r>
                <a:t>Known people or objects</a:t>
              </a:r>
            </a:p>
          </p:txBody>
        </p:sp>
      </p:grpSp>
      <p:sp>
        <p:nvSpPr>
          <p:cNvPr id="394" name="شكل حر: شكل 39"/>
          <p:cNvSpPr/>
          <p:nvPr/>
        </p:nvSpPr>
        <p:spPr>
          <a:xfrm>
            <a:off x="1772394" y="4618837"/>
            <a:ext cx="1446482" cy="68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4720"/>
                </a:lnTo>
                <a:lnTo>
                  <a:pt x="0" y="14720"/>
                </a:lnTo>
                <a:lnTo>
                  <a:pt x="0" y="21600"/>
                </a:lnTo>
              </a:path>
            </a:pathLst>
          </a:custGeom>
          <a:ln w="3492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97" name="شكل حر: شكل 40"/>
          <p:cNvGrpSpPr/>
          <p:nvPr/>
        </p:nvGrpSpPr>
        <p:grpSpPr>
          <a:xfrm>
            <a:off x="992489" y="5169188"/>
            <a:ext cx="2366971" cy="1545375"/>
            <a:chOff x="0" y="0"/>
            <a:chExt cx="2366970" cy="1545374"/>
          </a:xfrm>
        </p:grpSpPr>
        <p:sp>
          <p:nvSpPr>
            <p:cNvPr id="395" name="Shape"/>
            <p:cNvSpPr/>
            <p:nvPr/>
          </p:nvSpPr>
          <p:spPr>
            <a:xfrm>
              <a:off x="0" y="21174"/>
              <a:ext cx="2366971" cy="150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967"/>
                    <a:pt x="614" y="0"/>
                    <a:pt x="1372" y="0"/>
                  </a:cubicBezTo>
                  <a:lnTo>
                    <a:pt x="20228" y="0"/>
                  </a:lnTo>
                  <a:cubicBezTo>
                    <a:pt x="20986" y="0"/>
                    <a:pt x="21600" y="967"/>
                    <a:pt x="21600" y="2160"/>
                  </a:cubicBezTo>
                  <a:cubicBezTo>
                    <a:pt x="21600" y="7920"/>
                    <a:pt x="21600" y="13680"/>
                    <a:pt x="21600" y="19440"/>
                  </a:cubicBezTo>
                  <a:cubicBezTo>
                    <a:pt x="21600" y="20633"/>
                    <a:pt x="20986" y="21600"/>
                    <a:pt x="20228" y="21600"/>
                  </a:cubicBezTo>
                  <a:lnTo>
                    <a:pt x="1372" y="21600"/>
                  </a:lnTo>
                  <a:cubicBezTo>
                    <a:pt x="61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349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/>
              </a:pPr>
            </a:p>
          </p:txBody>
        </p:sp>
        <p:sp>
          <p:nvSpPr>
            <p:cNvPr id="396" name="The tour guide is an expert."/>
            <p:cNvSpPr txBox="1"/>
            <p:nvPr/>
          </p:nvSpPr>
          <p:spPr>
            <a:xfrm>
              <a:off x="17462" y="-1"/>
              <a:ext cx="2332045" cy="1545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54511" tIns="154511" rIns="154511" bIns="154511" numCol="1" anchor="ctr">
              <a:spAutoFit/>
            </a:bodyPr>
            <a:lstStyle>
              <a:lvl1pPr algn="ctr" defTabSz="1289050">
                <a:lnSpc>
                  <a:spcPct val="90000"/>
                </a:lnSpc>
                <a:spcBef>
                  <a:spcPts val="1200"/>
                </a:spcBef>
                <a:defRPr sz="2900"/>
              </a:lvl1pPr>
            </a:lstStyle>
            <a:p>
              <a:pPr/>
              <a:r>
                <a:t>The tour guide is an expert.</a:t>
              </a:r>
            </a:p>
          </p:txBody>
        </p:sp>
      </p:grpSp>
      <p:pic>
        <p:nvPicPr>
          <p:cNvPr id="398" name="صورة 78" descr="صورة 7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134" y="25516"/>
            <a:ext cx="5260805" cy="179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صورة 75" descr="صورة 7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609" y="-341664"/>
            <a:ext cx="2380785" cy="3288005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مستطيل 80"/>
          <p:cNvSpPr txBox="1"/>
          <p:nvPr/>
        </p:nvSpPr>
        <p:spPr>
          <a:xfrm>
            <a:off x="820643" y="1009021"/>
            <a:ext cx="5682574" cy="81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AE7A3"/>
                </a:solidFill>
              </a:defRPr>
            </a:lvl1pPr>
          </a:lstStyle>
          <a:p>
            <a:pPr/>
            <a:r>
              <a:t>Definite article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عنصر نائب للتذييل 1"/>
          <p:cNvSpPr txBox="1"/>
          <p:nvPr/>
        </p:nvSpPr>
        <p:spPr>
          <a:xfrm>
            <a:off x="2939283" y="6523206"/>
            <a:ext cx="618939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1A2E40"/>
                </a:solidFill>
              </a:defRPr>
            </a:lvl1pPr>
          </a:lstStyle>
          <a:p>
            <a:pPr/>
            <a:r>
              <a:t>T.BUSHRA ALSWAILEM</a:t>
            </a:r>
          </a:p>
        </p:txBody>
      </p:sp>
      <p:pic>
        <p:nvPicPr>
          <p:cNvPr id="403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319" y="64591"/>
            <a:ext cx="11330760" cy="2094682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شكل حر: شكل 47"/>
          <p:cNvSpPr/>
          <p:nvPr/>
        </p:nvSpPr>
        <p:spPr>
          <a:xfrm>
            <a:off x="4818055" y="4600778"/>
            <a:ext cx="1" cy="688394"/>
          </a:xfrm>
          <a:prstGeom prst="line">
            <a:avLst/>
          </a:prstGeom>
          <a:ln w="3492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5" name="شكل حر: شكل 46"/>
          <p:cNvSpPr/>
          <p:nvPr/>
        </p:nvSpPr>
        <p:spPr>
          <a:xfrm>
            <a:off x="7801389" y="4576700"/>
            <a:ext cx="1" cy="688394"/>
          </a:xfrm>
          <a:prstGeom prst="line">
            <a:avLst/>
          </a:prstGeom>
          <a:ln w="3492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6" name="مستطيل: زوايا مستديرة 41"/>
          <p:cNvSpPr/>
          <p:nvPr/>
        </p:nvSpPr>
        <p:spPr>
          <a:xfrm>
            <a:off x="838106" y="4943971"/>
            <a:ext cx="2366970" cy="1503026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 w="3492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7" name="مستطيل: زوايا مستديرة 37"/>
          <p:cNvSpPr/>
          <p:nvPr/>
        </p:nvSpPr>
        <p:spPr>
          <a:xfrm>
            <a:off x="969819" y="2788621"/>
            <a:ext cx="2366970" cy="1503026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3492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35" name="مجموعة 17"/>
          <p:cNvGrpSpPr/>
          <p:nvPr/>
        </p:nvGrpSpPr>
        <p:grpSpPr>
          <a:xfrm>
            <a:off x="3445085" y="562856"/>
            <a:ext cx="8429695" cy="6135714"/>
            <a:chOff x="0" y="0"/>
            <a:chExt cx="8429694" cy="6135713"/>
          </a:xfrm>
        </p:grpSpPr>
        <p:sp>
          <p:nvSpPr>
            <p:cNvPr id="408" name="شكل حر: شكل 18"/>
            <p:cNvSpPr/>
            <p:nvPr/>
          </p:nvSpPr>
          <p:spPr>
            <a:xfrm>
              <a:off x="6980765" y="3694446"/>
              <a:ext cx="1" cy="688394"/>
            </a:xfrm>
            <a:prstGeom prst="line">
              <a:avLst/>
            </a:prstGeom>
            <a:noFill/>
            <a:ln w="349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شكل حر: شكل 19"/>
            <p:cNvSpPr/>
            <p:nvPr/>
          </p:nvSpPr>
          <p:spPr>
            <a:xfrm>
              <a:off x="4807560" y="1503025"/>
              <a:ext cx="2169722" cy="68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720"/>
                  </a:lnTo>
                  <a:lnTo>
                    <a:pt x="21600" y="14720"/>
                  </a:lnTo>
                  <a:lnTo>
                    <a:pt x="21600" y="21600"/>
                  </a:ln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شكل حر: شكل 22"/>
            <p:cNvSpPr/>
            <p:nvPr/>
          </p:nvSpPr>
          <p:spPr>
            <a:xfrm>
              <a:off x="2634279" y="1503025"/>
              <a:ext cx="2169723" cy="68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4720"/>
                  </a:lnTo>
                  <a:lnTo>
                    <a:pt x="0" y="14720"/>
                  </a:lnTo>
                  <a:lnTo>
                    <a:pt x="0" y="21600"/>
                  </a:ln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1" name="مستطيل: زوايا مستديرة 23"/>
            <p:cNvSpPr/>
            <p:nvPr/>
          </p:nvSpPr>
          <p:spPr>
            <a:xfrm>
              <a:off x="3622134" y="-1"/>
              <a:ext cx="2370851" cy="150302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14" name="شكل حر: شكل 24"/>
            <p:cNvGrpSpPr/>
            <p:nvPr/>
          </p:nvGrpSpPr>
          <p:grpSpPr>
            <a:xfrm>
              <a:off x="3819704" y="249846"/>
              <a:ext cx="2370853" cy="1503027"/>
              <a:chOff x="0" y="0"/>
              <a:chExt cx="2370851" cy="1503025"/>
            </a:xfrm>
          </p:grpSpPr>
          <p:sp>
            <p:nvSpPr>
              <p:cNvPr id="412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6600"/>
                </a:pPr>
              </a:p>
            </p:txBody>
          </p:sp>
          <p:sp>
            <p:nvSpPr>
              <p:cNvPr id="413" name="the"/>
              <p:cNvSpPr txBox="1"/>
              <p:nvPr/>
            </p:nvSpPr>
            <p:spPr>
              <a:xfrm>
                <a:off x="17462" y="107085"/>
                <a:ext cx="2335926" cy="12888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2700"/>
                  </a:spcBef>
                  <a:defRPr sz="6600"/>
                </a:lvl1pPr>
              </a:lstStyle>
              <a:p>
                <a:pPr/>
                <a:r>
                  <a:t>the</a:t>
                </a:r>
              </a:p>
            </p:txBody>
          </p:sp>
        </p:grpSp>
        <p:sp>
          <p:nvSpPr>
            <p:cNvPr id="415" name="مستطيل: زوايا مستديرة 25"/>
            <p:cNvSpPr/>
            <p:nvPr/>
          </p:nvSpPr>
          <p:spPr>
            <a:xfrm>
              <a:off x="180217" y="2348632"/>
              <a:ext cx="2370852" cy="150302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18" name="شكل حر: شكل 26"/>
            <p:cNvGrpSpPr/>
            <p:nvPr/>
          </p:nvGrpSpPr>
          <p:grpSpPr>
            <a:xfrm>
              <a:off x="263427" y="2568011"/>
              <a:ext cx="2370852" cy="1503027"/>
              <a:chOff x="0" y="0"/>
              <a:chExt cx="2370851" cy="1503025"/>
            </a:xfrm>
          </p:grpSpPr>
          <p:sp>
            <p:nvSpPr>
              <p:cNvPr id="416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417" name="Names of deserts"/>
              <p:cNvSpPr txBox="1"/>
              <p:nvPr/>
            </p:nvSpPr>
            <p:spPr>
              <a:xfrm>
                <a:off x="17462" y="179366"/>
                <a:ext cx="2335926" cy="1144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Names of deserts</a:t>
                </a:r>
              </a:p>
            </p:txBody>
          </p:sp>
        </p:grpSp>
        <p:sp>
          <p:nvSpPr>
            <p:cNvPr id="419" name="مستطيل: زوايا مستديرة 27"/>
            <p:cNvSpPr/>
            <p:nvPr/>
          </p:nvSpPr>
          <p:spPr>
            <a:xfrm>
              <a:off x="-1" y="4382839"/>
              <a:ext cx="2370852" cy="1503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22" name="شكل حر: شكل 28"/>
            <p:cNvGrpSpPr/>
            <p:nvPr/>
          </p:nvGrpSpPr>
          <p:grpSpPr>
            <a:xfrm>
              <a:off x="263428" y="4663573"/>
              <a:ext cx="2370852" cy="1472140"/>
              <a:chOff x="0" y="0"/>
              <a:chExt cx="2370851" cy="1472139"/>
            </a:xfrm>
          </p:grpSpPr>
          <p:sp>
            <p:nvSpPr>
              <p:cNvPr id="420" name="Shape"/>
              <p:cNvSpPr/>
              <p:nvPr/>
            </p:nvSpPr>
            <p:spPr>
              <a:xfrm>
                <a:off x="0" y="-1"/>
                <a:ext cx="2370852" cy="1472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421" name="The Arabian desert"/>
              <p:cNvSpPr txBox="1"/>
              <p:nvPr/>
            </p:nvSpPr>
            <p:spPr>
              <a:xfrm>
                <a:off x="17462" y="163922"/>
                <a:ext cx="2335926" cy="11442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The Arabian desert</a:t>
                </a:r>
              </a:p>
            </p:txBody>
          </p:sp>
        </p:grpSp>
        <p:sp>
          <p:nvSpPr>
            <p:cNvPr id="423" name="مستطيل: زوايا مستديرة 29"/>
            <p:cNvSpPr/>
            <p:nvPr/>
          </p:nvSpPr>
          <p:spPr>
            <a:xfrm>
              <a:off x="2897707" y="4382839"/>
              <a:ext cx="2370851" cy="1503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26" name="شكل حر: شكل 30"/>
            <p:cNvGrpSpPr/>
            <p:nvPr/>
          </p:nvGrpSpPr>
          <p:grpSpPr>
            <a:xfrm>
              <a:off x="3161135" y="4626418"/>
              <a:ext cx="2370853" cy="1503026"/>
              <a:chOff x="0" y="0"/>
              <a:chExt cx="2370851" cy="1503025"/>
            </a:xfrm>
          </p:grpSpPr>
          <p:sp>
            <p:nvSpPr>
              <p:cNvPr id="424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425" name="The Alps"/>
              <p:cNvSpPr txBox="1"/>
              <p:nvPr/>
            </p:nvSpPr>
            <p:spPr>
              <a:xfrm>
                <a:off x="17462" y="379906"/>
                <a:ext cx="2335926" cy="743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The Alps</a:t>
                </a:r>
              </a:p>
            </p:txBody>
          </p:sp>
        </p:grpSp>
        <p:sp>
          <p:nvSpPr>
            <p:cNvPr id="427" name="مستطيل: زوايا مستديرة 31"/>
            <p:cNvSpPr/>
            <p:nvPr/>
          </p:nvSpPr>
          <p:spPr>
            <a:xfrm>
              <a:off x="5795414" y="2191419"/>
              <a:ext cx="2370852" cy="150302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30" name="شكل حر: شكل 32"/>
            <p:cNvGrpSpPr/>
            <p:nvPr/>
          </p:nvGrpSpPr>
          <p:grpSpPr>
            <a:xfrm>
              <a:off x="6058842" y="2441266"/>
              <a:ext cx="2370853" cy="1503027"/>
              <a:chOff x="0" y="0"/>
              <a:chExt cx="2370851" cy="1503025"/>
            </a:xfrm>
          </p:grpSpPr>
          <p:sp>
            <p:nvSpPr>
              <p:cNvPr id="428" name="Shape"/>
              <p:cNvSpPr/>
              <p:nvPr/>
            </p:nvSpPr>
            <p:spPr>
              <a:xfrm>
                <a:off x="0" y="0"/>
                <a:ext cx="2370852" cy="150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429" name="Names of seas"/>
              <p:cNvSpPr txBox="1"/>
              <p:nvPr/>
            </p:nvSpPr>
            <p:spPr>
              <a:xfrm>
                <a:off x="17462" y="179366"/>
                <a:ext cx="2335926" cy="1144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Names of seas</a:t>
                </a:r>
              </a:p>
            </p:txBody>
          </p:sp>
        </p:grpSp>
        <p:sp>
          <p:nvSpPr>
            <p:cNvPr id="431" name="مستطيل: زوايا مستديرة 33"/>
            <p:cNvSpPr/>
            <p:nvPr/>
          </p:nvSpPr>
          <p:spPr>
            <a:xfrm>
              <a:off x="5795414" y="4382839"/>
              <a:ext cx="2370852" cy="1503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349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434" name="شكل حر: شكل 34"/>
            <p:cNvGrpSpPr/>
            <p:nvPr/>
          </p:nvGrpSpPr>
          <p:grpSpPr>
            <a:xfrm>
              <a:off x="6058842" y="4380026"/>
              <a:ext cx="2370853" cy="1749419"/>
              <a:chOff x="0" y="0"/>
              <a:chExt cx="2370851" cy="1749418"/>
            </a:xfrm>
          </p:grpSpPr>
          <p:sp>
            <p:nvSpPr>
              <p:cNvPr id="432" name="Shape"/>
              <p:cNvSpPr/>
              <p:nvPr/>
            </p:nvSpPr>
            <p:spPr>
              <a:xfrm>
                <a:off x="0" y="-1"/>
                <a:ext cx="2370852" cy="1749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"/>
                    </a:moveTo>
                    <a:cubicBezTo>
                      <a:pt x="0" y="967"/>
                      <a:pt x="614" y="0"/>
                      <a:pt x="1372" y="0"/>
                    </a:cubicBezTo>
                    <a:lnTo>
                      <a:pt x="20228" y="0"/>
                    </a:lnTo>
                    <a:cubicBezTo>
                      <a:pt x="20986" y="0"/>
                      <a:pt x="21600" y="967"/>
                      <a:pt x="21600" y="2160"/>
                    </a:cubicBezTo>
                    <a:cubicBezTo>
                      <a:pt x="21600" y="7920"/>
                      <a:pt x="21600" y="13680"/>
                      <a:pt x="21600" y="19440"/>
                    </a:cubicBezTo>
                    <a:cubicBezTo>
                      <a:pt x="21600" y="20633"/>
                      <a:pt x="20986" y="21600"/>
                      <a:pt x="20228" y="21600"/>
                    </a:cubicBezTo>
                    <a:lnTo>
                      <a:pt x="1372" y="21600"/>
                    </a:lnTo>
                    <a:cubicBezTo>
                      <a:pt x="614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34925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 sz="2900"/>
                </a:pPr>
              </a:p>
            </p:txBody>
          </p:sp>
          <p:sp>
            <p:nvSpPr>
              <p:cNvPr id="433" name="The Red Sea"/>
              <p:cNvSpPr txBox="1"/>
              <p:nvPr/>
            </p:nvSpPr>
            <p:spPr>
              <a:xfrm>
                <a:off x="17462" y="302562"/>
                <a:ext cx="2335926" cy="1144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4511" tIns="154511" rIns="154511" bIns="154511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The Red Sea</a:t>
                </a:r>
              </a:p>
            </p:txBody>
          </p:sp>
        </p:grpSp>
      </p:grpSp>
      <p:sp>
        <p:nvSpPr>
          <p:cNvPr id="436" name="شكل حر: شكل 35"/>
          <p:cNvSpPr/>
          <p:nvPr/>
        </p:nvSpPr>
        <p:spPr>
          <a:xfrm>
            <a:off x="3963778" y="2505517"/>
            <a:ext cx="2169724" cy="68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4720"/>
                </a:lnTo>
                <a:lnTo>
                  <a:pt x="0" y="14720"/>
                </a:lnTo>
                <a:lnTo>
                  <a:pt x="0" y="21600"/>
                </a:lnTo>
              </a:path>
            </a:pathLst>
          </a:custGeom>
          <a:ln w="34925">
            <a:solidFill>
              <a:schemeClr val="accent4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439" name="شكل حر: شكل 36"/>
          <p:cNvGrpSpPr/>
          <p:nvPr/>
        </p:nvGrpSpPr>
        <p:grpSpPr>
          <a:xfrm>
            <a:off x="1055446" y="3035013"/>
            <a:ext cx="2366971" cy="1503026"/>
            <a:chOff x="0" y="0"/>
            <a:chExt cx="2366970" cy="1503025"/>
          </a:xfrm>
        </p:grpSpPr>
        <p:sp>
          <p:nvSpPr>
            <p:cNvPr id="437" name="Shape"/>
            <p:cNvSpPr/>
            <p:nvPr/>
          </p:nvSpPr>
          <p:spPr>
            <a:xfrm>
              <a:off x="-1" y="0"/>
              <a:ext cx="2366972" cy="15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967"/>
                    <a:pt x="614" y="0"/>
                    <a:pt x="1372" y="0"/>
                  </a:cubicBezTo>
                  <a:lnTo>
                    <a:pt x="20228" y="0"/>
                  </a:lnTo>
                  <a:cubicBezTo>
                    <a:pt x="20986" y="0"/>
                    <a:pt x="21600" y="967"/>
                    <a:pt x="21600" y="2160"/>
                  </a:cubicBezTo>
                  <a:cubicBezTo>
                    <a:pt x="21600" y="7920"/>
                    <a:pt x="21600" y="13680"/>
                    <a:pt x="21600" y="19440"/>
                  </a:cubicBezTo>
                  <a:cubicBezTo>
                    <a:pt x="21600" y="20633"/>
                    <a:pt x="20986" y="21600"/>
                    <a:pt x="20228" y="21600"/>
                  </a:cubicBezTo>
                  <a:lnTo>
                    <a:pt x="1372" y="21600"/>
                  </a:lnTo>
                  <a:cubicBezTo>
                    <a:pt x="61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/>
              </a:pPr>
            </a:p>
          </p:txBody>
        </p:sp>
        <p:sp>
          <p:nvSpPr>
            <p:cNvPr id="438" name="Names of oceans"/>
            <p:cNvSpPr txBox="1"/>
            <p:nvPr/>
          </p:nvSpPr>
          <p:spPr>
            <a:xfrm>
              <a:off x="17462" y="179366"/>
              <a:ext cx="2332045" cy="1144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54511" tIns="154511" rIns="154511" bIns="154511" numCol="1" anchor="ctr">
              <a:spAutoFit/>
            </a:bodyPr>
            <a:lstStyle>
              <a:lvl1pPr algn="ctr" defTabSz="1289050">
                <a:lnSpc>
                  <a:spcPct val="90000"/>
                </a:lnSpc>
                <a:spcBef>
                  <a:spcPts val="1200"/>
                </a:spcBef>
                <a:defRPr sz="2900"/>
              </a:lvl1pPr>
            </a:lstStyle>
            <a:p>
              <a:pPr/>
              <a:r>
                <a:t>Names of oceans</a:t>
              </a:r>
            </a:p>
          </p:txBody>
        </p:sp>
      </p:grpSp>
      <p:sp>
        <p:nvSpPr>
          <p:cNvPr id="440" name="شكل حر: شكل 39"/>
          <p:cNvSpPr/>
          <p:nvPr/>
        </p:nvSpPr>
        <p:spPr>
          <a:xfrm>
            <a:off x="1559407" y="4538038"/>
            <a:ext cx="1446482" cy="68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4720"/>
                </a:lnTo>
                <a:lnTo>
                  <a:pt x="0" y="14720"/>
                </a:lnTo>
                <a:lnTo>
                  <a:pt x="0" y="21600"/>
                </a:lnTo>
              </a:path>
            </a:pathLst>
          </a:custGeom>
          <a:ln w="3492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443" name="شكل حر: شكل 40"/>
          <p:cNvGrpSpPr/>
          <p:nvPr/>
        </p:nvGrpSpPr>
        <p:grpSpPr>
          <a:xfrm>
            <a:off x="992489" y="5190363"/>
            <a:ext cx="2366971" cy="1503027"/>
            <a:chOff x="0" y="0"/>
            <a:chExt cx="2366970" cy="1503025"/>
          </a:xfrm>
        </p:grpSpPr>
        <p:sp>
          <p:nvSpPr>
            <p:cNvPr id="441" name="Shape"/>
            <p:cNvSpPr/>
            <p:nvPr/>
          </p:nvSpPr>
          <p:spPr>
            <a:xfrm>
              <a:off x="-1" y="0"/>
              <a:ext cx="2366972" cy="15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967"/>
                    <a:pt x="614" y="0"/>
                    <a:pt x="1372" y="0"/>
                  </a:cubicBezTo>
                  <a:lnTo>
                    <a:pt x="20228" y="0"/>
                  </a:lnTo>
                  <a:cubicBezTo>
                    <a:pt x="20986" y="0"/>
                    <a:pt x="21600" y="967"/>
                    <a:pt x="21600" y="2160"/>
                  </a:cubicBezTo>
                  <a:cubicBezTo>
                    <a:pt x="21600" y="7920"/>
                    <a:pt x="21600" y="13680"/>
                    <a:pt x="21600" y="19440"/>
                  </a:cubicBezTo>
                  <a:cubicBezTo>
                    <a:pt x="21600" y="20633"/>
                    <a:pt x="20986" y="21600"/>
                    <a:pt x="20228" y="21600"/>
                  </a:cubicBezTo>
                  <a:lnTo>
                    <a:pt x="1372" y="21600"/>
                  </a:lnTo>
                  <a:cubicBezTo>
                    <a:pt x="61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349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/>
              </a:pPr>
            </a:p>
          </p:txBody>
        </p:sp>
        <p:sp>
          <p:nvSpPr>
            <p:cNvPr id="442" name="The Pacific ocean"/>
            <p:cNvSpPr txBox="1"/>
            <p:nvPr/>
          </p:nvSpPr>
          <p:spPr>
            <a:xfrm>
              <a:off x="17462" y="179366"/>
              <a:ext cx="2332045" cy="1144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54511" tIns="154511" rIns="154511" bIns="154511" numCol="1" anchor="ctr">
              <a:spAutoFit/>
            </a:bodyPr>
            <a:lstStyle>
              <a:lvl1pPr algn="ctr" defTabSz="1289050">
                <a:lnSpc>
                  <a:spcPct val="90000"/>
                </a:lnSpc>
                <a:spcBef>
                  <a:spcPts val="1200"/>
                </a:spcBef>
                <a:defRPr sz="2900"/>
              </a:lvl1pPr>
            </a:lstStyle>
            <a:p>
              <a:pPr/>
              <a:r>
                <a:t>The Pacific ocean</a:t>
              </a:r>
            </a:p>
          </p:txBody>
        </p:sp>
      </p:grpSp>
      <p:sp>
        <p:nvSpPr>
          <p:cNvPr id="444" name="مستطيل: زوايا مستديرة 38"/>
          <p:cNvSpPr/>
          <p:nvPr/>
        </p:nvSpPr>
        <p:spPr>
          <a:xfrm>
            <a:off x="6474095" y="2847656"/>
            <a:ext cx="2370852" cy="1503027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34925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447" name="شكل حر: شكل 42"/>
          <p:cNvGrpSpPr/>
          <p:nvPr/>
        </p:nvGrpSpPr>
        <p:grpSpPr>
          <a:xfrm>
            <a:off x="6658984" y="3075252"/>
            <a:ext cx="2370853" cy="1545375"/>
            <a:chOff x="0" y="0"/>
            <a:chExt cx="2370851" cy="1545374"/>
          </a:xfrm>
        </p:grpSpPr>
        <p:sp>
          <p:nvSpPr>
            <p:cNvPr id="445" name="Shape"/>
            <p:cNvSpPr/>
            <p:nvPr/>
          </p:nvSpPr>
          <p:spPr>
            <a:xfrm>
              <a:off x="0" y="21174"/>
              <a:ext cx="2370852" cy="150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967"/>
                    <a:pt x="614" y="0"/>
                    <a:pt x="1372" y="0"/>
                  </a:cubicBezTo>
                  <a:lnTo>
                    <a:pt x="20228" y="0"/>
                  </a:lnTo>
                  <a:cubicBezTo>
                    <a:pt x="20986" y="0"/>
                    <a:pt x="21600" y="967"/>
                    <a:pt x="21600" y="2160"/>
                  </a:cubicBezTo>
                  <a:cubicBezTo>
                    <a:pt x="21600" y="7920"/>
                    <a:pt x="21600" y="13680"/>
                    <a:pt x="21600" y="19440"/>
                  </a:cubicBezTo>
                  <a:cubicBezTo>
                    <a:pt x="21600" y="20633"/>
                    <a:pt x="20986" y="21600"/>
                    <a:pt x="20228" y="21600"/>
                  </a:cubicBezTo>
                  <a:lnTo>
                    <a:pt x="1372" y="21600"/>
                  </a:lnTo>
                  <a:cubicBezTo>
                    <a:pt x="61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349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ts val="700"/>
                </a:spcBef>
                <a:defRPr sz="2900"/>
              </a:pPr>
            </a:p>
          </p:txBody>
        </p:sp>
        <p:sp>
          <p:nvSpPr>
            <p:cNvPr id="446" name="Names of mountain range"/>
            <p:cNvSpPr txBox="1"/>
            <p:nvPr/>
          </p:nvSpPr>
          <p:spPr>
            <a:xfrm>
              <a:off x="17462" y="-1"/>
              <a:ext cx="2335927" cy="1545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54511" tIns="154511" rIns="154511" bIns="154511" numCol="1" anchor="ctr">
              <a:spAutoFit/>
            </a:bodyPr>
            <a:lstStyle>
              <a:lvl1pPr algn="ctr" defTabSz="1289050">
                <a:lnSpc>
                  <a:spcPct val="90000"/>
                </a:lnSpc>
                <a:spcBef>
                  <a:spcPts val="1200"/>
                </a:spcBef>
                <a:defRPr sz="2900"/>
              </a:lvl1pPr>
            </a:lstStyle>
            <a:p>
              <a:pPr/>
              <a:r>
                <a:t>Names of mountain range</a:t>
              </a:r>
            </a:p>
          </p:txBody>
        </p:sp>
      </p:grpSp>
      <p:sp>
        <p:nvSpPr>
          <p:cNvPr id="448" name="موصل: على شكل مرفق 3"/>
          <p:cNvSpPr/>
          <p:nvPr/>
        </p:nvSpPr>
        <p:spPr>
          <a:xfrm flipV="1" rot="10800000">
            <a:off x="2153304" y="2505517"/>
            <a:ext cx="3942697" cy="283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4925">
            <a:solidFill>
              <a:schemeClr val="accent4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9" name="مستطيل 9"/>
          <p:cNvSpPr/>
          <p:nvPr/>
        </p:nvSpPr>
        <p:spPr>
          <a:xfrm>
            <a:off x="597999" y="67435"/>
            <a:ext cx="3415819" cy="932663"/>
          </a:xfrm>
          <a:prstGeom prst="rect">
            <a:avLst/>
          </a:prstGeom>
          <a:solidFill>
            <a:srgbClr val="FFFFFF"/>
          </a:solidFill>
          <a:ln w="34925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geography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A4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hat’s That?"/>
          <p:cNvSpPr txBox="1"/>
          <p:nvPr>
            <p:ph type="title"/>
          </p:nvPr>
        </p:nvSpPr>
        <p:spPr>
          <a:xfrm>
            <a:off x="-67483" y="-25307"/>
            <a:ext cx="8114595" cy="1508032"/>
          </a:xfrm>
          <a:prstGeom prst="rect">
            <a:avLst/>
          </a:prstGeom>
          <a:solidFill>
            <a:srgbClr val="FFF994"/>
          </a:solidFill>
        </p:spPr>
        <p:txBody>
          <a:bodyPr anchor="ctr"/>
          <a:lstStyle>
            <a:lvl1pPr>
              <a:defRPr b="1" sz="44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What’s That?</a:t>
            </a:r>
          </a:p>
        </p:txBody>
      </p:sp>
      <p:sp>
        <p:nvSpPr>
          <p:cNvPr id="151" name="Unit 3"/>
          <p:cNvSpPr txBox="1"/>
          <p:nvPr>
            <p:ph type="body" sz="quarter" idx="1"/>
          </p:nvPr>
        </p:nvSpPr>
        <p:spPr>
          <a:xfrm>
            <a:off x="165301" y="97200"/>
            <a:ext cx="2328275" cy="1508033"/>
          </a:xfrm>
          <a:prstGeom prst="rect">
            <a:avLst/>
          </a:prstGeom>
        </p:spPr>
        <p:txBody>
          <a:bodyPr anchor="ctr"/>
          <a:lstStyle/>
          <a:p>
            <a:pPr>
              <a:defRPr b="1" sz="1800">
                <a:solidFill>
                  <a:srgbClr val="E22400"/>
                </a:solidFill>
              </a:defRPr>
            </a:pPr>
            <a:r>
              <a:t>Unit 3 </a:t>
            </a:r>
          </a:p>
          <a:p>
            <a:pPr>
              <a:defRPr b="1" sz="1800">
                <a:solidFill>
                  <a:srgbClr val="E22400"/>
                </a:solidFill>
              </a:defRPr>
            </a:pPr>
          </a:p>
          <a:p>
            <a:pPr>
              <a:defRPr b="1" sz="1800">
                <a:solidFill>
                  <a:srgbClr val="E22400"/>
                </a:solidFill>
              </a:defRPr>
            </a:pPr>
          </a:p>
        </p:txBody>
      </p:sp>
      <p:pic>
        <p:nvPicPr>
          <p:cNvPr id="152" name="FC1C1742-ABD7-4B2F-ABD4-1A55D3A23F06-L0-001.png" descr="FC1C1742-ABD7-4B2F-ABD4-1A55D3A23F0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6583" y="5651906"/>
            <a:ext cx="1824811" cy="950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665.png" descr="IMG_1665.png"/>
          <p:cNvPicPr>
            <a:picLocks noChangeAspect="1"/>
          </p:cNvPicPr>
          <p:nvPr/>
        </p:nvPicPr>
        <p:blipFill>
          <a:blip r:embed="rId3">
            <a:extLst/>
          </a:blip>
          <a:srcRect l="2860" t="5149" r="0" b="5149"/>
          <a:stretch>
            <a:fillRect/>
          </a:stretch>
        </p:blipFill>
        <p:spPr>
          <a:xfrm>
            <a:off x="3681089" y="1482724"/>
            <a:ext cx="4365837" cy="537539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"/>
          <p:cNvSpPr/>
          <p:nvPr/>
        </p:nvSpPr>
        <p:spPr>
          <a:xfrm>
            <a:off x="4034264" y="2000502"/>
            <a:ext cx="2617173" cy="295739"/>
          </a:xfrm>
          <a:prstGeom prst="rect">
            <a:avLst/>
          </a:prstGeom>
          <a:ln w="88900">
            <a:solidFill>
              <a:srgbClr val="E63B7A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r" defTabSz="914400"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5" name="مستطيل 1"/>
          <p:cNvSpPr/>
          <p:nvPr/>
        </p:nvSpPr>
        <p:spPr>
          <a:xfrm>
            <a:off x="1329438" y="5033791"/>
            <a:ext cx="1496241" cy="340182"/>
          </a:xfrm>
          <a:prstGeom prst="rect">
            <a:avLst/>
          </a:prstGeom>
          <a:solidFill>
            <a:srgbClr val="66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Page 25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AB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3816.png" descr="IMG_381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232"/>
          <a:stretch>
            <a:fillRect/>
          </a:stretch>
        </p:blipFill>
        <p:spPr>
          <a:xfrm>
            <a:off x="-92418" y="579067"/>
            <a:ext cx="12284300" cy="5788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عنصر نائب للتذييل 1"/>
          <p:cNvSpPr txBox="1"/>
          <p:nvPr/>
        </p:nvSpPr>
        <p:spPr>
          <a:xfrm>
            <a:off x="2939283" y="6523206"/>
            <a:ext cx="618939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1A2E40"/>
                </a:solidFill>
              </a:defRPr>
            </a:lvl1pPr>
          </a:lstStyle>
          <a:p>
            <a:pPr/>
            <a:r>
              <a:t>T.BUSHRA ALSWAILEM</a:t>
            </a:r>
          </a:p>
        </p:txBody>
      </p:sp>
      <p:grpSp>
        <p:nvGrpSpPr>
          <p:cNvPr id="175" name="رسم تخطيطي 5"/>
          <p:cNvGrpSpPr/>
          <p:nvPr/>
        </p:nvGrpSpPr>
        <p:grpSpPr>
          <a:xfrm>
            <a:off x="2066463" y="1046"/>
            <a:ext cx="7819589" cy="6758721"/>
            <a:chOff x="0" y="0"/>
            <a:chExt cx="7819588" cy="6758721"/>
          </a:xfrm>
        </p:grpSpPr>
        <p:grpSp>
          <p:nvGrpSpPr>
            <p:cNvPr id="162" name="Group"/>
            <p:cNvGrpSpPr/>
            <p:nvPr/>
          </p:nvGrpSpPr>
          <p:grpSpPr>
            <a:xfrm>
              <a:off x="2783512" y="0"/>
              <a:ext cx="2252565" cy="1464166"/>
              <a:chOff x="0" y="0"/>
              <a:chExt cx="2252564" cy="1464165"/>
            </a:xfrm>
          </p:grpSpPr>
          <p:sp>
            <p:nvSpPr>
              <p:cNvPr id="160" name="Rounded Rectangle"/>
              <p:cNvSpPr/>
              <p:nvPr/>
            </p:nvSpPr>
            <p:spPr>
              <a:xfrm>
                <a:off x="0" y="0"/>
                <a:ext cx="2252565" cy="146416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14300" dist="12700" dir="54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700"/>
                  </a:spcBef>
                  <a:defRPr sz="3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1" name="Indefinite…"/>
              <p:cNvSpPr txBox="1"/>
              <p:nvPr/>
            </p:nvSpPr>
            <p:spPr>
              <a:xfrm>
                <a:off x="71474" y="53087"/>
                <a:ext cx="2109615" cy="1357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pPr>
                <a:r>
                  <a:t>Indefinite</a:t>
                </a:r>
              </a:p>
              <a:p>
                <a:pPr algn="ctr"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pPr>
                <a:r>
                  <a:t>articles</a:t>
                </a:r>
              </a:p>
            </p:txBody>
          </p:sp>
        </p:grpSp>
        <p:grpSp>
          <p:nvGrpSpPr>
            <p:cNvPr id="165" name="Group"/>
            <p:cNvGrpSpPr/>
            <p:nvPr/>
          </p:nvGrpSpPr>
          <p:grpSpPr>
            <a:xfrm>
              <a:off x="5567024" y="2022339"/>
              <a:ext cx="2252565" cy="1464167"/>
              <a:chOff x="0" y="0"/>
              <a:chExt cx="2252564" cy="1464165"/>
            </a:xfrm>
          </p:grpSpPr>
          <p:sp>
            <p:nvSpPr>
              <p:cNvPr id="163" name="Rounded Rectangle"/>
              <p:cNvSpPr/>
              <p:nvPr/>
            </p:nvSpPr>
            <p:spPr>
              <a:xfrm>
                <a:off x="0" y="0"/>
                <a:ext cx="2252565" cy="1464166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14300" dist="12700" dir="54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700"/>
                  </a:spcBef>
                  <a:defRPr sz="3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4" name="a"/>
              <p:cNvSpPr txBox="1"/>
              <p:nvPr/>
            </p:nvSpPr>
            <p:spPr>
              <a:xfrm>
                <a:off x="71475" y="364570"/>
                <a:ext cx="2109615" cy="7350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>
                <a:lvl1pPr algn="ctr"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</a:t>
                </a:r>
              </a:p>
            </p:txBody>
          </p:sp>
        </p:grpSp>
        <p:grpSp>
          <p:nvGrpSpPr>
            <p:cNvPr id="168" name="Group"/>
            <p:cNvGrpSpPr/>
            <p:nvPr/>
          </p:nvGrpSpPr>
          <p:grpSpPr>
            <a:xfrm>
              <a:off x="4503817" y="5294555"/>
              <a:ext cx="2252565" cy="1464167"/>
              <a:chOff x="0" y="0"/>
              <a:chExt cx="2252564" cy="1464165"/>
            </a:xfrm>
          </p:grpSpPr>
          <p:sp>
            <p:nvSpPr>
              <p:cNvPr id="166" name="Rounded Rectangle"/>
              <p:cNvSpPr/>
              <p:nvPr/>
            </p:nvSpPr>
            <p:spPr>
              <a:xfrm>
                <a:off x="0" y="0"/>
                <a:ext cx="2252565" cy="1464166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14300" dist="12700" dir="54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700"/>
                  </a:spcBef>
                  <a:defRPr sz="3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7" name="A bicycle"/>
              <p:cNvSpPr txBox="1"/>
              <p:nvPr/>
            </p:nvSpPr>
            <p:spPr>
              <a:xfrm>
                <a:off x="71474" y="364570"/>
                <a:ext cx="2109615" cy="7350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>
                <a:lvl1pPr algn="ctr"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 bicycle</a:t>
                </a:r>
              </a:p>
            </p:txBody>
          </p:sp>
        </p:grpSp>
        <p:grpSp>
          <p:nvGrpSpPr>
            <p:cNvPr id="171" name="Group"/>
            <p:cNvGrpSpPr/>
            <p:nvPr/>
          </p:nvGrpSpPr>
          <p:grpSpPr>
            <a:xfrm>
              <a:off x="1063207" y="5294555"/>
              <a:ext cx="2252565" cy="1464167"/>
              <a:chOff x="0" y="0"/>
              <a:chExt cx="2252564" cy="1464165"/>
            </a:xfrm>
          </p:grpSpPr>
          <p:sp>
            <p:nvSpPr>
              <p:cNvPr id="169" name="Rounded Rectangle"/>
              <p:cNvSpPr/>
              <p:nvPr/>
            </p:nvSpPr>
            <p:spPr>
              <a:xfrm>
                <a:off x="0" y="0"/>
                <a:ext cx="2252565" cy="1464166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14300" dist="12700" dir="54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700"/>
                  </a:spcBef>
                  <a:defRPr sz="3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An apple"/>
              <p:cNvSpPr txBox="1"/>
              <p:nvPr/>
            </p:nvSpPr>
            <p:spPr>
              <a:xfrm>
                <a:off x="71474" y="364570"/>
                <a:ext cx="2109615" cy="7350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>
                <a:lvl1pPr algn="ctr"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An apple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0" y="2022339"/>
              <a:ext cx="2252565" cy="1464167"/>
              <a:chOff x="0" y="0"/>
              <a:chExt cx="2252564" cy="1464165"/>
            </a:xfrm>
          </p:grpSpPr>
          <p:sp>
            <p:nvSpPr>
              <p:cNvPr id="172" name="Rounded Rectangle"/>
              <p:cNvSpPr/>
              <p:nvPr/>
            </p:nvSpPr>
            <p:spPr>
              <a:xfrm>
                <a:off x="0" y="0"/>
                <a:ext cx="2252565" cy="1464166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14300" dist="12700" dir="54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700"/>
                  </a:spcBef>
                  <a:defRPr sz="3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an"/>
              <p:cNvSpPr txBox="1"/>
              <p:nvPr/>
            </p:nvSpPr>
            <p:spPr>
              <a:xfrm>
                <a:off x="71474" y="364570"/>
                <a:ext cx="2109616" cy="7350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5729" tIns="125729" rIns="125729" bIns="125729" numCol="1" anchor="ctr">
                <a:spAutoFit/>
              </a:bodyPr>
              <a:lstStyle>
                <a:lvl1pPr algn="ctr" defTabSz="1466850">
                  <a:lnSpc>
                    <a:spcPct val="90000"/>
                  </a:lnSpc>
                  <a:spcBef>
                    <a:spcPts val="1300"/>
                  </a:spcBef>
                  <a:defRPr sz="3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an</a:t>
                </a:r>
              </a:p>
            </p:txBody>
          </p:sp>
        </p:grpSp>
      </p:grpSp>
      <p:sp>
        <p:nvSpPr>
          <p:cNvPr id="176" name="موصل: منحني 39"/>
          <p:cNvSpPr/>
          <p:nvPr/>
        </p:nvSpPr>
        <p:spPr>
          <a:xfrm flipV="1" rot="10800000">
            <a:off x="4532810" y="1541415"/>
            <a:ext cx="1423853" cy="1319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4925">
            <a:solidFill>
              <a:schemeClr val="accent2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7" name="موصل: منحني 41"/>
          <p:cNvSpPr/>
          <p:nvPr/>
        </p:nvSpPr>
        <p:spPr>
          <a:xfrm>
            <a:off x="6235339" y="1541415"/>
            <a:ext cx="1354182" cy="1227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4925">
            <a:solidFill>
              <a:schemeClr val="accent2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8" name="رابط كسهم مستقيم 44"/>
          <p:cNvSpPr/>
          <p:nvPr/>
        </p:nvSpPr>
        <p:spPr>
          <a:xfrm>
            <a:off x="3866605" y="3566159"/>
            <a:ext cx="1" cy="1410790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رابط كسهم مستقيم 46"/>
          <p:cNvSpPr/>
          <p:nvPr/>
        </p:nvSpPr>
        <p:spPr>
          <a:xfrm>
            <a:off x="7955280" y="3553097"/>
            <a:ext cx="1" cy="1567544"/>
          </a:xfrm>
          <a:prstGeom prst="line">
            <a:avLst/>
          </a:prstGeom>
          <a:ln w="34925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69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3813.png" descr="IMG_381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6482"/>
          <a:stretch>
            <a:fillRect/>
          </a:stretch>
        </p:blipFill>
        <p:spPr>
          <a:xfrm>
            <a:off x="2248038" y="0"/>
            <a:ext cx="7788079" cy="6857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3815.png" descr="IMG_3815.png"/>
          <p:cNvPicPr>
            <a:picLocks noChangeAspect="1"/>
          </p:cNvPicPr>
          <p:nvPr/>
        </p:nvPicPr>
        <p:blipFill>
          <a:blip r:embed="rId2">
            <a:extLst/>
          </a:blip>
          <a:srcRect l="0" t="6603" r="0" b="27669"/>
          <a:stretch>
            <a:fillRect/>
          </a:stretch>
        </p:blipFill>
        <p:spPr>
          <a:xfrm>
            <a:off x="2064904" y="-189"/>
            <a:ext cx="8062192" cy="6858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3817.jpeg" descr="IMG_3817.jpeg"/>
          <p:cNvPicPr>
            <a:picLocks noChangeAspect="1"/>
          </p:cNvPicPr>
          <p:nvPr/>
        </p:nvPicPr>
        <p:blipFill>
          <a:blip r:embed="rId2">
            <a:extLst/>
          </a:blip>
          <a:srcRect l="4857" t="9183" r="4857" b="37487"/>
          <a:stretch>
            <a:fillRect/>
          </a:stretch>
        </p:blipFill>
        <p:spPr>
          <a:xfrm>
            <a:off x="1523999" y="-172"/>
            <a:ext cx="9144001" cy="6858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3E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مستطيل 2"/>
          <p:cNvSpPr/>
          <p:nvPr/>
        </p:nvSpPr>
        <p:spPr>
          <a:xfrm>
            <a:off x="9048328" y="261649"/>
            <a:ext cx="910293" cy="340183"/>
          </a:xfrm>
          <a:prstGeom prst="rect">
            <a:avLst/>
          </a:prstGeom>
          <a:solidFill>
            <a:srgbClr val="66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Page 25</a:t>
            </a:r>
          </a:p>
        </p:txBody>
      </p:sp>
      <p:pic>
        <p:nvPicPr>
          <p:cNvPr id="188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503" y="261649"/>
            <a:ext cx="6467476" cy="55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980728"/>
            <a:ext cx="6289230" cy="1324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Drawing"/>
          <p:cNvGrpSpPr/>
          <p:nvPr/>
        </p:nvGrpSpPr>
        <p:grpSpPr>
          <a:xfrm>
            <a:off x="129370" y="1035552"/>
            <a:ext cx="11943541" cy="5621552"/>
            <a:chOff x="-57149" y="-57149"/>
            <a:chExt cx="11943541" cy="5621550"/>
          </a:xfrm>
        </p:grpSpPr>
        <p:pic>
          <p:nvPicPr>
            <p:cNvPr id="19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56314" y="2168157"/>
              <a:ext cx="329750" cy="955824"/>
            </a:xfrm>
            <a:prstGeom prst="rect">
              <a:avLst/>
            </a:prstGeom>
            <a:effectLst/>
          </p:spPr>
        </p:pic>
        <p:pic>
          <p:nvPicPr>
            <p:cNvPr id="19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2605" y="2138102"/>
              <a:ext cx="1743251" cy="240530"/>
            </a:xfrm>
            <a:prstGeom prst="rect">
              <a:avLst/>
            </a:prstGeom>
            <a:effectLst/>
          </p:spPr>
        </p:pic>
        <p:pic>
          <p:nvPicPr>
            <p:cNvPr id="19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73250" y="2426625"/>
              <a:ext cx="733422" cy="865661"/>
            </a:xfrm>
            <a:prstGeom prst="rect">
              <a:avLst/>
            </a:prstGeom>
            <a:effectLst/>
          </p:spPr>
        </p:pic>
        <p:pic>
          <p:nvPicPr>
            <p:cNvPr id="19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71076" y="2698484"/>
              <a:ext cx="600620" cy="474852"/>
            </a:xfrm>
            <a:prstGeom prst="rect">
              <a:avLst/>
            </a:prstGeom>
            <a:effectLst/>
          </p:spPr>
        </p:pic>
        <p:pic>
          <p:nvPicPr>
            <p:cNvPr id="19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50287" y="1705242"/>
              <a:ext cx="2284231" cy="1256445"/>
            </a:xfrm>
            <a:prstGeom prst="rect">
              <a:avLst/>
            </a:prstGeom>
            <a:effectLst/>
          </p:spPr>
        </p:pic>
        <p:pic>
          <p:nvPicPr>
            <p:cNvPr id="20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75412" y="1380730"/>
              <a:ext cx="767557" cy="823586"/>
            </a:xfrm>
            <a:prstGeom prst="rect">
              <a:avLst/>
            </a:prstGeom>
            <a:effectLst/>
          </p:spPr>
        </p:pic>
        <p:pic>
          <p:nvPicPr>
            <p:cNvPr id="20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56298" y="2895474"/>
              <a:ext cx="2236144" cy="1532870"/>
            </a:xfrm>
            <a:prstGeom prst="rect">
              <a:avLst/>
            </a:prstGeom>
            <a:effectLst/>
          </p:spPr>
        </p:pic>
        <p:pic>
          <p:nvPicPr>
            <p:cNvPr id="20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65575" y="3845194"/>
              <a:ext cx="685506" cy="817574"/>
            </a:xfrm>
            <a:prstGeom prst="rect">
              <a:avLst/>
            </a:prstGeom>
            <a:effectLst/>
          </p:spPr>
        </p:pic>
        <p:pic>
          <p:nvPicPr>
            <p:cNvPr id="20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18333" y="503141"/>
              <a:ext cx="1282158" cy="1340560"/>
            </a:xfrm>
            <a:prstGeom prst="rect">
              <a:avLst/>
            </a:prstGeom>
            <a:effectLst/>
          </p:spPr>
        </p:pic>
        <p:pic>
          <p:nvPicPr>
            <p:cNvPr id="20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828950" y="1020077"/>
              <a:ext cx="288495" cy="757466"/>
            </a:xfrm>
            <a:prstGeom prst="rect">
              <a:avLst/>
            </a:prstGeom>
            <a:effectLst/>
          </p:spPr>
        </p:pic>
        <p:pic>
          <p:nvPicPr>
            <p:cNvPr id="21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693658" y="833740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23483" y="1122262"/>
              <a:ext cx="589161" cy="703368"/>
            </a:xfrm>
            <a:prstGeom prst="rect">
              <a:avLst/>
            </a:prstGeom>
            <a:effectLst/>
          </p:spPr>
        </p:pic>
        <p:pic>
          <p:nvPicPr>
            <p:cNvPr id="21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14741" y="1050132"/>
              <a:ext cx="797195" cy="1415934"/>
            </a:xfrm>
            <a:prstGeom prst="rect">
              <a:avLst/>
            </a:prstGeom>
            <a:effectLst/>
          </p:spPr>
        </p:pic>
        <p:pic>
          <p:nvPicPr>
            <p:cNvPr id="21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59540" y="1158328"/>
              <a:ext cx="691346" cy="871672"/>
            </a:xfrm>
            <a:prstGeom prst="rect">
              <a:avLst/>
            </a:prstGeom>
            <a:effectLst/>
          </p:spPr>
        </p:pic>
        <p:pic>
          <p:nvPicPr>
            <p:cNvPr id="21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914726" y="382923"/>
              <a:ext cx="444900" cy="1580958"/>
            </a:xfrm>
            <a:prstGeom prst="rect">
              <a:avLst/>
            </a:prstGeom>
            <a:effectLst/>
          </p:spPr>
        </p:pic>
        <p:pic>
          <p:nvPicPr>
            <p:cNvPr id="22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276661" y="1255021"/>
              <a:ext cx="756185" cy="720881"/>
            </a:xfrm>
            <a:prstGeom prst="rect">
              <a:avLst/>
            </a:prstGeom>
            <a:effectLst/>
          </p:spPr>
        </p:pic>
        <p:pic>
          <p:nvPicPr>
            <p:cNvPr id="22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984664" y="887838"/>
              <a:ext cx="901728" cy="984733"/>
            </a:xfrm>
            <a:prstGeom prst="rect">
              <a:avLst/>
            </a:prstGeom>
            <a:effectLst/>
          </p:spPr>
        </p:pic>
        <p:pic>
          <p:nvPicPr>
            <p:cNvPr id="22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53545" y="3670878"/>
              <a:ext cx="414845" cy="1058010"/>
            </a:xfrm>
            <a:prstGeom prst="rect">
              <a:avLst/>
            </a:prstGeom>
            <a:effectLst/>
          </p:spPr>
        </p:pic>
        <p:pic>
          <p:nvPicPr>
            <p:cNvPr id="22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43164" y="3326081"/>
              <a:ext cx="1227464" cy="638946"/>
            </a:xfrm>
            <a:prstGeom prst="rect">
              <a:avLst/>
            </a:prstGeom>
            <a:effectLst/>
          </p:spPr>
        </p:pic>
        <p:pic>
          <p:nvPicPr>
            <p:cNvPr id="22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49711" y="3039735"/>
              <a:ext cx="366759" cy="1286424"/>
            </a:xfrm>
            <a:prstGeom prst="rect">
              <a:avLst/>
            </a:prstGeom>
            <a:effectLst/>
          </p:spPr>
        </p:pic>
        <p:pic>
          <p:nvPicPr>
            <p:cNvPr id="23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92332" y="3472519"/>
              <a:ext cx="805553" cy="763476"/>
            </a:xfrm>
            <a:prstGeom prst="rect">
              <a:avLst/>
            </a:prstGeom>
            <a:effectLst/>
          </p:spPr>
        </p:pic>
        <p:pic>
          <p:nvPicPr>
            <p:cNvPr id="23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68489" y="3316236"/>
              <a:ext cx="540322" cy="785003"/>
            </a:xfrm>
            <a:prstGeom prst="rect">
              <a:avLst/>
            </a:prstGeom>
            <a:effectLst/>
          </p:spPr>
        </p:pic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42276" y="3430203"/>
              <a:ext cx="543579" cy="727651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494552" y="2835365"/>
              <a:ext cx="1391840" cy="1324718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762262" y="-57150"/>
              <a:ext cx="548714" cy="800821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436437" y="-39086"/>
              <a:ext cx="608430" cy="590408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37674" y="4626609"/>
              <a:ext cx="573509" cy="823586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948750" y="4526546"/>
              <a:ext cx="699399" cy="737311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253529" y="4605281"/>
              <a:ext cx="587399" cy="880979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30658" y="4613029"/>
              <a:ext cx="871597" cy="789078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86873" y="4591276"/>
              <a:ext cx="786822" cy="973125"/>
            </a:xfrm>
            <a:prstGeom prst="rect">
              <a:avLst/>
            </a:prstGeom>
            <a:effectLst/>
          </p:spPr>
        </p:pic>
        <p:pic>
          <p:nvPicPr>
            <p:cNvPr id="25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210810" y="4483885"/>
              <a:ext cx="1189267" cy="948277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57151" y="859366"/>
              <a:ext cx="4229460" cy="37038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7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مستطيل 2"/>
          <p:cNvSpPr/>
          <p:nvPr/>
        </p:nvSpPr>
        <p:spPr>
          <a:xfrm>
            <a:off x="9048328" y="261649"/>
            <a:ext cx="910293" cy="340183"/>
          </a:xfrm>
          <a:prstGeom prst="rect">
            <a:avLst/>
          </a:prstGeom>
          <a:solidFill>
            <a:srgbClr val="66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Page 25</a:t>
            </a:r>
          </a:p>
        </p:txBody>
      </p:sp>
      <p:pic>
        <p:nvPicPr>
          <p:cNvPr id="259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85480"/>
            <a:ext cx="6467475" cy="55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700774"/>
            <a:ext cx="12192001" cy="4230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قص">
  <a:themeElements>
    <a:clrScheme name="قص">
      <a:dk1>
        <a:srgbClr val="000000"/>
      </a:dk1>
      <a:lt1>
        <a:srgbClr val="EBE7DD"/>
      </a:lt1>
      <a:dk2>
        <a:srgbClr val="A7A7A7"/>
      </a:dk2>
      <a:lt2>
        <a:srgbClr val="535353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0000FF"/>
      </a:hlink>
      <a:folHlink>
        <a:srgbClr val="FF00FF"/>
      </a:folHlink>
    </a:clrScheme>
    <a:fontScheme name="قص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ق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قص">
  <a:themeElements>
    <a:clrScheme name="ق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0000FF"/>
      </a:hlink>
      <a:folHlink>
        <a:srgbClr val="FF00FF"/>
      </a:folHlink>
    </a:clrScheme>
    <a:fontScheme name="قص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ق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49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