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598" r:id="rId3"/>
    <p:sldId id="599" r:id="rId4"/>
    <p:sldId id="600" r:id="rId5"/>
    <p:sldId id="601" r:id="rId6"/>
    <p:sldId id="602" r:id="rId7"/>
    <p:sldId id="257" r:id="rId8"/>
    <p:sldId id="259" r:id="rId9"/>
    <p:sldId id="264" r:id="rId10"/>
    <p:sldId id="261" r:id="rId11"/>
    <p:sldId id="262" r:id="rId12"/>
    <p:sldId id="271" r:id="rId13"/>
    <p:sldId id="263" r:id="rId14"/>
    <p:sldId id="586" r:id="rId15"/>
    <p:sldId id="587" r:id="rId16"/>
    <p:sldId id="588" r:id="rId17"/>
    <p:sldId id="589" r:id="rId18"/>
    <p:sldId id="590" r:id="rId19"/>
    <p:sldId id="266" r:id="rId20"/>
    <p:sldId id="591" r:id="rId21"/>
    <p:sldId id="593" r:id="rId22"/>
    <p:sldId id="595" r:id="rId23"/>
    <p:sldId id="597" r:id="rId24"/>
    <p:sldId id="268" r:id="rId25"/>
    <p:sldId id="269" r:id="rId26"/>
    <p:sldId id="270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611F9-AAEC-A64C-9A49-0FF6E2AED803}" type="datetimeFigureOut">
              <a:rPr lang="en-SA" smtClean="0"/>
              <a:t>9/10/23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FA627-3E9C-8F4C-AE15-CDA575D66B66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205165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Whi</a:t>
            </a:r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4FA627-3E9C-8F4C-AE15-CDA575D66B66}" type="slidenum">
              <a:rPr lang="en-SA" smtClean="0"/>
              <a:t>16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962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72C304-62B3-AEAD-8025-9F10742A5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1E7A64F-AB88-1234-2DA2-317C732EA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C5E614-C394-3D23-7877-09965B095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BD565A-272D-8F37-6065-0633AF9A7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4033BD-49F0-9ED8-7E19-0AC08CC4E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618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C24087-C505-101D-E188-1F83638F0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3C8122A-5D22-C8D3-9BA4-DD6C4385F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F376B8D-206C-48AE-08D5-E96118915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9A9C239-FA91-A46C-9E01-59DFC2D4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E325AF1-F9F5-431E-0B28-C0776CC59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70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8A7AC31-C559-4FBD-6383-839EFEBA4C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A7A472E-3416-476B-E012-393FFBD02D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8497F4-443F-44C6-AFA8-619FFDD8C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1F1FF95-1F5A-3B98-F693-7B5D3D34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281219-5D7D-FD68-C936-7B1F3A9F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343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BBBAEF-C784-E583-5E6D-ADCB00150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BBF6C2-48C1-4CDB-ABDE-8702005F2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A097C9-81D1-4CEB-A955-97ED4D95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B2515D-A70B-3703-C00B-A42ADCAF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EE3254-85DA-F67E-401D-7DA29BA15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67312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C3B2B6-962F-A44E-02FF-8D4078C84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735B025-A586-D079-E770-363DADAAA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8D2810-8490-0830-6176-0682EE65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89DB4A-219D-2EAB-EC4C-57C1FA37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B2A8A5D-6E8D-E95A-BA23-6C40BD97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8019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27E697-27FC-0D22-E5C3-E10B4DCA4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2462FD2-FF39-EC68-5AD4-CDF2D6A59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609F1EE-6FBA-4529-7584-94C8DD6D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03FF650-2CE1-E880-9B4F-7CB5B4D8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5075E0-FD95-FC4D-8E8B-4E105FE1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1741103-1F72-406D-5FFF-8BA6D97D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800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850A018-8F02-7EBC-D81D-70448C0A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13D2AD6-652B-EA04-84AB-B5373C293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8CD689F-BDC7-1091-A405-B0EBC44BE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C4C3DF0-31D1-0C04-061C-20C6562907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AD694D8-2815-2E98-1B17-AD8014C1A8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32985B-D1FC-E983-5894-81A69E96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780DF2E-14F0-6E2A-A33B-BDB8D5B42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D963779-C6E2-5FD5-7FC0-16CA9F65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6824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1731BB-8101-A02C-84AE-1F45B7E4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00F3971-AAD6-A3D1-79A0-241246914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7B9C1A8-4659-D495-C036-DAFE1743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395A0A4-6EA5-FA9A-2809-73804D6F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775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95BE183-8096-BB29-CDA2-1DAB462F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B69876F-90E2-E691-D1B7-FF29E9DB9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2D33E49-D339-2B87-E621-722206F0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523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CB3417-5628-C88B-2304-AED400F8C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F9A969-173C-6862-54D7-AE3F42BF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9D0934-E955-AFA7-3D98-0A78E5835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D774D7B-EAD7-DC05-A547-CEC0C1301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ECE5DC3-5BC4-AA11-7B48-2C8C7E7CD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D086A04-13FE-36EC-1B06-6585D1041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774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DC8448-5AF0-02AD-61AA-AA3836D4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ED659692-5383-2187-EC29-C1CB8EF27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BE1C3F-E4E0-015D-F3F0-835C7A239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CE51418-954B-DBA0-092D-CF8B7649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F5283BB-1C79-90F6-AEF6-2497DFA9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91C2B5-080E-2FC8-9F57-FB844F332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2302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EE336BC-8876-4739-454D-F38CB9FD0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EC8233E-2337-4AD3-AF5B-AB9BE7EE8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1DD4BE-D143-0039-2009-D9B3419E8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9C9A-6E9D-744F-9499-3A486EFDB85C}" type="datetimeFigureOut">
              <a:rPr lang="ar-SA"/>
              <a:t>25 صفر،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DB12B0-D124-9856-09BF-447244E0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89D7E0-237C-F268-2393-893622CF9E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F8434-367E-A648-A686-9A18D6B5B8BD}" type="slidenum">
              <a:rPr lang="ar-SA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5960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70PQveXX8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43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343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4">
            <a:extLst>
              <a:ext uri="{FF2B5EF4-FFF2-40B4-BE49-F238E27FC236}">
                <a16:creationId xmlns:a16="http://schemas.microsoft.com/office/drawing/2014/main" id="{083F673A-DB34-B24B-7423-7A1FA57E1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0" r="1" b="21832"/>
          <a:stretch/>
        </p:blipFill>
        <p:spPr>
          <a:xfrm>
            <a:off x="243840" y="256540"/>
            <a:ext cx="11704320" cy="4251066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768503F-B8EF-FE0A-5D97-11513B56BD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3557022"/>
            <a:ext cx="8767860" cy="2683289"/>
          </a:xfrm>
        </p:spPr>
        <p:txBody>
          <a:bodyPr>
            <a:noAutofit/>
          </a:bodyPr>
          <a:lstStyle/>
          <a:p>
            <a:pPr rtl="0"/>
            <a:r>
              <a:rPr lang="ar-SA" sz="4400" err="1">
                <a:solidFill>
                  <a:srgbClr val="343668"/>
                </a:solidFill>
              </a:rPr>
              <a:t>What</a:t>
            </a:r>
            <a:r>
              <a:rPr lang="ar-SA" sz="4400">
                <a:solidFill>
                  <a:srgbClr val="343668"/>
                </a:solidFill>
              </a:rPr>
              <a:t> </a:t>
            </a:r>
            <a:r>
              <a:rPr lang="ar-SA" sz="4400" err="1">
                <a:solidFill>
                  <a:srgbClr val="343668"/>
                </a:solidFill>
              </a:rPr>
              <a:t>day</a:t>
            </a:r>
            <a:r>
              <a:rPr lang="ar-SA" sz="4400">
                <a:solidFill>
                  <a:srgbClr val="343668"/>
                </a:solidFill>
              </a:rPr>
              <a:t> </a:t>
            </a:r>
            <a:r>
              <a:rPr lang="ar-SA" sz="4400" err="1">
                <a:solidFill>
                  <a:srgbClr val="343668"/>
                </a:solidFill>
              </a:rPr>
              <a:t>is</a:t>
            </a:r>
            <a:r>
              <a:rPr lang="ar-SA" sz="4400">
                <a:solidFill>
                  <a:srgbClr val="343668"/>
                </a:solidFill>
              </a:rPr>
              <a:t> </a:t>
            </a:r>
            <a:r>
              <a:rPr lang="ar-SA" sz="4400" err="1">
                <a:solidFill>
                  <a:srgbClr val="343668"/>
                </a:solidFill>
              </a:rPr>
              <a:t>today</a:t>
            </a:r>
            <a:r>
              <a:rPr lang="ar-SA" sz="4400">
                <a:solidFill>
                  <a:srgbClr val="343668"/>
                </a:solidFill>
              </a:rPr>
              <a:t>?</a:t>
            </a:r>
          </a:p>
          <a:p>
            <a:r>
              <a:rPr lang="ar-SA" sz="4400" err="1">
                <a:solidFill>
                  <a:srgbClr val="343668"/>
                </a:solidFill>
              </a:rPr>
              <a:t>Reading</a:t>
            </a:r>
            <a:endParaRPr lang="ar-SA" sz="4400">
              <a:solidFill>
                <a:srgbClr val="343668"/>
              </a:solidFill>
            </a:endParaRPr>
          </a:p>
          <a:p>
            <a:pPr rtl="0"/>
            <a:r>
              <a:rPr lang="ar-SA" sz="4400">
                <a:solidFill>
                  <a:srgbClr val="343668"/>
                </a:solidFill>
              </a:rPr>
              <a:t>- </a:t>
            </a:r>
            <a:r>
              <a:rPr lang="ar-SA" sz="4400" err="1">
                <a:solidFill>
                  <a:schemeClr val="accent6">
                    <a:lumMod val="50000"/>
                  </a:schemeClr>
                </a:solidFill>
              </a:rPr>
              <a:t>How</a:t>
            </a:r>
            <a:r>
              <a:rPr lang="ar-SA" sz="4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4400" err="1">
                <a:solidFill>
                  <a:schemeClr val="accent6">
                    <a:lumMod val="50000"/>
                  </a:schemeClr>
                </a:solidFill>
              </a:rPr>
              <a:t>old</a:t>
            </a:r>
            <a:r>
              <a:rPr lang="ar-SA" sz="4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4400" err="1">
                <a:solidFill>
                  <a:schemeClr val="accent6">
                    <a:lumMod val="50000"/>
                  </a:schemeClr>
                </a:solidFill>
              </a:rPr>
              <a:t>are</a:t>
            </a:r>
            <a:r>
              <a:rPr lang="ar-SA" sz="4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ar-SA" sz="4400" err="1">
                <a:solidFill>
                  <a:schemeClr val="accent6">
                    <a:lumMod val="50000"/>
                  </a:schemeClr>
                </a:solidFill>
              </a:rPr>
              <a:t>they</a:t>
            </a:r>
            <a:r>
              <a:rPr lang="ar-SA" sz="440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CBD37A6-91A9-4B65-EF9A-251A43D20B3B}"/>
              </a:ext>
            </a:extLst>
          </p:cNvPr>
          <p:cNvSpPr txBox="1"/>
          <p:nvPr/>
        </p:nvSpPr>
        <p:spPr>
          <a:xfrm>
            <a:off x="3809998" y="1682004"/>
            <a:ext cx="5486401" cy="144655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 rtl="0"/>
            <a:r>
              <a:rPr lang="en-GB" sz="4400" b="1" i="1" dirty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Super goal 1</a:t>
            </a:r>
          </a:p>
          <a:p>
            <a:pPr algn="ctr" rtl="0"/>
            <a:r>
              <a:rPr lang="en-GB" sz="4400" b="1" i="1" dirty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U: 2</a:t>
            </a:r>
            <a:endParaRPr lang="ar-SA" sz="4400" b="1" i="1" dirty="0">
              <a:solidFill>
                <a:schemeClr val="accent4">
                  <a:lumMod val="75000"/>
                </a:schemeClr>
              </a:solidFill>
              <a:latin typeface="Aldhabi" pitchFamily="2" charset="-78"/>
              <a:cs typeface="Aldhabi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47BCD-032D-78FC-9578-AC121CCBD1B4}"/>
              </a:ext>
            </a:extLst>
          </p:cNvPr>
          <p:cNvSpPr txBox="1"/>
          <p:nvPr/>
        </p:nvSpPr>
        <p:spPr>
          <a:xfrm>
            <a:off x="1348804" y="1056133"/>
            <a:ext cx="246119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dirty="0"/>
              <a:t>7</a:t>
            </a:r>
            <a:r>
              <a:rPr lang="en-GB" baseline="30000" dirty="0"/>
              <a:t>th</a:t>
            </a:r>
            <a:r>
              <a:rPr lang="en-GB" dirty="0"/>
              <a:t>/sep/2023</a:t>
            </a:r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260252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F701746-0657-4467-BBD3-24051A715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A10DF0D-E589-8946-763B-474CC6ED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8339"/>
          <a:stretch/>
        </p:blipFill>
        <p:spPr>
          <a:xfrm>
            <a:off x="4559968" y="-1"/>
            <a:ext cx="7632032" cy="6857990"/>
          </a:xfrm>
          <a:prstGeom prst="rect">
            <a:avLst/>
          </a:pr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117BEB00-3E3D-4F08-AF56-DB0D22FB5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rot="10800000">
            <a:off x="1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4C90579-1E6A-18FE-2C7E-6C18F0B73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73" y="89288"/>
            <a:ext cx="10038917" cy="1988794"/>
          </a:xfrm>
        </p:spPr>
        <p:txBody>
          <a:bodyPr anchor="ctr">
            <a:normAutofit/>
          </a:bodyPr>
          <a:lstStyle/>
          <a:p>
            <a:pPr rtl="0"/>
            <a:r>
              <a:rPr lang="ar-SA" sz="3100" b="1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Have</a:t>
            </a:r>
            <a:r>
              <a:rPr lang="ar-SA" sz="3100" b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you</a:t>
            </a:r>
            <a:r>
              <a:rPr lang="ar-SA" sz="3100" b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seen</a:t>
            </a:r>
            <a:r>
              <a:rPr lang="ar-SA" sz="3100" b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a </a:t>
            </a:r>
            <a:r>
              <a:rPr lang="ar-SA" sz="3100" b="1" u="sng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Zoo</a:t>
            </a:r>
            <a:r>
              <a:rPr lang="ar-SA" sz="3100" b="1" u="sng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 u="sng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in</a:t>
            </a:r>
            <a:r>
              <a:rPr lang="ar-SA" sz="3100" b="1" u="sng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 u="sng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Saudi</a:t>
            </a:r>
            <a:r>
              <a:rPr lang="ar-SA" sz="3100" b="1" u="sng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 </a:t>
            </a:r>
            <a:r>
              <a:rPr lang="ar-SA" sz="3100" b="1" u="sng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Arabia</a:t>
            </a:r>
            <a:r>
              <a:rPr lang="ar-SA" sz="3100" b="1" u="sng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sz="3100" b="1" err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before</a:t>
            </a:r>
            <a:r>
              <a:rPr lang="ar-SA" sz="3100" b="1">
                <a:solidFill>
                  <a:schemeClr val="bg2">
                    <a:lumMod val="25000"/>
                  </a:schemeClr>
                </a:solidFill>
                <a:latin typeface="Aharoni" panose="02010803020104030203" pitchFamily="2" charset="-79"/>
              </a:rPr>
              <a:t>?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9168D7-37D0-104F-27A1-6E69C64A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286000"/>
            <a:ext cx="4559968" cy="3844800"/>
          </a:xfrm>
        </p:spPr>
        <p:txBody>
          <a:bodyPr>
            <a:normAutofit/>
          </a:bodyPr>
          <a:lstStyle/>
          <a:p>
            <a:pPr lvl="1"/>
            <a:r>
              <a:rPr lang="en-US" sz="1600">
                <a:solidFill>
                  <a:schemeClr val="tx1">
                    <a:alpha val="60000"/>
                  </a:schemeClr>
                </a:solidFill>
                <a:hlinkClick r:id="rId3"/>
              </a:rPr>
              <a:t>https://youtu.be/470PQveXX8o</a:t>
            </a:r>
            <a:endParaRPr lang="en-US" sz="160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0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C81228-CEA3-402B-B8E5-688F5BFA7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C0916B8-FF7A-4ECB-9FD7-C7668658D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11959" flipH="1">
            <a:off x="548353" y="314719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F587CCF-8FEA-9C6A-4E1E-844BADFC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815" y="2322864"/>
            <a:ext cx="549109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6000" b="1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Before Reading: 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955C4CB-D0EE-21D6-7D1B-62C162059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0148" y="4802538"/>
            <a:ext cx="7403676" cy="14119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l" rtl="0">
              <a:buNone/>
            </a:pPr>
            <a:r>
              <a:rPr lang="en-US" sz="3200" b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What do you think the reading is about? 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0E25D0D9-1C5E-2273-2DD8-46FFEFE71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535" y="654567"/>
            <a:ext cx="3127479" cy="555996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DC011D4-C95F-4B2E-9A3C-A46DCDE95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8584" y="447363"/>
            <a:ext cx="734141" cy="734141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D4F5EC61-969E-129C-0D51-039AB244DEF2}"/>
              </a:ext>
            </a:extLst>
          </p:cNvPr>
          <p:cNvSpPr txBox="1"/>
          <p:nvPr/>
        </p:nvSpPr>
        <p:spPr>
          <a:xfrm>
            <a:off x="3479432" y="5506645"/>
            <a:ext cx="51163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400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entury" panose="02000000000000000000" pitchFamily="2" charset="0"/>
              </a:rPr>
              <a:t>It’s</a:t>
            </a:r>
            <a:r>
              <a:rPr lang="ar-SA" sz="400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entury" panose="02000000000000000000" pitchFamily="2" charset="0"/>
              </a:rPr>
              <a:t> </a:t>
            </a:r>
            <a:r>
              <a:rPr lang="ar-SA" sz="400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entury" panose="02000000000000000000" pitchFamily="2" charset="0"/>
              </a:rPr>
              <a:t>about</a:t>
            </a:r>
            <a:r>
              <a:rPr lang="ar-SA" sz="4000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entury" panose="02000000000000000000" pitchFamily="2" charset="0"/>
              </a:rPr>
              <a:t> </a:t>
            </a:r>
            <a:r>
              <a:rPr lang="ar-SA" sz="4000" err="1">
                <a:solidFill>
                  <a:schemeClr val="accent2">
                    <a:lumMod val="50000"/>
                  </a:schemeClr>
                </a:solidFill>
                <a:latin typeface="Century" panose="02040604050505020304" pitchFamily="18" charset="0"/>
                <a:ea typeface="Century" panose="02000000000000000000" pitchFamily="2" charset="0"/>
              </a:rPr>
              <a:t>animals</a:t>
            </a:r>
            <a:endParaRPr lang="ar-SA" sz="4000">
              <a:solidFill>
                <a:schemeClr val="accent2">
                  <a:lumMod val="50000"/>
                </a:schemeClr>
              </a:solidFill>
              <a:latin typeface="Century" panose="02040604050505020304" pitchFamily="18" charset="0"/>
              <a:ea typeface="Centur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9C59-5D9B-012B-14DD-314A5746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73453" y="-2671258"/>
            <a:ext cx="27827247" cy="8292088"/>
          </a:xfrm>
        </p:spPr>
        <p:txBody>
          <a:bodyPr/>
          <a:lstStyle/>
          <a:p>
            <a:endParaRPr lang="en-SA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5DA38A2-F39E-092F-781A-CBDFF3A7A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7980"/>
            <a:ext cx="8114004" cy="317176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DEE25-64C1-1516-DA2B-EF8A6E76F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004" y="314442"/>
            <a:ext cx="4403019" cy="61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94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70B92B-C0E6-2A9D-2C7F-72E6465C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6212158" cy="1460500"/>
          </a:xfrm>
        </p:spPr>
        <p:txBody>
          <a:bodyPr/>
          <a:lstStyle/>
          <a:p>
            <a:pPr algn="ctr" rtl="0"/>
            <a:r>
              <a:rPr lang="ar-SA" sz="4800" b="1" u="sng" err="1">
                <a:solidFill>
                  <a:schemeClr val="accent6">
                    <a:lumMod val="75000"/>
                  </a:schemeClr>
                </a:solidFill>
                <a:latin typeface="Britannic Bold" panose="020B0903060703020204" pitchFamily="34" charset="0"/>
              </a:rPr>
              <a:t>Reading</a:t>
            </a:r>
            <a:r>
              <a:rPr lang="ar-SA"/>
              <a:t>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E197D1-20BA-4C04-2D39-46E25C196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1" y="247670"/>
            <a:ext cx="5982443" cy="5995338"/>
          </a:xfr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95C24A0C-1FBD-D3EC-C157-77B027626554}"/>
              </a:ext>
            </a:extLst>
          </p:cNvPr>
          <p:cNvSpPr txBox="1"/>
          <p:nvPr/>
        </p:nvSpPr>
        <p:spPr>
          <a:xfrm>
            <a:off x="0" y="1246505"/>
            <a:ext cx="59824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err="1">
                <a:latin typeface="Century" panose="02040604050505020304" pitchFamily="18" charset="0"/>
              </a:rPr>
              <a:t>Could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you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read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the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title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of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the</a:t>
            </a:r>
            <a:r>
              <a:rPr lang="ar-SA" sz="2400" b="1">
                <a:latin typeface="Century" panose="02040604050505020304" pitchFamily="18" charset="0"/>
              </a:rPr>
              <a:t> </a:t>
            </a:r>
            <a:r>
              <a:rPr lang="ar-SA" sz="2400" b="1" err="1">
                <a:latin typeface="Century" panose="02040604050505020304" pitchFamily="18" charset="0"/>
              </a:rPr>
              <a:t>texts</a:t>
            </a:r>
            <a:r>
              <a:rPr lang="ar-SA" sz="2400" b="1">
                <a:latin typeface="Century" panose="02040604050505020304" pitchFamily="18" charset="0"/>
              </a:rPr>
              <a:t> ?!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999A9BA-13C0-4B4D-FF49-5D73539E39FC}"/>
              </a:ext>
            </a:extLst>
          </p:cNvPr>
          <p:cNvSpPr txBox="1"/>
          <p:nvPr/>
        </p:nvSpPr>
        <p:spPr>
          <a:xfrm>
            <a:off x="324428" y="1966835"/>
            <a:ext cx="50752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000" b="1" err="1">
                <a:latin typeface="Century" panose="02040604050505020304" pitchFamily="18" charset="0"/>
              </a:rPr>
              <a:t>Could</a:t>
            </a:r>
            <a:r>
              <a:rPr lang="ar-SA" sz="2000" b="1">
                <a:latin typeface="Century" panose="02040604050505020304" pitchFamily="18" charset="0"/>
              </a:rPr>
              <a:t> </a:t>
            </a:r>
            <a:r>
              <a:rPr lang="ar-SA" sz="2000" b="1" err="1">
                <a:latin typeface="Century" panose="02040604050505020304" pitchFamily="18" charset="0"/>
              </a:rPr>
              <a:t>you</a:t>
            </a:r>
            <a:r>
              <a:rPr lang="ar-SA" sz="2000" b="1">
                <a:latin typeface="Century" panose="02040604050505020304" pitchFamily="18" charset="0"/>
              </a:rPr>
              <a:t> </a:t>
            </a:r>
            <a:r>
              <a:rPr lang="ar-SA" sz="2000" b="1" err="1">
                <a:latin typeface="Century" panose="02040604050505020304" pitchFamily="18" charset="0"/>
              </a:rPr>
              <a:t>scan</a:t>
            </a:r>
            <a:r>
              <a:rPr lang="ar-SA" sz="2000" b="1">
                <a:latin typeface="Century" panose="02040604050505020304" pitchFamily="18" charset="0"/>
              </a:rPr>
              <a:t> </a:t>
            </a:r>
            <a:r>
              <a:rPr lang="ar-SA" sz="2000" b="1" err="1">
                <a:latin typeface="Century" panose="02040604050505020304" pitchFamily="18" charset="0"/>
              </a:rPr>
              <a:t>the</a:t>
            </a:r>
            <a:r>
              <a:rPr lang="ar-SA" sz="2000" b="1">
                <a:latin typeface="Century" panose="02040604050505020304" pitchFamily="18" charset="0"/>
              </a:rPr>
              <a:t> </a:t>
            </a:r>
            <a:r>
              <a:rPr lang="ar-SA" sz="2000" b="1" err="1">
                <a:latin typeface="Century" panose="02040604050505020304" pitchFamily="18" charset="0"/>
              </a:rPr>
              <a:t>text</a:t>
            </a:r>
            <a:r>
              <a:rPr lang="ar-SA" sz="2000" b="1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F20B2B-EC70-9396-9F2A-CCAD77DB7FED}"/>
              </a:ext>
            </a:extLst>
          </p:cNvPr>
          <p:cNvSpPr txBox="1"/>
          <p:nvPr/>
        </p:nvSpPr>
        <p:spPr>
          <a:xfrm>
            <a:off x="324428" y="2614615"/>
            <a:ext cx="639886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b="1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What’s</a:t>
            </a:r>
            <a:r>
              <a:rPr lang="ar-SA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the</a:t>
            </a:r>
            <a:r>
              <a:rPr lang="ar-SA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meaning</a:t>
            </a:r>
            <a:r>
              <a:rPr lang="ar-SA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of</a:t>
            </a:r>
            <a:r>
              <a:rPr lang="ar-SA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: </a:t>
            </a:r>
            <a:r>
              <a:rPr lang="ar-SA" b="1" err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adolescent</a:t>
            </a:r>
            <a:r>
              <a:rPr lang="ar-SA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8799E5-7ABA-6E39-93AA-AAA61F0B7D40}"/>
              </a:ext>
            </a:extLst>
          </p:cNvPr>
          <p:cNvSpPr txBox="1"/>
          <p:nvPr/>
        </p:nvSpPr>
        <p:spPr>
          <a:xfrm>
            <a:off x="1408852" y="3139341"/>
            <a:ext cx="410109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What’s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the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meaning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of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 : </a:t>
            </a:r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life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 </a:t>
            </a:r>
            <a:r>
              <a:rPr lang="ar-SA" b="1" err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span</a:t>
            </a:r>
            <a:r>
              <a:rPr lang="ar-SA" b="1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9318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95084-66C1-2C75-18AF-AB01A18AFE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49" y="183180"/>
            <a:ext cx="11964051" cy="6674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SG Bk 1 F-SA__18_13">
            <a:hlinkClick r:id="" action="ppaction://media"/>
            <a:extLst>
              <a:ext uri="{FF2B5EF4-FFF2-40B4-BE49-F238E27FC236}">
                <a16:creationId xmlns:a16="http://schemas.microsoft.com/office/drawing/2014/main" id="{02A1E04A-94BB-2010-FBD2-D35D14CC9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53692"/>
            <a:ext cx="609600" cy="60960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42289B9-1740-84F9-1BE0-99C38202B1DC}"/>
              </a:ext>
            </a:extLst>
          </p:cNvPr>
          <p:cNvSpPr/>
          <p:nvPr/>
        </p:nvSpPr>
        <p:spPr>
          <a:xfrm>
            <a:off x="1419726" y="902368"/>
            <a:ext cx="4981074" cy="6096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09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1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rown horses running on a beach">
            <a:extLst>
              <a:ext uri="{FF2B5EF4-FFF2-40B4-BE49-F238E27FC236}">
                <a16:creationId xmlns:a16="http://schemas.microsoft.com/office/drawing/2014/main" id="{EC88B742-0E95-9E6A-8DAD-A7A86A4FF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341" b="-2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9D0144-1605-AC02-29B0-ADC69A643E12}"/>
              </a:ext>
            </a:extLst>
          </p:cNvPr>
          <p:cNvSpPr txBox="1"/>
          <p:nvPr/>
        </p:nvSpPr>
        <p:spPr>
          <a:xfrm>
            <a:off x="6115317" y="2743200"/>
            <a:ext cx="5247340" cy="3496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i="1" dirty="0"/>
              <a:t>What is the life span of a horse ? </a:t>
            </a:r>
          </a:p>
        </p:txBody>
      </p:sp>
    </p:spTree>
    <p:extLst>
      <p:ext uri="{BB962C8B-B14F-4D97-AF65-F5344CB8AC3E}">
        <p14:creationId xmlns:p14="http://schemas.microsoft.com/office/powerpoint/2010/main" val="334182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race between four rabbits and one tortoise and the tortoise is on the lead">
            <a:extLst>
              <a:ext uri="{FF2B5EF4-FFF2-40B4-BE49-F238E27FC236}">
                <a16:creationId xmlns:a16="http://schemas.microsoft.com/office/drawing/2014/main" id="{F2C1DAB5-1296-DAAC-ED4C-1B3A01B7CB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32" r="13127" b="2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2CAE04-6B14-DFA5-62EF-64F8BE5765DF}"/>
              </a:ext>
            </a:extLst>
          </p:cNvPr>
          <p:cNvSpPr txBox="1"/>
          <p:nvPr/>
        </p:nvSpPr>
        <p:spPr>
          <a:xfrm>
            <a:off x="6513788" y="2333296"/>
            <a:ext cx="4840010" cy="3984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i="1" dirty="0"/>
              <a:t>Which animal has a life span of 123 years 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9CA786-FCDD-DEC9-0F38-B2CBF3E4DC96}"/>
              </a:ext>
            </a:extLst>
          </p:cNvPr>
          <p:cNvSpPr txBox="1"/>
          <p:nvPr/>
        </p:nvSpPr>
        <p:spPr>
          <a:xfrm>
            <a:off x="5191369" y="252111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SA" dirty="0"/>
          </a:p>
        </p:txBody>
      </p:sp>
    </p:spTree>
    <p:extLst>
      <p:ext uri="{BB962C8B-B14F-4D97-AF65-F5344CB8AC3E}">
        <p14:creationId xmlns:p14="http://schemas.microsoft.com/office/powerpoint/2010/main" val="302551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D4019-7E00-3259-0723-307F824C7C42}"/>
              </a:ext>
            </a:extLst>
          </p:cNvPr>
          <p:cNvSpPr txBox="1"/>
          <p:nvPr/>
        </p:nvSpPr>
        <p:spPr>
          <a:xfrm>
            <a:off x="838200" y="2333297"/>
            <a:ext cx="4619621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500" b="1" i="1" dirty="0"/>
              <a:t>What kind of animal is marla </a:t>
            </a:r>
            <a:r>
              <a:rPr lang="en-GB" sz="3500" b="1" i="1" dirty="0"/>
              <a:t>?</a:t>
            </a:r>
            <a:endParaRPr lang="en-US" sz="3500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5B5BA-B643-A5B1-8177-2338EA1E7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16" r="2357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32046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Elephant in the jungle">
            <a:extLst>
              <a:ext uri="{FF2B5EF4-FFF2-40B4-BE49-F238E27FC236}">
                <a16:creationId xmlns:a16="http://schemas.microsoft.com/office/drawing/2014/main" id="{B5113F53-DB91-1111-62D4-4188C290E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" r="407" b="-1"/>
          <a:stretch/>
        </p:blipFill>
        <p:spPr>
          <a:xfrm>
            <a:off x="20" y="10"/>
            <a:ext cx="9947062" cy="685799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FD94E3-09AB-537F-55AD-2AAF734F6A2C}"/>
              </a:ext>
            </a:extLst>
          </p:cNvPr>
          <p:cNvSpPr txBox="1"/>
          <p:nvPr/>
        </p:nvSpPr>
        <p:spPr>
          <a:xfrm>
            <a:off x="8046719" y="2722729"/>
            <a:ext cx="3633747" cy="2700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b="1" i="1" dirty="0"/>
              <a:t>How old is Ollie ? </a:t>
            </a:r>
          </a:p>
        </p:txBody>
      </p:sp>
    </p:spTree>
    <p:extLst>
      <p:ext uri="{BB962C8B-B14F-4D97-AF65-F5344CB8AC3E}">
        <p14:creationId xmlns:p14="http://schemas.microsoft.com/office/powerpoint/2010/main" val="145467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7">
            <a:extLst>
              <a:ext uri="{FF2B5EF4-FFF2-40B4-BE49-F238E27FC236}">
                <a16:creationId xmlns:a16="http://schemas.microsoft.com/office/drawing/2014/main" id="{5A8DA51F-DBDA-B640-F239-2C9803B607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r="3" b="3"/>
          <a:stretch/>
        </p:blipFill>
        <p:spPr>
          <a:xfrm>
            <a:off x="181970" y="956945"/>
            <a:ext cx="4944107" cy="4944110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BA7646-6C2A-DA61-5466-C867EB7F0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50"/>
          <a:stretch/>
        </p:blipFill>
        <p:spPr>
          <a:xfrm>
            <a:off x="5481777" y="1293433"/>
            <a:ext cx="6340367" cy="4607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601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D2A62B2-6B3E-7715-DA64-EBC4CACAF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813" y="0"/>
            <a:ext cx="12565813" cy="730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83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AE3B07-0439-4585-9F52-F92E4384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7"/>
            <a:ext cx="8315024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325F3-27E4-C0C0-6A98-28AD077463A9}"/>
              </a:ext>
            </a:extLst>
          </p:cNvPr>
          <p:cNvSpPr txBox="1"/>
          <p:nvPr/>
        </p:nvSpPr>
        <p:spPr>
          <a:xfrm>
            <a:off x="4495099" y="3059668"/>
            <a:ext cx="23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5 years old . </a:t>
            </a:r>
            <a:endParaRPr lang="en-SA" b="1" i="1" dirty="0">
              <a:solidFill>
                <a:srgbClr val="C00000"/>
              </a:solidFill>
            </a:endParaRPr>
          </a:p>
        </p:txBody>
      </p:sp>
      <p:pic>
        <p:nvPicPr>
          <p:cNvPr id="8" name="صورة 6">
            <a:extLst>
              <a:ext uri="{FF2B5EF4-FFF2-40B4-BE49-F238E27FC236}">
                <a16:creationId xmlns:a16="http://schemas.microsoft.com/office/drawing/2014/main" id="{5A59D848-6A4E-55DA-F428-D4A99BDF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68" y="0"/>
            <a:ext cx="4331147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0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AE3B07-0439-4585-9F52-F92E4384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7"/>
            <a:ext cx="8315024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325F3-27E4-C0C0-6A98-28AD077463A9}"/>
              </a:ext>
            </a:extLst>
          </p:cNvPr>
          <p:cNvSpPr txBox="1"/>
          <p:nvPr/>
        </p:nvSpPr>
        <p:spPr>
          <a:xfrm>
            <a:off x="4495099" y="3059668"/>
            <a:ext cx="23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5 years old . </a:t>
            </a:r>
            <a:endParaRPr lang="en-SA" b="1" i="1" dirty="0">
              <a:solidFill>
                <a:srgbClr val="C00000"/>
              </a:solidFill>
            </a:endParaRPr>
          </a:p>
        </p:txBody>
      </p:sp>
      <p:pic>
        <p:nvPicPr>
          <p:cNvPr id="8" name="صورة 6">
            <a:extLst>
              <a:ext uri="{FF2B5EF4-FFF2-40B4-BE49-F238E27FC236}">
                <a16:creationId xmlns:a16="http://schemas.microsoft.com/office/drawing/2014/main" id="{5A59D848-6A4E-55DA-F428-D4A99BDF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68" y="0"/>
            <a:ext cx="4331147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B1A88-1D26-4A8B-80EF-0A7256F614D1}"/>
              </a:ext>
            </a:extLst>
          </p:cNvPr>
          <p:cNvSpPr txBox="1"/>
          <p:nvPr/>
        </p:nvSpPr>
        <p:spPr>
          <a:xfrm>
            <a:off x="8315024" y="3429000"/>
            <a:ext cx="222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She is old . She is 95.</a:t>
            </a:r>
            <a:endParaRPr lang="en-S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34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AE3B07-0439-4585-9F52-F92E4384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7"/>
            <a:ext cx="8315024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325F3-27E4-C0C0-6A98-28AD077463A9}"/>
              </a:ext>
            </a:extLst>
          </p:cNvPr>
          <p:cNvSpPr txBox="1"/>
          <p:nvPr/>
        </p:nvSpPr>
        <p:spPr>
          <a:xfrm>
            <a:off x="4495099" y="3059668"/>
            <a:ext cx="23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5 years old . </a:t>
            </a:r>
            <a:endParaRPr lang="en-SA" b="1" i="1" dirty="0">
              <a:solidFill>
                <a:srgbClr val="C00000"/>
              </a:solidFill>
            </a:endParaRPr>
          </a:p>
        </p:txBody>
      </p:sp>
      <p:pic>
        <p:nvPicPr>
          <p:cNvPr id="8" name="صورة 6">
            <a:extLst>
              <a:ext uri="{FF2B5EF4-FFF2-40B4-BE49-F238E27FC236}">
                <a16:creationId xmlns:a16="http://schemas.microsoft.com/office/drawing/2014/main" id="{5A59D848-6A4E-55DA-F428-D4A99BDF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68" y="0"/>
            <a:ext cx="4331147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B1A88-1D26-4A8B-80EF-0A7256F614D1}"/>
              </a:ext>
            </a:extLst>
          </p:cNvPr>
          <p:cNvSpPr txBox="1"/>
          <p:nvPr/>
        </p:nvSpPr>
        <p:spPr>
          <a:xfrm>
            <a:off x="8315024" y="3429000"/>
            <a:ext cx="222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She is old . She is 95.</a:t>
            </a:r>
            <a:endParaRPr lang="en-SA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C0E41-0E32-5761-B55C-967D8BF9B1CD}"/>
              </a:ext>
            </a:extLst>
          </p:cNvPr>
          <p:cNvSpPr txBox="1"/>
          <p:nvPr/>
        </p:nvSpPr>
        <p:spPr>
          <a:xfrm>
            <a:off x="5177908" y="3879037"/>
            <a:ext cx="1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1 year old .</a:t>
            </a:r>
            <a:endParaRPr lang="en-S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40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0AE3B07-0439-4585-9F52-F92E43845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467"/>
            <a:ext cx="8315024" cy="5571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3325F3-27E4-C0C0-6A98-28AD077463A9}"/>
              </a:ext>
            </a:extLst>
          </p:cNvPr>
          <p:cNvSpPr txBox="1"/>
          <p:nvPr/>
        </p:nvSpPr>
        <p:spPr>
          <a:xfrm>
            <a:off x="4495099" y="3059668"/>
            <a:ext cx="2345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5 years old . </a:t>
            </a:r>
            <a:endParaRPr lang="en-SA" b="1" i="1" dirty="0">
              <a:solidFill>
                <a:srgbClr val="C00000"/>
              </a:solidFill>
            </a:endParaRPr>
          </a:p>
        </p:txBody>
      </p:sp>
      <p:pic>
        <p:nvPicPr>
          <p:cNvPr id="8" name="صورة 6">
            <a:extLst>
              <a:ext uri="{FF2B5EF4-FFF2-40B4-BE49-F238E27FC236}">
                <a16:creationId xmlns:a16="http://schemas.microsoft.com/office/drawing/2014/main" id="{5A59D848-6A4E-55DA-F428-D4A99BDF6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768" y="0"/>
            <a:ext cx="4331147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FB1A88-1D26-4A8B-80EF-0A7256F614D1}"/>
              </a:ext>
            </a:extLst>
          </p:cNvPr>
          <p:cNvSpPr txBox="1"/>
          <p:nvPr/>
        </p:nvSpPr>
        <p:spPr>
          <a:xfrm>
            <a:off x="8315024" y="3429000"/>
            <a:ext cx="222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She is old . She is 95.</a:t>
            </a:r>
            <a:endParaRPr lang="en-SA" b="1" i="1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BC0E41-0E32-5761-B55C-967D8BF9B1CD}"/>
              </a:ext>
            </a:extLst>
          </p:cNvPr>
          <p:cNvSpPr txBox="1"/>
          <p:nvPr/>
        </p:nvSpPr>
        <p:spPr>
          <a:xfrm>
            <a:off x="5177908" y="3879037"/>
            <a:ext cx="183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1 year old .</a:t>
            </a:r>
            <a:endParaRPr lang="en-SA" b="1" i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D4F18D-4913-0AD1-5201-C3A6635F93AF}"/>
              </a:ext>
            </a:extLst>
          </p:cNvPr>
          <p:cNvSpPr txBox="1"/>
          <p:nvPr/>
        </p:nvSpPr>
        <p:spPr>
          <a:xfrm>
            <a:off x="6099692" y="432907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b="1" i="1" dirty="0">
                <a:solidFill>
                  <a:srgbClr val="C00000"/>
                </a:solidFill>
              </a:rPr>
              <a:t>15 years old</a:t>
            </a:r>
            <a:endParaRPr lang="en-SA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07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B3E24F-7A5E-FCCD-556A-34EBF39D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E82A56-838F-0703-E73A-D77012ED31BA}"/>
              </a:ext>
            </a:extLst>
          </p:cNvPr>
          <p:cNvSpPr txBox="1"/>
          <p:nvPr/>
        </p:nvSpPr>
        <p:spPr>
          <a:xfrm>
            <a:off x="477980" y="1122363"/>
            <a:ext cx="4805659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4">
                    <a:lumMod val="75000"/>
                  </a:schemeClr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Well done 👍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19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9264BFD-360D-430E-B593-7BC0D00F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4538145-ACBA-40C0-AFBD-DE742723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 useBgFill="1">
          <p:nvSpPr>
            <p:cNvPr id="14" name="Rectangle 13">
              <a:extLst>
                <a:ext uri="{FF2B5EF4-FFF2-40B4-BE49-F238E27FC236}">
                  <a16:creationId xmlns:a16="http://schemas.microsoft.com/office/drawing/2014/main" id="{7BAD3960-6DE9-4457-8083-F6FFBD58D7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F5E368-26F9-408D-9C1D-D007FCE0C2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عنوان 1">
            <a:extLst>
              <a:ext uri="{FF2B5EF4-FFF2-40B4-BE49-F238E27FC236}">
                <a16:creationId xmlns:a16="http://schemas.microsoft.com/office/drawing/2014/main" id="{88F81CF0-1AB5-BD61-350F-112EDC1E6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662400"/>
            <a:ext cx="4516505" cy="1492132"/>
          </a:xfrm>
        </p:spPr>
        <p:txBody>
          <a:bodyPr anchor="ctr"/>
          <a:lstStyle/>
          <a:p>
            <a:pPr algn="ctr" rtl="0"/>
            <a:r>
              <a:rPr lang="ar-SA" b="1">
                <a:latin typeface="Aharoni" panose="02010803020104030203" pitchFamily="2" charset="-79"/>
              </a:rPr>
              <a:t>H.W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249C1C3-EBDE-4C27-BD12-A6AE40A4D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7375" y="0"/>
            <a:ext cx="6404625" cy="6373368"/>
          </a:xfrm>
          <a:custGeom>
            <a:avLst/>
            <a:gdLst>
              <a:gd name="connsiteX0" fmla="*/ 353272 w 6404625"/>
              <a:gd name="connsiteY0" fmla="*/ 0 h 6373368"/>
              <a:gd name="connsiteX1" fmla="*/ 6404625 w 6404625"/>
              <a:gd name="connsiteY1" fmla="*/ 0 h 6373368"/>
              <a:gd name="connsiteX2" fmla="*/ 6404625 w 6404625"/>
              <a:gd name="connsiteY2" fmla="*/ 6008204 h 6373368"/>
              <a:gd name="connsiteX3" fmla="*/ 6374459 w 6404625"/>
              <a:gd name="connsiteY3" fmla="*/ 6023890 h 6373368"/>
              <a:gd name="connsiteX4" fmla="*/ 6290584 w 6404625"/>
              <a:gd name="connsiteY4" fmla="*/ 6049055 h 6373368"/>
              <a:gd name="connsiteX5" fmla="*/ 6203913 w 6404625"/>
              <a:gd name="connsiteY5" fmla="*/ 6060237 h 6373368"/>
              <a:gd name="connsiteX6" fmla="*/ 6114448 w 6404625"/>
              <a:gd name="connsiteY6" fmla="*/ 6063033 h 6373368"/>
              <a:gd name="connsiteX7" fmla="*/ 6019391 w 6404625"/>
              <a:gd name="connsiteY7" fmla="*/ 6054644 h 6373368"/>
              <a:gd name="connsiteX8" fmla="*/ 5924332 w 6404625"/>
              <a:gd name="connsiteY8" fmla="*/ 6043462 h 6373368"/>
              <a:gd name="connsiteX9" fmla="*/ 5829275 w 6404625"/>
              <a:gd name="connsiteY9" fmla="*/ 6029482 h 6373368"/>
              <a:gd name="connsiteX10" fmla="*/ 5734216 w 6404625"/>
              <a:gd name="connsiteY10" fmla="*/ 6018300 h 6373368"/>
              <a:gd name="connsiteX11" fmla="*/ 5639159 w 6404625"/>
              <a:gd name="connsiteY11" fmla="*/ 6012708 h 6373368"/>
              <a:gd name="connsiteX12" fmla="*/ 5546898 w 6404625"/>
              <a:gd name="connsiteY12" fmla="*/ 6012708 h 6373368"/>
              <a:gd name="connsiteX13" fmla="*/ 5460227 w 6404625"/>
              <a:gd name="connsiteY13" fmla="*/ 6023890 h 6373368"/>
              <a:gd name="connsiteX14" fmla="*/ 5370760 w 6404625"/>
              <a:gd name="connsiteY14" fmla="*/ 6046258 h 6373368"/>
              <a:gd name="connsiteX15" fmla="*/ 5289681 w 6404625"/>
              <a:gd name="connsiteY15" fmla="*/ 6079807 h 6373368"/>
              <a:gd name="connsiteX16" fmla="*/ 5205808 w 6404625"/>
              <a:gd name="connsiteY16" fmla="*/ 6124541 h 6373368"/>
              <a:gd name="connsiteX17" fmla="*/ 5121933 w 6404625"/>
              <a:gd name="connsiteY17" fmla="*/ 6169276 h 6373368"/>
              <a:gd name="connsiteX18" fmla="*/ 5038061 w 6404625"/>
              <a:gd name="connsiteY18" fmla="*/ 6219598 h 6373368"/>
              <a:gd name="connsiteX19" fmla="*/ 4956981 w 6404625"/>
              <a:gd name="connsiteY19" fmla="*/ 6267129 h 6373368"/>
              <a:gd name="connsiteX20" fmla="*/ 4870311 w 6404625"/>
              <a:gd name="connsiteY20" fmla="*/ 6309065 h 6373368"/>
              <a:gd name="connsiteX21" fmla="*/ 4786435 w 6404625"/>
              <a:gd name="connsiteY21" fmla="*/ 6342614 h 6373368"/>
              <a:gd name="connsiteX22" fmla="*/ 4699765 w 6404625"/>
              <a:gd name="connsiteY22" fmla="*/ 6364982 h 6373368"/>
              <a:gd name="connsiteX23" fmla="*/ 4610299 w 6404625"/>
              <a:gd name="connsiteY23" fmla="*/ 6373368 h 6373368"/>
              <a:gd name="connsiteX24" fmla="*/ 4520833 w 6404625"/>
              <a:gd name="connsiteY24" fmla="*/ 6364982 h 6373368"/>
              <a:gd name="connsiteX25" fmla="*/ 4434163 w 6404625"/>
              <a:gd name="connsiteY25" fmla="*/ 6342614 h 6373368"/>
              <a:gd name="connsiteX26" fmla="*/ 4350289 w 6404625"/>
              <a:gd name="connsiteY26" fmla="*/ 6309065 h 6373368"/>
              <a:gd name="connsiteX27" fmla="*/ 4263617 w 6404625"/>
              <a:gd name="connsiteY27" fmla="*/ 6267129 h 6373368"/>
              <a:gd name="connsiteX28" fmla="*/ 4182539 w 6404625"/>
              <a:gd name="connsiteY28" fmla="*/ 6219598 h 6373368"/>
              <a:gd name="connsiteX29" fmla="*/ 4098666 w 6404625"/>
              <a:gd name="connsiteY29" fmla="*/ 6169276 h 6373368"/>
              <a:gd name="connsiteX30" fmla="*/ 4014791 w 6404625"/>
              <a:gd name="connsiteY30" fmla="*/ 6124541 h 6373368"/>
              <a:gd name="connsiteX31" fmla="*/ 3930916 w 6404625"/>
              <a:gd name="connsiteY31" fmla="*/ 6079807 h 6373368"/>
              <a:gd name="connsiteX32" fmla="*/ 3847041 w 6404625"/>
              <a:gd name="connsiteY32" fmla="*/ 6046258 h 6373368"/>
              <a:gd name="connsiteX33" fmla="*/ 3760372 w 6404625"/>
              <a:gd name="connsiteY33" fmla="*/ 6023890 h 6373368"/>
              <a:gd name="connsiteX34" fmla="*/ 3673701 w 6404625"/>
              <a:gd name="connsiteY34" fmla="*/ 6012708 h 6373368"/>
              <a:gd name="connsiteX35" fmla="*/ 3581438 w 6404625"/>
              <a:gd name="connsiteY35" fmla="*/ 6012708 h 6373368"/>
              <a:gd name="connsiteX36" fmla="*/ 3486381 w 6404625"/>
              <a:gd name="connsiteY36" fmla="*/ 6018300 h 6373368"/>
              <a:gd name="connsiteX37" fmla="*/ 3391322 w 6404625"/>
              <a:gd name="connsiteY37" fmla="*/ 6029482 h 6373368"/>
              <a:gd name="connsiteX38" fmla="*/ 3296265 w 6404625"/>
              <a:gd name="connsiteY38" fmla="*/ 6043462 h 6373368"/>
              <a:gd name="connsiteX39" fmla="*/ 3201210 w 6404625"/>
              <a:gd name="connsiteY39" fmla="*/ 6054644 h 6373368"/>
              <a:gd name="connsiteX40" fmla="*/ 3106151 w 6404625"/>
              <a:gd name="connsiteY40" fmla="*/ 6063033 h 6373368"/>
              <a:gd name="connsiteX41" fmla="*/ 3016684 w 6404625"/>
              <a:gd name="connsiteY41" fmla="*/ 6060237 h 6373368"/>
              <a:gd name="connsiteX42" fmla="*/ 2930015 w 6404625"/>
              <a:gd name="connsiteY42" fmla="*/ 6049055 h 6373368"/>
              <a:gd name="connsiteX43" fmla="*/ 2846140 w 6404625"/>
              <a:gd name="connsiteY43" fmla="*/ 6023890 h 6373368"/>
              <a:gd name="connsiteX44" fmla="*/ 2776243 w 6404625"/>
              <a:gd name="connsiteY44" fmla="*/ 5987546 h 6373368"/>
              <a:gd name="connsiteX45" fmla="*/ 2709145 w 6404625"/>
              <a:gd name="connsiteY45" fmla="*/ 5940017 h 6373368"/>
              <a:gd name="connsiteX46" fmla="*/ 2650432 w 6404625"/>
              <a:gd name="connsiteY46" fmla="*/ 5884101 h 6373368"/>
              <a:gd name="connsiteX47" fmla="*/ 2591719 w 6404625"/>
              <a:gd name="connsiteY47" fmla="*/ 5819798 h 6373368"/>
              <a:gd name="connsiteX48" fmla="*/ 2538599 w 6404625"/>
              <a:gd name="connsiteY48" fmla="*/ 5752697 h 6373368"/>
              <a:gd name="connsiteX49" fmla="*/ 2485480 w 6404625"/>
              <a:gd name="connsiteY49" fmla="*/ 5682802 h 6373368"/>
              <a:gd name="connsiteX50" fmla="*/ 2432360 w 6404625"/>
              <a:gd name="connsiteY50" fmla="*/ 5612908 h 6373368"/>
              <a:gd name="connsiteX51" fmla="*/ 2379237 w 6404625"/>
              <a:gd name="connsiteY51" fmla="*/ 5545809 h 6373368"/>
              <a:gd name="connsiteX52" fmla="*/ 2323320 w 6404625"/>
              <a:gd name="connsiteY52" fmla="*/ 5481502 h 6373368"/>
              <a:gd name="connsiteX53" fmla="*/ 2259018 w 6404625"/>
              <a:gd name="connsiteY53" fmla="*/ 5425586 h 6373368"/>
              <a:gd name="connsiteX54" fmla="*/ 2197511 w 6404625"/>
              <a:gd name="connsiteY54" fmla="*/ 5375263 h 6373368"/>
              <a:gd name="connsiteX55" fmla="*/ 2127614 w 6404625"/>
              <a:gd name="connsiteY55" fmla="*/ 5336121 h 6373368"/>
              <a:gd name="connsiteX56" fmla="*/ 2052128 w 6404625"/>
              <a:gd name="connsiteY56" fmla="*/ 5302573 h 6373368"/>
              <a:gd name="connsiteX57" fmla="*/ 1971049 w 6404625"/>
              <a:gd name="connsiteY57" fmla="*/ 5274612 h 6373368"/>
              <a:gd name="connsiteX58" fmla="*/ 1887176 w 6404625"/>
              <a:gd name="connsiteY58" fmla="*/ 5249450 h 6373368"/>
              <a:gd name="connsiteX59" fmla="*/ 1803301 w 6404625"/>
              <a:gd name="connsiteY59" fmla="*/ 5227084 h 6373368"/>
              <a:gd name="connsiteX60" fmla="*/ 1716630 w 6404625"/>
              <a:gd name="connsiteY60" fmla="*/ 5204720 h 6373368"/>
              <a:gd name="connsiteX61" fmla="*/ 1635551 w 6404625"/>
              <a:gd name="connsiteY61" fmla="*/ 5179557 h 6373368"/>
              <a:gd name="connsiteX62" fmla="*/ 1554473 w 6404625"/>
              <a:gd name="connsiteY62" fmla="*/ 5151597 h 6373368"/>
              <a:gd name="connsiteX63" fmla="*/ 1478988 w 6404625"/>
              <a:gd name="connsiteY63" fmla="*/ 5118049 h 6373368"/>
              <a:gd name="connsiteX64" fmla="*/ 1411887 w 6404625"/>
              <a:gd name="connsiteY64" fmla="*/ 5076112 h 6373368"/>
              <a:gd name="connsiteX65" fmla="*/ 1350380 w 6404625"/>
              <a:gd name="connsiteY65" fmla="*/ 5025785 h 6373368"/>
              <a:gd name="connsiteX66" fmla="*/ 1300053 w 6404625"/>
              <a:gd name="connsiteY66" fmla="*/ 4964279 h 6373368"/>
              <a:gd name="connsiteX67" fmla="*/ 1258117 w 6404625"/>
              <a:gd name="connsiteY67" fmla="*/ 4897178 h 6373368"/>
              <a:gd name="connsiteX68" fmla="*/ 1224567 w 6404625"/>
              <a:gd name="connsiteY68" fmla="*/ 4821691 h 6373368"/>
              <a:gd name="connsiteX69" fmla="*/ 1196609 w 6404625"/>
              <a:gd name="connsiteY69" fmla="*/ 4740614 h 6373368"/>
              <a:gd name="connsiteX70" fmla="*/ 1171447 w 6404625"/>
              <a:gd name="connsiteY70" fmla="*/ 4659533 h 6373368"/>
              <a:gd name="connsiteX71" fmla="*/ 1149080 w 6404625"/>
              <a:gd name="connsiteY71" fmla="*/ 4572865 h 6373368"/>
              <a:gd name="connsiteX72" fmla="*/ 1126714 w 6404625"/>
              <a:gd name="connsiteY72" fmla="*/ 4488990 h 6373368"/>
              <a:gd name="connsiteX73" fmla="*/ 1101552 w 6404625"/>
              <a:gd name="connsiteY73" fmla="*/ 4405115 h 6373368"/>
              <a:gd name="connsiteX74" fmla="*/ 1073593 w 6404625"/>
              <a:gd name="connsiteY74" fmla="*/ 4324036 h 6373368"/>
              <a:gd name="connsiteX75" fmla="*/ 1040045 w 6404625"/>
              <a:gd name="connsiteY75" fmla="*/ 4248549 h 6373368"/>
              <a:gd name="connsiteX76" fmla="*/ 1000902 w 6404625"/>
              <a:gd name="connsiteY76" fmla="*/ 4178654 h 6373368"/>
              <a:gd name="connsiteX77" fmla="*/ 950576 w 6404625"/>
              <a:gd name="connsiteY77" fmla="*/ 4117146 h 6373368"/>
              <a:gd name="connsiteX78" fmla="*/ 894659 w 6404625"/>
              <a:gd name="connsiteY78" fmla="*/ 4052841 h 6373368"/>
              <a:gd name="connsiteX79" fmla="*/ 830356 w 6404625"/>
              <a:gd name="connsiteY79" fmla="*/ 3996926 h 6373368"/>
              <a:gd name="connsiteX80" fmla="*/ 760460 w 6404625"/>
              <a:gd name="connsiteY80" fmla="*/ 3943806 h 6373368"/>
              <a:gd name="connsiteX81" fmla="*/ 690567 w 6404625"/>
              <a:gd name="connsiteY81" fmla="*/ 3890685 h 6373368"/>
              <a:gd name="connsiteX82" fmla="*/ 620671 w 6404625"/>
              <a:gd name="connsiteY82" fmla="*/ 3837564 h 6373368"/>
              <a:gd name="connsiteX83" fmla="*/ 553571 w 6404625"/>
              <a:gd name="connsiteY83" fmla="*/ 3784444 h 6373368"/>
              <a:gd name="connsiteX84" fmla="*/ 489269 w 6404625"/>
              <a:gd name="connsiteY84" fmla="*/ 3725731 h 6373368"/>
              <a:gd name="connsiteX85" fmla="*/ 433350 w 6404625"/>
              <a:gd name="connsiteY85" fmla="*/ 3667021 h 6373368"/>
              <a:gd name="connsiteX86" fmla="*/ 385824 w 6404625"/>
              <a:gd name="connsiteY86" fmla="*/ 3599922 h 6373368"/>
              <a:gd name="connsiteX87" fmla="*/ 349477 w 6404625"/>
              <a:gd name="connsiteY87" fmla="*/ 3530025 h 6373368"/>
              <a:gd name="connsiteX88" fmla="*/ 324315 w 6404625"/>
              <a:gd name="connsiteY88" fmla="*/ 3446150 h 6373368"/>
              <a:gd name="connsiteX89" fmla="*/ 313131 w 6404625"/>
              <a:gd name="connsiteY89" fmla="*/ 3359479 h 6373368"/>
              <a:gd name="connsiteX90" fmla="*/ 310335 w 6404625"/>
              <a:gd name="connsiteY90" fmla="*/ 3270014 h 6373368"/>
              <a:gd name="connsiteX91" fmla="*/ 318723 w 6404625"/>
              <a:gd name="connsiteY91" fmla="*/ 3174955 h 6373368"/>
              <a:gd name="connsiteX92" fmla="*/ 329907 w 6404625"/>
              <a:gd name="connsiteY92" fmla="*/ 3079898 h 6373368"/>
              <a:gd name="connsiteX93" fmla="*/ 343885 w 6404625"/>
              <a:gd name="connsiteY93" fmla="*/ 2984841 h 6373368"/>
              <a:gd name="connsiteX94" fmla="*/ 355069 w 6404625"/>
              <a:gd name="connsiteY94" fmla="*/ 2889784 h 6373368"/>
              <a:gd name="connsiteX95" fmla="*/ 360659 w 6404625"/>
              <a:gd name="connsiteY95" fmla="*/ 2794725 h 6373368"/>
              <a:gd name="connsiteX96" fmla="*/ 360659 w 6404625"/>
              <a:gd name="connsiteY96" fmla="*/ 2702464 h 6373368"/>
              <a:gd name="connsiteX97" fmla="*/ 349477 w 6404625"/>
              <a:gd name="connsiteY97" fmla="*/ 2615793 h 6373368"/>
              <a:gd name="connsiteX98" fmla="*/ 327111 w 6404625"/>
              <a:gd name="connsiteY98" fmla="*/ 2529122 h 6373368"/>
              <a:gd name="connsiteX99" fmla="*/ 293561 w 6404625"/>
              <a:gd name="connsiteY99" fmla="*/ 2448045 h 6373368"/>
              <a:gd name="connsiteX100" fmla="*/ 251625 w 6404625"/>
              <a:gd name="connsiteY100" fmla="*/ 2364170 h 6373368"/>
              <a:gd name="connsiteX101" fmla="*/ 204096 w 6404625"/>
              <a:gd name="connsiteY101" fmla="*/ 2280295 h 6373368"/>
              <a:gd name="connsiteX102" fmla="*/ 153769 w 6404625"/>
              <a:gd name="connsiteY102" fmla="*/ 2196423 h 6373368"/>
              <a:gd name="connsiteX103" fmla="*/ 106240 w 6404625"/>
              <a:gd name="connsiteY103" fmla="*/ 2115344 h 6373368"/>
              <a:gd name="connsiteX104" fmla="*/ 64305 w 6404625"/>
              <a:gd name="connsiteY104" fmla="*/ 2028673 h 6373368"/>
              <a:gd name="connsiteX105" fmla="*/ 30754 w 6404625"/>
              <a:gd name="connsiteY105" fmla="*/ 1944798 h 6373368"/>
              <a:gd name="connsiteX106" fmla="*/ 8387 w 6404625"/>
              <a:gd name="connsiteY106" fmla="*/ 1858129 h 6373368"/>
              <a:gd name="connsiteX107" fmla="*/ 0 w 6404625"/>
              <a:gd name="connsiteY107" fmla="*/ 1768662 h 6373368"/>
              <a:gd name="connsiteX108" fmla="*/ 8387 w 6404625"/>
              <a:gd name="connsiteY108" fmla="*/ 1679195 h 6373368"/>
              <a:gd name="connsiteX109" fmla="*/ 30754 w 6404625"/>
              <a:gd name="connsiteY109" fmla="*/ 1592526 h 6373368"/>
              <a:gd name="connsiteX110" fmla="*/ 64305 w 6404625"/>
              <a:gd name="connsiteY110" fmla="*/ 1508651 h 6373368"/>
              <a:gd name="connsiteX111" fmla="*/ 106240 w 6404625"/>
              <a:gd name="connsiteY111" fmla="*/ 1421980 h 6373368"/>
              <a:gd name="connsiteX112" fmla="*/ 153769 w 6404625"/>
              <a:gd name="connsiteY112" fmla="*/ 1340903 h 6373368"/>
              <a:gd name="connsiteX113" fmla="*/ 204096 w 6404625"/>
              <a:gd name="connsiteY113" fmla="*/ 1257028 h 6373368"/>
              <a:gd name="connsiteX114" fmla="*/ 251625 w 6404625"/>
              <a:gd name="connsiteY114" fmla="*/ 1173153 h 6373368"/>
              <a:gd name="connsiteX115" fmla="*/ 293561 w 6404625"/>
              <a:gd name="connsiteY115" fmla="*/ 1089278 h 6373368"/>
              <a:gd name="connsiteX116" fmla="*/ 327111 w 6404625"/>
              <a:gd name="connsiteY116" fmla="*/ 1008199 h 6373368"/>
              <a:gd name="connsiteX117" fmla="*/ 349477 w 6404625"/>
              <a:gd name="connsiteY117" fmla="*/ 921528 h 6373368"/>
              <a:gd name="connsiteX118" fmla="*/ 360659 w 6404625"/>
              <a:gd name="connsiteY118" fmla="*/ 834859 h 6373368"/>
              <a:gd name="connsiteX119" fmla="*/ 360659 w 6404625"/>
              <a:gd name="connsiteY119" fmla="*/ 742599 h 6373368"/>
              <a:gd name="connsiteX120" fmla="*/ 355069 w 6404625"/>
              <a:gd name="connsiteY120" fmla="*/ 647539 h 6373368"/>
              <a:gd name="connsiteX121" fmla="*/ 343885 w 6404625"/>
              <a:gd name="connsiteY121" fmla="*/ 552482 h 6373368"/>
              <a:gd name="connsiteX122" fmla="*/ 329907 w 6404625"/>
              <a:gd name="connsiteY122" fmla="*/ 457425 h 6373368"/>
              <a:gd name="connsiteX123" fmla="*/ 318723 w 6404625"/>
              <a:gd name="connsiteY123" fmla="*/ 362366 h 6373368"/>
              <a:gd name="connsiteX124" fmla="*/ 310335 w 6404625"/>
              <a:gd name="connsiteY124" fmla="*/ 267309 h 6373368"/>
              <a:gd name="connsiteX125" fmla="*/ 313131 w 6404625"/>
              <a:gd name="connsiteY125" fmla="*/ 177842 h 6373368"/>
              <a:gd name="connsiteX126" fmla="*/ 324315 w 6404625"/>
              <a:gd name="connsiteY126" fmla="*/ 91173 h 6373368"/>
              <a:gd name="connsiteX127" fmla="*/ 349477 w 6404625"/>
              <a:gd name="connsiteY127" fmla="*/ 7296 h 637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6404625" h="6373368">
                <a:moveTo>
                  <a:pt x="353272" y="0"/>
                </a:moveTo>
                <a:lnTo>
                  <a:pt x="6404625" y="0"/>
                </a:lnTo>
                <a:lnTo>
                  <a:pt x="6404625" y="6008204"/>
                </a:lnTo>
                <a:lnTo>
                  <a:pt x="6374459" y="6023890"/>
                </a:lnTo>
                <a:lnTo>
                  <a:pt x="6290584" y="6049055"/>
                </a:lnTo>
                <a:lnTo>
                  <a:pt x="6203913" y="6060237"/>
                </a:lnTo>
                <a:lnTo>
                  <a:pt x="6114448" y="6063033"/>
                </a:lnTo>
                <a:lnTo>
                  <a:pt x="6019391" y="6054644"/>
                </a:lnTo>
                <a:lnTo>
                  <a:pt x="5924332" y="6043462"/>
                </a:lnTo>
                <a:lnTo>
                  <a:pt x="5829275" y="6029482"/>
                </a:lnTo>
                <a:lnTo>
                  <a:pt x="5734216" y="6018300"/>
                </a:lnTo>
                <a:lnTo>
                  <a:pt x="5639159" y="6012708"/>
                </a:lnTo>
                <a:lnTo>
                  <a:pt x="5546898" y="6012708"/>
                </a:lnTo>
                <a:lnTo>
                  <a:pt x="5460227" y="6023890"/>
                </a:lnTo>
                <a:lnTo>
                  <a:pt x="5370760" y="6046258"/>
                </a:lnTo>
                <a:lnTo>
                  <a:pt x="5289681" y="6079807"/>
                </a:lnTo>
                <a:lnTo>
                  <a:pt x="5205808" y="6124541"/>
                </a:lnTo>
                <a:lnTo>
                  <a:pt x="5121933" y="6169276"/>
                </a:lnTo>
                <a:lnTo>
                  <a:pt x="5038061" y="6219598"/>
                </a:lnTo>
                <a:lnTo>
                  <a:pt x="4956981" y="6267129"/>
                </a:lnTo>
                <a:lnTo>
                  <a:pt x="4870311" y="6309065"/>
                </a:lnTo>
                <a:lnTo>
                  <a:pt x="4786435" y="6342614"/>
                </a:lnTo>
                <a:lnTo>
                  <a:pt x="4699765" y="6364982"/>
                </a:lnTo>
                <a:lnTo>
                  <a:pt x="4610299" y="6373368"/>
                </a:lnTo>
                <a:lnTo>
                  <a:pt x="4520833" y="6364982"/>
                </a:lnTo>
                <a:lnTo>
                  <a:pt x="4434163" y="6342614"/>
                </a:lnTo>
                <a:lnTo>
                  <a:pt x="4350289" y="6309065"/>
                </a:lnTo>
                <a:lnTo>
                  <a:pt x="4263617" y="6267129"/>
                </a:lnTo>
                <a:lnTo>
                  <a:pt x="4182539" y="6219598"/>
                </a:lnTo>
                <a:lnTo>
                  <a:pt x="4098666" y="6169276"/>
                </a:lnTo>
                <a:lnTo>
                  <a:pt x="4014791" y="6124541"/>
                </a:lnTo>
                <a:lnTo>
                  <a:pt x="3930916" y="6079807"/>
                </a:lnTo>
                <a:lnTo>
                  <a:pt x="3847041" y="6046258"/>
                </a:lnTo>
                <a:lnTo>
                  <a:pt x="3760372" y="6023890"/>
                </a:lnTo>
                <a:lnTo>
                  <a:pt x="3673701" y="6012708"/>
                </a:lnTo>
                <a:lnTo>
                  <a:pt x="3581438" y="6012708"/>
                </a:lnTo>
                <a:lnTo>
                  <a:pt x="3486381" y="6018300"/>
                </a:lnTo>
                <a:lnTo>
                  <a:pt x="3391322" y="6029482"/>
                </a:lnTo>
                <a:lnTo>
                  <a:pt x="3296265" y="6043462"/>
                </a:lnTo>
                <a:lnTo>
                  <a:pt x="3201210" y="6054644"/>
                </a:lnTo>
                <a:lnTo>
                  <a:pt x="3106151" y="6063033"/>
                </a:lnTo>
                <a:lnTo>
                  <a:pt x="3016684" y="6060237"/>
                </a:lnTo>
                <a:lnTo>
                  <a:pt x="2930015" y="6049055"/>
                </a:lnTo>
                <a:lnTo>
                  <a:pt x="2846140" y="6023890"/>
                </a:lnTo>
                <a:lnTo>
                  <a:pt x="2776243" y="5987546"/>
                </a:lnTo>
                <a:lnTo>
                  <a:pt x="2709145" y="5940017"/>
                </a:lnTo>
                <a:lnTo>
                  <a:pt x="2650432" y="5884101"/>
                </a:lnTo>
                <a:lnTo>
                  <a:pt x="2591719" y="5819798"/>
                </a:lnTo>
                <a:lnTo>
                  <a:pt x="2538599" y="5752697"/>
                </a:lnTo>
                <a:lnTo>
                  <a:pt x="2485480" y="5682802"/>
                </a:lnTo>
                <a:lnTo>
                  <a:pt x="2432360" y="5612908"/>
                </a:lnTo>
                <a:lnTo>
                  <a:pt x="2379237" y="5545809"/>
                </a:lnTo>
                <a:lnTo>
                  <a:pt x="2323320" y="5481502"/>
                </a:lnTo>
                <a:lnTo>
                  <a:pt x="2259018" y="5425586"/>
                </a:lnTo>
                <a:lnTo>
                  <a:pt x="2197511" y="5375263"/>
                </a:lnTo>
                <a:lnTo>
                  <a:pt x="2127614" y="5336121"/>
                </a:lnTo>
                <a:lnTo>
                  <a:pt x="2052128" y="5302573"/>
                </a:lnTo>
                <a:lnTo>
                  <a:pt x="1971049" y="5274612"/>
                </a:lnTo>
                <a:lnTo>
                  <a:pt x="1887176" y="5249450"/>
                </a:lnTo>
                <a:lnTo>
                  <a:pt x="1803301" y="5227084"/>
                </a:lnTo>
                <a:lnTo>
                  <a:pt x="1716630" y="5204720"/>
                </a:lnTo>
                <a:lnTo>
                  <a:pt x="1635551" y="5179557"/>
                </a:lnTo>
                <a:lnTo>
                  <a:pt x="1554473" y="5151597"/>
                </a:lnTo>
                <a:lnTo>
                  <a:pt x="1478988" y="5118049"/>
                </a:lnTo>
                <a:lnTo>
                  <a:pt x="1411887" y="5076112"/>
                </a:lnTo>
                <a:lnTo>
                  <a:pt x="1350380" y="5025785"/>
                </a:lnTo>
                <a:lnTo>
                  <a:pt x="1300053" y="4964279"/>
                </a:lnTo>
                <a:lnTo>
                  <a:pt x="1258117" y="4897178"/>
                </a:lnTo>
                <a:lnTo>
                  <a:pt x="1224567" y="4821691"/>
                </a:lnTo>
                <a:lnTo>
                  <a:pt x="1196609" y="4740614"/>
                </a:lnTo>
                <a:lnTo>
                  <a:pt x="1171447" y="4659533"/>
                </a:lnTo>
                <a:lnTo>
                  <a:pt x="1149080" y="4572865"/>
                </a:lnTo>
                <a:lnTo>
                  <a:pt x="1126714" y="4488990"/>
                </a:lnTo>
                <a:lnTo>
                  <a:pt x="1101552" y="4405115"/>
                </a:lnTo>
                <a:lnTo>
                  <a:pt x="1073593" y="4324036"/>
                </a:lnTo>
                <a:lnTo>
                  <a:pt x="1040045" y="4248549"/>
                </a:lnTo>
                <a:lnTo>
                  <a:pt x="1000902" y="4178654"/>
                </a:lnTo>
                <a:lnTo>
                  <a:pt x="950576" y="4117146"/>
                </a:lnTo>
                <a:lnTo>
                  <a:pt x="894659" y="4052841"/>
                </a:lnTo>
                <a:lnTo>
                  <a:pt x="830356" y="3996926"/>
                </a:lnTo>
                <a:lnTo>
                  <a:pt x="760460" y="3943806"/>
                </a:lnTo>
                <a:lnTo>
                  <a:pt x="690567" y="3890685"/>
                </a:lnTo>
                <a:lnTo>
                  <a:pt x="620671" y="3837564"/>
                </a:lnTo>
                <a:lnTo>
                  <a:pt x="553571" y="3784444"/>
                </a:lnTo>
                <a:lnTo>
                  <a:pt x="489269" y="3725731"/>
                </a:lnTo>
                <a:lnTo>
                  <a:pt x="433350" y="3667021"/>
                </a:lnTo>
                <a:lnTo>
                  <a:pt x="385824" y="3599922"/>
                </a:lnTo>
                <a:lnTo>
                  <a:pt x="349477" y="3530025"/>
                </a:lnTo>
                <a:lnTo>
                  <a:pt x="324315" y="3446150"/>
                </a:lnTo>
                <a:lnTo>
                  <a:pt x="313131" y="3359479"/>
                </a:lnTo>
                <a:lnTo>
                  <a:pt x="310335" y="3270014"/>
                </a:lnTo>
                <a:lnTo>
                  <a:pt x="318723" y="3174955"/>
                </a:lnTo>
                <a:lnTo>
                  <a:pt x="329907" y="3079898"/>
                </a:lnTo>
                <a:lnTo>
                  <a:pt x="343885" y="2984841"/>
                </a:lnTo>
                <a:lnTo>
                  <a:pt x="355069" y="2889784"/>
                </a:lnTo>
                <a:lnTo>
                  <a:pt x="360659" y="2794725"/>
                </a:lnTo>
                <a:lnTo>
                  <a:pt x="360659" y="2702464"/>
                </a:lnTo>
                <a:lnTo>
                  <a:pt x="349477" y="2615793"/>
                </a:lnTo>
                <a:lnTo>
                  <a:pt x="327111" y="2529122"/>
                </a:lnTo>
                <a:lnTo>
                  <a:pt x="293561" y="2448045"/>
                </a:lnTo>
                <a:lnTo>
                  <a:pt x="251625" y="2364170"/>
                </a:lnTo>
                <a:lnTo>
                  <a:pt x="204096" y="2280295"/>
                </a:lnTo>
                <a:lnTo>
                  <a:pt x="153769" y="2196423"/>
                </a:lnTo>
                <a:lnTo>
                  <a:pt x="106240" y="2115344"/>
                </a:lnTo>
                <a:lnTo>
                  <a:pt x="64305" y="2028673"/>
                </a:lnTo>
                <a:lnTo>
                  <a:pt x="30754" y="1944798"/>
                </a:lnTo>
                <a:lnTo>
                  <a:pt x="8387" y="1858129"/>
                </a:lnTo>
                <a:lnTo>
                  <a:pt x="0" y="1768662"/>
                </a:lnTo>
                <a:lnTo>
                  <a:pt x="8387" y="1679195"/>
                </a:lnTo>
                <a:lnTo>
                  <a:pt x="30754" y="1592526"/>
                </a:lnTo>
                <a:lnTo>
                  <a:pt x="64305" y="1508651"/>
                </a:lnTo>
                <a:lnTo>
                  <a:pt x="106240" y="1421980"/>
                </a:lnTo>
                <a:lnTo>
                  <a:pt x="153769" y="1340903"/>
                </a:lnTo>
                <a:lnTo>
                  <a:pt x="204096" y="1257028"/>
                </a:lnTo>
                <a:lnTo>
                  <a:pt x="251625" y="1173153"/>
                </a:lnTo>
                <a:lnTo>
                  <a:pt x="293561" y="1089278"/>
                </a:lnTo>
                <a:lnTo>
                  <a:pt x="327111" y="1008199"/>
                </a:lnTo>
                <a:lnTo>
                  <a:pt x="349477" y="921528"/>
                </a:lnTo>
                <a:lnTo>
                  <a:pt x="360659" y="834859"/>
                </a:lnTo>
                <a:lnTo>
                  <a:pt x="360659" y="742599"/>
                </a:lnTo>
                <a:lnTo>
                  <a:pt x="355069" y="647539"/>
                </a:lnTo>
                <a:lnTo>
                  <a:pt x="343885" y="552482"/>
                </a:lnTo>
                <a:lnTo>
                  <a:pt x="329907" y="457425"/>
                </a:lnTo>
                <a:lnTo>
                  <a:pt x="318723" y="362366"/>
                </a:lnTo>
                <a:lnTo>
                  <a:pt x="310335" y="267309"/>
                </a:lnTo>
                <a:lnTo>
                  <a:pt x="313131" y="177842"/>
                </a:lnTo>
                <a:lnTo>
                  <a:pt x="324315" y="91173"/>
                </a:lnTo>
                <a:lnTo>
                  <a:pt x="349477" y="72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8837722-A38A-0DD7-237E-ADF6C305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4" b="11963"/>
          <a:stretch/>
        </p:blipFill>
        <p:spPr>
          <a:xfrm>
            <a:off x="6003221" y="10"/>
            <a:ext cx="6188779" cy="6157770"/>
          </a:xfrm>
          <a:custGeom>
            <a:avLst/>
            <a:gdLst/>
            <a:ahLst/>
            <a:cxnLst/>
            <a:rect l="l" t="t" r="r" b="b"/>
            <a:pathLst>
              <a:path w="6188779" h="6157780">
                <a:moveTo>
                  <a:pt x="384150" y="0"/>
                </a:moveTo>
                <a:lnTo>
                  <a:pt x="6188779" y="0"/>
                </a:lnTo>
                <a:lnTo>
                  <a:pt x="6188779" y="5757340"/>
                </a:lnTo>
                <a:lnTo>
                  <a:pt x="6142640" y="5790022"/>
                </a:lnTo>
                <a:lnTo>
                  <a:pt x="6076017" y="5824665"/>
                </a:lnTo>
                <a:lnTo>
                  <a:pt x="5996070" y="5848651"/>
                </a:lnTo>
                <a:lnTo>
                  <a:pt x="5913457" y="5859310"/>
                </a:lnTo>
                <a:lnTo>
                  <a:pt x="5828180" y="5861974"/>
                </a:lnTo>
                <a:lnTo>
                  <a:pt x="5737573" y="5853979"/>
                </a:lnTo>
                <a:lnTo>
                  <a:pt x="5646965" y="5843320"/>
                </a:lnTo>
                <a:lnTo>
                  <a:pt x="5556358" y="5829995"/>
                </a:lnTo>
                <a:lnTo>
                  <a:pt x="5465751" y="5819336"/>
                </a:lnTo>
                <a:lnTo>
                  <a:pt x="5375143" y="5814006"/>
                </a:lnTo>
                <a:lnTo>
                  <a:pt x="5287201" y="5814006"/>
                </a:lnTo>
                <a:lnTo>
                  <a:pt x="5204589" y="5824665"/>
                </a:lnTo>
                <a:lnTo>
                  <a:pt x="5119310" y="5845985"/>
                </a:lnTo>
                <a:lnTo>
                  <a:pt x="5042027" y="5877963"/>
                </a:lnTo>
                <a:lnTo>
                  <a:pt x="4962081" y="5920603"/>
                </a:lnTo>
                <a:lnTo>
                  <a:pt x="4882133" y="5963242"/>
                </a:lnTo>
                <a:lnTo>
                  <a:pt x="4802186" y="6011210"/>
                </a:lnTo>
                <a:lnTo>
                  <a:pt x="4724903" y="6056514"/>
                </a:lnTo>
                <a:lnTo>
                  <a:pt x="4642291" y="6096487"/>
                </a:lnTo>
                <a:lnTo>
                  <a:pt x="4562343" y="6128466"/>
                </a:lnTo>
                <a:lnTo>
                  <a:pt x="4479729" y="6149785"/>
                </a:lnTo>
                <a:lnTo>
                  <a:pt x="4394453" y="6157780"/>
                </a:lnTo>
                <a:lnTo>
                  <a:pt x="4309175" y="6149785"/>
                </a:lnTo>
                <a:lnTo>
                  <a:pt x="4226563" y="6128466"/>
                </a:lnTo>
                <a:lnTo>
                  <a:pt x="4146616" y="6096487"/>
                </a:lnTo>
                <a:lnTo>
                  <a:pt x="4064003" y="6056514"/>
                </a:lnTo>
                <a:lnTo>
                  <a:pt x="3986719" y="6011210"/>
                </a:lnTo>
                <a:lnTo>
                  <a:pt x="3906773" y="5963242"/>
                </a:lnTo>
                <a:lnTo>
                  <a:pt x="3826826" y="5920603"/>
                </a:lnTo>
                <a:lnTo>
                  <a:pt x="3746877" y="5877963"/>
                </a:lnTo>
                <a:lnTo>
                  <a:pt x="3666929" y="5845985"/>
                </a:lnTo>
                <a:lnTo>
                  <a:pt x="3584318" y="5824665"/>
                </a:lnTo>
                <a:lnTo>
                  <a:pt x="3501705" y="5814006"/>
                </a:lnTo>
                <a:lnTo>
                  <a:pt x="3413762" y="5814006"/>
                </a:lnTo>
                <a:lnTo>
                  <a:pt x="3323155" y="5819336"/>
                </a:lnTo>
                <a:lnTo>
                  <a:pt x="3232547" y="5829995"/>
                </a:lnTo>
                <a:lnTo>
                  <a:pt x="3141940" y="5843320"/>
                </a:lnTo>
                <a:lnTo>
                  <a:pt x="3051334" y="5853979"/>
                </a:lnTo>
                <a:lnTo>
                  <a:pt x="2960727" y="5861974"/>
                </a:lnTo>
                <a:lnTo>
                  <a:pt x="2875448" y="5859310"/>
                </a:lnTo>
                <a:lnTo>
                  <a:pt x="2792837" y="5848651"/>
                </a:lnTo>
                <a:lnTo>
                  <a:pt x="2712889" y="5824665"/>
                </a:lnTo>
                <a:lnTo>
                  <a:pt x="2646265" y="5790022"/>
                </a:lnTo>
                <a:lnTo>
                  <a:pt x="2582308" y="5744719"/>
                </a:lnTo>
                <a:lnTo>
                  <a:pt x="2526343" y="5691420"/>
                </a:lnTo>
                <a:lnTo>
                  <a:pt x="2470381" y="5630127"/>
                </a:lnTo>
                <a:lnTo>
                  <a:pt x="2419747" y="5566168"/>
                </a:lnTo>
                <a:lnTo>
                  <a:pt x="2369114" y="5499546"/>
                </a:lnTo>
                <a:lnTo>
                  <a:pt x="2318480" y="5432923"/>
                </a:lnTo>
                <a:lnTo>
                  <a:pt x="2267846" y="5368966"/>
                </a:lnTo>
                <a:lnTo>
                  <a:pt x="2214548" y="5307671"/>
                </a:lnTo>
                <a:lnTo>
                  <a:pt x="2153255" y="5254373"/>
                </a:lnTo>
                <a:lnTo>
                  <a:pt x="2094628" y="5206405"/>
                </a:lnTo>
                <a:lnTo>
                  <a:pt x="2028005" y="5169096"/>
                </a:lnTo>
                <a:lnTo>
                  <a:pt x="1956051" y="5137117"/>
                </a:lnTo>
                <a:lnTo>
                  <a:pt x="1878768" y="5110467"/>
                </a:lnTo>
                <a:lnTo>
                  <a:pt x="1798822" y="5086483"/>
                </a:lnTo>
                <a:lnTo>
                  <a:pt x="1718873" y="5065163"/>
                </a:lnTo>
                <a:lnTo>
                  <a:pt x="1636260" y="5043845"/>
                </a:lnTo>
                <a:lnTo>
                  <a:pt x="1558978" y="5019861"/>
                </a:lnTo>
                <a:lnTo>
                  <a:pt x="1481696" y="4993211"/>
                </a:lnTo>
                <a:lnTo>
                  <a:pt x="1409744" y="4961233"/>
                </a:lnTo>
                <a:lnTo>
                  <a:pt x="1345785" y="4921259"/>
                </a:lnTo>
                <a:lnTo>
                  <a:pt x="1287158" y="4873289"/>
                </a:lnTo>
                <a:lnTo>
                  <a:pt x="1239188" y="4814663"/>
                </a:lnTo>
                <a:lnTo>
                  <a:pt x="1199215" y="4750703"/>
                </a:lnTo>
                <a:lnTo>
                  <a:pt x="1167237" y="4678752"/>
                </a:lnTo>
                <a:lnTo>
                  <a:pt x="1140586" y="4601469"/>
                </a:lnTo>
                <a:lnTo>
                  <a:pt x="1116602" y="4524185"/>
                </a:lnTo>
                <a:lnTo>
                  <a:pt x="1095283" y="4441574"/>
                </a:lnTo>
                <a:lnTo>
                  <a:pt x="1073962" y="4361626"/>
                </a:lnTo>
                <a:lnTo>
                  <a:pt x="1049979" y="4281677"/>
                </a:lnTo>
                <a:lnTo>
                  <a:pt x="1023330" y="4204395"/>
                </a:lnTo>
                <a:lnTo>
                  <a:pt x="991351" y="4132443"/>
                </a:lnTo>
                <a:lnTo>
                  <a:pt x="954043" y="4065820"/>
                </a:lnTo>
                <a:lnTo>
                  <a:pt x="906073" y="4007191"/>
                </a:lnTo>
                <a:lnTo>
                  <a:pt x="852774" y="3945898"/>
                </a:lnTo>
                <a:lnTo>
                  <a:pt x="791482" y="3892600"/>
                </a:lnTo>
                <a:lnTo>
                  <a:pt x="724858" y="3841967"/>
                </a:lnTo>
                <a:lnTo>
                  <a:pt x="658236" y="3791333"/>
                </a:lnTo>
                <a:lnTo>
                  <a:pt x="591613" y="3740699"/>
                </a:lnTo>
                <a:lnTo>
                  <a:pt x="527656" y="3690067"/>
                </a:lnTo>
                <a:lnTo>
                  <a:pt x="466362" y="3634102"/>
                </a:lnTo>
                <a:lnTo>
                  <a:pt x="413063" y="3578140"/>
                </a:lnTo>
                <a:lnTo>
                  <a:pt x="367761" y="3514183"/>
                </a:lnTo>
                <a:lnTo>
                  <a:pt x="333116" y="3447559"/>
                </a:lnTo>
                <a:lnTo>
                  <a:pt x="309132" y="3367611"/>
                </a:lnTo>
                <a:lnTo>
                  <a:pt x="298471" y="3284998"/>
                </a:lnTo>
                <a:lnTo>
                  <a:pt x="295806" y="3199721"/>
                </a:lnTo>
                <a:lnTo>
                  <a:pt x="303802" y="3109114"/>
                </a:lnTo>
                <a:lnTo>
                  <a:pt x="314462" y="3018506"/>
                </a:lnTo>
                <a:lnTo>
                  <a:pt x="327785" y="2927901"/>
                </a:lnTo>
                <a:lnTo>
                  <a:pt x="338446" y="2837293"/>
                </a:lnTo>
                <a:lnTo>
                  <a:pt x="343774" y="2746686"/>
                </a:lnTo>
                <a:lnTo>
                  <a:pt x="343774" y="2658743"/>
                </a:lnTo>
                <a:lnTo>
                  <a:pt x="333116" y="2576130"/>
                </a:lnTo>
                <a:lnTo>
                  <a:pt x="311796" y="2493517"/>
                </a:lnTo>
                <a:lnTo>
                  <a:pt x="279817" y="2416237"/>
                </a:lnTo>
                <a:lnTo>
                  <a:pt x="239844" y="2336288"/>
                </a:lnTo>
                <a:lnTo>
                  <a:pt x="194541" y="2256340"/>
                </a:lnTo>
                <a:lnTo>
                  <a:pt x="146571" y="2176393"/>
                </a:lnTo>
                <a:lnTo>
                  <a:pt x="101267" y="2099111"/>
                </a:lnTo>
                <a:lnTo>
                  <a:pt x="61293" y="2016498"/>
                </a:lnTo>
                <a:lnTo>
                  <a:pt x="29315" y="1936550"/>
                </a:lnTo>
                <a:lnTo>
                  <a:pt x="7995" y="1853939"/>
                </a:lnTo>
                <a:lnTo>
                  <a:pt x="0" y="1768660"/>
                </a:lnTo>
                <a:lnTo>
                  <a:pt x="7995" y="1683383"/>
                </a:lnTo>
                <a:lnTo>
                  <a:pt x="29315" y="1600771"/>
                </a:lnTo>
                <a:lnTo>
                  <a:pt x="61293" y="1520824"/>
                </a:lnTo>
                <a:lnTo>
                  <a:pt x="101267" y="1438211"/>
                </a:lnTo>
                <a:lnTo>
                  <a:pt x="146571" y="1360929"/>
                </a:lnTo>
                <a:lnTo>
                  <a:pt x="194541" y="1280980"/>
                </a:lnTo>
                <a:lnTo>
                  <a:pt x="239844" y="1201034"/>
                </a:lnTo>
                <a:lnTo>
                  <a:pt x="279817" y="1121085"/>
                </a:lnTo>
                <a:lnTo>
                  <a:pt x="311796" y="1043803"/>
                </a:lnTo>
                <a:lnTo>
                  <a:pt x="333116" y="961190"/>
                </a:lnTo>
                <a:lnTo>
                  <a:pt x="343774" y="878578"/>
                </a:lnTo>
                <a:lnTo>
                  <a:pt x="343774" y="790636"/>
                </a:lnTo>
                <a:lnTo>
                  <a:pt x="338446" y="700029"/>
                </a:lnTo>
                <a:lnTo>
                  <a:pt x="327785" y="609422"/>
                </a:lnTo>
                <a:lnTo>
                  <a:pt x="314462" y="518814"/>
                </a:lnTo>
                <a:lnTo>
                  <a:pt x="303802" y="428207"/>
                </a:lnTo>
                <a:lnTo>
                  <a:pt x="295806" y="337599"/>
                </a:lnTo>
                <a:lnTo>
                  <a:pt x="298471" y="252322"/>
                </a:lnTo>
                <a:lnTo>
                  <a:pt x="309132" y="169710"/>
                </a:lnTo>
                <a:lnTo>
                  <a:pt x="333116" y="89761"/>
                </a:lnTo>
                <a:lnTo>
                  <a:pt x="367761" y="23140"/>
                </a:lnTo>
                <a:close/>
              </a:path>
            </a:pathLst>
          </a:custGeom>
          <a:ln w="20320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E75012-02B4-4E44-3359-90E1118008DE}"/>
              </a:ext>
            </a:extLst>
          </p:cNvPr>
          <p:cNvSpPr txBox="1"/>
          <p:nvPr/>
        </p:nvSpPr>
        <p:spPr>
          <a:xfrm>
            <a:off x="765049" y="2782669"/>
            <a:ext cx="3956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300" b="1" i="1" dirty="0"/>
              <a:t>P:192</a:t>
            </a:r>
          </a:p>
          <a:p>
            <a:pPr algn="l"/>
            <a:r>
              <a:rPr lang="en-GB" sz="6300" b="1" i="1" dirty="0"/>
              <a:t>Ex. F</a:t>
            </a:r>
            <a:endParaRPr lang="en-SA" sz="6300" b="1" i="1" dirty="0"/>
          </a:p>
        </p:txBody>
      </p:sp>
    </p:spTree>
    <p:extLst>
      <p:ext uri="{BB962C8B-B14F-4D97-AF65-F5344CB8AC3E}">
        <p14:creationId xmlns:p14="http://schemas.microsoft.com/office/powerpoint/2010/main" val="632113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BD94C1E3-3CD5-7BA3-ADF6-577DE84D55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87976334-07BE-3FFB-6153-31D99DB7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 rtl="0"/>
            <a:r>
              <a:rPr lang="en-US" sz="6600" b="1">
                <a:solidFill>
                  <a:srgbClr val="FFFFFF"/>
                </a:solidFill>
              </a:rPr>
              <a:t>Thank you so much for listening!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0466FD4-F994-97A4-FA08-32E03D382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rtl="0">
              <a:buNone/>
            </a:pPr>
            <a:r>
              <a:rPr lang="en-US" sz="2400" b="1">
                <a:solidFill>
                  <a:srgbClr val="FFFFFF"/>
                </a:solidFill>
              </a:rPr>
              <a:t>See you tomorrow</a:t>
            </a:r>
            <a:r>
              <a:rPr lang="en-US" sz="24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76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1F035C61-AFB2-14F4-FF49-3B2849787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4" y="0"/>
            <a:ext cx="12446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27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F2E14B-D5CD-D54D-F75C-49588E9726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12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4C8471D-0C45-8936-7ED8-BAA93F05C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" r="3016"/>
          <a:stretch/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D7444E-8572-6DFD-CB75-0984238C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C89D56-574B-DBE6-E414-A886D4CD9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808B29-2E24-7E95-6543-9B0B821797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186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66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174B5EA6-CD14-B8D6-1FEB-81F9B71634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2"/>
            <a:ext cx="10905066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546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327C1504-AC69-2638-209B-7BE8BC21D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0" b="2843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30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441DE-4337-2FFF-5E69-C0CCDC2EB5A5}"/>
              </a:ext>
            </a:extLst>
          </p:cNvPr>
          <p:cNvSpPr txBox="1"/>
          <p:nvPr/>
        </p:nvSpPr>
        <p:spPr>
          <a:xfrm>
            <a:off x="0" y="2775091"/>
            <a:ext cx="6096000" cy="3846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Learning objectives : 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>
              <a:solidFill>
                <a:schemeClr val="accent2">
                  <a:lumMod val="50000"/>
                </a:schemeClr>
              </a:solidFill>
            </a:endParaRP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Read the text 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Answer the question about the text</a:t>
            </a:r>
          </a:p>
          <a:p>
            <a:pPr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Research about different animal life ..</a:t>
            </a:r>
          </a:p>
        </p:txBody>
      </p:sp>
    </p:spTree>
    <p:extLst>
      <p:ext uri="{BB962C8B-B14F-4D97-AF65-F5344CB8AC3E}">
        <p14:creationId xmlns:p14="http://schemas.microsoft.com/office/powerpoint/2010/main" val="301901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880886B-02ED-4317-9236-CB60C22CF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C82729A2-F362-BA46-E57E-4A821542B9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1" b="1"/>
          <a:stretch/>
        </p:blipFill>
        <p:spPr>
          <a:xfrm>
            <a:off x="260650" y="367957"/>
            <a:ext cx="3480356" cy="2394915"/>
          </a:xfrm>
          <a:custGeom>
            <a:avLst/>
            <a:gdLst/>
            <a:ahLst/>
            <a:cxnLst/>
            <a:rect l="l" t="t" r="r" b="b"/>
            <a:pathLst>
              <a:path w="6002835" h="4194796">
                <a:moveTo>
                  <a:pt x="0" y="0"/>
                </a:moveTo>
                <a:lnTo>
                  <a:pt x="5999418" y="0"/>
                </a:lnTo>
                <a:lnTo>
                  <a:pt x="5996190" y="32760"/>
                </a:lnTo>
                <a:cubicBezTo>
                  <a:pt x="5998706" y="293110"/>
                  <a:pt x="5983874" y="553460"/>
                  <a:pt x="5997116" y="813682"/>
                </a:cubicBezTo>
                <a:cubicBezTo>
                  <a:pt x="6007314" y="1015047"/>
                  <a:pt x="6000824" y="1216284"/>
                  <a:pt x="5997116" y="1417522"/>
                </a:cubicBezTo>
                <a:cubicBezTo>
                  <a:pt x="5989967" y="1803471"/>
                  <a:pt x="6000824" y="2188911"/>
                  <a:pt x="5996190" y="2574351"/>
                </a:cubicBezTo>
                <a:cubicBezTo>
                  <a:pt x="5994204" y="2745205"/>
                  <a:pt x="5996454" y="2915805"/>
                  <a:pt x="6000824" y="3086660"/>
                </a:cubicBezTo>
                <a:cubicBezTo>
                  <a:pt x="6007180" y="3330611"/>
                  <a:pt x="5997382" y="3574689"/>
                  <a:pt x="5986656" y="3818514"/>
                </a:cubicBezTo>
                <a:cubicBezTo>
                  <a:pt x="5983054" y="3885559"/>
                  <a:pt x="5982107" y="3952684"/>
                  <a:pt x="5983808" y="4019746"/>
                </a:cubicBezTo>
                <a:lnTo>
                  <a:pt x="5993788" y="4173418"/>
                </a:lnTo>
                <a:lnTo>
                  <a:pt x="5955106" y="4175101"/>
                </a:lnTo>
                <a:cubicBezTo>
                  <a:pt x="5890100" y="4175133"/>
                  <a:pt x="5825078" y="4173227"/>
                  <a:pt x="5760087" y="4171956"/>
                </a:cubicBezTo>
                <a:cubicBezTo>
                  <a:pt x="5521345" y="4167509"/>
                  <a:pt x="5282477" y="4171956"/>
                  <a:pt x="5044242" y="4149213"/>
                </a:cubicBezTo>
                <a:cubicBezTo>
                  <a:pt x="4979506" y="4143051"/>
                  <a:pt x="4914326" y="4139111"/>
                  <a:pt x="4849272" y="4139890"/>
                </a:cubicBezTo>
                <a:cubicBezTo>
                  <a:pt x="4784218" y="4140668"/>
                  <a:pt x="4719291" y="4146163"/>
                  <a:pt x="4655063" y="4158869"/>
                </a:cubicBezTo>
                <a:cubicBezTo>
                  <a:pt x="4447578" y="4199146"/>
                  <a:pt x="4239457" y="4201688"/>
                  <a:pt x="4029811" y="4185424"/>
                </a:cubicBezTo>
                <a:cubicBezTo>
                  <a:pt x="3943792" y="4178690"/>
                  <a:pt x="3857774" y="4167509"/>
                  <a:pt x="3771375" y="4169669"/>
                </a:cubicBezTo>
                <a:cubicBezTo>
                  <a:pt x="3623225" y="4173608"/>
                  <a:pt x="3474948" y="4165603"/>
                  <a:pt x="3326672" y="4167636"/>
                </a:cubicBezTo>
                <a:cubicBezTo>
                  <a:pt x="3322669" y="4168208"/>
                  <a:pt x="3318578" y="4167674"/>
                  <a:pt x="3314855" y="4166111"/>
                </a:cubicBezTo>
                <a:cubicBezTo>
                  <a:pt x="3278008" y="4140827"/>
                  <a:pt x="3237604" y="4150610"/>
                  <a:pt x="3199487" y="4157217"/>
                </a:cubicBezTo>
                <a:cubicBezTo>
                  <a:pt x="3072810" y="4179198"/>
                  <a:pt x="2946260" y="4189998"/>
                  <a:pt x="2817550" y="4172972"/>
                </a:cubicBezTo>
                <a:cubicBezTo>
                  <a:pt x="2694647" y="4155146"/>
                  <a:pt x="2569990" y="4152923"/>
                  <a:pt x="2446541" y="4166365"/>
                </a:cubicBezTo>
                <a:cubicBezTo>
                  <a:pt x="2276791" y="4186186"/>
                  <a:pt x="2107677" y="4181993"/>
                  <a:pt x="1938308" y="4166365"/>
                </a:cubicBezTo>
                <a:cubicBezTo>
                  <a:pt x="1869570" y="4160013"/>
                  <a:pt x="1799815" y="4149213"/>
                  <a:pt x="1731712" y="4165095"/>
                </a:cubicBezTo>
                <a:cubicBezTo>
                  <a:pt x="1647854" y="4184535"/>
                  <a:pt x="1564250" y="4178182"/>
                  <a:pt x="1480137" y="4173862"/>
                </a:cubicBezTo>
                <a:cubicBezTo>
                  <a:pt x="1373663" y="4168271"/>
                  <a:pt x="1267442" y="4152135"/>
                  <a:pt x="1160586" y="4164841"/>
                </a:cubicBezTo>
                <a:cubicBezTo>
                  <a:pt x="1111161" y="4170685"/>
                  <a:pt x="1062116" y="4179961"/>
                  <a:pt x="1012055" y="4177547"/>
                </a:cubicBezTo>
                <a:cubicBezTo>
                  <a:pt x="873562" y="4171194"/>
                  <a:pt x="735196" y="4163697"/>
                  <a:pt x="596449" y="4164841"/>
                </a:cubicBezTo>
                <a:cubicBezTo>
                  <a:pt x="538383" y="4165222"/>
                  <a:pt x="480699" y="4167128"/>
                  <a:pt x="422887" y="4171321"/>
                </a:cubicBezTo>
                <a:cubicBezTo>
                  <a:pt x="315015" y="4179198"/>
                  <a:pt x="207524" y="4168525"/>
                  <a:pt x="100033" y="4164714"/>
                </a:cubicBezTo>
                <a:lnTo>
                  <a:pt x="0" y="4169195"/>
                </a:lnTo>
                <a:close/>
              </a:path>
            </a:pathLst>
          </a:cu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28C31856-6ABF-41FD-B683-B06E5FFF9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0080" y="5598439"/>
            <a:ext cx="3291840" cy="18288"/>
          </a:xfrm>
          <a:custGeom>
            <a:avLst/>
            <a:gdLst>
              <a:gd name="connsiteX0" fmla="*/ 0 w 3291840"/>
              <a:gd name="connsiteY0" fmla="*/ 0 h 18288"/>
              <a:gd name="connsiteX1" fmla="*/ 658368 w 3291840"/>
              <a:gd name="connsiteY1" fmla="*/ 0 h 18288"/>
              <a:gd name="connsiteX2" fmla="*/ 1283818 w 3291840"/>
              <a:gd name="connsiteY2" fmla="*/ 0 h 18288"/>
              <a:gd name="connsiteX3" fmla="*/ 1909267 w 3291840"/>
              <a:gd name="connsiteY3" fmla="*/ 0 h 18288"/>
              <a:gd name="connsiteX4" fmla="*/ 2633472 w 3291840"/>
              <a:gd name="connsiteY4" fmla="*/ 0 h 18288"/>
              <a:gd name="connsiteX5" fmla="*/ 3291840 w 3291840"/>
              <a:gd name="connsiteY5" fmla="*/ 0 h 18288"/>
              <a:gd name="connsiteX6" fmla="*/ 3291840 w 3291840"/>
              <a:gd name="connsiteY6" fmla="*/ 18288 h 18288"/>
              <a:gd name="connsiteX7" fmla="*/ 2633472 w 3291840"/>
              <a:gd name="connsiteY7" fmla="*/ 18288 h 18288"/>
              <a:gd name="connsiteX8" fmla="*/ 2073859 w 3291840"/>
              <a:gd name="connsiteY8" fmla="*/ 18288 h 18288"/>
              <a:gd name="connsiteX9" fmla="*/ 1448410 w 3291840"/>
              <a:gd name="connsiteY9" fmla="*/ 18288 h 18288"/>
              <a:gd name="connsiteX10" fmla="*/ 822960 w 3291840"/>
              <a:gd name="connsiteY10" fmla="*/ 18288 h 18288"/>
              <a:gd name="connsiteX11" fmla="*/ 0 w 3291840"/>
              <a:gd name="connsiteY11" fmla="*/ 18288 h 18288"/>
              <a:gd name="connsiteX12" fmla="*/ 0 w 329184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1840" h="18288" fill="none" extrusionOk="0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291840" h="18288" stroke="0" extrusionOk="0"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AEC4F5DD-6DE4-4E81-1F9F-4EF274C61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55" y="243468"/>
            <a:ext cx="4615977" cy="318553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BB7D7DFE-B6FD-6A40-D883-91F072EED2F2}"/>
              </a:ext>
            </a:extLst>
          </p:cNvPr>
          <p:cNvSpPr txBox="1"/>
          <p:nvPr/>
        </p:nvSpPr>
        <p:spPr>
          <a:xfrm>
            <a:off x="427149" y="2205660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400" b="1" err="1"/>
              <a:t>Rabbit</a:t>
            </a:r>
            <a:r>
              <a:rPr lang="ar-SA" sz="2400" b="1"/>
              <a:t> 🐇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970B58B-6269-A806-5084-C3B30C736E66}"/>
              </a:ext>
            </a:extLst>
          </p:cNvPr>
          <p:cNvSpPr txBox="1"/>
          <p:nvPr/>
        </p:nvSpPr>
        <p:spPr>
          <a:xfrm>
            <a:off x="4827434" y="1234439"/>
            <a:ext cx="23786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err="1"/>
              <a:t>Dogs</a:t>
            </a:r>
            <a:r>
              <a:rPr lang="ar-SA"/>
              <a:t> </a:t>
            </a:r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C0104A19-5DED-410D-EF97-48F3E8FA9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0725" y="3672468"/>
            <a:ext cx="11353816" cy="1925971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ar-SA" sz="6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</a:t>
            </a:r>
            <a:r>
              <a:rPr lang="ar-SA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6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animal</a:t>
            </a:r>
            <a:r>
              <a:rPr lang="ar-SA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6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</a:t>
            </a:r>
            <a:r>
              <a:rPr lang="ar-SA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66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en-US" sz="6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0CD887-0B17-6BAF-2972-A625DB1A5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902" y="193109"/>
            <a:ext cx="3498473" cy="3286250"/>
          </a:xfrm>
          <a:prstGeom prst="rect">
            <a:avLst/>
          </a:prstGeom>
        </p:spPr>
      </p:pic>
      <p:sp>
        <p:nvSpPr>
          <p:cNvPr id="14" name="مربع نص 2">
            <a:extLst>
              <a:ext uri="{FF2B5EF4-FFF2-40B4-BE49-F238E27FC236}">
                <a16:creationId xmlns:a16="http://schemas.microsoft.com/office/drawing/2014/main" id="{375FCA31-F884-DE5C-E0F1-E4502395F379}"/>
              </a:ext>
            </a:extLst>
          </p:cNvPr>
          <p:cNvSpPr txBox="1"/>
          <p:nvPr/>
        </p:nvSpPr>
        <p:spPr>
          <a:xfrm flipH="1">
            <a:off x="9416189" y="2784572"/>
            <a:ext cx="47103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800" b="1" dirty="0"/>
              <a:t>Butterfly</a:t>
            </a:r>
            <a:r>
              <a:rPr lang="ar-SA" dirty="0"/>
              <a:t> 🦋</a:t>
            </a:r>
          </a:p>
        </p:txBody>
      </p:sp>
      <p:pic>
        <p:nvPicPr>
          <p:cNvPr id="16" name="صورة 7">
            <a:extLst>
              <a:ext uri="{FF2B5EF4-FFF2-40B4-BE49-F238E27FC236}">
                <a16:creationId xmlns:a16="http://schemas.microsoft.com/office/drawing/2014/main" id="{7FE3EC1D-5B4A-6A9C-D345-5E01EFE10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3" y="2784572"/>
            <a:ext cx="2075996" cy="3855686"/>
          </a:xfrm>
          <a:prstGeom prst="rect">
            <a:avLst/>
          </a:prstGeom>
        </p:spPr>
      </p:pic>
      <p:sp>
        <p:nvSpPr>
          <p:cNvPr id="18" name="مربع نص 7">
            <a:extLst>
              <a:ext uri="{FF2B5EF4-FFF2-40B4-BE49-F238E27FC236}">
                <a16:creationId xmlns:a16="http://schemas.microsoft.com/office/drawing/2014/main" id="{77C7F2C2-13F1-E1E5-15D3-271FCD57DEDB}"/>
              </a:ext>
            </a:extLst>
          </p:cNvPr>
          <p:cNvSpPr txBox="1"/>
          <p:nvPr/>
        </p:nvSpPr>
        <p:spPr>
          <a:xfrm>
            <a:off x="2148082" y="4620341"/>
            <a:ext cx="22582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SA" sz="2800" b="1" dirty="0"/>
              <a:t>Elephant</a:t>
            </a:r>
            <a:r>
              <a:rPr lang="ar-SA" dirty="0"/>
              <a:t> 🐘</a:t>
            </a:r>
          </a:p>
        </p:txBody>
      </p:sp>
    </p:spTree>
    <p:extLst>
      <p:ext uri="{BB962C8B-B14F-4D97-AF65-F5344CB8AC3E}">
        <p14:creationId xmlns:p14="http://schemas.microsoft.com/office/powerpoint/2010/main" val="174052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BB3E24F-7A5E-FCCD-556A-34EBF39D9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9" r="9089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BE82A56-838F-0703-E73A-D77012ED31BA}"/>
              </a:ext>
            </a:extLst>
          </p:cNvPr>
          <p:cNvSpPr txBox="1"/>
          <p:nvPr/>
        </p:nvSpPr>
        <p:spPr>
          <a:xfrm>
            <a:off x="477981" y="1122363"/>
            <a:ext cx="4789148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Well done 👍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9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26</Slides>
  <Notes>1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27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Have you seen a Zoo in Saudi  Arabia  before? </vt:lpstr>
      <vt:lpstr>Before Reading: </vt:lpstr>
      <vt:lpstr>عرض تقديمي في PowerPoint</vt:lpstr>
      <vt:lpstr>Reading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H.W</vt:lpstr>
      <vt:lpstr>Thank you so much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njd Muhammed</dc:creator>
  <cp:lastModifiedBy>هديل بنت الدوسري</cp:lastModifiedBy>
  <cp:revision>8</cp:revision>
  <dcterms:created xsi:type="dcterms:W3CDTF">2022-09-18T14:37:40Z</dcterms:created>
  <dcterms:modified xsi:type="dcterms:W3CDTF">2023-09-10T14:29:36Z</dcterms:modified>
</cp:coreProperties>
</file>