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18"/>
  </p:notesMasterIdLst>
  <p:sldIdLst>
    <p:sldId id="361" r:id="rId4"/>
    <p:sldId id="500" r:id="rId5"/>
    <p:sldId id="476" r:id="rId6"/>
    <p:sldId id="469" r:id="rId7"/>
    <p:sldId id="477" r:id="rId8"/>
    <p:sldId id="527" r:id="rId9"/>
    <p:sldId id="501" r:id="rId10"/>
    <p:sldId id="478" r:id="rId11"/>
    <p:sldId id="528" r:id="rId12"/>
    <p:sldId id="529" r:id="rId13"/>
    <p:sldId id="521" r:id="rId14"/>
    <p:sldId id="526" r:id="rId15"/>
    <p:sldId id="512" r:id="rId16"/>
    <p:sldId id="499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BC9"/>
    <a:srgbClr val="FFFFFF"/>
    <a:srgbClr val="F0E8DA"/>
    <a:srgbClr val="404040"/>
    <a:srgbClr val="4B4744"/>
    <a:srgbClr val="22201D"/>
    <a:srgbClr val="FF7F78"/>
    <a:srgbClr val="75B9FC"/>
    <a:srgbClr val="83A8C9"/>
    <a:srgbClr val="EBD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97A9A-E8C1-4604-A12E-8CD3512E83C1}" v="1" dt="2023-08-31T16:19:02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700" autoAdjust="0"/>
  </p:normalViewPr>
  <p:slideViewPr>
    <p:cSldViewPr>
      <p:cViewPr varScale="1">
        <p:scale>
          <a:sx n="92" d="100"/>
          <a:sy n="92" d="100"/>
        </p:scale>
        <p:origin x="5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00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56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3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10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20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3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51.png"/><Relationship Id="rId5" Type="http://schemas.openxmlformats.org/officeDocument/2006/relationships/image" Target="../media/image26.png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57.png"/><Relationship Id="rId5" Type="http://schemas.openxmlformats.org/officeDocument/2006/relationships/image" Target="../media/image26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62.png"/><Relationship Id="rId5" Type="http://schemas.openxmlformats.org/officeDocument/2006/relationships/image" Target="../media/image26.png"/><Relationship Id="rId10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27.png"/><Relationship Id="rId10" Type="http://schemas.openxmlformats.org/officeDocument/2006/relationships/image" Target="../media/image68.png"/><Relationship Id="rId4" Type="http://schemas.openxmlformats.org/officeDocument/2006/relationships/image" Target="../media/image26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5.png"/><Relationship Id="rId5" Type="http://schemas.openxmlformats.org/officeDocument/2006/relationships/image" Target="../media/image27.png"/><Relationship Id="rId10" Type="http://schemas.openxmlformats.org/officeDocument/2006/relationships/image" Target="../media/image7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26.png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49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51" y="2479436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159415" y="2033173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اثبات توازي مستقيمين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F17E62-7189-452E-BE2A-70E3DF238C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889414"/>
            <a:ext cx="2551394" cy="1254086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3C32CD7-9FFF-4E01-8598-0879A3B0D048}"/>
              </a:ext>
            </a:extLst>
          </p:cNvPr>
          <p:cNvGrpSpPr/>
          <p:nvPr/>
        </p:nvGrpSpPr>
        <p:grpSpPr>
          <a:xfrm>
            <a:off x="163364" y="4185839"/>
            <a:ext cx="2300734" cy="807755"/>
            <a:chOff x="281048" y="4171950"/>
            <a:chExt cx="2300734" cy="807755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544B38F3-2CA0-4246-8F44-28429BB2629A}"/>
                </a:ext>
              </a:extLst>
            </p:cNvPr>
            <p:cNvGrpSpPr/>
            <p:nvPr/>
          </p:nvGrpSpPr>
          <p:grpSpPr>
            <a:xfrm>
              <a:off x="304801" y="4171950"/>
              <a:ext cx="1456465" cy="412262"/>
              <a:chOff x="2428685" y="4384712"/>
              <a:chExt cx="1456465" cy="412262"/>
            </a:xfrm>
          </p:grpSpPr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AFABBF3D-303F-4131-BAC8-F0CCEF756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9478" y="4483121"/>
                <a:ext cx="10056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es-CO" altLang="zh-CN" sz="1400" dirty="0">
                    <a:solidFill>
                      <a:srgbClr val="46484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  <a:ea typeface="Monotype Koufi" pitchFamily="2" charset="-78"/>
                    <a:cs typeface="Monotype Koufi" pitchFamily="2" charset="-78"/>
                    <a:sym typeface="微软雅黑" panose="020B0503020204020204" pitchFamily="34" charset="-122"/>
                  </a:rPr>
                  <a:t>@luna_xr36</a:t>
                </a:r>
              </a:p>
            </p:txBody>
          </p:sp>
          <p:pic>
            <p:nvPicPr>
              <p:cNvPr id="36" name="صورة 35" descr="صورة تحتوي على الرسومات, رمز, لقطة شاشة, قصاصة فنية&#10;&#10;تم إنشاء الوصف تلقائياً">
                <a:extLst>
                  <a:ext uri="{FF2B5EF4-FFF2-40B4-BE49-F238E27FC236}">
                    <a16:creationId xmlns:a16="http://schemas.microsoft.com/office/drawing/2014/main" id="{76D9F4F7-8FEF-4522-B844-A2DB89560F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232" r="76304" b="37232"/>
              <a:stretch/>
            </p:blipFill>
            <p:spPr>
              <a:xfrm>
                <a:off x="2428685" y="4384712"/>
                <a:ext cx="385922" cy="412262"/>
              </a:xfrm>
              <a:prstGeom prst="rect">
                <a:avLst/>
              </a:prstGeom>
            </p:spPr>
          </p:pic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E21D9E7C-2DDD-4674-9A6C-3B169A18A94A}"/>
                </a:ext>
              </a:extLst>
            </p:cNvPr>
            <p:cNvGrpSpPr/>
            <p:nvPr/>
          </p:nvGrpSpPr>
          <p:grpSpPr>
            <a:xfrm>
              <a:off x="281048" y="4584568"/>
              <a:ext cx="2300734" cy="395137"/>
              <a:chOff x="2428685" y="3941930"/>
              <a:chExt cx="2300734" cy="395137"/>
            </a:xfrm>
          </p:grpSpPr>
          <p:pic>
            <p:nvPicPr>
              <p:cNvPr id="31" name="صورة 30" descr="صورة تحتوي على الرسومات, رمز, لقطة شاشة, قصاصة فنية&#10;&#10;تم إنشاء الوصف تلقائياً">
                <a:extLst>
                  <a:ext uri="{FF2B5EF4-FFF2-40B4-BE49-F238E27FC236}">
                    <a16:creationId xmlns:a16="http://schemas.microsoft.com/office/drawing/2014/main" id="{EF77BCF2-4557-4457-907D-6B9A06470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12" t="73041" r="37347" b="52"/>
              <a:stretch/>
            </p:blipFill>
            <p:spPr>
              <a:xfrm>
                <a:off x="2428685" y="3941930"/>
                <a:ext cx="380933" cy="395137"/>
              </a:xfrm>
              <a:prstGeom prst="rect">
                <a:avLst/>
              </a:prstGeom>
            </p:spPr>
          </p:pic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4C585C2B-F042-45ED-B168-2BFED80208F2}"/>
                  </a:ext>
                </a:extLst>
              </p:cNvPr>
              <p:cNvSpPr txBox="1"/>
              <p:nvPr/>
            </p:nvSpPr>
            <p:spPr>
              <a:xfrm>
                <a:off x="2753410" y="4005141"/>
                <a:ext cx="1976009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s-CO" sz="1400" dirty="0">
                    <a:solidFill>
                      <a:srgbClr val="46484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t.me/lunaaaxr633</a:t>
                </a:r>
              </a:p>
            </p:txBody>
          </p:sp>
        </p:grp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57740C7-2139-479C-A6EF-83121A5E11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52" y="3833368"/>
            <a:ext cx="171474" cy="209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285077"/>
            <a:ext cx="8072789" cy="279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572094"/>
            <a:ext cx="585267" cy="5852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0D8DEE0-8F74-4634-B31D-5002894723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6271" y="1548330"/>
            <a:ext cx="4671877" cy="13177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85E8DEF-FCBA-422D-8EC6-BD97908492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646" y="1689358"/>
            <a:ext cx="2976527" cy="191033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8476D3-FFE2-48BF-8490-979448BB6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2296" y="2513824"/>
            <a:ext cx="1238423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9442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795504" y="195560"/>
            <a:ext cx="6061005" cy="830997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48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908" y="1073292"/>
            <a:ext cx="7969780" cy="29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8B8870-2896-4C62-AB6B-371A75123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628" y="1904197"/>
            <a:ext cx="2823195" cy="310923"/>
          </a:xfrm>
          <a:prstGeom prst="rect">
            <a:avLst/>
          </a:prstGeom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068A2A4-2EC4-4437-A1CB-28035FD9CA1F}"/>
              </a:ext>
            </a:extLst>
          </p:cNvPr>
          <p:cNvCxnSpPr/>
          <p:nvPr/>
        </p:nvCxnSpPr>
        <p:spPr>
          <a:xfrm>
            <a:off x="6064055" y="2059658"/>
            <a:ext cx="0" cy="16915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8BAC9E35-949C-4509-9F09-96E6B07730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0628" y="1166762"/>
            <a:ext cx="5871429" cy="7725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AFA772E-0563-4BEA-B4E5-618084209E5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9062"/>
          <a:stretch/>
        </p:blipFill>
        <p:spPr>
          <a:xfrm>
            <a:off x="6955174" y="3127836"/>
            <a:ext cx="1469918" cy="3384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F7896E0-7F0F-404F-9FD4-D29B2BE5CB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0000"/>
          <a:stretch/>
        </p:blipFill>
        <p:spPr>
          <a:xfrm>
            <a:off x="6955174" y="2088299"/>
            <a:ext cx="1469918" cy="41341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B80D971-A784-4414-91AA-0E9D148E21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0365" y="2088299"/>
            <a:ext cx="1229355" cy="36961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ACD98B9-4EF7-454B-BB7D-C360D83CD6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7586" y="3125140"/>
            <a:ext cx="2342134" cy="32482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C251E2E-52F9-49ED-9166-AC583E0077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827" y="1939319"/>
            <a:ext cx="2090643" cy="18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9209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69643" y="435419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619621" y="366981"/>
            <a:ext cx="6061005" cy="584775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28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</a:t>
            </a:r>
            <a:r>
              <a:rPr lang="ar-SA" sz="32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و حل مسائل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073292"/>
            <a:ext cx="8077128" cy="29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8B8870-2896-4C62-AB6B-371A75123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628" y="1904197"/>
            <a:ext cx="2823195" cy="310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E59CF9-9F49-495B-A860-220F9A1B0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3448" y="1313611"/>
            <a:ext cx="4416013" cy="14039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B3C200-DC2C-41BC-868E-7CBCDF9AA7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723" y="1462338"/>
            <a:ext cx="2566702" cy="20301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2A41E5A-6494-480E-9509-6DB74A246E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0844" y="2445893"/>
            <a:ext cx="100054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6942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9702" y="213749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3665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8E368C-96BD-406F-8F9C-2D68A0B4A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6583" y="1127852"/>
            <a:ext cx="425769" cy="3111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18B218-83FC-474E-BF2E-233F0398F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0371" y="1375645"/>
            <a:ext cx="212673" cy="310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55AEF89-DBBB-41E8-BBCE-10C3DA53A0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5760" y="1120374"/>
            <a:ext cx="3911795" cy="193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74ADB22-EBB4-495D-B499-F4BEE80BCF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776" y="1120375"/>
            <a:ext cx="3911795" cy="193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923512" y="871443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443459" y="2078674"/>
            <a:ext cx="4341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خالد واحمد مجموع رواتبهم 9000 ريال، اذا خالد راتبه مثليّ راتب احمد فكم راتب خالد؟</a:t>
            </a: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500" y="533134"/>
            <a:ext cx="3733799" cy="35659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534" y="1355525"/>
            <a:ext cx="3820996" cy="341331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5070382" y="2004673"/>
            <a:ext cx="28554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درستُ استعمال خصائص المستقيمات المتوازية لتحديد الزوايا المتطابقة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1141339" y="2653410"/>
            <a:ext cx="301778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أميز المستقيمات المتوازية بناءً على علاقات بين أزواج من الزوايا الناتجة عن</a:t>
            </a:r>
          </a:p>
          <a:p>
            <a:pPr algn="ctr"/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مستقيم قاطع </a:t>
            </a:r>
            <a:b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أبرهن توازي مستقيمين باستعمال العلاقات بين أزواج الزوايا 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405422"/>
            <a:ext cx="2878558" cy="2242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DCD847-E372-4670-9C13-B9460D4C0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776" y="405422"/>
            <a:ext cx="5541680" cy="2242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D316B6-D4D7-462D-A915-42119565B1D5}"/>
              </a:ext>
            </a:extLst>
          </p:cNvPr>
          <p:cNvSpPr txBox="1"/>
          <p:nvPr/>
        </p:nvSpPr>
        <p:spPr>
          <a:xfrm>
            <a:off x="1222864" y="3335919"/>
            <a:ext cx="42041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ما العلاقة بين الزاويتين المتحالفتين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المتكونتين في خطي السكة وخط عرضي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السكة؟ </a:t>
            </a:r>
          </a:p>
        </p:txBody>
      </p:sp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061919" y="3470735"/>
            <a:ext cx="3180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هل يبدو للزوايا المتكونة بين خطي السكة</a:t>
            </a:r>
          </a:p>
          <a:p>
            <a:pPr algn="ctr"/>
            <a:r>
              <a:rPr lang="ar-SA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والخطوط العرضية للسكة القياس نفسه؟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8C3D076-0FF2-49F2-9581-052164AFF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033" y="405422"/>
            <a:ext cx="1076137" cy="22427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6F54455-0A27-470E-8926-F583D97B750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965"/>
          <a:stretch/>
        </p:blipFill>
        <p:spPr>
          <a:xfrm>
            <a:off x="1723178" y="1767675"/>
            <a:ext cx="6872357" cy="8748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A769E84-B37F-414D-B3DE-FAFCE267E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4169" y="457264"/>
            <a:ext cx="3669838" cy="129913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DDB125C-544B-4A31-BB21-26FDB6D4F0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742" y="1588116"/>
            <a:ext cx="4570068" cy="58124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C47352-039C-426D-ABA3-8F16C9B074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134" y="614119"/>
            <a:ext cx="2193807" cy="155641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491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74A637-DF0D-42CF-89EE-37A68AC7C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787" y="285750"/>
            <a:ext cx="5606426" cy="1556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869D742-D4DE-4BF9-B216-0090E405E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720" y="1968403"/>
            <a:ext cx="5188500" cy="282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036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 descr="صورة تحتوي على أبيض, التصميم, شكل&#10;&#10;تم إنشاء الوصف تلقائياً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 descr="صورة تحتوي على أبيض, التصميم, شكل&#10;&#10;تم إنشاء الوصف تلقائياً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 descr="صورة تحتوي على أبيض, التصميم, شكل&#10;&#10;تم إنشاء الوصف تلقائياً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491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4B32903-FC5F-4C02-A289-B21305BAC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370878"/>
            <a:ext cx="5716534" cy="427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564572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004599"/>
            <a:ext cx="788487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269403" y="358389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تعيين المستقيمات المتوازية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A93E75-A11E-4D88-BC58-1868FC2FE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1162278"/>
            <a:ext cx="5648191" cy="5875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82EC5F-E3AF-4336-87FF-7B0F5C6CAE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1654838"/>
            <a:ext cx="962159" cy="4096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A5E508-2E48-4176-86AA-14F1261055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5641" y="1848581"/>
            <a:ext cx="3318801" cy="113699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EA1E189-CFDF-4374-A503-E6EACEC1CF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5542" y="3043462"/>
            <a:ext cx="5335751" cy="90716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290F828-0280-4600-ADC1-06B7A8499A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624" y="1646769"/>
            <a:ext cx="2362530" cy="1933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B93A5-E0A1-4C61-9465-0C169F0A02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8890" y="1646769"/>
            <a:ext cx="1282990" cy="4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285077"/>
            <a:ext cx="8072789" cy="279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572094"/>
            <a:ext cx="585267" cy="5852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2C369A9-C3B1-4622-A45D-D5FC905F33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835" y="1463122"/>
            <a:ext cx="3367381" cy="23413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101E413-716C-4F5A-924C-5E69FDDE61E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66868"/>
          <a:stretch/>
        </p:blipFill>
        <p:spPr>
          <a:xfrm>
            <a:off x="5253614" y="1588221"/>
            <a:ext cx="3264534" cy="54080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36A4216-2725-4492-B32F-F5FAD76A1EE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786" b="37467"/>
          <a:stretch/>
        </p:blipFill>
        <p:spPr>
          <a:xfrm>
            <a:off x="5468049" y="2589538"/>
            <a:ext cx="3048425" cy="42291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481A8C4-B9CC-41D7-9BBC-7585BB33246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0650" b="11259"/>
          <a:stretch/>
        </p:blipFill>
        <p:spPr>
          <a:xfrm>
            <a:off x="5468049" y="3469749"/>
            <a:ext cx="3048425" cy="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530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143947"/>
            <a:ext cx="7884877" cy="282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399496" y="422218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اثبات توازي مستقيمين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82EC5F-E3AF-4336-87FF-7B0F5C6CA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784" y="1654838"/>
            <a:ext cx="962159" cy="40963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B93A5-E0A1-4C61-9465-0C169F0A0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8890" y="1646769"/>
            <a:ext cx="1282990" cy="4177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0EADB0-9011-4B89-B020-04D89D646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3799" y="1563638"/>
            <a:ext cx="4802451" cy="18617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A0126D8-89B6-461C-BE14-EBDBAF1F28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784" y="1304608"/>
            <a:ext cx="2124242" cy="25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8234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146</Words>
  <Application>Microsoft Office PowerPoint</Application>
  <PresentationFormat>عرض على الشاشة (16:9)</PresentationFormat>
  <Paragraphs>47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9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2023-09-02T07:16:25Z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