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0"/>
  </p:notesMasterIdLst>
  <p:sldIdLst>
    <p:sldId id="361" r:id="rId4"/>
    <p:sldId id="500" r:id="rId5"/>
    <p:sldId id="476" r:id="rId6"/>
    <p:sldId id="469" r:id="rId7"/>
    <p:sldId id="522" r:id="rId8"/>
    <p:sldId id="527" r:id="rId9"/>
    <p:sldId id="532" r:id="rId10"/>
    <p:sldId id="533" r:id="rId11"/>
    <p:sldId id="501" r:id="rId12"/>
    <p:sldId id="534" r:id="rId13"/>
    <p:sldId id="535" r:id="rId14"/>
    <p:sldId id="536" r:id="rId15"/>
    <p:sldId id="537" r:id="rId16"/>
    <p:sldId id="538" r:id="rId17"/>
    <p:sldId id="512" r:id="rId18"/>
    <p:sldId id="499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A701D-D3E7-44CE-B522-E4BBFC4AAE35}" v="31" dt="2023-08-27T14:20:02.310"/>
    <p1510:client id="{14A1E60B-DBA3-4FAD-8E4E-2A5AD1F240CC}" v="30" dt="2023-08-27T15:10:48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700" autoAdjust="0"/>
  </p:normalViewPr>
  <p:slideViewPr>
    <p:cSldViewPr>
      <p:cViewPr varScale="1">
        <p:scale>
          <a:sx n="95" d="100"/>
          <a:sy n="95" d="100"/>
        </p:scale>
        <p:origin x="4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27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6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42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920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49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1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8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0.pn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1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12" Type="http://schemas.openxmlformats.org/officeDocument/2006/relationships/image" Target="../media/image5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11" Type="http://schemas.openxmlformats.org/officeDocument/2006/relationships/image" Target="../media/image58.png"/><Relationship Id="rId5" Type="http://schemas.openxmlformats.org/officeDocument/2006/relationships/image" Target="../media/image25.png"/><Relationship Id="rId10" Type="http://schemas.openxmlformats.org/officeDocument/2006/relationships/image" Target="../media/image57.png"/><Relationship Id="rId4" Type="http://schemas.openxmlformats.org/officeDocument/2006/relationships/image" Target="../media/image24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2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11" Type="http://schemas.openxmlformats.org/officeDocument/2006/relationships/image" Target="../media/image60.png"/><Relationship Id="rId5" Type="http://schemas.openxmlformats.org/officeDocument/2006/relationships/image" Target="../media/image25.png"/><Relationship Id="rId10" Type="http://schemas.openxmlformats.org/officeDocument/2006/relationships/image" Target="../media/image59.tmp"/><Relationship Id="rId4" Type="http://schemas.openxmlformats.org/officeDocument/2006/relationships/image" Target="../media/image24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11" Type="http://schemas.openxmlformats.org/officeDocument/2006/relationships/image" Target="../media/image66.png"/><Relationship Id="rId5" Type="http://schemas.openxmlformats.org/officeDocument/2006/relationships/image" Target="../media/image25.png"/><Relationship Id="rId10" Type="http://schemas.openxmlformats.org/officeDocument/2006/relationships/image" Target="../media/image65.png"/><Relationship Id="rId4" Type="http://schemas.openxmlformats.org/officeDocument/2006/relationships/image" Target="../media/image2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5" Type="http://schemas.openxmlformats.org/officeDocument/2006/relationships/image" Target="../media/image25.png"/><Relationship Id="rId10" Type="http://schemas.openxmlformats.org/officeDocument/2006/relationships/image" Target="../media/image72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tmp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4.tmp"/><Relationship Id="rId5" Type="http://schemas.openxmlformats.org/officeDocument/2006/relationships/image" Target="../media/image24.png"/><Relationship Id="rId10" Type="http://schemas.openxmlformats.org/officeDocument/2006/relationships/image" Target="../media/image33.tmp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6.tmp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9.pn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662966F-C78C-45C7-B6F7-75E45C8724AF}"/>
              </a:ext>
            </a:extLst>
          </p:cNvPr>
          <p:cNvSpPr txBox="1"/>
          <p:nvPr/>
        </p:nvSpPr>
        <p:spPr>
          <a:xfrm>
            <a:off x="1403648" y="1770077"/>
            <a:ext cx="66170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  اثبات علاقات بين القطع المستقيمة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903512"/>
            <a:ext cx="7884877" cy="317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75F513B-70D5-47BA-80AF-71F8CD6CE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6" y="2451844"/>
            <a:ext cx="2076605" cy="5811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88E9E-4D81-451D-B568-8DC86F7134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0488" y="2507760"/>
            <a:ext cx="2078916" cy="5852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20602A4-3C16-4F33-BB24-DDA78F9691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442" y="1459678"/>
            <a:ext cx="7401142" cy="20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21797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611560" y="390183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البرهان باستعمال تطابق القطع المستقيمة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945573"/>
            <a:ext cx="7511017" cy="3408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68C0E16-042E-474E-8AEA-68B2B5B3097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b="67486"/>
          <a:stretch/>
        </p:blipFill>
        <p:spPr>
          <a:xfrm>
            <a:off x="2169553" y="1098722"/>
            <a:ext cx="6125593" cy="10792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9109DA-62C5-471E-AE89-3EBA76B35B4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306" t="81011"/>
          <a:stretch/>
        </p:blipFill>
        <p:spPr>
          <a:xfrm>
            <a:off x="3923928" y="2113130"/>
            <a:ext cx="4371218" cy="5942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A93C624-9C3B-4838-BF3E-F1A98E902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832" y="2453922"/>
            <a:ext cx="4253917" cy="179443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4CB400F-C3B8-4BE5-9FD9-AA7D235D0A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5615" y="2916977"/>
            <a:ext cx="2764582" cy="12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29313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2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DFA22B0-696C-4241-BBEC-B39D9ACD29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960" y="1206947"/>
            <a:ext cx="1900515" cy="25952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7595645-4A34-4A75-967C-CD8C446546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9406" y="1200597"/>
            <a:ext cx="459169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7889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061748" y="77290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 و حل مسائل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467544" y="627534"/>
            <a:ext cx="8208912" cy="34087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D6B5FB-66CD-411D-B04D-A76C2C168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829258"/>
            <a:ext cx="5189843" cy="182214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DEBC8C2-C140-4F9F-895D-1CBC48B5E3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946" r="69435" b="16543"/>
          <a:stretch/>
        </p:blipFill>
        <p:spPr>
          <a:xfrm>
            <a:off x="5710013" y="2351875"/>
            <a:ext cx="1752933" cy="16676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055FC8-5AB0-40C9-AB6C-9F0762C22D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2002" y="964227"/>
            <a:ext cx="1400370" cy="13617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16AC44-E407-4C22-9537-3B5967342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232" y="738137"/>
            <a:ext cx="4807757" cy="320343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0179325-95E8-48BD-85DE-FA0B28A109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2971933"/>
            <a:ext cx="946256" cy="64911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A3A19FB-150A-40E7-86E5-5BF878648C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83" y="2339856"/>
            <a:ext cx="1040662" cy="64911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29C6E82-E2B9-4695-BB76-0B6424DAD2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" y="1348119"/>
            <a:ext cx="1444836" cy="69009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0050432-8ABE-4A64-A08F-AD9629C64E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" y="3617430"/>
            <a:ext cx="1520869" cy="2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9632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234005" y="108797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مسائل مهارات تفكير عليا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467544" y="792925"/>
            <a:ext cx="8208912" cy="30938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055FC8-5AB0-40C9-AB6C-9F0762C22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002" y="964227"/>
            <a:ext cx="1400370" cy="136170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0179325-95E8-48BD-85DE-FA0B28A109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2971933"/>
            <a:ext cx="946256" cy="64911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A3A19FB-150A-40E7-86E5-5BF878648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83" y="2339856"/>
            <a:ext cx="1040662" cy="64911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29C6E82-E2B9-4695-BB76-0B6424DAD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" y="1348119"/>
            <a:ext cx="1444836" cy="69009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30494C-ADFA-4C81-BF12-A3B7858F82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5283" y="1180398"/>
            <a:ext cx="7020505" cy="2249061"/>
          </a:xfrm>
          <a:prstGeom prst="rect">
            <a:avLst/>
          </a:prstGeom>
        </p:spPr>
      </p:pic>
      <p:pic>
        <p:nvPicPr>
          <p:cNvPr id="8" name="صورة 7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5E95CAE-5E8A-4F1D-99E7-EEF780C9C1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1" y="2553080"/>
            <a:ext cx="1199106" cy="11991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F9817C-1A9E-4BC2-8A7C-BDBAD51548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5104" y="1765802"/>
            <a:ext cx="1790682" cy="2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7251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1828" y="302492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DDE9E2-2F2E-4EA6-9475-A08D749B6A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295" y="1055419"/>
            <a:ext cx="4007065" cy="1643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579D996-ABDF-4400-9E9C-3F48B90CC7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4013" y="1635292"/>
            <a:ext cx="1000265" cy="2064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056ED61-5119-409F-B73B-89D7E40D0E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70" y="1068063"/>
            <a:ext cx="4064374" cy="1643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F04F434-49F2-4BEE-B50F-7BF302973F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949" y="1068063"/>
            <a:ext cx="472025" cy="6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710742" y="773113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للأذكياء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498363" y="1978518"/>
            <a:ext cx="43582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كان هناك ثماني أشخاص في مكان ما وقاموا بمصافحة بعضهم البعض كم عدد المصفحات التي تمت ؟؟؟</a:t>
            </a: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920" y="246755"/>
            <a:ext cx="3981798" cy="37280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283" y="1307044"/>
            <a:ext cx="3981798" cy="355696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5149921" y="1842076"/>
            <a:ext cx="31817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درسُت كتابة البرهان جبري و البرهان ذي عمودين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1268751" y="2668682"/>
            <a:ext cx="30177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أكتب براهين تتضمن جمع أطوال القطع المستقيمة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أكتب براهين تتضمن تطابق قطع مستقيمة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40" y="482259"/>
            <a:ext cx="2400450" cy="217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40736" y="3334407"/>
            <a:ext cx="2902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لماذا يجب على عبدلله قياس القماش التي يريد قياسها يزيد على طول المسطرة ؟</a:t>
            </a:r>
            <a:endParaRPr lang="ar-SA" sz="20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B033B9E-2B0F-4BC3-A05B-23BA3693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439" y="494903"/>
            <a:ext cx="928322" cy="2164699"/>
          </a:xfrm>
          <a:prstGeom prst="rect">
            <a:avLst/>
          </a:prstGeom>
        </p:spPr>
      </p:pic>
      <p:pic>
        <p:nvPicPr>
          <p:cNvPr id="3" name="صورة 2" descr="صورة تحتوي على نص, تلبيس, لقطة شاشة, شخص&#10;&#10;تم إنشاء الوصف تلقائياً">
            <a:extLst>
              <a:ext uri="{FF2B5EF4-FFF2-40B4-BE49-F238E27FC236}">
                <a16:creationId xmlns:a16="http://schemas.microsoft.com/office/drawing/2014/main" id="{1702BC3F-D9F3-4EEF-AC76-9B7FA57192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6" t="4083"/>
          <a:stretch/>
        </p:blipFill>
        <p:spPr>
          <a:xfrm>
            <a:off x="3866496" y="483514"/>
            <a:ext cx="4604771" cy="217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2A3617A-0E1A-4FE7-B226-02F5500E0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323" y="483514"/>
            <a:ext cx="867269" cy="21748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AD2F5E-4A9A-4037-ADF2-E0BE13E74B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31" t="37394" r="56313" b="13583"/>
          <a:stretch/>
        </p:blipFill>
        <p:spPr>
          <a:xfrm>
            <a:off x="1078321" y="639465"/>
            <a:ext cx="2793790" cy="1875574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810AC1C-8074-46AC-ACA0-28FDBCAF34E3}"/>
              </a:ext>
            </a:extLst>
          </p:cNvPr>
          <p:cNvSpPr txBox="1"/>
          <p:nvPr/>
        </p:nvSpPr>
        <p:spPr>
          <a:xfrm>
            <a:off x="1915966" y="3403478"/>
            <a:ext cx="2902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صف كيف ان قياس 100سم ثم 25سم يُعطي طول 125سم  ؟</a:t>
            </a:r>
            <a:endParaRPr lang="ar-SA" sz="20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3" y="210692"/>
            <a:ext cx="8231097" cy="407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5" name="صورة 4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CE4D1DC7-C689-472B-BABC-AE19114965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3" y="1366187"/>
            <a:ext cx="6192688" cy="2725173"/>
          </a:xfrm>
          <a:prstGeom prst="rect">
            <a:avLst/>
          </a:prstGeom>
        </p:spPr>
      </p:pic>
      <p:pic>
        <p:nvPicPr>
          <p:cNvPr id="9" name="صورة 8" descr="صورة تحتوي على نص, الخط, خط&#10;&#10;تم إنشاء الوصف تلقائياً">
            <a:extLst>
              <a:ext uri="{FF2B5EF4-FFF2-40B4-BE49-F238E27FC236}">
                <a16:creationId xmlns:a16="http://schemas.microsoft.com/office/drawing/2014/main" id="{C551D992-A296-49E1-A381-7CCA92B37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7" y="404464"/>
            <a:ext cx="7057201" cy="8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774733"/>
            <a:ext cx="7440592" cy="341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 descr="صورة تحتوي على نص, الخط, رقم, خط&#10;&#10;تم إنشاء الوصف تلقائياً">
            <a:extLst>
              <a:ext uri="{FF2B5EF4-FFF2-40B4-BE49-F238E27FC236}">
                <a16:creationId xmlns:a16="http://schemas.microsoft.com/office/drawing/2014/main" id="{08D0FCE5-A310-400C-89A7-4662997363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57" y="882994"/>
            <a:ext cx="7190894" cy="321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4306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323528" y="370920"/>
            <a:ext cx="6888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استعمال مسلمة جمع أطوال القطع المستقيمة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1037573"/>
            <a:ext cx="7511017" cy="320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768D101-E652-452C-A68E-41381744EA7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287" b="72166"/>
          <a:stretch/>
        </p:blipFill>
        <p:spPr>
          <a:xfrm>
            <a:off x="4325113" y="1120974"/>
            <a:ext cx="3907197" cy="106593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3035FCA-3B12-49A7-949E-6D706FE06F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80" t="35141" r="647"/>
          <a:stretch/>
        </p:blipFill>
        <p:spPr>
          <a:xfrm>
            <a:off x="931803" y="1761193"/>
            <a:ext cx="4740218" cy="24398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805095A-4827-48B6-9704-C39CF07985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8388" b="65043"/>
          <a:stretch/>
        </p:blipFill>
        <p:spPr>
          <a:xfrm>
            <a:off x="5724320" y="2323575"/>
            <a:ext cx="2627371" cy="17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0743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93BC44-B0BE-4E11-B0D3-2E13817A19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81" b="65169"/>
          <a:stretch/>
        </p:blipFill>
        <p:spPr>
          <a:xfrm>
            <a:off x="2204167" y="1353058"/>
            <a:ext cx="6082297" cy="13491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29BE02E-3581-4B91-A69D-3DC3D5D1E6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539"/>
          <a:stretch/>
        </p:blipFill>
        <p:spPr>
          <a:xfrm>
            <a:off x="900324" y="1037728"/>
            <a:ext cx="5064649" cy="30670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1CEE45A-E5B4-4468-86C8-F32A8AF5B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559" y="2802024"/>
            <a:ext cx="1924319" cy="7811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1666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903512"/>
            <a:ext cx="7884877" cy="317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75F513B-70D5-47BA-80AF-71F8CD6CE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6" y="2451844"/>
            <a:ext cx="2076605" cy="5811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88E9E-4D81-451D-B568-8DC86F7134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0488" y="2507760"/>
            <a:ext cx="2078916" cy="58526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AE072F-903D-4076-9069-4C5F314AEB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770" y="1040705"/>
            <a:ext cx="7116168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150</Words>
  <Application>Microsoft Office PowerPoint</Application>
  <PresentationFormat>عرض على الشاشة (16:9)</PresentationFormat>
  <Paragraphs>44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31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2023-08-27T15:30:41Z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