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3"/>
  </p:notesMasterIdLst>
  <p:sldIdLst>
    <p:sldId id="361" r:id="rId4"/>
    <p:sldId id="476" r:id="rId5"/>
    <p:sldId id="469" r:id="rId6"/>
    <p:sldId id="477" r:id="rId7"/>
    <p:sldId id="500" r:id="rId8"/>
    <p:sldId id="478" r:id="rId9"/>
    <p:sldId id="479" r:id="rId10"/>
    <p:sldId id="501" r:id="rId11"/>
    <p:sldId id="502" r:id="rId12"/>
    <p:sldId id="480" r:id="rId13"/>
    <p:sldId id="503" r:id="rId14"/>
    <p:sldId id="481" r:id="rId15"/>
    <p:sldId id="483" r:id="rId16"/>
    <p:sldId id="504" r:id="rId17"/>
    <p:sldId id="505" r:id="rId18"/>
    <p:sldId id="484" r:id="rId19"/>
    <p:sldId id="506" r:id="rId20"/>
    <p:sldId id="496" r:id="rId21"/>
    <p:sldId id="49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4D4F"/>
    <a:srgbClr val="DAC5A2"/>
    <a:srgbClr val="D1AF6D"/>
    <a:srgbClr val="C1513F"/>
    <a:srgbClr val="F19A80"/>
    <a:srgbClr val="E8594F"/>
    <a:srgbClr val="EBDCC0"/>
    <a:srgbClr val="EBD7A7"/>
    <a:srgbClr val="7C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700" autoAdjust="0"/>
  </p:normalViewPr>
  <p:slideViewPr>
    <p:cSldViewPr>
      <p:cViewPr varScale="1">
        <p:scale>
          <a:sx n="95" d="100"/>
          <a:sy n="95" d="100"/>
        </p:scale>
        <p:origin x="6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5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592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3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98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3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7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76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1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920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7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0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4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5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0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1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1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261389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7" y="1880664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1389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80664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0274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0273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6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146301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3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1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1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1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1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2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1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3600441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1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1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2828381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2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43152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1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000251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1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30" y="2000251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1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1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3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3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3620409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3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322661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9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464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2" y="4767266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7" y="27432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7" y="1371601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2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39690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1" y="1343027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4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21798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hyperlink" Target="&#1575;&#1604;&#1578;&#1576;&#1585;&#1610;&#1585;%20&#1575;&#1604;&#1575;&#1587;&#1578;&#1602;&#1585;&#1575;&#1574;&#1610;%20&#1608;&#1575;&#1604;&#1578;&#1582;&#1605;&#1610;&#1606;%20&#1604;&#1604;&#1589;&#1601;%20&#1575;&#1608;&#1604;%20&#1579;&#1575;&#1606;&#1608;&#1610;%20&#1575;&#1604;&#1601;&#1589;&#1604;%20&#1575;&#1604;&#1583;&#1585;&#1575;&#1587;&#1610;%20&#1575;&#1604;&#1575;&#1608;&#1604;%201445&#1607;.pptx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44.png"/><Relationship Id="rId5" Type="http://schemas.openxmlformats.org/officeDocument/2006/relationships/image" Target="../media/image22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54.png"/><Relationship Id="rId5" Type="http://schemas.openxmlformats.org/officeDocument/2006/relationships/image" Target="../media/image22.png"/><Relationship Id="rId10" Type="http://schemas.openxmlformats.org/officeDocument/2006/relationships/image" Target="../media/image53.png"/><Relationship Id="rId4" Type="http://schemas.openxmlformats.org/officeDocument/2006/relationships/image" Target="../media/image21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58.png"/><Relationship Id="rId5" Type="http://schemas.openxmlformats.org/officeDocument/2006/relationships/image" Target="../media/image22.png"/><Relationship Id="rId10" Type="http://schemas.openxmlformats.org/officeDocument/2006/relationships/image" Target="../media/image57.png"/><Relationship Id="rId4" Type="http://schemas.openxmlformats.org/officeDocument/2006/relationships/image" Target="../media/image2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3.png"/><Relationship Id="rId5" Type="http://schemas.openxmlformats.org/officeDocument/2006/relationships/image" Target="../media/image23.png"/><Relationship Id="rId10" Type="http://schemas.openxmlformats.org/officeDocument/2006/relationships/image" Target="../media/image66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4" y="2237887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9" y="2923687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4" y="1622334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3137137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3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u="sng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70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C4D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hlinkClick r:id="rId6" action="ppaction://hlinkpres?slideindex=1&amp;slidetitle=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t.me/Lunaaaxr633 </a:t>
              </a:r>
              <a:endParaRPr lang="es-CO" sz="1400" dirty="0">
                <a:solidFill>
                  <a:srgbClr val="4C4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497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34795" y="197090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المنطق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297018" y="2900994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51" y="-23941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3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8DB9E9-B1CC-40BE-86F5-F0E874CF7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842" y="1395686"/>
            <a:ext cx="2338703" cy="2732245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8153399" y="423297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تأكد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7F60CB-5748-4144-84ED-8ECD9ED71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163" y="674073"/>
            <a:ext cx="6639852" cy="30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65FB7C8-BB7B-4B8F-B9B9-FED775224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436" y="1418336"/>
            <a:ext cx="2338703" cy="2732245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36C0CA94-6FC3-49A9-A3B6-6F4D4B1B2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951" y="1395686"/>
            <a:ext cx="2338703" cy="2732245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3065C4A-FBAD-427C-A1BD-12F171E6C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1745968"/>
            <a:ext cx="1948628" cy="29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73E9E27-C47B-45BC-A129-7040B865A0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33" y="1758773"/>
            <a:ext cx="1814393" cy="26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1BCEA1D-2A7E-40AA-BD2D-9566BA1744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0" y="1763172"/>
            <a:ext cx="1962424" cy="257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146430"/>
      </p:ext>
    </p:extLst>
  </p:cSld>
  <p:clrMapOvr>
    <a:masterClrMapping/>
  </p:clrMapOvr>
  <p:transition spd="med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8D2A1A5-DD4F-42A1-8A16-6C965B8A5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91" y="1066999"/>
            <a:ext cx="7635017" cy="2743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716979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6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676400" y="297508"/>
            <a:ext cx="5580611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3 : انشاء جداول الصواب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DFD87F-6466-4AB2-8E68-2C26EC3DA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658" y="928340"/>
            <a:ext cx="7163800" cy="335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010969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6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05C4D0-4ED7-4B58-8AB5-00DE81149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44" y="644148"/>
            <a:ext cx="7278116" cy="358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599137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6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2BC77F2-B229-49FD-8011-9A55E5781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005" y="590550"/>
            <a:ext cx="7192379" cy="367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22429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6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AD91F0-DF31-4A9B-867D-079ED6186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137" y="561752"/>
            <a:ext cx="6091726" cy="382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43884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2" y="299910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</a:t>
            </a:r>
          </a:p>
        </p:txBody>
      </p:sp>
      <p:pic>
        <p:nvPicPr>
          <p:cNvPr id="17" name="صورة 16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8D95AD7-837E-49F6-B8FF-F4708C2D0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24" y="200229"/>
            <a:ext cx="683950" cy="683950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EEFE5BD7-85A9-4FF3-BB3F-37430FB64BF2}"/>
              </a:ext>
            </a:extLst>
          </p:cNvPr>
          <p:cNvGrpSpPr/>
          <p:nvPr/>
        </p:nvGrpSpPr>
        <p:grpSpPr>
          <a:xfrm>
            <a:off x="685800" y="853640"/>
            <a:ext cx="8346784" cy="3276272"/>
            <a:chOff x="990600" y="752663"/>
            <a:chExt cx="8346784" cy="3276272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61B0DEF-CCB3-44FF-B73F-7BD81E30777E}"/>
                </a:ext>
              </a:extLst>
            </p:cNvPr>
            <p:cNvSpPr txBox="1"/>
            <p:nvPr/>
          </p:nvSpPr>
          <p:spPr>
            <a:xfrm>
              <a:off x="7051384" y="752663"/>
              <a:ext cx="2286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rgbClr val="0070C0"/>
                  </a:solidFill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 </a:t>
              </a:r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4BBF65F-6632-4543-8AD6-AD9FBC5F38D1}"/>
                </a:ext>
              </a:extLst>
            </p:cNvPr>
            <p:cNvSpPr/>
            <p:nvPr/>
          </p:nvSpPr>
          <p:spPr>
            <a:xfrm>
              <a:off x="990600" y="971550"/>
              <a:ext cx="7772400" cy="30573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9529A1B-BF7E-485E-9576-E3345F777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64478"/>
            <a:stretch/>
          </p:blipFill>
          <p:spPr>
            <a:xfrm>
              <a:off x="5191460" y="1050328"/>
              <a:ext cx="3505718" cy="877106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3A5690F-F4D7-403D-A274-3174A45D5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3322" b="44540"/>
            <a:stretch/>
          </p:blipFill>
          <p:spPr>
            <a:xfrm>
              <a:off x="5270506" y="1874038"/>
              <a:ext cx="3492494" cy="54456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42EFB320-DD9B-489D-A50A-6829032E1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5460" b="21538"/>
            <a:stretch/>
          </p:blipFill>
          <p:spPr>
            <a:xfrm>
              <a:off x="5370699" y="2615138"/>
              <a:ext cx="3361369" cy="544566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ED1692F-7287-40A1-9CD4-96F015EB1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144" b="38093"/>
            <a:stretch/>
          </p:blipFill>
          <p:spPr>
            <a:xfrm>
              <a:off x="5390311" y="3185012"/>
              <a:ext cx="3322143" cy="352754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28251B2-6AA8-4A18-AE90-EFA8CDCB1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0000"/>
            <a:stretch/>
          </p:blipFill>
          <p:spPr>
            <a:xfrm>
              <a:off x="5383891" y="3598012"/>
              <a:ext cx="3313287" cy="304529"/>
            </a:xfrm>
            <a:prstGeom prst="rect">
              <a:avLst/>
            </a:prstGeom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AAEFF62F-943D-4DE4-B80C-501076013F76}"/>
                </a:ext>
              </a:extLst>
            </p:cNvPr>
            <p:cNvSpPr/>
            <p:nvPr/>
          </p:nvSpPr>
          <p:spPr>
            <a:xfrm>
              <a:off x="6254037" y="2215879"/>
              <a:ext cx="527763" cy="2280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B5AC6C1D-04E6-4A8D-93CF-125B0001DEA1}"/>
                </a:ext>
              </a:extLst>
            </p:cNvPr>
            <p:cNvSpPr/>
            <p:nvPr/>
          </p:nvSpPr>
          <p:spPr>
            <a:xfrm>
              <a:off x="6858000" y="2896735"/>
              <a:ext cx="527763" cy="2280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BD91B4E5-4046-418B-9DC8-BAF0F41A774C}"/>
                </a:ext>
              </a:extLst>
            </p:cNvPr>
            <p:cNvSpPr/>
            <p:nvPr/>
          </p:nvSpPr>
          <p:spPr>
            <a:xfrm>
              <a:off x="5318070" y="3607723"/>
              <a:ext cx="1006530" cy="2948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D796D880-47B6-4B00-96DC-DE45462C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7551" y="1229151"/>
              <a:ext cx="3322143" cy="2589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83591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746584" y="853640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4BBF65F-6632-4543-8AD6-AD9FBC5F38D1}"/>
              </a:ext>
            </a:extLst>
          </p:cNvPr>
          <p:cNvSpPr/>
          <p:nvPr/>
        </p:nvSpPr>
        <p:spPr>
          <a:xfrm>
            <a:off x="685800" y="1072527"/>
            <a:ext cx="7772400" cy="30573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AEFF62F-943D-4DE4-B80C-501076013F76}"/>
              </a:ext>
            </a:extLst>
          </p:cNvPr>
          <p:cNvSpPr/>
          <p:nvPr/>
        </p:nvSpPr>
        <p:spPr>
          <a:xfrm>
            <a:off x="5949237" y="2316856"/>
            <a:ext cx="527763" cy="2280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5AC6C1D-04E6-4A8D-93CF-125B0001DEA1}"/>
              </a:ext>
            </a:extLst>
          </p:cNvPr>
          <p:cNvSpPr/>
          <p:nvPr/>
        </p:nvSpPr>
        <p:spPr>
          <a:xfrm>
            <a:off x="6553200" y="2997712"/>
            <a:ext cx="527763" cy="2280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D91B4E5-4046-418B-9DC8-BAF0F41A774C}"/>
              </a:ext>
            </a:extLst>
          </p:cNvPr>
          <p:cNvSpPr/>
          <p:nvPr/>
        </p:nvSpPr>
        <p:spPr>
          <a:xfrm>
            <a:off x="5013270" y="3708700"/>
            <a:ext cx="1006530" cy="2948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63275A-7B45-4767-9074-D427681A7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341" y="1321205"/>
            <a:ext cx="3857703" cy="11160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BA099E-F7AC-4758-8785-D87A9984E0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270" y="2530339"/>
            <a:ext cx="3229426" cy="5334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994D7C-BF7B-4BEF-8DA7-68F1751CF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6568" y="3409281"/>
            <a:ext cx="4229690" cy="3143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6C27009-56DF-4988-B482-D03692AC8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865" y="1214030"/>
            <a:ext cx="3296110" cy="269595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25B456D-8ECB-4AFB-B988-058398FF10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2230" y="2812572"/>
            <a:ext cx="548688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9577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4" y="2237887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9" y="2923687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4" y="1622334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3137137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7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889" y="4"/>
            <a:ext cx="3746115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74" y="4175160"/>
            <a:ext cx="2304488" cy="871804"/>
          </a:xfrm>
          <a:prstGeom prst="rect">
            <a:avLst/>
          </a:prstGeom>
        </p:spPr>
      </p:pic>
      <p:pic>
        <p:nvPicPr>
          <p:cNvPr id="47" name="صورة 4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75EB73C8-7E29-43C2-993A-3FB8DC800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84" y="-22658"/>
            <a:ext cx="1224516" cy="1307426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629FDC5-99E1-4152-A111-98BC9DAD2200}"/>
              </a:ext>
            </a:extLst>
          </p:cNvPr>
          <p:cNvSpPr txBox="1"/>
          <p:nvPr/>
        </p:nvSpPr>
        <p:spPr>
          <a:xfrm>
            <a:off x="3375148" y="383681"/>
            <a:ext cx="265970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 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155E6D4-6C71-41D6-80C4-FE4A431E526A}"/>
              </a:ext>
            </a:extLst>
          </p:cNvPr>
          <p:cNvCxnSpPr/>
          <p:nvPr/>
        </p:nvCxnSpPr>
        <p:spPr>
          <a:xfrm>
            <a:off x="4800600" y="1317630"/>
            <a:ext cx="0" cy="31797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7FF9E6D8-B7E7-46CE-9DF2-2A2A754E2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602" y="1248139"/>
            <a:ext cx="3948353" cy="1917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4531D34-B636-4D47-8B74-BB92A66188E4}"/>
              </a:ext>
            </a:extLst>
          </p:cNvPr>
          <p:cNvSpPr/>
          <p:nvPr/>
        </p:nvSpPr>
        <p:spPr>
          <a:xfrm>
            <a:off x="6586556" y="1668338"/>
            <a:ext cx="266782" cy="15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284528-BCA6-4F4C-B7A5-CC08F6890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68" y="1278783"/>
            <a:ext cx="3712188" cy="1762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946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6" y="382993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80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3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8" y="3910963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4" y="2237887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9" y="2923687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4" y="1622334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3137137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7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D3F9BAA-13D1-49EF-9406-C86A2DEE3DD1}"/>
              </a:ext>
            </a:extLst>
          </p:cNvPr>
          <p:cNvGrpSpPr/>
          <p:nvPr/>
        </p:nvGrpSpPr>
        <p:grpSpPr>
          <a:xfrm>
            <a:off x="7882868" y="2923683"/>
            <a:ext cx="1284653" cy="2214314"/>
            <a:chOff x="7882864" y="2923683"/>
            <a:chExt cx="1284653" cy="2214314"/>
          </a:xfrm>
        </p:grpSpPr>
        <p:pic>
          <p:nvPicPr>
            <p:cNvPr id="37" name="صورة 36" descr="صورة تحتوي على نص, الخط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FCB676E2-DC3C-4A95-B08A-9CA2C33B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64" y="2923683"/>
              <a:ext cx="1284653" cy="1371635"/>
            </a:xfrm>
            <a:prstGeom prst="rect">
              <a:avLst/>
            </a:prstGeom>
          </p:spPr>
        </p:pic>
        <p:pic>
          <p:nvPicPr>
            <p:cNvPr id="39" name="صورة 38" descr="صورة تحتوي على الرسومات, تصميم الجرافيك, التصميم, شعار&#10;&#10;تم إنشاء الوصف تلقائياً">
              <a:extLst>
                <a:ext uri="{FF2B5EF4-FFF2-40B4-BE49-F238E27FC236}">
                  <a16:creationId xmlns:a16="http://schemas.microsoft.com/office/drawing/2014/main" id="{2D6C9675-1721-43FA-B114-4D1AFB36C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238" y="4183283"/>
              <a:ext cx="1235257" cy="954714"/>
            </a:xfrm>
            <a:prstGeom prst="rect">
              <a:avLst/>
            </a:prstGeom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9" y="-10675"/>
            <a:ext cx="1461031" cy="9710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A40605A-FC0E-4B93-944E-99A632A69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46" y="2341378"/>
            <a:ext cx="2456901" cy="246299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A9CDA28-138C-42A5-876B-BAA9B372C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843" y="1313300"/>
            <a:ext cx="2914141" cy="26032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1F90522-ED68-4B30-9022-49F565B5FC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6316" y="202557"/>
            <a:ext cx="2773920" cy="259712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57A24BD-EB74-46EA-A3A6-8C35B189C706}"/>
              </a:ext>
            </a:extLst>
          </p:cNvPr>
          <p:cNvSpPr/>
          <p:nvPr/>
        </p:nvSpPr>
        <p:spPr>
          <a:xfrm>
            <a:off x="6553200" y="1313300"/>
            <a:ext cx="1858756" cy="685354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9E6D1BA-EE76-4560-A956-2A1CAE1E6B0D}"/>
              </a:ext>
            </a:extLst>
          </p:cNvPr>
          <p:cNvSpPr/>
          <p:nvPr/>
        </p:nvSpPr>
        <p:spPr>
          <a:xfrm rot="20698448">
            <a:off x="8063865" y="1285864"/>
            <a:ext cx="536772" cy="3057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61E4CD0-0B87-4FAB-829E-295FE3BC45CD}"/>
              </a:ext>
            </a:extLst>
          </p:cNvPr>
          <p:cNvSpPr/>
          <p:nvPr/>
        </p:nvSpPr>
        <p:spPr>
          <a:xfrm>
            <a:off x="6870988" y="1903242"/>
            <a:ext cx="1162418" cy="3057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FAAE3E8-DDCE-4226-904A-66A93876BB7C}"/>
              </a:ext>
            </a:extLst>
          </p:cNvPr>
          <p:cNvSpPr/>
          <p:nvPr/>
        </p:nvSpPr>
        <p:spPr>
          <a:xfrm>
            <a:off x="6259436" y="1306219"/>
            <a:ext cx="1162418" cy="3057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45F3ABE-D01C-478E-B07D-9534DB7B9AD2}"/>
              </a:ext>
            </a:extLst>
          </p:cNvPr>
          <p:cNvSpPr/>
          <p:nvPr/>
        </p:nvSpPr>
        <p:spPr>
          <a:xfrm>
            <a:off x="7362625" y="2046755"/>
            <a:ext cx="632357" cy="3057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4E24925-63F7-42C4-9AB3-B938F6B40485}"/>
              </a:ext>
            </a:extLst>
          </p:cNvPr>
          <p:cNvSpPr/>
          <p:nvPr/>
        </p:nvSpPr>
        <p:spPr>
          <a:xfrm rot="20928937">
            <a:off x="8010795" y="1282103"/>
            <a:ext cx="632357" cy="3057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1462DD-ED7F-4E4D-977F-01C9425D6E1B}"/>
              </a:ext>
            </a:extLst>
          </p:cNvPr>
          <p:cNvSpPr txBox="1"/>
          <p:nvPr/>
        </p:nvSpPr>
        <p:spPr>
          <a:xfrm>
            <a:off x="6102699" y="1161935"/>
            <a:ext cx="277392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درستٌ إيجاد أمثلة مضادة لتخمينات خاطئة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2954DD3-7BE6-4C8A-9F65-9E02647AEFC0}"/>
              </a:ext>
            </a:extLst>
          </p:cNvPr>
          <p:cNvSpPr/>
          <p:nvPr/>
        </p:nvSpPr>
        <p:spPr>
          <a:xfrm>
            <a:off x="3724819" y="2377117"/>
            <a:ext cx="2141957" cy="614823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6BBFC88-11F7-414B-A7AE-4B43128F9778}"/>
              </a:ext>
            </a:extLst>
          </p:cNvPr>
          <p:cNvSpPr/>
          <p:nvPr/>
        </p:nvSpPr>
        <p:spPr>
          <a:xfrm rot="18073194">
            <a:off x="5533094" y="2395348"/>
            <a:ext cx="210239" cy="614823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6B6389E-1F80-4DDB-A4A6-2A915524CED0}"/>
              </a:ext>
            </a:extLst>
          </p:cNvPr>
          <p:cNvSpPr/>
          <p:nvPr/>
        </p:nvSpPr>
        <p:spPr>
          <a:xfrm rot="16200000">
            <a:off x="4630573" y="2558394"/>
            <a:ext cx="498471" cy="107443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15B3B29-CE2E-4B95-9DB1-55AED1250285}"/>
              </a:ext>
            </a:extLst>
          </p:cNvPr>
          <p:cNvSpPr/>
          <p:nvPr/>
        </p:nvSpPr>
        <p:spPr>
          <a:xfrm rot="16200000">
            <a:off x="4587495" y="3150433"/>
            <a:ext cx="498471" cy="537342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0B8515-B969-4627-A8FF-9B75E1C7948B}"/>
              </a:ext>
            </a:extLst>
          </p:cNvPr>
          <p:cNvSpPr txBox="1"/>
          <p:nvPr/>
        </p:nvSpPr>
        <p:spPr>
          <a:xfrm>
            <a:off x="3665756" y="2297129"/>
            <a:ext cx="21911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أٌعين قيم الصواب لعبارة الوصل و عبارة الفصل </a:t>
            </a:r>
            <a:b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</a:br>
            <a:endParaRPr lang="ar-SA" sz="1600" dirty="0">
              <a:solidFill>
                <a:srgbClr val="4C4D4F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8861E18-84C4-4F04-A346-141E633F833B}"/>
              </a:ext>
            </a:extLst>
          </p:cNvPr>
          <p:cNvSpPr txBox="1"/>
          <p:nvPr/>
        </p:nvSpPr>
        <p:spPr>
          <a:xfrm>
            <a:off x="3604130" y="2775328"/>
            <a:ext cx="2357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أُمثل عبارتيَ الوصل و الفصل باستعمال أشكال فن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3AA6EBF-2B0E-48B6-8853-7EC35113FB8C}"/>
              </a:ext>
            </a:extLst>
          </p:cNvPr>
          <p:cNvSpPr/>
          <p:nvPr/>
        </p:nvSpPr>
        <p:spPr>
          <a:xfrm>
            <a:off x="1287356" y="3419106"/>
            <a:ext cx="1371600" cy="813515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B0D4B2B-C489-478D-B60E-6B50A824C327}"/>
              </a:ext>
            </a:extLst>
          </p:cNvPr>
          <p:cNvSpPr/>
          <p:nvPr/>
        </p:nvSpPr>
        <p:spPr>
          <a:xfrm>
            <a:off x="1567252" y="3263421"/>
            <a:ext cx="1371600" cy="3973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CF0F447-11FF-4B63-8F9F-7AB3B7B32D45}"/>
              </a:ext>
            </a:extLst>
          </p:cNvPr>
          <p:cNvSpPr/>
          <p:nvPr/>
        </p:nvSpPr>
        <p:spPr>
          <a:xfrm>
            <a:off x="1113055" y="3378877"/>
            <a:ext cx="1371600" cy="3973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3FFF79A-33E6-474F-B086-E7391D7006D7}"/>
              </a:ext>
            </a:extLst>
          </p:cNvPr>
          <p:cNvSpPr/>
          <p:nvPr/>
        </p:nvSpPr>
        <p:spPr>
          <a:xfrm>
            <a:off x="1232017" y="3847145"/>
            <a:ext cx="1371600" cy="3973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0653007-C2D4-4417-9A40-A3E2FB45955B}"/>
              </a:ext>
            </a:extLst>
          </p:cNvPr>
          <p:cNvSpPr/>
          <p:nvPr/>
        </p:nvSpPr>
        <p:spPr>
          <a:xfrm rot="5400000">
            <a:off x="1371602" y="3709502"/>
            <a:ext cx="1371600" cy="3973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5A03E9E9-CD29-4C6D-8A8F-CD50665901D8}"/>
              </a:ext>
            </a:extLst>
          </p:cNvPr>
          <p:cNvSpPr/>
          <p:nvPr/>
        </p:nvSpPr>
        <p:spPr>
          <a:xfrm rot="5400000">
            <a:off x="1300264" y="3421015"/>
            <a:ext cx="587369" cy="397360"/>
          </a:xfrm>
          <a:prstGeom prst="rect">
            <a:avLst/>
          </a:prstGeom>
          <a:solidFill>
            <a:srgbClr val="DAC5A2"/>
          </a:solidFill>
          <a:ln>
            <a:solidFill>
              <a:srgbClr val="DA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E7F0CF-986E-46C5-AE03-5ABAFCA0666F}"/>
              </a:ext>
            </a:extLst>
          </p:cNvPr>
          <p:cNvSpPr txBox="1"/>
          <p:nvPr/>
        </p:nvSpPr>
        <p:spPr>
          <a:xfrm>
            <a:off x="656497" y="3309323"/>
            <a:ext cx="25836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العبارة - قيمة الصواب - نفي العبارة </a:t>
            </a:r>
            <a:b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</a:br>
            <a:r>
              <a:rPr lang="ar-SA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العبارة المركبة - عبارة الفصل - عبارة الوصل - جدول الضرب</a:t>
            </a:r>
            <a:r>
              <a:rPr lang="es-CO" sz="1600" dirty="0">
                <a:solidFill>
                  <a:srgbClr val="4C4D4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  <a:endParaRPr lang="ar-SA" sz="1600" dirty="0">
              <a:solidFill>
                <a:srgbClr val="4C4D4F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E3422C2-2328-498F-91C1-ACF169227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574" y="971552"/>
            <a:ext cx="4638435" cy="294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26762EF-0DEB-466C-AD4C-9502266BA723}"/>
              </a:ext>
            </a:extLst>
          </p:cNvPr>
          <p:cNvSpPr/>
          <p:nvPr/>
        </p:nvSpPr>
        <p:spPr>
          <a:xfrm>
            <a:off x="579995" y="971552"/>
            <a:ext cx="3458607" cy="29467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ACE0B8-C801-42CD-87AB-3D86D3873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244" y="1282254"/>
            <a:ext cx="2641081" cy="212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9C3909-2517-49DF-BCB1-4A30FB8FF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53" y="1576250"/>
            <a:ext cx="8211696" cy="199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03694"/>
      </p:ext>
    </p:extLst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5109AA-2ADA-4946-B9C6-67023CB71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10" y="1285697"/>
            <a:ext cx="8278380" cy="2572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060198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09600" y="472660"/>
            <a:ext cx="6649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قيم الصواب لعبارات الوصل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563F68-25BE-4827-8042-EDFE47F2B0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560" y="1185644"/>
            <a:ext cx="6512455" cy="305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33530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3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903" y="3214214"/>
            <a:ext cx="6092005" cy="801840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95602" y="1008244"/>
            <a:ext cx="3516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376" y="922151"/>
            <a:ext cx="648449" cy="6484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733" y="2056974"/>
            <a:ext cx="5291982" cy="824085"/>
          </a:xfrm>
          <a:prstGeom prst="roundRect">
            <a:avLst>
              <a:gd name="adj" fmla="val 121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FC618DB-E7B6-4D2C-972E-234A9022E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2" y="1885900"/>
            <a:ext cx="1131047" cy="30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44FD36B-EC46-4CA8-9D5A-1EC23C5239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3423" y="3006758"/>
            <a:ext cx="1781424" cy="31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361078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09600" y="589633"/>
            <a:ext cx="6649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3600" dirty="0">
              <a:solidFill>
                <a:srgbClr val="528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9917320-97E5-4E9B-A772-7F277BCA5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918" y="1338461"/>
            <a:ext cx="7069224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788691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4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7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5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85800" y="345377"/>
            <a:ext cx="6649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قيم الصواب لعبارة الفصل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1F5F9E-F010-4B6B-BA9E-2637E04B0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91" y="841048"/>
            <a:ext cx="7995227" cy="3597604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B7C118-E868-4832-8FEC-86532F57DCCD}"/>
              </a:ext>
            </a:extLst>
          </p:cNvPr>
          <p:cNvGrpSpPr/>
          <p:nvPr/>
        </p:nvGrpSpPr>
        <p:grpSpPr>
          <a:xfrm>
            <a:off x="850804" y="1079315"/>
            <a:ext cx="7467600" cy="2992744"/>
            <a:chOff x="838200" y="1103006"/>
            <a:chExt cx="7467600" cy="2992744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5067BC9-9F1E-42A6-88E8-FDF703E8A3D4}"/>
                </a:ext>
              </a:extLst>
            </p:cNvPr>
            <p:cNvSpPr/>
            <p:nvPr/>
          </p:nvSpPr>
          <p:spPr>
            <a:xfrm>
              <a:off x="838200" y="1103006"/>
              <a:ext cx="7467600" cy="299274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4C046B9-B5DF-4F2E-8663-91D4CB72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6255" y="1226243"/>
              <a:ext cx="3791479" cy="1648055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2145AE3-C62E-4E11-9E07-342EC0FED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7624" y="2595441"/>
              <a:ext cx="3648584" cy="819264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67DA49F-604E-4733-847D-D1553E1436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3455" y="3407875"/>
            <a:ext cx="4011219" cy="78742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3C371F5-D3FC-4A2D-9601-BF7BA64DD9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6029" y="1214525"/>
            <a:ext cx="2092000" cy="28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3481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عرض على الشاشة (16:9)</PresentationFormat>
  <Paragraphs>52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33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2</cp:revision>
  <dcterms:created xsi:type="dcterms:W3CDTF">2019-03-17T23:58:00Z</dcterms:created>
  <dcterms:modified xsi:type="dcterms:W3CDTF">2023-08-22T02:09:25Z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