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9DF936-8AAE-4ED6-8D46-2E1C184B0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7623414-7B72-40BD-B756-ED296FF60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58DE4E-2287-4077-BF37-8BBFC43E7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218FB6-2CA8-4759-9019-C602F645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50CDDBA-DE0E-4710-8525-C5C97FCF2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89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5EC997-C42A-43C3-98DB-79477C29F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FE7C3E-E256-4B36-9C1F-51D734622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D319B75-11B2-486E-BC10-5F77763B1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7FF01E-3990-48B8-B31E-3C65826FF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D80D39-8272-42A9-ABB4-2F50F8BAA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266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95096DC-66FC-46D4-B19B-E0FA30E042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27299E9-002B-4BD0-8C6D-DDCB09C1A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DA8C8D-6A81-48C6-9512-34C7B95D3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062947-0DB3-4921-BA83-66BF4C5C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45375E3-09D5-46C0-A601-91BAD1C2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660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E62C5C-DB5D-49F3-B603-C72FD27A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2D9E02-FCF8-4962-9E23-4A28C35B2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2655DA-2111-4CF2-8DC7-612A6339F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4496E5-FDF0-4193-8482-E58F2CF8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DFF389-F041-4EB6-B290-4BB45CB7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12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A7C1A1-C6FE-494B-B7BC-882A3FD52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58CFE7A-D0B1-41D4-8158-B8A72D44F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1D411B-F461-44EC-BF83-BF5432307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CD1DA3-0EA8-45CE-BFB4-EFE4A7D8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0D2608-C66F-4BAF-9EC6-A13535C5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209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C1EB96-871D-4C87-B36E-28BA125A0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77593F-A433-4B1C-AC0B-2F9EBFAC9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FA2095A-2DAA-40C9-888E-FFA0AE608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83A96AF-C365-4E7E-9D68-D4E8FF687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B9C211E-8D94-4768-9513-EF76F927F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AD256D9-E869-4CB5-928A-1F500DC2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6885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AE8415-7171-4C59-AB37-D0F3EA7BD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B938A87-45A5-4C4B-AAA2-CD594E823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A87B026-0919-455A-8D14-AE8840677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7066F23-6965-40B2-A54E-9B588E4A19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DE754C6-B470-47DE-839A-DDBE4034C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D5910D9-6711-4075-8FA2-14B030396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4553FBD-4C6C-413A-BED5-BD175742B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5442B5A-3E31-45AD-B9FC-852C15A3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408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6CC9BB-AB1C-4C19-9A8A-EB41E24F4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8FBC374-E02C-4FE1-86D4-02CAEDF3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42FC49A-D05D-4A0F-95CD-40453C74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01D1E4D-5B39-49BA-9AC9-57B94F2E3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433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2EC6D26-DAFF-483E-B620-A3817D19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878C7B6-2B59-4A9F-AE90-035FE3D4A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F22217B-2C0E-4738-B764-C412BCBFF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613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24E12F-1454-4763-9799-BC1E4853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8EDCEF4-57DF-4521-ABA4-C893E576A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5DA2C7D-0EDD-4EE0-8F43-34978BD45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3AEA22B-05F2-43F7-8C16-A4B59B017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268FCF-F7CE-47D4-A92B-01477538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18C8529-CC39-4FCB-B03A-BCD11F283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63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1BDA0E-AE40-4DE0-8747-2FCB45CE8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4C07BD7-D4F0-4C75-B58F-99C75EC88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C9E069-4385-40D0-A1BC-792E78C34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98A579F-33F0-41A5-A6C2-65291730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40FEC00-8495-4A5D-888F-834217C0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E67600-3820-4E45-830E-695BBA2EB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301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6984E89-569A-4958-83E2-3D820CC1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783898D-1C81-4461-9540-827CCC03C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05DA68-E3EF-4775-B5C3-58556D939F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B35CE-E554-4295-945B-D11F585D80A5}" type="datetimeFigureOut">
              <a:rPr lang="ar-SA" smtClean="0"/>
              <a:t>07/02/43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CD5625-9A1D-49EE-9A62-E921F261D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419B28-CF74-400E-8EA7-2FB5F34B5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3B2F-5B31-4129-BBB5-95F1A864E77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485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320CBA3-338E-4FD7-8E23-0D4573384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4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9CE30FB-D693-4789-B333-AC3F77335F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0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D4341BA-BAD2-40CB-84ED-EC90A0E8EF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03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0592494-180A-47F1-9E98-145ED3CFD9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918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B65C441-6F71-4C1F-953F-D108F8E49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312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EB30FBE-84CA-4119-A6E5-462034891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35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12CFF4E-DF60-43E9-90FB-7888F2AD9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3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5F39C75-6ACD-4952-B836-43568A7ED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1A80646-245E-4298-948B-24692E75F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0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FAE2BA0-56D0-487D-A747-4723A0EA10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B44B77B-AE3A-43EC-8F92-18579C76A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0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B2E58B7-291C-48A9-BEDF-99566F6FF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80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5DBA69A-1FA8-42F9-85FD-8E1794CDE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1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84EC36-1999-49CE-9F51-D8C132D60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3AB874D-04E3-4F8A-9769-205D668D6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8347488-D66C-46F3-8714-0A67EB886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098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2021-09-14T05:42:52Z</dcterms:created>
  <dcterms:modified xsi:type="dcterms:W3CDTF">2021-09-14T05:45:26Z</dcterms:modified>
</cp:coreProperties>
</file>