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9" r:id="rId3"/>
    <p:sldId id="260" r:id="rId4"/>
    <p:sldId id="26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91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06F80B-892F-4623-A0BF-1A7D50F0B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F8A8A3-877A-46FD-A58B-976F9D59D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4E66D3-D2A3-4E01-8B36-FA85C183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4423E8-0A4C-466F-B953-64970C25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B7CAE-0850-4032-90B9-70820DCE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10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12E571-D758-4D8F-B246-33C4F851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B660C5E-135B-4A18-9F24-39C1D76DC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D190F7-3FB3-4FD1-B20C-AE707CAE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521A05-5A13-4B5B-961A-38992FB1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6B9B0B-6A03-41CB-A381-7684B401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989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0D0D13D-15B0-427E-B566-C82DFD4BC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1AF434D-CBB1-414E-8CF9-E24360041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8AF0BC-3F79-4DEE-81F4-A86B1D93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2C2F20-05C2-45C5-AAC4-B39B574C2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0CB273-40DA-4A2F-82CA-1957EC1A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489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353F1-813A-47ED-B888-621F4D829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86A17-D734-4345-B322-837875E76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25F04-B807-4F81-BC65-68BCF0A2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CBA3F3-C0AC-4515-91E0-B554274E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140632F-78AB-4638-9252-17859E16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6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479AF-91AD-4B7A-B93F-94DA6B10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F4D4CEC-70DE-416A-BA7B-A51002013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222628-190F-40B9-853B-912B9418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B0FC9C-5F5A-43E4-AB34-CBDCA02B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251308-D34A-4F77-9CB2-8DAE2D38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656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EEB19F-2BA2-4102-80DA-D7B26F6B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DE64B3-C2F0-4C54-BC7B-594C6F724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5CA24C1-3CA3-4F48-AFD4-99FF951C6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D0FECA9-B3DE-42D4-B08D-7038B4F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D745051-1900-4819-B86F-CB2A72AB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D002322-32C7-4D90-9804-98E34390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26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27C776-7B4D-4445-8B22-B6D292AB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BB6A6B-5816-439A-BAEA-C2A0EBD4D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8133A15-DEA7-4176-A6D2-93BCC4E03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6A7293B-9638-4043-9E58-0A0FBEE5A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3C71A95-CE59-4CC5-8725-AA52EE450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C6BADE5-6434-4C69-B4ED-926FE9F3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7A16259-DBC7-4106-883B-B0FB6D58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BC5A6D-0C8C-4EFF-B70E-E6D65505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96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33E5A9-27CC-4982-95B3-3E157702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20744C4-327E-4C4D-BFDC-0D612B8F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73762-A103-4A6A-AC1F-D8BA8BEA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CC7901A-C6D4-4BBC-8E44-09A51762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964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2297994-3D29-425F-91EE-AED43C04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11E157-A245-419A-8072-91451666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B83854D-8109-450B-87FC-FAF65F2E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26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7BF7E4-D66A-475C-87DD-5E8ACADE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57F982-73CD-4673-97EA-B9CCF631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07BB93-4B27-4061-8D5B-7818BEF49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B786DC-23BA-4C6C-B865-0E18271B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0C0A69-3681-4F1A-8885-7DA1E7D7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B786B7-DB81-4E43-9250-33ED5216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678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6D4516-BD1B-4B0A-A1F6-42FEB19E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951DE86-D40B-4A95-A605-1FD5BF946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5C5D481-9BA0-4B98-85CA-74C7531DF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4744462-66F6-47A4-A747-43BAB169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A38750-604D-47CD-A999-8DABE6C2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C8C69C-67FF-4921-BEE1-89D16E01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45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D788354-9362-4C88-9306-983D48CC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B680D80-C19A-4E5E-9B20-BCA69687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590EEB-B59A-4F47-BF21-BEF9C802F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AF734-36DE-4878-9AE3-FEC3C9823E0C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F17E08-A0DE-48E7-BF97-F7FBDCD54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6A488F-D97D-43D6-B750-010BEE2C7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6FC06-6B6A-41C2-9EB7-B923343B50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61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التاريخ:1443/3/6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479935" y="2713959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الحيوانات الفقارية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01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15FAEE-5AEC-4DA6-BBF1-15CDC3FA687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467" t="20848" r="46069" b="26006"/>
          <a:stretch/>
        </p:blipFill>
        <p:spPr>
          <a:xfrm>
            <a:off x="1898879" y="1206501"/>
            <a:ext cx="6565852" cy="4356097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B0886B21-858F-4CF3-A68A-A339416B08DC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42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1447206-787C-4823-B2C6-80C4F79E85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58" t="19195" r="41179" b="24559"/>
          <a:stretch/>
        </p:blipFill>
        <p:spPr>
          <a:xfrm>
            <a:off x="1871869" y="1206501"/>
            <a:ext cx="6788806" cy="4335153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9EF2023D-5100-4BF8-974E-5C990AF60E01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48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F2ABB1-D134-4255-B8DB-498152D636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3355" r="52536" b="29077"/>
          <a:stretch/>
        </p:blipFill>
        <p:spPr>
          <a:xfrm>
            <a:off x="1910633" y="1206501"/>
            <a:ext cx="8401935" cy="43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6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BC3F0D-034A-40EB-A822-631706295D6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4797" r="41501" b="29077"/>
          <a:stretch/>
        </p:blipFill>
        <p:spPr>
          <a:xfrm>
            <a:off x="1895031" y="1206502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98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53D056-9267-427F-A83E-46F1F50358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4797" r="41501" b="29077"/>
          <a:stretch/>
        </p:blipFill>
        <p:spPr>
          <a:xfrm>
            <a:off x="1905283" y="1206501"/>
            <a:ext cx="8391684" cy="43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C22FAC-AF94-4C40-B1AC-91BF730EC3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4797" r="41501" b="29077"/>
          <a:stretch/>
        </p:blipFill>
        <p:spPr>
          <a:xfrm>
            <a:off x="1891943" y="1169370"/>
            <a:ext cx="8401935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4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1FA4B1-3EB9-45B6-906F-B334C64E55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1607" b="29077"/>
          <a:stretch/>
        </p:blipFill>
        <p:spPr>
          <a:xfrm>
            <a:off x="1895032" y="1206501"/>
            <a:ext cx="8401935" cy="43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15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BF11EDC-7030-4F55-B3F5-C8BB42940C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917" r="41714" b="29077"/>
          <a:stretch/>
        </p:blipFill>
        <p:spPr>
          <a:xfrm>
            <a:off x="1909327" y="1169370"/>
            <a:ext cx="8387639" cy="43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9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73D7AD-412B-4486-9B20-AED63FF176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1" t="24797" r="41285" b="29078"/>
          <a:stretch/>
        </p:blipFill>
        <p:spPr>
          <a:xfrm>
            <a:off x="1921603" y="1206502"/>
            <a:ext cx="8375364" cy="43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59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A7BFDB-C912-40B4-A421-0E5292FFBA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3355" r="41501" b="29077"/>
          <a:stretch/>
        </p:blipFill>
        <p:spPr>
          <a:xfrm>
            <a:off x="1912299" y="1206501"/>
            <a:ext cx="8384667" cy="43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3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BD5493F-4D03-4EB1-9753-9AC1965BEE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718" r="40857" b="29077"/>
          <a:stretch/>
        </p:blipFill>
        <p:spPr>
          <a:xfrm>
            <a:off x="1919200" y="1206501"/>
            <a:ext cx="8377767" cy="43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51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84C8DA-F485-4B42-9FAD-C4E45412FA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7981" r="46070" b="29077"/>
          <a:stretch/>
        </p:blipFill>
        <p:spPr>
          <a:xfrm>
            <a:off x="1894441" y="1206502"/>
            <a:ext cx="8401935" cy="43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EF2C3F-97E6-47BE-A2F2-47E87CB60A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7981" r="46070" b="29077"/>
          <a:stretch/>
        </p:blipFill>
        <p:spPr>
          <a:xfrm>
            <a:off x="1937237" y="1206501"/>
            <a:ext cx="8359729" cy="43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3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E6EAF5-782F-47EE-AFF7-03D2DB926B9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290" r="41822" b="29077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29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B0F7EF-DF39-42D9-82D0-3FF40AFA2F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1607" b="29077"/>
          <a:stretch/>
        </p:blipFill>
        <p:spPr>
          <a:xfrm>
            <a:off x="1924878" y="1206501"/>
            <a:ext cx="8372089" cy="43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16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0DD5358-5A45-45B6-963B-9DB30D63E45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1286" b="29077"/>
          <a:stretch/>
        </p:blipFill>
        <p:spPr>
          <a:xfrm>
            <a:off x="1911377" y="1206501"/>
            <a:ext cx="8385590" cy="43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EE1C4D-4FDD-4F61-9FF1-FB3A5F6472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4797" r="41501" b="29077"/>
          <a:stretch/>
        </p:blipFill>
        <p:spPr>
          <a:xfrm>
            <a:off x="1905283" y="1206502"/>
            <a:ext cx="839168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70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8C980A-AD14-4A94-9C01-575608E957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7981" r="46070" b="29077"/>
          <a:stretch/>
        </p:blipFill>
        <p:spPr>
          <a:xfrm>
            <a:off x="1895031" y="1206501"/>
            <a:ext cx="8443983" cy="43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90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8A3E5B5-6B5D-4D75-A5CD-460CF2BCAF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8309" r="46070" b="28662"/>
          <a:stretch/>
        </p:blipFill>
        <p:spPr>
          <a:xfrm>
            <a:off x="1899081" y="1206501"/>
            <a:ext cx="8397885" cy="43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9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2078EB-1513-44FA-AB79-1474FC9A2F9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593" r="41179" b="29076"/>
          <a:stretch/>
        </p:blipFill>
        <p:spPr>
          <a:xfrm>
            <a:off x="1895032" y="1215607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0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7C4932-ED6E-4E12-90E8-54A243B8709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2917" r="40965" b="29077"/>
          <a:stretch/>
        </p:blipFill>
        <p:spPr>
          <a:xfrm>
            <a:off x="1897707" y="1224702"/>
            <a:ext cx="839926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54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9D8A00-E03F-441F-9C71-2700E05EB6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2250" b="29077"/>
          <a:stretch/>
        </p:blipFill>
        <p:spPr>
          <a:xfrm>
            <a:off x="1916645" y="1206501"/>
            <a:ext cx="838032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34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791F47-A515-47DB-9FE7-3266FA3EEB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8" t="22290" r="41179" b="29077"/>
          <a:stretch/>
        </p:blipFill>
        <p:spPr>
          <a:xfrm>
            <a:off x="1895032" y="1203994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01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336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93F9AE2-DEA0-40BA-9C6C-388B4923C0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23355" r="41607" b="29077"/>
          <a:stretch/>
        </p:blipFill>
        <p:spPr>
          <a:xfrm>
            <a:off x="1916053" y="1206501"/>
            <a:ext cx="838091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5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D88619D-8A06-4D58-BBEB-112FACDA608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70" t="17577" r="40535" b="27064"/>
          <a:stretch/>
        </p:blipFill>
        <p:spPr>
          <a:xfrm>
            <a:off x="1871868" y="1158297"/>
            <a:ext cx="6854122" cy="440147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9096B8-B2B5-426B-9183-3FD8E77737FD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678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6F2CE6-CC5F-4FAF-8D20-DFD5CCB8F9D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458" t="22290" r="46069" b="27065"/>
          <a:stretch/>
        </p:blipFill>
        <p:spPr>
          <a:xfrm>
            <a:off x="1895032" y="1214348"/>
            <a:ext cx="6948522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5814E959-47AF-4FDA-91B1-1F2A3963648C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49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8C46DE2-E339-494E-A7E8-09E9E3FD1C0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008" t="17004" r="42490" b="27695"/>
          <a:stretch/>
        </p:blipFill>
        <p:spPr>
          <a:xfrm>
            <a:off x="1871867" y="1206501"/>
            <a:ext cx="6684303" cy="4351293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CF466296-0265-4139-8E74-E7B8851040A1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52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39D353-49A9-4211-AB60-1058E198E87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59" t="21059" r="56448" b="23769"/>
          <a:stretch/>
        </p:blipFill>
        <p:spPr>
          <a:xfrm>
            <a:off x="1895031" y="1222721"/>
            <a:ext cx="6595825" cy="4330699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405ADF46-F07C-45E9-854A-7ACFF05D4BAF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96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EE78B5-0508-422C-B93B-3FF303ADF96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537" t="21067" r="46069" b="26007"/>
          <a:stretch/>
        </p:blipFill>
        <p:spPr>
          <a:xfrm>
            <a:off x="1895032" y="1206501"/>
            <a:ext cx="6726454" cy="435133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6869FC59-8080-4A54-907F-5062280D4793}"/>
              </a:ext>
            </a:extLst>
          </p:cNvPr>
          <p:cNvSpPr/>
          <p:nvPr/>
        </p:nvSpPr>
        <p:spPr>
          <a:xfrm>
            <a:off x="8840170" y="2481870"/>
            <a:ext cx="14288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دورة حياة الضفدع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63261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546</Words>
  <Application>Microsoft Office PowerPoint</Application>
  <PresentationFormat>شاشة عريضة</PresentationFormat>
  <Paragraphs>388</Paragraphs>
  <Slides>31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4</cp:revision>
  <dcterms:created xsi:type="dcterms:W3CDTF">2021-10-09T16:20:42Z</dcterms:created>
  <dcterms:modified xsi:type="dcterms:W3CDTF">2021-10-09T17:29:55Z</dcterms:modified>
</cp:coreProperties>
</file>