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446" r:id="rId3"/>
    <p:sldId id="442" r:id="rId4"/>
    <p:sldId id="441" r:id="rId5"/>
    <p:sldId id="437" r:id="rId6"/>
    <p:sldId id="305" r:id="rId7"/>
    <p:sldId id="435" r:id="rId8"/>
    <p:sldId id="414" r:id="rId9"/>
    <p:sldId id="436" r:id="rId10"/>
    <p:sldId id="304" r:id="rId11"/>
    <p:sldId id="306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 autoAdjust="0"/>
    <p:restoredTop sz="88683" autoAdjust="0"/>
  </p:normalViewPr>
  <p:slideViewPr>
    <p:cSldViewPr snapToGrid="0">
      <p:cViewPr varScale="1">
        <p:scale>
          <a:sx n="61" d="100"/>
          <a:sy n="61" d="100"/>
        </p:scale>
        <p:origin x="61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80FFAB9F-970A-40DE-9EE2-959C66458223}"/>
    <pc:docChg chg="modSld">
      <pc:chgData name="nadia alghamdi" userId="ff15695cc4030d6b" providerId="LiveId" clId="{80FFAB9F-970A-40DE-9EE2-959C66458223}" dt="2021-09-18T11:59:29.755" v="36"/>
      <pc:docMkLst>
        <pc:docMk/>
      </pc:docMkLst>
      <pc:sldChg chg="modAnim">
        <pc:chgData name="nadia alghamdi" userId="ff15695cc4030d6b" providerId="LiveId" clId="{80FFAB9F-970A-40DE-9EE2-959C66458223}" dt="2021-09-18T11:59:29.755" v="36"/>
        <pc:sldMkLst>
          <pc:docMk/>
          <pc:sldMk cId="269874241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ordwall.net/play/12170/746/2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hyperlink" Target="https://learningapps.org/display?v=pb9w8xf55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B8C97-D495-496A-AD7D-534A58838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6096000" y="454624"/>
            <a:ext cx="5378131" cy="40823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20" tIns="60960" rIns="121920" bIns="60960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Unit 3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When Are You Travelling?</a:t>
            </a:r>
          </a:p>
          <a:p>
            <a:pPr algn="ctr" rtl="0">
              <a:lnSpc>
                <a:spcPct val="80000"/>
              </a:lnSpc>
            </a:pPr>
            <a:endParaRPr lang="en-US" sz="6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4982-F288-D08A-5E08-118D86EF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16F2A-76DF-507B-C485-1E937E42F129}"/>
              </a:ext>
            </a:extLst>
          </p:cNvPr>
          <p:cNvSpPr txBox="1"/>
          <p:nvPr/>
        </p:nvSpPr>
        <p:spPr>
          <a:xfrm>
            <a:off x="6096000" y="4783332"/>
            <a:ext cx="6096000" cy="1281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Form, meaning &amp; function</a:t>
            </a:r>
            <a:endParaRPr lang="ar-SA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8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62397E-2229-4EB3-B192-0F8811048D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D047578-F040-41F4-A4D6-82022C44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1" y="1103816"/>
            <a:ext cx="11152958" cy="465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D2536D6-1675-4FFE-890E-47AE266B6415}"/>
              </a:ext>
            </a:extLst>
          </p:cNvPr>
          <p:cNvSpPr txBox="1"/>
          <p:nvPr/>
        </p:nvSpPr>
        <p:spPr>
          <a:xfrm>
            <a:off x="3742382" y="2063670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towards/to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3ECE8A-630F-41DA-B194-8D9154CDD864}"/>
              </a:ext>
            </a:extLst>
          </p:cNvPr>
          <p:cNvSpPr txBox="1"/>
          <p:nvPr/>
        </p:nvSpPr>
        <p:spPr>
          <a:xfrm>
            <a:off x="1235674" y="256225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away from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E6AB5CE-0804-4174-8D1D-4FDB73EDF339}"/>
              </a:ext>
            </a:extLst>
          </p:cNvPr>
          <p:cNvSpPr txBox="1"/>
          <p:nvPr/>
        </p:nvSpPr>
        <p:spPr>
          <a:xfrm>
            <a:off x="8259018" y="2521268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through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956AD5B-0188-4FB4-AE11-4BB38F1BEC9F}"/>
              </a:ext>
            </a:extLst>
          </p:cNvPr>
          <p:cNvSpPr txBox="1"/>
          <p:nvPr/>
        </p:nvSpPr>
        <p:spPr>
          <a:xfrm>
            <a:off x="9567694" y="3047556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into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1797EE-B972-49CE-89D7-6274F5361E53}"/>
              </a:ext>
            </a:extLst>
          </p:cNvPr>
          <p:cNvSpPr txBox="1"/>
          <p:nvPr/>
        </p:nvSpPr>
        <p:spPr>
          <a:xfrm>
            <a:off x="8259018" y="3466172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around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B53A17-A120-46A4-9547-8D6A5606404E}"/>
              </a:ext>
            </a:extLst>
          </p:cNvPr>
          <p:cNvSpPr txBox="1"/>
          <p:nvPr/>
        </p:nvSpPr>
        <p:spPr>
          <a:xfrm>
            <a:off x="1509233" y="426368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along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3059A27-92CF-4EF1-AF6C-1A7B670CFFB8}"/>
              </a:ext>
            </a:extLst>
          </p:cNvPr>
          <p:cNvSpPr txBox="1"/>
          <p:nvPr/>
        </p:nvSpPr>
        <p:spPr>
          <a:xfrm>
            <a:off x="8259018" y="4336038"/>
            <a:ext cx="1545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across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1B648F6-C17C-49CA-9AF8-28EDBD277B76}"/>
              </a:ext>
            </a:extLst>
          </p:cNvPr>
          <p:cNvSpPr txBox="1"/>
          <p:nvPr/>
        </p:nvSpPr>
        <p:spPr>
          <a:xfrm>
            <a:off x="7854569" y="4792178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out of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6FD2237-C7F8-4D1E-91DF-98EE43A16E92}"/>
              </a:ext>
            </a:extLst>
          </p:cNvPr>
          <p:cNvSpPr txBox="1"/>
          <p:nvPr/>
        </p:nvSpPr>
        <p:spPr>
          <a:xfrm>
            <a:off x="3158385" y="5184929"/>
            <a:ext cx="1922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to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 rot="2700000">
            <a:off x="4716910" y="2236616"/>
            <a:ext cx="2663198" cy="273517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04466" y="2773041"/>
            <a:ext cx="2100771" cy="1989958"/>
            <a:chOff x="6191250" y="2102308"/>
            <a:chExt cx="2476500" cy="2345868"/>
          </a:xfrm>
        </p:grpSpPr>
        <p:pic>
          <p:nvPicPr>
            <p:cNvPr id="27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17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4150778"/>
            <a:ext cx="4127987" cy="22758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 rot="2700000">
            <a:off x="2302678" y="1687462"/>
            <a:ext cx="3655962" cy="3627598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9032" y="3233476"/>
            <a:ext cx="3109652" cy="11576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Homework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3581400" y="6324600"/>
            <a:ext cx="4881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 SINGLE LARGE HEADER 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3D40C-CD81-5747-ADAA-DB9FB41AD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31" y="2694747"/>
            <a:ext cx="2160039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01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12FF7-9DC1-AE4B-BC1B-57A2D092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E-F95E-1E44-8A0B-47DB8476C54E}"/>
              </a:ext>
            </a:extLst>
          </p:cNvPr>
          <p:cNvSpPr/>
          <p:nvPr/>
        </p:nvSpPr>
        <p:spPr>
          <a:xfrm>
            <a:off x="7113494" y="4585447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AC64-587E-8445-8602-FA469018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" y="457200"/>
            <a:ext cx="10563758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F6FC8C-EC1E-C446-9229-FB677181544C}"/>
              </a:ext>
            </a:extLst>
          </p:cNvPr>
          <p:cNvSpPr/>
          <p:nvPr/>
        </p:nvSpPr>
        <p:spPr>
          <a:xfrm>
            <a:off x="3215725" y="1059919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867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2A2F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DecoType Thuluth" panose="02010000000000000000" pitchFamily="2" charset="-78"/>
              </a:rPr>
              <a:t>بسم الله الرحمن الرحيم</a:t>
            </a:r>
            <a:endParaRPr kumimoji="0" lang="en-US" sz="5867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srgbClr val="2A2F4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DecoType Thuluth" panose="02010000000000000000" pitchFamily="2" charset="-78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227C7B5-F34A-EE45-BBCF-417E87765ED8}"/>
              </a:ext>
            </a:extLst>
          </p:cNvPr>
          <p:cNvSpPr/>
          <p:nvPr/>
        </p:nvSpPr>
        <p:spPr>
          <a:xfrm>
            <a:off x="1377797" y="2707172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Day: </a:t>
            </a: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213F5D34-2A5A-9246-BA88-DE62A3C0556D}"/>
              </a:ext>
            </a:extLst>
          </p:cNvPr>
          <p:cNvSpPr/>
          <p:nvPr/>
        </p:nvSpPr>
        <p:spPr>
          <a:xfrm>
            <a:off x="1377797" y="3637876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Date: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27712-82DD-864B-8098-3619D86C138E}"/>
              </a:ext>
            </a:extLst>
          </p:cNvPr>
          <p:cNvSpPr/>
          <p:nvPr/>
        </p:nvSpPr>
        <p:spPr>
          <a:xfrm>
            <a:off x="2541910" y="5443885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04" y="3118816"/>
            <a:ext cx="4974538" cy="3011492"/>
          </a:xfrm>
          <a:prstGeom prst="rect">
            <a:avLst/>
          </a:prstGeom>
        </p:spPr>
      </p:pic>
      <p:sp>
        <p:nvSpPr>
          <p:cNvPr id="25" name="Rectangle: Rounded Corners 38"/>
          <p:cNvSpPr/>
          <p:nvPr/>
        </p:nvSpPr>
        <p:spPr>
          <a:xfrm rot="2700000">
            <a:off x="-1930475" y="-695424"/>
            <a:ext cx="7612926" cy="8038423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2926" h="8038423">
                <a:moveTo>
                  <a:pt x="0" y="3067900"/>
                </a:moveTo>
                <a:lnTo>
                  <a:pt x="3033370" y="24870"/>
                </a:lnTo>
                <a:lnTo>
                  <a:pt x="6887532" y="0"/>
                </a:lnTo>
                <a:cubicBezTo>
                  <a:pt x="7278999" y="0"/>
                  <a:pt x="7596345" y="317346"/>
                  <a:pt x="7596345" y="708813"/>
                </a:cubicBezTo>
                <a:cubicBezTo>
                  <a:pt x="7601871" y="2253119"/>
                  <a:pt x="7607400" y="3837834"/>
                  <a:pt x="7612926" y="5382140"/>
                </a:cubicBezTo>
                <a:lnTo>
                  <a:pt x="4972226" y="8038423"/>
                </a:lnTo>
                <a:lnTo>
                  <a:pt x="0" y="3067900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7256037" y="1292768"/>
            <a:ext cx="3081737" cy="3444809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AAE775-5687-1642-8764-56486BE78E12}"/>
              </a:ext>
            </a:extLst>
          </p:cNvPr>
          <p:cNvGrpSpPr/>
          <p:nvPr/>
        </p:nvGrpSpPr>
        <p:grpSpPr>
          <a:xfrm>
            <a:off x="136208" y="1769009"/>
            <a:ext cx="6419305" cy="2855695"/>
            <a:chOff x="4782995" y="3698539"/>
            <a:chExt cx="13672981" cy="6082568"/>
          </a:xfrm>
          <a:solidFill>
            <a:schemeClr val="bg1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4926E2-E50C-5346-A75A-8E908427DB61}"/>
                </a:ext>
              </a:extLst>
            </p:cNvPr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7" name="Freeform 1">
                <a:extLst>
                  <a:ext uri="{FF2B5EF4-FFF2-40B4-BE49-F238E27FC236}">
                    <a16:creationId xmlns:a16="http://schemas.microsoft.com/office/drawing/2014/main" id="{248DE678-DAE5-1741-BE4F-A2EB4B6B2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8" name="Freeform 2">
                <a:extLst>
                  <a:ext uri="{FF2B5EF4-FFF2-40B4-BE49-F238E27FC236}">
                    <a16:creationId xmlns:a16="http://schemas.microsoft.com/office/drawing/2014/main" id="{23FE73CF-62A3-704A-BB38-57538CEA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9" name="Freeform 3">
                <a:extLst>
                  <a:ext uri="{FF2B5EF4-FFF2-40B4-BE49-F238E27FC236}">
                    <a16:creationId xmlns:a16="http://schemas.microsoft.com/office/drawing/2014/main" id="{2CF1FE5C-AEAE-1E4C-A814-A2EDB2F0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BEB087BC-6440-AF45-9C01-E77D5D148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27B276F9-7BF7-9E49-A1EC-03E3858F4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E0FCD2E6-5B07-6641-A636-1D9325263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B7ADFC0C-A7DB-A149-89FC-0C0CAC76A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5B55F710-E933-4B41-BE75-D9F59C7F9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F42171CC-0271-C448-8B95-77E03ACE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8" name="Freeform 10">
                <a:extLst>
                  <a:ext uri="{FF2B5EF4-FFF2-40B4-BE49-F238E27FC236}">
                    <a16:creationId xmlns:a16="http://schemas.microsoft.com/office/drawing/2014/main" id="{3CD21B4E-0CD0-6A41-9021-A090F48E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49" name="Freeform 11">
                <a:extLst>
                  <a:ext uri="{FF2B5EF4-FFF2-40B4-BE49-F238E27FC236}">
                    <a16:creationId xmlns:a16="http://schemas.microsoft.com/office/drawing/2014/main" id="{4B32DE78-2C04-6840-BE6C-09CCFF500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0" name="Freeform 12">
                <a:extLst>
                  <a:ext uri="{FF2B5EF4-FFF2-40B4-BE49-F238E27FC236}">
                    <a16:creationId xmlns:a16="http://schemas.microsoft.com/office/drawing/2014/main" id="{24C01538-B17F-D640-8804-DC42860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1" name="Freeform 13">
                <a:extLst>
                  <a:ext uri="{FF2B5EF4-FFF2-40B4-BE49-F238E27FC236}">
                    <a16:creationId xmlns:a16="http://schemas.microsoft.com/office/drawing/2014/main" id="{06E0213C-9D01-CC4C-83D5-BE4C285CD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F3C303C2-A604-954F-8A3F-F5283AE25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0554937E-23F2-A84C-9AD2-9F6D37B2B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7C3CC73B-A118-584E-9927-FE4B6EE6C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38E46A8A-5BA2-004E-A315-CFEB35A78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B97177BD-40C2-E84B-B5F9-6F95F111F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6B627EC3-C797-6D4A-946D-B7CA16576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7B9C343E-88BE-B14C-88B0-CB46C9566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5105600D-616E-3440-850D-AF58691FA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42C05A65-8F8C-D041-9919-703F616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56D92AE8-185C-0645-8E9A-1EA304C82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D4652488-8545-C149-A306-A6014D526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8CB3E363-95F7-0044-BF61-F7AE0DB11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EF8522FB-3079-2D4C-9D17-7181E9501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23561444-5DCD-8F4F-864A-0F0078704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6D34A1ED-113D-EC44-9EF9-B1F2BE632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45432904-C5DE-1D41-9FFC-819D2B976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28FCC7C9-15F5-4E43-88AC-62F4A5ECD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A8DFF800-464C-1C48-A61B-ACC96856A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337CABC6-EAC9-074A-A073-9B6818175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39A85A51-2542-5348-89EF-99D9A2444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5E2FBC86-FE41-2944-B24E-649BEE8B5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86A0062C-E284-1942-B81D-9811DF78B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36725590-FC8B-C14D-9296-75DCC1941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5" name="Freeform 37">
                <a:extLst>
                  <a:ext uri="{FF2B5EF4-FFF2-40B4-BE49-F238E27FC236}">
                    <a16:creationId xmlns:a16="http://schemas.microsoft.com/office/drawing/2014/main" id="{A1B80CB0-E5FB-1A4C-AC6B-BE3A4F87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6" name="Freeform 38">
                <a:extLst>
                  <a:ext uri="{FF2B5EF4-FFF2-40B4-BE49-F238E27FC236}">
                    <a16:creationId xmlns:a16="http://schemas.microsoft.com/office/drawing/2014/main" id="{7CE9C732-C5A8-4540-B5F2-E2157EEF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7" name="Freeform 39">
                <a:extLst>
                  <a:ext uri="{FF2B5EF4-FFF2-40B4-BE49-F238E27FC236}">
                    <a16:creationId xmlns:a16="http://schemas.microsoft.com/office/drawing/2014/main" id="{AC8D3945-C500-7044-98F8-B6D4FA06C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8" name="Freeform 40">
                <a:extLst>
                  <a:ext uri="{FF2B5EF4-FFF2-40B4-BE49-F238E27FC236}">
                    <a16:creationId xmlns:a16="http://schemas.microsoft.com/office/drawing/2014/main" id="{2ADB3264-B668-EC4E-92C7-CAD0E2021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79" name="Freeform 41">
                <a:extLst>
                  <a:ext uri="{FF2B5EF4-FFF2-40B4-BE49-F238E27FC236}">
                    <a16:creationId xmlns:a16="http://schemas.microsoft.com/office/drawing/2014/main" id="{905A88C2-AB64-3D41-B1F6-22ACD1C1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0" name="Freeform 42">
                <a:extLst>
                  <a:ext uri="{FF2B5EF4-FFF2-40B4-BE49-F238E27FC236}">
                    <a16:creationId xmlns:a16="http://schemas.microsoft.com/office/drawing/2014/main" id="{34F11AF9-062D-6B4E-AE3A-6955FC277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1" name="Freeform 43">
                <a:extLst>
                  <a:ext uri="{FF2B5EF4-FFF2-40B4-BE49-F238E27FC236}">
                    <a16:creationId xmlns:a16="http://schemas.microsoft.com/office/drawing/2014/main" id="{442C36CB-2775-ED45-899A-108A2FD5E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2" name="Freeform 44">
                <a:extLst>
                  <a:ext uri="{FF2B5EF4-FFF2-40B4-BE49-F238E27FC236}">
                    <a16:creationId xmlns:a16="http://schemas.microsoft.com/office/drawing/2014/main" id="{3857C741-D5C1-B144-8123-3970D2AD5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3" name="Freeform 45">
                <a:extLst>
                  <a:ext uri="{FF2B5EF4-FFF2-40B4-BE49-F238E27FC236}">
                    <a16:creationId xmlns:a16="http://schemas.microsoft.com/office/drawing/2014/main" id="{FC48273F-CF3C-2041-BD31-7A8A8FF0F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639DF975-EB32-BB4D-9ACD-C2ADCAE4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5" name="Freeform 47">
                <a:extLst>
                  <a:ext uri="{FF2B5EF4-FFF2-40B4-BE49-F238E27FC236}">
                    <a16:creationId xmlns:a16="http://schemas.microsoft.com/office/drawing/2014/main" id="{E0270108-E516-134D-BD09-E88279187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256FB7C7-94E9-AA47-B0D7-11ECA9379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6E73246F-BF79-4C44-BE32-732F33C6B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F7CC7489-C1D2-D04D-92B0-C53A7B8D4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id="{2FDB6295-E5E0-394E-9225-B708D954A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id="{8170EB46-5B12-1144-9CA2-E13C00E23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1" name="Freeform 53">
                <a:extLst>
                  <a:ext uri="{FF2B5EF4-FFF2-40B4-BE49-F238E27FC236}">
                    <a16:creationId xmlns:a16="http://schemas.microsoft.com/office/drawing/2014/main" id="{55C69AAA-FEB2-7444-A77D-6F3DEED7E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2" name="Freeform 54">
                <a:extLst>
                  <a:ext uri="{FF2B5EF4-FFF2-40B4-BE49-F238E27FC236}">
                    <a16:creationId xmlns:a16="http://schemas.microsoft.com/office/drawing/2014/main" id="{A0465DDE-0202-C24D-8D04-AB727AF4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8847AF34-DCE5-9A48-8FED-5585104F9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46012E1B-FBA6-EB4A-A222-3DFCDBF05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5" name="Freeform 57">
                <a:extLst>
                  <a:ext uri="{FF2B5EF4-FFF2-40B4-BE49-F238E27FC236}">
                    <a16:creationId xmlns:a16="http://schemas.microsoft.com/office/drawing/2014/main" id="{19EEA3CF-26F0-A546-9745-0B1A3C500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6" name="Freeform 58">
                <a:extLst>
                  <a:ext uri="{FF2B5EF4-FFF2-40B4-BE49-F238E27FC236}">
                    <a16:creationId xmlns:a16="http://schemas.microsoft.com/office/drawing/2014/main" id="{8630F2FC-F13F-E049-A008-44622572C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7" name="Freeform 59">
                <a:extLst>
                  <a:ext uri="{FF2B5EF4-FFF2-40B4-BE49-F238E27FC236}">
                    <a16:creationId xmlns:a16="http://schemas.microsoft.com/office/drawing/2014/main" id="{E23E9311-8EAE-F647-83AB-CF2E92675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8" name="Freeform 60">
                <a:extLst>
                  <a:ext uri="{FF2B5EF4-FFF2-40B4-BE49-F238E27FC236}">
                    <a16:creationId xmlns:a16="http://schemas.microsoft.com/office/drawing/2014/main" id="{8A76B5B1-9579-C341-9908-628E6BCB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C8BDB75C-0ABF-C44C-B6F2-0A9264B58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0" name="Freeform 62">
                <a:extLst>
                  <a:ext uri="{FF2B5EF4-FFF2-40B4-BE49-F238E27FC236}">
                    <a16:creationId xmlns:a16="http://schemas.microsoft.com/office/drawing/2014/main" id="{25F2C890-EEC8-1F4A-8628-5329F79A9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1" name="Freeform 63">
                <a:extLst>
                  <a:ext uri="{FF2B5EF4-FFF2-40B4-BE49-F238E27FC236}">
                    <a16:creationId xmlns:a16="http://schemas.microsoft.com/office/drawing/2014/main" id="{9411BB7E-CEA5-BC40-8441-227807E4D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2" name="Freeform 64">
                <a:extLst>
                  <a:ext uri="{FF2B5EF4-FFF2-40B4-BE49-F238E27FC236}">
                    <a16:creationId xmlns:a16="http://schemas.microsoft.com/office/drawing/2014/main" id="{37324186-165F-C44A-B5A6-A205B6C73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3" name="Freeform 65">
                <a:extLst>
                  <a:ext uri="{FF2B5EF4-FFF2-40B4-BE49-F238E27FC236}">
                    <a16:creationId xmlns:a16="http://schemas.microsoft.com/office/drawing/2014/main" id="{28DE331C-1A38-8544-B209-70339D9F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4" name="Freeform 66">
                <a:extLst>
                  <a:ext uri="{FF2B5EF4-FFF2-40B4-BE49-F238E27FC236}">
                    <a16:creationId xmlns:a16="http://schemas.microsoft.com/office/drawing/2014/main" id="{E1AEE6DE-18F0-754F-999C-249047EE1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5" name="Freeform 67">
                <a:extLst>
                  <a:ext uri="{FF2B5EF4-FFF2-40B4-BE49-F238E27FC236}">
                    <a16:creationId xmlns:a16="http://schemas.microsoft.com/office/drawing/2014/main" id="{D5C8CCF2-C03F-B047-B52B-302318C18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6" name="Freeform 68">
                <a:extLst>
                  <a:ext uri="{FF2B5EF4-FFF2-40B4-BE49-F238E27FC236}">
                    <a16:creationId xmlns:a16="http://schemas.microsoft.com/office/drawing/2014/main" id="{45E72F06-EF0A-3342-971D-F1FD5DC2B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7" name="Freeform 69">
                <a:extLst>
                  <a:ext uri="{FF2B5EF4-FFF2-40B4-BE49-F238E27FC236}">
                    <a16:creationId xmlns:a16="http://schemas.microsoft.com/office/drawing/2014/main" id="{079144CF-A11A-3044-B446-4FE4179BB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8" name="Freeform 70">
                <a:extLst>
                  <a:ext uri="{FF2B5EF4-FFF2-40B4-BE49-F238E27FC236}">
                    <a16:creationId xmlns:a16="http://schemas.microsoft.com/office/drawing/2014/main" id="{A5EF4D45-19CE-1547-8498-56EB6BCD2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9" name="Freeform 71">
                <a:extLst>
                  <a:ext uri="{FF2B5EF4-FFF2-40B4-BE49-F238E27FC236}">
                    <a16:creationId xmlns:a16="http://schemas.microsoft.com/office/drawing/2014/main" id="{929C58BC-8DBC-614E-A837-6E9547E93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0" name="Freeform 72">
                <a:extLst>
                  <a:ext uri="{FF2B5EF4-FFF2-40B4-BE49-F238E27FC236}">
                    <a16:creationId xmlns:a16="http://schemas.microsoft.com/office/drawing/2014/main" id="{3592CB5F-6692-5A42-AC49-EAAA5EF11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1" name="Freeform 73">
                <a:extLst>
                  <a:ext uri="{FF2B5EF4-FFF2-40B4-BE49-F238E27FC236}">
                    <a16:creationId xmlns:a16="http://schemas.microsoft.com/office/drawing/2014/main" id="{FE0E4ACC-5230-9F47-A218-B21AB4399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2" name="Freeform 74">
                <a:extLst>
                  <a:ext uri="{FF2B5EF4-FFF2-40B4-BE49-F238E27FC236}">
                    <a16:creationId xmlns:a16="http://schemas.microsoft.com/office/drawing/2014/main" id="{73C3DD8E-07B9-D447-BF24-BC12D8A75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3" name="Freeform 75">
                <a:extLst>
                  <a:ext uri="{FF2B5EF4-FFF2-40B4-BE49-F238E27FC236}">
                    <a16:creationId xmlns:a16="http://schemas.microsoft.com/office/drawing/2014/main" id="{81443F0A-0949-9E43-9418-7B8D0B53B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4" name="Freeform 76">
                <a:extLst>
                  <a:ext uri="{FF2B5EF4-FFF2-40B4-BE49-F238E27FC236}">
                    <a16:creationId xmlns:a16="http://schemas.microsoft.com/office/drawing/2014/main" id="{52A11719-65C5-F746-B5BB-509A8B2FE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5" name="Freeform 77">
                <a:extLst>
                  <a:ext uri="{FF2B5EF4-FFF2-40B4-BE49-F238E27FC236}">
                    <a16:creationId xmlns:a16="http://schemas.microsoft.com/office/drawing/2014/main" id="{CB5FCC1B-96B2-E042-825B-926F1AD2A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6" name="Freeform 78">
                <a:extLst>
                  <a:ext uri="{FF2B5EF4-FFF2-40B4-BE49-F238E27FC236}">
                    <a16:creationId xmlns:a16="http://schemas.microsoft.com/office/drawing/2014/main" id="{7E434A3A-2FCB-664F-9F9A-1708D7B74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7" name="Freeform 79">
                <a:extLst>
                  <a:ext uri="{FF2B5EF4-FFF2-40B4-BE49-F238E27FC236}">
                    <a16:creationId xmlns:a16="http://schemas.microsoft.com/office/drawing/2014/main" id="{03659709-8C15-1644-BFBD-2D36F2056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8" name="Freeform 80">
                <a:extLst>
                  <a:ext uri="{FF2B5EF4-FFF2-40B4-BE49-F238E27FC236}">
                    <a16:creationId xmlns:a16="http://schemas.microsoft.com/office/drawing/2014/main" id="{55BCB850-3DB7-0143-A30B-C36DCEA9D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9" name="Freeform 81">
                <a:extLst>
                  <a:ext uri="{FF2B5EF4-FFF2-40B4-BE49-F238E27FC236}">
                    <a16:creationId xmlns:a16="http://schemas.microsoft.com/office/drawing/2014/main" id="{1833248C-AA37-3E4F-8B10-91F7494CC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0" name="Freeform 82">
                <a:extLst>
                  <a:ext uri="{FF2B5EF4-FFF2-40B4-BE49-F238E27FC236}">
                    <a16:creationId xmlns:a16="http://schemas.microsoft.com/office/drawing/2014/main" id="{AC15A1FD-F46C-A641-9B2C-D2811FFB9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1" name="Freeform 83">
                <a:extLst>
                  <a:ext uri="{FF2B5EF4-FFF2-40B4-BE49-F238E27FC236}">
                    <a16:creationId xmlns:a16="http://schemas.microsoft.com/office/drawing/2014/main" id="{ECF17C36-E4A3-E54B-87E0-D6F0696DC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2" name="Freeform 84">
                <a:extLst>
                  <a:ext uri="{FF2B5EF4-FFF2-40B4-BE49-F238E27FC236}">
                    <a16:creationId xmlns:a16="http://schemas.microsoft.com/office/drawing/2014/main" id="{DA14E251-54C9-0C40-BFB2-84E57F4F7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3" name="Freeform 85">
                <a:extLst>
                  <a:ext uri="{FF2B5EF4-FFF2-40B4-BE49-F238E27FC236}">
                    <a16:creationId xmlns:a16="http://schemas.microsoft.com/office/drawing/2014/main" id="{F8E7EB47-E49E-0F45-81AA-1A1CAEAA9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4" name="Freeform 86">
                <a:extLst>
                  <a:ext uri="{FF2B5EF4-FFF2-40B4-BE49-F238E27FC236}">
                    <a16:creationId xmlns:a16="http://schemas.microsoft.com/office/drawing/2014/main" id="{73DABA36-63FD-3344-A719-113B8E3AD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5" name="Freeform 87">
                <a:extLst>
                  <a:ext uri="{FF2B5EF4-FFF2-40B4-BE49-F238E27FC236}">
                    <a16:creationId xmlns:a16="http://schemas.microsoft.com/office/drawing/2014/main" id="{8424082A-E601-5F40-9A7E-956FECADD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6" name="Freeform 88">
                <a:extLst>
                  <a:ext uri="{FF2B5EF4-FFF2-40B4-BE49-F238E27FC236}">
                    <a16:creationId xmlns:a16="http://schemas.microsoft.com/office/drawing/2014/main" id="{972A88AA-4953-4745-97DB-D0568A681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7" name="Freeform 89">
                <a:extLst>
                  <a:ext uri="{FF2B5EF4-FFF2-40B4-BE49-F238E27FC236}">
                    <a16:creationId xmlns:a16="http://schemas.microsoft.com/office/drawing/2014/main" id="{0DED71FC-D515-1D4C-BBA4-9CF825931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8" name="Freeform 90">
                <a:extLst>
                  <a:ext uri="{FF2B5EF4-FFF2-40B4-BE49-F238E27FC236}">
                    <a16:creationId xmlns:a16="http://schemas.microsoft.com/office/drawing/2014/main" id="{C49D90C6-9085-1541-BABA-8A86056F7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9" name="Freeform 91">
                <a:extLst>
                  <a:ext uri="{FF2B5EF4-FFF2-40B4-BE49-F238E27FC236}">
                    <a16:creationId xmlns:a16="http://schemas.microsoft.com/office/drawing/2014/main" id="{BDDA388A-2CCF-CC44-9637-84D40A743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0" name="Freeform 92">
                <a:extLst>
                  <a:ext uri="{FF2B5EF4-FFF2-40B4-BE49-F238E27FC236}">
                    <a16:creationId xmlns:a16="http://schemas.microsoft.com/office/drawing/2014/main" id="{65A0B40E-29D9-F340-8C0C-D5E27D850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1" name="Freeform 93">
                <a:extLst>
                  <a:ext uri="{FF2B5EF4-FFF2-40B4-BE49-F238E27FC236}">
                    <a16:creationId xmlns:a16="http://schemas.microsoft.com/office/drawing/2014/main" id="{20440B55-5295-3543-82D9-54040C36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2" name="Freeform 94">
                <a:extLst>
                  <a:ext uri="{FF2B5EF4-FFF2-40B4-BE49-F238E27FC236}">
                    <a16:creationId xmlns:a16="http://schemas.microsoft.com/office/drawing/2014/main" id="{92E033E9-A485-1243-87A9-FD780AEF3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3" name="Freeform 95">
                <a:extLst>
                  <a:ext uri="{FF2B5EF4-FFF2-40B4-BE49-F238E27FC236}">
                    <a16:creationId xmlns:a16="http://schemas.microsoft.com/office/drawing/2014/main" id="{3E073C64-E455-5245-99A2-F47E4D6B6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4" name="Freeform 96">
                <a:extLst>
                  <a:ext uri="{FF2B5EF4-FFF2-40B4-BE49-F238E27FC236}">
                    <a16:creationId xmlns:a16="http://schemas.microsoft.com/office/drawing/2014/main" id="{66DD3EF1-720E-C94A-980F-4094C9E65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5" name="Freeform 97">
                <a:extLst>
                  <a:ext uri="{FF2B5EF4-FFF2-40B4-BE49-F238E27FC236}">
                    <a16:creationId xmlns:a16="http://schemas.microsoft.com/office/drawing/2014/main" id="{94C2AE06-561F-F04D-B0CC-A53FB10B4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6" name="Freeform 98">
                <a:extLst>
                  <a:ext uri="{FF2B5EF4-FFF2-40B4-BE49-F238E27FC236}">
                    <a16:creationId xmlns:a16="http://schemas.microsoft.com/office/drawing/2014/main" id="{318BDFAD-F279-FD46-8D4D-2AFCC2029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7" name="Freeform 99">
                <a:extLst>
                  <a:ext uri="{FF2B5EF4-FFF2-40B4-BE49-F238E27FC236}">
                    <a16:creationId xmlns:a16="http://schemas.microsoft.com/office/drawing/2014/main" id="{A36C3338-07DE-F64C-910C-77956F9AC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8" name="Freeform 100">
                <a:extLst>
                  <a:ext uri="{FF2B5EF4-FFF2-40B4-BE49-F238E27FC236}">
                    <a16:creationId xmlns:a16="http://schemas.microsoft.com/office/drawing/2014/main" id="{C7DBF18A-07C4-2645-AFED-02F247DA8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9" name="Freeform 101">
                <a:extLst>
                  <a:ext uri="{FF2B5EF4-FFF2-40B4-BE49-F238E27FC236}">
                    <a16:creationId xmlns:a16="http://schemas.microsoft.com/office/drawing/2014/main" id="{3AEEB51E-5E53-A643-9C4B-CBBA6271A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0" name="Freeform 102">
                <a:extLst>
                  <a:ext uri="{FF2B5EF4-FFF2-40B4-BE49-F238E27FC236}">
                    <a16:creationId xmlns:a16="http://schemas.microsoft.com/office/drawing/2014/main" id="{EE3BE90B-CB9A-414C-86A3-DE13070B2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1" name="Freeform 103">
                <a:extLst>
                  <a:ext uri="{FF2B5EF4-FFF2-40B4-BE49-F238E27FC236}">
                    <a16:creationId xmlns:a16="http://schemas.microsoft.com/office/drawing/2014/main" id="{736C2898-D659-DA46-8BCA-65E83D198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2" name="Freeform 104">
                <a:extLst>
                  <a:ext uri="{FF2B5EF4-FFF2-40B4-BE49-F238E27FC236}">
                    <a16:creationId xmlns:a16="http://schemas.microsoft.com/office/drawing/2014/main" id="{029C5A98-DCC4-004F-AAAE-1EAFDB4A6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3" name="Freeform 105">
                <a:extLst>
                  <a:ext uri="{FF2B5EF4-FFF2-40B4-BE49-F238E27FC236}">
                    <a16:creationId xmlns:a16="http://schemas.microsoft.com/office/drawing/2014/main" id="{E39261C0-DAB1-4649-9E6D-465E4152B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4" name="Freeform 106">
                <a:extLst>
                  <a:ext uri="{FF2B5EF4-FFF2-40B4-BE49-F238E27FC236}">
                    <a16:creationId xmlns:a16="http://schemas.microsoft.com/office/drawing/2014/main" id="{BAEB5F1C-A77A-CE48-BB43-53D886EB3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5" name="Freeform 107">
                <a:extLst>
                  <a:ext uri="{FF2B5EF4-FFF2-40B4-BE49-F238E27FC236}">
                    <a16:creationId xmlns:a16="http://schemas.microsoft.com/office/drawing/2014/main" id="{35E401EF-36B1-A946-86C6-C2376C5F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6" name="Freeform 108">
                <a:extLst>
                  <a:ext uri="{FF2B5EF4-FFF2-40B4-BE49-F238E27FC236}">
                    <a16:creationId xmlns:a16="http://schemas.microsoft.com/office/drawing/2014/main" id="{D25BC608-9B35-4A42-A940-45CA86906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7" name="Freeform 109">
                <a:extLst>
                  <a:ext uri="{FF2B5EF4-FFF2-40B4-BE49-F238E27FC236}">
                    <a16:creationId xmlns:a16="http://schemas.microsoft.com/office/drawing/2014/main" id="{427D70DD-E1F1-DB4F-823C-BCD854916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8" name="Freeform 110">
                <a:extLst>
                  <a:ext uri="{FF2B5EF4-FFF2-40B4-BE49-F238E27FC236}">
                    <a16:creationId xmlns:a16="http://schemas.microsoft.com/office/drawing/2014/main" id="{9646C5F8-0DDB-2148-AD98-ECE0F3A56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9" name="Freeform 111">
                <a:extLst>
                  <a:ext uri="{FF2B5EF4-FFF2-40B4-BE49-F238E27FC236}">
                    <a16:creationId xmlns:a16="http://schemas.microsoft.com/office/drawing/2014/main" id="{E6B25655-D477-9541-8BC8-D53D34CEE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0" name="Freeform 112">
                <a:extLst>
                  <a:ext uri="{FF2B5EF4-FFF2-40B4-BE49-F238E27FC236}">
                    <a16:creationId xmlns:a16="http://schemas.microsoft.com/office/drawing/2014/main" id="{BEFC20D4-B9E2-5F4E-8161-735781BD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1" name="Freeform 113">
                <a:extLst>
                  <a:ext uri="{FF2B5EF4-FFF2-40B4-BE49-F238E27FC236}">
                    <a16:creationId xmlns:a16="http://schemas.microsoft.com/office/drawing/2014/main" id="{3648FDDC-65F9-514C-8520-4C6C76BA1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2" name="Freeform 114">
                <a:extLst>
                  <a:ext uri="{FF2B5EF4-FFF2-40B4-BE49-F238E27FC236}">
                    <a16:creationId xmlns:a16="http://schemas.microsoft.com/office/drawing/2014/main" id="{2B26FF45-354F-9A45-BD18-1461969E9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3" name="Freeform 115">
                <a:extLst>
                  <a:ext uri="{FF2B5EF4-FFF2-40B4-BE49-F238E27FC236}">
                    <a16:creationId xmlns:a16="http://schemas.microsoft.com/office/drawing/2014/main" id="{C7F272A1-6FAA-594D-B6B5-96F29FE60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4" name="Freeform 116">
                <a:extLst>
                  <a:ext uri="{FF2B5EF4-FFF2-40B4-BE49-F238E27FC236}">
                    <a16:creationId xmlns:a16="http://schemas.microsoft.com/office/drawing/2014/main" id="{E86972A2-B573-E34F-98F1-D94B8B6FC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5" name="Freeform 117">
                <a:extLst>
                  <a:ext uri="{FF2B5EF4-FFF2-40B4-BE49-F238E27FC236}">
                    <a16:creationId xmlns:a16="http://schemas.microsoft.com/office/drawing/2014/main" id="{8F8DB309-6608-5D48-A4EF-F27E000AC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6" name="Freeform 118">
                <a:extLst>
                  <a:ext uri="{FF2B5EF4-FFF2-40B4-BE49-F238E27FC236}">
                    <a16:creationId xmlns:a16="http://schemas.microsoft.com/office/drawing/2014/main" id="{59AE90C7-F639-1146-B2D5-E89A4A625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7" name="Freeform 119">
                <a:extLst>
                  <a:ext uri="{FF2B5EF4-FFF2-40B4-BE49-F238E27FC236}">
                    <a16:creationId xmlns:a16="http://schemas.microsoft.com/office/drawing/2014/main" id="{EF8FF86E-D9F2-4643-835A-5ECF3066D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8" name="Freeform 120">
                <a:extLst>
                  <a:ext uri="{FF2B5EF4-FFF2-40B4-BE49-F238E27FC236}">
                    <a16:creationId xmlns:a16="http://schemas.microsoft.com/office/drawing/2014/main" id="{F514224B-2177-CD47-9443-24A8CBD40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9" name="Freeform 121">
                <a:extLst>
                  <a:ext uri="{FF2B5EF4-FFF2-40B4-BE49-F238E27FC236}">
                    <a16:creationId xmlns:a16="http://schemas.microsoft.com/office/drawing/2014/main" id="{DA2A2A89-7203-8E4B-8AC6-A015A826E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0" name="Freeform 122">
                <a:extLst>
                  <a:ext uri="{FF2B5EF4-FFF2-40B4-BE49-F238E27FC236}">
                    <a16:creationId xmlns:a16="http://schemas.microsoft.com/office/drawing/2014/main" id="{B2CA0DB8-00A7-A449-BB39-F6F158E8D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1" name="Freeform 123">
                <a:extLst>
                  <a:ext uri="{FF2B5EF4-FFF2-40B4-BE49-F238E27FC236}">
                    <a16:creationId xmlns:a16="http://schemas.microsoft.com/office/drawing/2014/main" id="{8C6A7FF3-DA4D-6B43-B65D-DA04625B0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2" name="Freeform 124">
                <a:extLst>
                  <a:ext uri="{FF2B5EF4-FFF2-40B4-BE49-F238E27FC236}">
                    <a16:creationId xmlns:a16="http://schemas.microsoft.com/office/drawing/2014/main" id="{3C082B94-7B1D-D849-BA77-298136791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3" name="Freeform 125">
                <a:extLst>
                  <a:ext uri="{FF2B5EF4-FFF2-40B4-BE49-F238E27FC236}">
                    <a16:creationId xmlns:a16="http://schemas.microsoft.com/office/drawing/2014/main" id="{7E85FB01-5026-604D-84C1-8E9533C97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4" name="Freeform 126">
                <a:extLst>
                  <a:ext uri="{FF2B5EF4-FFF2-40B4-BE49-F238E27FC236}">
                    <a16:creationId xmlns:a16="http://schemas.microsoft.com/office/drawing/2014/main" id="{F6B9C5EE-4A9A-7643-B6F5-92D56DF79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5" name="Freeform 127">
                <a:extLst>
                  <a:ext uri="{FF2B5EF4-FFF2-40B4-BE49-F238E27FC236}">
                    <a16:creationId xmlns:a16="http://schemas.microsoft.com/office/drawing/2014/main" id="{DFF33D24-9EFD-BA44-9F95-885593DF7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6" name="Freeform 128">
                <a:extLst>
                  <a:ext uri="{FF2B5EF4-FFF2-40B4-BE49-F238E27FC236}">
                    <a16:creationId xmlns:a16="http://schemas.microsoft.com/office/drawing/2014/main" id="{C9110DAE-3DC8-F541-B984-B86CF1EC0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7" name="Freeform 129">
                <a:extLst>
                  <a:ext uri="{FF2B5EF4-FFF2-40B4-BE49-F238E27FC236}">
                    <a16:creationId xmlns:a16="http://schemas.microsoft.com/office/drawing/2014/main" id="{8201D6DA-8E4A-7746-B6D7-A8058E03D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8" name="Freeform 130">
                <a:extLst>
                  <a:ext uri="{FF2B5EF4-FFF2-40B4-BE49-F238E27FC236}">
                    <a16:creationId xmlns:a16="http://schemas.microsoft.com/office/drawing/2014/main" id="{4362D8F2-83DF-0F49-9CC8-CFE54F274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9" name="Freeform 131">
                <a:extLst>
                  <a:ext uri="{FF2B5EF4-FFF2-40B4-BE49-F238E27FC236}">
                    <a16:creationId xmlns:a16="http://schemas.microsoft.com/office/drawing/2014/main" id="{8385A567-0B2A-1C48-B4B8-C781A6B02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0" name="Freeform 132">
                <a:extLst>
                  <a:ext uri="{FF2B5EF4-FFF2-40B4-BE49-F238E27FC236}">
                    <a16:creationId xmlns:a16="http://schemas.microsoft.com/office/drawing/2014/main" id="{3F602282-AF9C-8E40-8745-B1D05FCB9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1" name="Freeform 133">
                <a:extLst>
                  <a:ext uri="{FF2B5EF4-FFF2-40B4-BE49-F238E27FC236}">
                    <a16:creationId xmlns:a16="http://schemas.microsoft.com/office/drawing/2014/main" id="{41D145D1-709A-654B-8FD8-E29CE2A91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2" name="Freeform 134">
                <a:extLst>
                  <a:ext uri="{FF2B5EF4-FFF2-40B4-BE49-F238E27FC236}">
                    <a16:creationId xmlns:a16="http://schemas.microsoft.com/office/drawing/2014/main" id="{294CCA33-0001-B64E-86A9-CAFA53927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3" name="Freeform 135">
                <a:extLst>
                  <a:ext uri="{FF2B5EF4-FFF2-40B4-BE49-F238E27FC236}">
                    <a16:creationId xmlns:a16="http://schemas.microsoft.com/office/drawing/2014/main" id="{AFAB76A2-1D28-4540-ADF1-042CBDE3C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4" name="Freeform 136">
                <a:extLst>
                  <a:ext uri="{FF2B5EF4-FFF2-40B4-BE49-F238E27FC236}">
                    <a16:creationId xmlns:a16="http://schemas.microsoft.com/office/drawing/2014/main" id="{F0A4D656-F3ED-EE4A-8187-B4BD0D935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5" name="Freeform 137">
                <a:extLst>
                  <a:ext uri="{FF2B5EF4-FFF2-40B4-BE49-F238E27FC236}">
                    <a16:creationId xmlns:a16="http://schemas.microsoft.com/office/drawing/2014/main" id="{EB75E2CC-B9FB-2C40-B9ED-A072DEBBF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6" name="Freeform 138">
                <a:extLst>
                  <a:ext uri="{FF2B5EF4-FFF2-40B4-BE49-F238E27FC236}">
                    <a16:creationId xmlns:a16="http://schemas.microsoft.com/office/drawing/2014/main" id="{73B50DBE-D29A-2141-9A0A-A74FD473E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7" name="Freeform 139">
                <a:extLst>
                  <a:ext uri="{FF2B5EF4-FFF2-40B4-BE49-F238E27FC236}">
                    <a16:creationId xmlns:a16="http://schemas.microsoft.com/office/drawing/2014/main" id="{E95A91B6-17EB-6F4F-8082-5AE0A5A72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8" name="Freeform 140">
                <a:extLst>
                  <a:ext uri="{FF2B5EF4-FFF2-40B4-BE49-F238E27FC236}">
                    <a16:creationId xmlns:a16="http://schemas.microsoft.com/office/drawing/2014/main" id="{1CC713FE-7287-1F4A-B53D-1086D38A0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9" name="Freeform 141">
                <a:extLst>
                  <a:ext uri="{FF2B5EF4-FFF2-40B4-BE49-F238E27FC236}">
                    <a16:creationId xmlns:a16="http://schemas.microsoft.com/office/drawing/2014/main" id="{7D53D92B-2BBC-4C40-92C9-27F3CB4C8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0" name="Freeform 142">
                <a:extLst>
                  <a:ext uri="{FF2B5EF4-FFF2-40B4-BE49-F238E27FC236}">
                    <a16:creationId xmlns:a16="http://schemas.microsoft.com/office/drawing/2014/main" id="{89D1E8DD-812D-DF43-B13C-A328D8AC9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1" name="Freeform 143">
                <a:extLst>
                  <a:ext uri="{FF2B5EF4-FFF2-40B4-BE49-F238E27FC236}">
                    <a16:creationId xmlns:a16="http://schemas.microsoft.com/office/drawing/2014/main" id="{2702B641-19DE-664F-A085-69B01F3BE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2" name="Freeform 144">
                <a:extLst>
                  <a:ext uri="{FF2B5EF4-FFF2-40B4-BE49-F238E27FC236}">
                    <a16:creationId xmlns:a16="http://schemas.microsoft.com/office/drawing/2014/main" id="{ED59CDE0-BE01-3942-9787-235124E7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3" name="Freeform 145">
                <a:extLst>
                  <a:ext uri="{FF2B5EF4-FFF2-40B4-BE49-F238E27FC236}">
                    <a16:creationId xmlns:a16="http://schemas.microsoft.com/office/drawing/2014/main" id="{28F31664-3F9A-624C-821D-FCDAB4D83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4" name="Freeform 146">
                <a:extLst>
                  <a:ext uri="{FF2B5EF4-FFF2-40B4-BE49-F238E27FC236}">
                    <a16:creationId xmlns:a16="http://schemas.microsoft.com/office/drawing/2014/main" id="{8137CC9A-AE08-AB45-A590-3D165186F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5" name="Freeform 147">
                <a:extLst>
                  <a:ext uri="{FF2B5EF4-FFF2-40B4-BE49-F238E27FC236}">
                    <a16:creationId xmlns:a16="http://schemas.microsoft.com/office/drawing/2014/main" id="{0DFAC993-B9C2-5740-BE80-4C48A01D1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6" name="Freeform 148">
                <a:extLst>
                  <a:ext uri="{FF2B5EF4-FFF2-40B4-BE49-F238E27FC236}">
                    <a16:creationId xmlns:a16="http://schemas.microsoft.com/office/drawing/2014/main" id="{49FD2190-3FF5-2F42-AFC5-0BE269B10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7" name="Freeform 149">
                <a:extLst>
                  <a:ext uri="{FF2B5EF4-FFF2-40B4-BE49-F238E27FC236}">
                    <a16:creationId xmlns:a16="http://schemas.microsoft.com/office/drawing/2014/main" id="{8D44BE80-8EB3-0C4C-9A98-25686524E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8" name="Freeform 150">
                <a:extLst>
                  <a:ext uri="{FF2B5EF4-FFF2-40B4-BE49-F238E27FC236}">
                    <a16:creationId xmlns:a16="http://schemas.microsoft.com/office/drawing/2014/main" id="{12EFF7FB-214C-6146-B803-CD4502B69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9" name="Freeform 151">
                <a:extLst>
                  <a:ext uri="{FF2B5EF4-FFF2-40B4-BE49-F238E27FC236}">
                    <a16:creationId xmlns:a16="http://schemas.microsoft.com/office/drawing/2014/main" id="{B1E88A06-CE5C-314E-943F-C51495D3B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0" name="Freeform 152">
                <a:extLst>
                  <a:ext uri="{FF2B5EF4-FFF2-40B4-BE49-F238E27FC236}">
                    <a16:creationId xmlns:a16="http://schemas.microsoft.com/office/drawing/2014/main" id="{42645EE4-8728-5040-9C80-E5B762768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1" name="Freeform 153">
                <a:extLst>
                  <a:ext uri="{FF2B5EF4-FFF2-40B4-BE49-F238E27FC236}">
                    <a16:creationId xmlns:a16="http://schemas.microsoft.com/office/drawing/2014/main" id="{DDD0749B-37A7-5E44-BBAE-66CDDC52B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2" name="Freeform 154">
                <a:extLst>
                  <a:ext uri="{FF2B5EF4-FFF2-40B4-BE49-F238E27FC236}">
                    <a16:creationId xmlns:a16="http://schemas.microsoft.com/office/drawing/2014/main" id="{59C27042-BD3F-1C4C-AB0C-A47FBED36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3" name="Freeform 155">
                <a:extLst>
                  <a:ext uri="{FF2B5EF4-FFF2-40B4-BE49-F238E27FC236}">
                    <a16:creationId xmlns:a16="http://schemas.microsoft.com/office/drawing/2014/main" id="{EE62FE37-B4BE-A348-A5E4-744E8BA8F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4" name="Freeform 156">
                <a:extLst>
                  <a:ext uri="{FF2B5EF4-FFF2-40B4-BE49-F238E27FC236}">
                    <a16:creationId xmlns:a16="http://schemas.microsoft.com/office/drawing/2014/main" id="{0E135FB8-E1F5-B041-81D9-E5ECF4650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5" name="Freeform 157">
                <a:extLst>
                  <a:ext uri="{FF2B5EF4-FFF2-40B4-BE49-F238E27FC236}">
                    <a16:creationId xmlns:a16="http://schemas.microsoft.com/office/drawing/2014/main" id="{F9415487-2815-944E-BFBA-A6C94A351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6" name="Freeform 158">
                <a:extLst>
                  <a:ext uri="{FF2B5EF4-FFF2-40B4-BE49-F238E27FC236}">
                    <a16:creationId xmlns:a16="http://schemas.microsoft.com/office/drawing/2014/main" id="{A78B0FC0-492D-7B4C-AC15-C2E14FCAF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7" name="Freeform 159">
                <a:extLst>
                  <a:ext uri="{FF2B5EF4-FFF2-40B4-BE49-F238E27FC236}">
                    <a16:creationId xmlns:a16="http://schemas.microsoft.com/office/drawing/2014/main" id="{4CC58402-2DFD-624F-83FF-150B0DCB1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8" name="Freeform 160">
                <a:extLst>
                  <a:ext uri="{FF2B5EF4-FFF2-40B4-BE49-F238E27FC236}">
                    <a16:creationId xmlns:a16="http://schemas.microsoft.com/office/drawing/2014/main" id="{3215D773-9E32-254E-B596-17BD3F5BD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9" name="Freeform 161">
                <a:extLst>
                  <a:ext uri="{FF2B5EF4-FFF2-40B4-BE49-F238E27FC236}">
                    <a16:creationId xmlns:a16="http://schemas.microsoft.com/office/drawing/2014/main" id="{7B3FD9C3-CB1C-5C43-A16C-90F0C3375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0" name="Freeform 162">
                <a:extLst>
                  <a:ext uri="{FF2B5EF4-FFF2-40B4-BE49-F238E27FC236}">
                    <a16:creationId xmlns:a16="http://schemas.microsoft.com/office/drawing/2014/main" id="{0C66621E-09E7-514D-A245-5B326417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1" name="Freeform 163">
                <a:extLst>
                  <a:ext uri="{FF2B5EF4-FFF2-40B4-BE49-F238E27FC236}">
                    <a16:creationId xmlns:a16="http://schemas.microsoft.com/office/drawing/2014/main" id="{6254A51A-925D-4246-9DFA-3E68E061D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2" name="Freeform 164">
                <a:extLst>
                  <a:ext uri="{FF2B5EF4-FFF2-40B4-BE49-F238E27FC236}">
                    <a16:creationId xmlns:a16="http://schemas.microsoft.com/office/drawing/2014/main" id="{1F76D61C-B97E-084B-80AD-8445FA966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3" name="Freeform 165">
                <a:extLst>
                  <a:ext uri="{FF2B5EF4-FFF2-40B4-BE49-F238E27FC236}">
                    <a16:creationId xmlns:a16="http://schemas.microsoft.com/office/drawing/2014/main" id="{8A86EDC0-6AC9-064B-B7DF-ECF4830C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4" name="Freeform 166">
                <a:extLst>
                  <a:ext uri="{FF2B5EF4-FFF2-40B4-BE49-F238E27FC236}">
                    <a16:creationId xmlns:a16="http://schemas.microsoft.com/office/drawing/2014/main" id="{CC592FF6-D5E7-E848-B481-D19420461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5" name="Freeform 167">
                <a:extLst>
                  <a:ext uri="{FF2B5EF4-FFF2-40B4-BE49-F238E27FC236}">
                    <a16:creationId xmlns:a16="http://schemas.microsoft.com/office/drawing/2014/main" id="{07CB702F-08D5-AF40-ADA4-7740A9CF2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6" name="Freeform 168">
                <a:extLst>
                  <a:ext uri="{FF2B5EF4-FFF2-40B4-BE49-F238E27FC236}">
                    <a16:creationId xmlns:a16="http://schemas.microsoft.com/office/drawing/2014/main" id="{68E30B74-6F30-1340-BB5D-28B50C6F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7" name="Freeform 169">
                <a:extLst>
                  <a:ext uri="{FF2B5EF4-FFF2-40B4-BE49-F238E27FC236}">
                    <a16:creationId xmlns:a16="http://schemas.microsoft.com/office/drawing/2014/main" id="{E5C4AB09-85F6-F943-AA77-C39B85857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8" name="Freeform 170">
                <a:extLst>
                  <a:ext uri="{FF2B5EF4-FFF2-40B4-BE49-F238E27FC236}">
                    <a16:creationId xmlns:a16="http://schemas.microsoft.com/office/drawing/2014/main" id="{14B4F237-8B82-3948-BF29-D26ECD699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9" name="Freeform 171">
                <a:extLst>
                  <a:ext uri="{FF2B5EF4-FFF2-40B4-BE49-F238E27FC236}">
                    <a16:creationId xmlns:a16="http://schemas.microsoft.com/office/drawing/2014/main" id="{122C3916-1BCB-D844-A4F2-72E72998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0" name="Freeform 172">
                <a:extLst>
                  <a:ext uri="{FF2B5EF4-FFF2-40B4-BE49-F238E27FC236}">
                    <a16:creationId xmlns:a16="http://schemas.microsoft.com/office/drawing/2014/main" id="{3953D0FB-37D4-114A-8354-1B7E12D7C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1" name="Freeform 173">
                <a:extLst>
                  <a:ext uri="{FF2B5EF4-FFF2-40B4-BE49-F238E27FC236}">
                    <a16:creationId xmlns:a16="http://schemas.microsoft.com/office/drawing/2014/main" id="{7A0FDF7A-E763-6E44-A1F0-CDEC66F11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2" name="Freeform 174">
                <a:extLst>
                  <a:ext uri="{FF2B5EF4-FFF2-40B4-BE49-F238E27FC236}">
                    <a16:creationId xmlns:a16="http://schemas.microsoft.com/office/drawing/2014/main" id="{45A2F615-84DF-D34F-BC5D-1D74D68A9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3" name="Freeform 175">
                <a:extLst>
                  <a:ext uri="{FF2B5EF4-FFF2-40B4-BE49-F238E27FC236}">
                    <a16:creationId xmlns:a16="http://schemas.microsoft.com/office/drawing/2014/main" id="{E847F20B-79E6-3E47-9782-B3BDF6F17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4" name="Freeform 176">
                <a:extLst>
                  <a:ext uri="{FF2B5EF4-FFF2-40B4-BE49-F238E27FC236}">
                    <a16:creationId xmlns:a16="http://schemas.microsoft.com/office/drawing/2014/main" id="{668CF872-883C-644F-8431-BBF297172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5" name="Freeform 177">
                <a:extLst>
                  <a:ext uri="{FF2B5EF4-FFF2-40B4-BE49-F238E27FC236}">
                    <a16:creationId xmlns:a16="http://schemas.microsoft.com/office/drawing/2014/main" id="{98995C9E-E34E-B649-BDEA-C5ECEC07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6" name="Freeform 178">
                <a:extLst>
                  <a:ext uri="{FF2B5EF4-FFF2-40B4-BE49-F238E27FC236}">
                    <a16:creationId xmlns:a16="http://schemas.microsoft.com/office/drawing/2014/main" id="{544876F6-952E-4940-8E09-52AF7CE2B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7" name="Freeform 179">
                <a:extLst>
                  <a:ext uri="{FF2B5EF4-FFF2-40B4-BE49-F238E27FC236}">
                    <a16:creationId xmlns:a16="http://schemas.microsoft.com/office/drawing/2014/main" id="{D61B61A9-9250-E24B-A3CD-EC21B1DE9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8" name="Freeform 180">
                <a:extLst>
                  <a:ext uri="{FF2B5EF4-FFF2-40B4-BE49-F238E27FC236}">
                    <a16:creationId xmlns:a16="http://schemas.microsoft.com/office/drawing/2014/main" id="{C8F83A7E-D5A7-8A41-9499-30EB5A692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9" name="Freeform 181">
                <a:extLst>
                  <a:ext uri="{FF2B5EF4-FFF2-40B4-BE49-F238E27FC236}">
                    <a16:creationId xmlns:a16="http://schemas.microsoft.com/office/drawing/2014/main" id="{F86EA569-E451-8C42-AA6A-70294E01F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0" name="Freeform 182">
                <a:extLst>
                  <a:ext uri="{FF2B5EF4-FFF2-40B4-BE49-F238E27FC236}">
                    <a16:creationId xmlns:a16="http://schemas.microsoft.com/office/drawing/2014/main" id="{E6391440-98AA-2240-A185-8929AAAFB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1" name="Freeform 183">
                <a:extLst>
                  <a:ext uri="{FF2B5EF4-FFF2-40B4-BE49-F238E27FC236}">
                    <a16:creationId xmlns:a16="http://schemas.microsoft.com/office/drawing/2014/main" id="{4D953307-4445-4D45-859C-C7FA17553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2" name="Freeform 184">
                <a:extLst>
                  <a:ext uri="{FF2B5EF4-FFF2-40B4-BE49-F238E27FC236}">
                    <a16:creationId xmlns:a16="http://schemas.microsoft.com/office/drawing/2014/main" id="{3CA885CB-F367-5943-BECD-CC224B7CE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3" name="Freeform 185">
                <a:extLst>
                  <a:ext uri="{FF2B5EF4-FFF2-40B4-BE49-F238E27FC236}">
                    <a16:creationId xmlns:a16="http://schemas.microsoft.com/office/drawing/2014/main" id="{9B497A21-04DF-AE4D-8D88-3642F8E9C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4" name="Freeform 186">
                <a:extLst>
                  <a:ext uri="{FF2B5EF4-FFF2-40B4-BE49-F238E27FC236}">
                    <a16:creationId xmlns:a16="http://schemas.microsoft.com/office/drawing/2014/main" id="{657A84E3-B24C-B646-BCC9-1B2701C36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5" name="Freeform 187">
                <a:extLst>
                  <a:ext uri="{FF2B5EF4-FFF2-40B4-BE49-F238E27FC236}">
                    <a16:creationId xmlns:a16="http://schemas.microsoft.com/office/drawing/2014/main" id="{A9472989-71E7-8747-BC4C-C2E0E17AE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6" name="Freeform 188">
                <a:extLst>
                  <a:ext uri="{FF2B5EF4-FFF2-40B4-BE49-F238E27FC236}">
                    <a16:creationId xmlns:a16="http://schemas.microsoft.com/office/drawing/2014/main" id="{E1E0FE29-A9D7-B249-968D-B5B2A5274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7" name="Freeform 189">
                <a:extLst>
                  <a:ext uri="{FF2B5EF4-FFF2-40B4-BE49-F238E27FC236}">
                    <a16:creationId xmlns:a16="http://schemas.microsoft.com/office/drawing/2014/main" id="{1493460E-9CF3-894D-83B4-3E6A6A90C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8" name="Freeform 190">
                <a:extLst>
                  <a:ext uri="{FF2B5EF4-FFF2-40B4-BE49-F238E27FC236}">
                    <a16:creationId xmlns:a16="http://schemas.microsoft.com/office/drawing/2014/main" id="{FEC1B0BE-A3A5-C94B-AFEB-9C6E62026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29" name="Freeform 191">
                <a:extLst>
                  <a:ext uri="{FF2B5EF4-FFF2-40B4-BE49-F238E27FC236}">
                    <a16:creationId xmlns:a16="http://schemas.microsoft.com/office/drawing/2014/main" id="{1DED04BF-5A01-E54F-A63A-FCA9392BA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0" name="Freeform 192">
                <a:extLst>
                  <a:ext uri="{FF2B5EF4-FFF2-40B4-BE49-F238E27FC236}">
                    <a16:creationId xmlns:a16="http://schemas.microsoft.com/office/drawing/2014/main" id="{915660B2-25A1-544C-89E6-D6990FC0D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1" name="Freeform 193">
                <a:extLst>
                  <a:ext uri="{FF2B5EF4-FFF2-40B4-BE49-F238E27FC236}">
                    <a16:creationId xmlns:a16="http://schemas.microsoft.com/office/drawing/2014/main" id="{360DD7D1-544F-F54E-ADE4-73DA2DD6B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2" name="Freeform 194">
                <a:extLst>
                  <a:ext uri="{FF2B5EF4-FFF2-40B4-BE49-F238E27FC236}">
                    <a16:creationId xmlns:a16="http://schemas.microsoft.com/office/drawing/2014/main" id="{F1410454-AD3F-FE4D-B07C-B9194FB06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3" name="Freeform 195">
                <a:extLst>
                  <a:ext uri="{FF2B5EF4-FFF2-40B4-BE49-F238E27FC236}">
                    <a16:creationId xmlns:a16="http://schemas.microsoft.com/office/drawing/2014/main" id="{FE6B0D29-BF8E-6446-99DD-4E316368F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4" name="Freeform 196">
                <a:extLst>
                  <a:ext uri="{FF2B5EF4-FFF2-40B4-BE49-F238E27FC236}">
                    <a16:creationId xmlns:a16="http://schemas.microsoft.com/office/drawing/2014/main" id="{965D7F56-6CB4-8140-A4A2-FD1A798D8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5" name="Freeform 197">
                <a:extLst>
                  <a:ext uri="{FF2B5EF4-FFF2-40B4-BE49-F238E27FC236}">
                    <a16:creationId xmlns:a16="http://schemas.microsoft.com/office/drawing/2014/main" id="{A2D86C0D-4D40-8A43-A5D0-5631411A7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6" name="Freeform 198">
                <a:extLst>
                  <a:ext uri="{FF2B5EF4-FFF2-40B4-BE49-F238E27FC236}">
                    <a16:creationId xmlns:a16="http://schemas.microsoft.com/office/drawing/2014/main" id="{7CC57C0E-2495-5342-8A4A-C70C2C30E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7" name="Freeform 199">
                <a:extLst>
                  <a:ext uri="{FF2B5EF4-FFF2-40B4-BE49-F238E27FC236}">
                    <a16:creationId xmlns:a16="http://schemas.microsoft.com/office/drawing/2014/main" id="{E7360FB8-183D-7741-AC5C-7E606B3C7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8" name="Freeform 200">
                <a:extLst>
                  <a:ext uri="{FF2B5EF4-FFF2-40B4-BE49-F238E27FC236}">
                    <a16:creationId xmlns:a16="http://schemas.microsoft.com/office/drawing/2014/main" id="{D87CE911-1278-C144-B83E-0F5AFD5BB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39" name="Freeform 201">
                <a:extLst>
                  <a:ext uri="{FF2B5EF4-FFF2-40B4-BE49-F238E27FC236}">
                    <a16:creationId xmlns:a16="http://schemas.microsoft.com/office/drawing/2014/main" id="{6C3F3426-DE30-0740-9FD7-B283249E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0" name="Freeform 202">
                <a:extLst>
                  <a:ext uri="{FF2B5EF4-FFF2-40B4-BE49-F238E27FC236}">
                    <a16:creationId xmlns:a16="http://schemas.microsoft.com/office/drawing/2014/main" id="{02D876AC-A41A-5542-8C16-9CDF90D8F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1" name="Freeform 203">
                <a:extLst>
                  <a:ext uri="{FF2B5EF4-FFF2-40B4-BE49-F238E27FC236}">
                    <a16:creationId xmlns:a16="http://schemas.microsoft.com/office/drawing/2014/main" id="{05E182C7-14AF-F841-8EC8-2C2DDBF14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2" name="Freeform 204">
                <a:extLst>
                  <a:ext uri="{FF2B5EF4-FFF2-40B4-BE49-F238E27FC236}">
                    <a16:creationId xmlns:a16="http://schemas.microsoft.com/office/drawing/2014/main" id="{4EE355E8-F76C-214A-B75B-06440D813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3" name="Freeform 205">
                <a:extLst>
                  <a:ext uri="{FF2B5EF4-FFF2-40B4-BE49-F238E27FC236}">
                    <a16:creationId xmlns:a16="http://schemas.microsoft.com/office/drawing/2014/main" id="{B7637C0D-C991-5B48-A9AA-8231267B5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4" name="Freeform 206">
                <a:extLst>
                  <a:ext uri="{FF2B5EF4-FFF2-40B4-BE49-F238E27FC236}">
                    <a16:creationId xmlns:a16="http://schemas.microsoft.com/office/drawing/2014/main" id="{000C77F0-3BC0-2449-B1C6-A51014BBE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5" name="Freeform 207">
                <a:extLst>
                  <a:ext uri="{FF2B5EF4-FFF2-40B4-BE49-F238E27FC236}">
                    <a16:creationId xmlns:a16="http://schemas.microsoft.com/office/drawing/2014/main" id="{387E145D-34BA-8D42-A9A8-22A4875AE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6" name="Freeform 208">
                <a:extLst>
                  <a:ext uri="{FF2B5EF4-FFF2-40B4-BE49-F238E27FC236}">
                    <a16:creationId xmlns:a16="http://schemas.microsoft.com/office/drawing/2014/main" id="{9C1171C7-DC5F-6445-9357-6613B982E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7" name="Freeform 209">
                <a:extLst>
                  <a:ext uri="{FF2B5EF4-FFF2-40B4-BE49-F238E27FC236}">
                    <a16:creationId xmlns:a16="http://schemas.microsoft.com/office/drawing/2014/main" id="{9BF8262B-B199-DC48-9BE2-54C080D8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8" name="Freeform 210">
                <a:extLst>
                  <a:ext uri="{FF2B5EF4-FFF2-40B4-BE49-F238E27FC236}">
                    <a16:creationId xmlns:a16="http://schemas.microsoft.com/office/drawing/2014/main" id="{F5B4558E-D1A8-EE4A-B5CD-4B1EA579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49" name="Freeform 211">
                <a:extLst>
                  <a:ext uri="{FF2B5EF4-FFF2-40B4-BE49-F238E27FC236}">
                    <a16:creationId xmlns:a16="http://schemas.microsoft.com/office/drawing/2014/main" id="{DC505C9A-8466-6446-AA42-45C2C3581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0" name="Freeform 212">
                <a:extLst>
                  <a:ext uri="{FF2B5EF4-FFF2-40B4-BE49-F238E27FC236}">
                    <a16:creationId xmlns:a16="http://schemas.microsoft.com/office/drawing/2014/main" id="{529E8D12-6B2F-BC45-A6B7-281EDC21B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1" name="Freeform 213">
                <a:extLst>
                  <a:ext uri="{FF2B5EF4-FFF2-40B4-BE49-F238E27FC236}">
                    <a16:creationId xmlns:a16="http://schemas.microsoft.com/office/drawing/2014/main" id="{CB93B58B-3EC8-5F42-A8A6-0C9E4CB1D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2" name="Freeform 214">
                <a:extLst>
                  <a:ext uri="{FF2B5EF4-FFF2-40B4-BE49-F238E27FC236}">
                    <a16:creationId xmlns:a16="http://schemas.microsoft.com/office/drawing/2014/main" id="{D854AE0E-767C-E84A-80A0-28CADF240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3" name="Freeform 215">
                <a:extLst>
                  <a:ext uri="{FF2B5EF4-FFF2-40B4-BE49-F238E27FC236}">
                    <a16:creationId xmlns:a16="http://schemas.microsoft.com/office/drawing/2014/main" id="{84DB548D-9C6E-FF42-B9CB-A822F7576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4" name="Freeform 216">
                <a:extLst>
                  <a:ext uri="{FF2B5EF4-FFF2-40B4-BE49-F238E27FC236}">
                    <a16:creationId xmlns:a16="http://schemas.microsoft.com/office/drawing/2014/main" id="{31D4A2E6-2BE9-CA49-8A63-4AA52B7C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55" name="Freeform 217">
                <a:extLst>
                  <a:ext uri="{FF2B5EF4-FFF2-40B4-BE49-F238E27FC236}">
                    <a16:creationId xmlns:a16="http://schemas.microsoft.com/office/drawing/2014/main" id="{909CF5F6-074F-6F48-B329-40A604498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3C4AEB9F-A3D6-994F-87D4-4BB36266B35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093B24BD-2315-2040-A70C-A5DA0EDC751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0266C463-13BB-A94D-A68D-8184E372D68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91062884-96A5-984D-B9FA-B5F0B0DCE6F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7CB274A-A863-5B48-BCD1-6C0436CCE20E}"/>
              </a:ext>
            </a:extLst>
          </p:cNvPr>
          <p:cNvGrpSpPr/>
          <p:nvPr/>
        </p:nvGrpSpPr>
        <p:grpSpPr>
          <a:xfrm>
            <a:off x="-127973" y="57823"/>
            <a:ext cx="4632738" cy="868055"/>
            <a:chOff x="-1023142" y="206918"/>
            <a:chExt cx="5286376" cy="1020763"/>
          </a:xfrm>
        </p:grpSpPr>
        <p:sp>
          <p:nvSpPr>
            <p:cNvPr id="257" name="Freeform 208">
              <a:extLst>
                <a:ext uri="{FF2B5EF4-FFF2-40B4-BE49-F238E27FC236}">
                  <a16:creationId xmlns:a16="http://schemas.microsoft.com/office/drawing/2014/main" id="{B4651FF8-5E90-5744-8B31-DD000D405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58" name="Freeform 209">
              <a:extLst>
                <a:ext uri="{FF2B5EF4-FFF2-40B4-BE49-F238E27FC236}">
                  <a16:creationId xmlns:a16="http://schemas.microsoft.com/office/drawing/2014/main" id="{8D009A31-8325-FE4E-9911-A1A325D5A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59" name="Freeform 210">
              <a:extLst>
                <a:ext uri="{FF2B5EF4-FFF2-40B4-BE49-F238E27FC236}">
                  <a16:creationId xmlns:a16="http://schemas.microsoft.com/office/drawing/2014/main" id="{CACEBAD6-21C6-6A46-BB82-6B817B1B2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0" name="Freeform 211">
              <a:extLst>
                <a:ext uri="{FF2B5EF4-FFF2-40B4-BE49-F238E27FC236}">
                  <a16:creationId xmlns:a16="http://schemas.microsoft.com/office/drawing/2014/main" id="{C518B3A5-B675-9E4D-AAD8-7C625BDF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1" name="Freeform 212">
              <a:extLst>
                <a:ext uri="{FF2B5EF4-FFF2-40B4-BE49-F238E27FC236}">
                  <a16:creationId xmlns:a16="http://schemas.microsoft.com/office/drawing/2014/main" id="{044EE47A-C2B8-DD43-866E-90AF786D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2" name="Freeform 213">
              <a:extLst>
                <a:ext uri="{FF2B5EF4-FFF2-40B4-BE49-F238E27FC236}">
                  <a16:creationId xmlns:a16="http://schemas.microsoft.com/office/drawing/2014/main" id="{29584AEB-0E7E-3340-9B63-A2DA02BA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B442CAC-AD1B-E347-BEEC-1005AAFA3154}"/>
              </a:ext>
            </a:extLst>
          </p:cNvPr>
          <p:cNvSpPr/>
          <p:nvPr/>
        </p:nvSpPr>
        <p:spPr>
          <a:xfrm>
            <a:off x="659094" y="228891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Learning Objectives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32928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32928E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4" name="Group 2">
            <a:extLst>
              <a:ext uri="{FF2B5EF4-FFF2-40B4-BE49-F238E27FC236}">
                <a16:creationId xmlns:a16="http://schemas.microsoft.com/office/drawing/2014/main" id="{8F58F514-CD75-DB45-95C4-34231B3AE63A}"/>
              </a:ext>
            </a:extLst>
          </p:cNvPr>
          <p:cNvGrpSpPr/>
          <p:nvPr/>
        </p:nvGrpSpPr>
        <p:grpSpPr>
          <a:xfrm>
            <a:off x="7556806" y="1812970"/>
            <a:ext cx="3056884" cy="2754300"/>
            <a:chOff x="6191250" y="1693876"/>
            <a:chExt cx="2476500" cy="2754300"/>
          </a:xfrm>
        </p:grpSpPr>
        <p:pic>
          <p:nvPicPr>
            <p:cNvPr id="265" name="shadow">
              <a:extLst>
                <a:ext uri="{FF2B5EF4-FFF2-40B4-BE49-F238E27FC236}">
                  <a16:creationId xmlns:a16="http://schemas.microsoft.com/office/drawing/2014/main" id="{26714A95-22B8-4644-A0D8-4B158B2FE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66" name="Rectangle: Rounded Corners 39">
              <a:extLst>
                <a:ext uri="{FF2B5EF4-FFF2-40B4-BE49-F238E27FC236}">
                  <a16:creationId xmlns:a16="http://schemas.microsoft.com/office/drawing/2014/main" id="{37B5EA0C-B600-F841-B4C0-68EC41FD2CF9}"/>
                </a:ext>
              </a:extLst>
            </p:cNvPr>
            <p:cNvSpPr/>
            <p:nvPr/>
          </p:nvSpPr>
          <p:spPr>
            <a:xfrm rot="2700000">
              <a:off x="6217757" y="1865851"/>
              <a:ext cx="2255826" cy="1911875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0134AB6E-E68E-1C45-8423-612F63913A14}"/>
                </a:ext>
              </a:extLst>
            </p:cNvPr>
            <p:cNvSpPr txBox="1"/>
            <p:nvPr/>
          </p:nvSpPr>
          <p:spPr>
            <a:xfrm>
              <a:off x="6395403" y="2071948"/>
              <a:ext cx="1992195" cy="1731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identify the meaning of prepositions of movement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8" name="Group 1">
            <a:extLst>
              <a:ext uri="{FF2B5EF4-FFF2-40B4-BE49-F238E27FC236}">
                <a16:creationId xmlns:a16="http://schemas.microsoft.com/office/drawing/2014/main" id="{20704D2A-8C40-0840-9BED-200126579901}"/>
              </a:ext>
            </a:extLst>
          </p:cNvPr>
          <p:cNvGrpSpPr/>
          <p:nvPr/>
        </p:nvGrpSpPr>
        <p:grpSpPr>
          <a:xfrm>
            <a:off x="6088502" y="685800"/>
            <a:ext cx="2476500" cy="2345868"/>
            <a:chOff x="6191250" y="2102308"/>
            <a:chExt cx="2476500" cy="2345868"/>
          </a:xfrm>
        </p:grpSpPr>
        <p:pic>
          <p:nvPicPr>
            <p:cNvPr id="269" name="shadow">
              <a:extLst>
                <a:ext uri="{FF2B5EF4-FFF2-40B4-BE49-F238E27FC236}">
                  <a16:creationId xmlns:a16="http://schemas.microsoft.com/office/drawing/2014/main" id="{5C617D6E-16EC-E947-8870-6D97680D0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70" name="Rectangle: Rounded Corners 22">
              <a:extLst>
                <a:ext uri="{FF2B5EF4-FFF2-40B4-BE49-F238E27FC236}">
                  <a16:creationId xmlns:a16="http://schemas.microsoft.com/office/drawing/2014/main" id="{C1CE4CB3-139D-0A46-A6A3-62793FFC3ED6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7B1742E7-663D-F749-B54A-41E5F0C7A38D}"/>
                </a:ext>
              </a:extLst>
            </p:cNvPr>
            <p:cNvSpPr txBox="1"/>
            <p:nvPr/>
          </p:nvSpPr>
          <p:spPr>
            <a:xfrm>
              <a:off x="6272133" y="2312587"/>
              <a:ext cx="2219242" cy="1731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Use conjunction in time clauses correctly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72" name="Group 3">
            <a:extLst>
              <a:ext uri="{FF2B5EF4-FFF2-40B4-BE49-F238E27FC236}">
                <a16:creationId xmlns:a16="http://schemas.microsoft.com/office/drawing/2014/main" id="{CCBEE566-DCBE-B64A-BE12-31CC6F6EED03}"/>
              </a:ext>
            </a:extLst>
          </p:cNvPr>
          <p:cNvGrpSpPr/>
          <p:nvPr/>
        </p:nvGrpSpPr>
        <p:grpSpPr>
          <a:xfrm>
            <a:off x="6074987" y="3921582"/>
            <a:ext cx="2476500" cy="2345868"/>
            <a:chOff x="6191250" y="2102308"/>
            <a:chExt cx="2476500" cy="2345868"/>
          </a:xfrm>
        </p:grpSpPr>
        <p:pic>
          <p:nvPicPr>
            <p:cNvPr id="273" name="shadow">
              <a:extLst>
                <a:ext uri="{FF2B5EF4-FFF2-40B4-BE49-F238E27FC236}">
                  <a16:creationId xmlns:a16="http://schemas.microsoft.com/office/drawing/2014/main" id="{7331AB0D-701B-DA43-801C-5E15AC8B7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74" name="Rectangle: Rounded Corners 18">
              <a:extLst>
                <a:ext uri="{FF2B5EF4-FFF2-40B4-BE49-F238E27FC236}">
                  <a16:creationId xmlns:a16="http://schemas.microsoft.com/office/drawing/2014/main" id="{24DEF157-82C9-0643-A429-EF6C39FED696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BBA475E3-80D3-C943-9F9C-8CFD82D96255}"/>
                </a:ext>
              </a:extLst>
            </p:cNvPr>
            <p:cNvSpPr txBox="1"/>
            <p:nvPr/>
          </p:nvSpPr>
          <p:spPr>
            <a:xfrm>
              <a:off x="6258045" y="2247152"/>
              <a:ext cx="2219242" cy="1731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use prepositions of movement correctly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24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396C4-D79A-4771-91EB-A826DF2155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9D7C32A-955A-41FB-B330-C3A56EDCA558}"/>
              </a:ext>
            </a:extLst>
          </p:cNvPr>
          <p:cNvSpPr txBox="1"/>
          <p:nvPr/>
        </p:nvSpPr>
        <p:spPr>
          <a:xfrm>
            <a:off x="277573" y="104857"/>
            <a:ext cx="1499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Page:31</a:t>
            </a:r>
            <a:endParaRPr lang="ar-SA" sz="2800" b="1" i="1" dirty="0">
              <a:solidFill>
                <a:schemeClr val="bg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7E7DAF-4D44-44DC-86E5-7E9790A8E183}"/>
              </a:ext>
            </a:extLst>
          </p:cNvPr>
          <p:cNvSpPr txBox="1"/>
          <p:nvPr/>
        </p:nvSpPr>
        <p:spPr>
          <a:xfrm>
            <a:off x="398305" y="4045373"/>
            <a:ext cx="62370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I’ll text you as soon as l hear from them.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I’ll stop by after I finish work.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We can’t leave until the bell rings.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F3EB19-F89B-4CC1-A319-10CB6BDF75EC}"/>
              </a:ext>
            </a:extLst>
          </p:cNvPr>
          <p:cNvSpPr txBox="1"/>
          <p:nvPr/>
        </p:nvSpPr>
        <p:spPr>
          <a:xfrm>
            <a:off x="398305" y="5368370"/>
            <a:ext cx="623701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As soon as we get to Hawaii, we’re heading to the beach. When we get home, we’ll give you a call.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649CD3-6C23-49C9-81DA-5C76C7AD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50"/>
          <a:stretch/>
        </p:blipFill>
        <p:spPr>
          <a:xfrm>
            <a:off x="398305" y="781744"/>
            <a:ext cx="11208414" cy="298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44336-4DB7-400A-BE3B-EC997610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B5C24-F51C-431A-8111-83243AD62996}"/>
              </a:ext>
            </a:extLst>
          </p:cNvPr>
          <p:cNvSpPr/>
          <p:nvPr/>
        </p:nvSpPr>
        <p:spPr>
          <a:xfrm>
            <a:off x="591937" y="420080"/>
            <a:ext cx="4556504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Practice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2EF9160-792B-44CE-6CBA-3BE163CFE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4" y="2046784"/>
            <a:ext cx="4212336" cy="316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4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396C4-D79A-4771-91EB-A826DF2155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649CD3-6C23-49C9-81DA-5C76C7AD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76"/>
          <a:stretch/>
        </p:blipFill>
        <p:spPr>
          <a:xfrm>
            <a:off x="307023" y="1303283"/>
            <a:ext cx="11577954" cy="147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12872DF-B28B-4F24-8C1F-6A07685E07E0}"/>
              </a:ext>
            </a:extLst>
          </p:cNvPr>
          <p:cNvSpPr txBox="1"/>
          <p:nvPr/>
        </p:nvSpPr>
        <p:spPr>
          <a:xfrm>
            <a:off x="3206667" y="3123796"/>
            <a:ext cx="626315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Walk across the room.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Walk around the room.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Put your book into the bag.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Take your book out of the bag.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Go towards the door.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Move away from your desk. </a:t>
            </a:r>
          </a:p>
        </p:txBody>
      </p:sp>
      <p:sp>
        <p:nvSpPr>
          <p:cNvPr id="2" name="مربع نص 8">
            <a:extLst>
              <a:ext uri="{FF2B5EF4-FFF2-40B4-BE49-F238E27FC236}">
                <a16:creationId xmlns:a16="http://schemas.microsoft.com/office/drawing/2014/main" id="{2B584EED-F59D-4B1B-9769-A55215CBB33B}"/>
              </a:ext>
            </a:extLst>
          </p:cNvPr>
          <p:cNvSpPr txBox="1"/>
          <p:nvPr/>
        </p:nvSpPr>
        <p:spPr>
          <a:xfrm>
            <a:off x="117976" y="128422"/>
            <a:ext cx="2454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</a:rPr>
              <a:t>Page:30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44336-4DB7-400A-BE3B-EC997610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B5C24-F51C-431A-8111-83243AD62996}"/>
              </a:ext>
            </a:extLst>
          </p:cNvPr>
          <p:cNvSpPr/>
          <p:nvPr/>
        </p:nvSpPr>
        <p:spPr>
          <a:xfrm>
            <a:off x="591937" y="420080"/>
            <a:ext cx="4556504" cy="10259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5867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Let’s Practice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86E1C1BD-109B-4AD3-9CC0-C23E7EEE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99" y="1699391"/>
            <a:ext cx="3653002" cy="3653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866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F971B1-D2C3-476D-B61F-DC0B224736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CFDCA2-3CC6-41F7-80C5-51B96A06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6" y="1107793"/>
            <a:ext cx="9683957" cy="437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F789BEA-DB91-425F-81F3-5E97BB012FC1}"/>
              </a:ext>
            </a:extLst>
          </p:cNvPr>
          <p:cNvSpPr txBox="1"/>
          <p:nvPr/>
        </p:nvSpPr>
        <p:spPr>
          <a:xfrm>
            <a:off x="1582757" y="1536174"/>
            <a:ext cx="5617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j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</a:p>
          <a:p>
            <a:pPr algn="l" rt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</a:p>
          <a:p>
            <a:pPr algn="l" rtl="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social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AEC844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11071</TotalTime>
  <Words>173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Boulder</vt:lpstr>
      <vt:lpstr>BRADDON</vt:lpstr>
      <vt:lpstr>Calibri</vt:lpstr>
      <vt:lpstr>Comic Sans MS</vt:lpstr>
      <vt:lpstr>Franklin Gothic Book</vt:lpstr>
      <vt:lpstr>Franklin Gothic Medium</vt:lpstr>
      <vt:lpstr>Impact</vt:lpstr>
      <vt:lpstr>Lato Light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315</cp:revision>
  <dcterms:created xsi:type="dcterms:W3CDTF">2017-05-03T16:18:16Z</dcterms:created>
  <dcterms:modified xsi:type="dcterms:W3CDTF">2022-10-01T13:18:45Z</dcterms:modified>
</cp:coreProperties>
</file>