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388130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3" name="حركة قنديل البحر">
            <a:hlinkClick r:id="" action="ppaction://media"/>
            <a:extLst>
              <a:ext uri="{FF2B5EF4-FFF2-40B4-BE49-F238E27FC236}">
                <a16:creationId xmlns:a16="http://schemas.microsoft.com/office/drawing/2014/main" id="{C82A834F-3798-C219-A7F6-7D26C7893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56" y="1124744"/>
            <a:ext cx="8964488" cy="490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70">
  <a:themeElements>
    <a:clrScheme name="Theme7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عرض على الشاشة (4:3)</PresentationFormat>
  <Paragraphs>0</Paragraphs>
  <Slides>37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38" baseType="lpstr">
      <vt:lpstr>Theme70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alhejji fma</cp:lastModifiedBy>
  <cp:revision>2</cp:revision>
  <dcterms:created xsi:type="dcterms:W3CDTF">2023-09-16T11:50:35Z</dcterms:created>
  <dcterms:modified xsi:type="dcterms:W3CDTF">2023-09-16T12:00:13Z</dcterms:modified>
  <cp:category/>
</cp:coreProperties>
</file>