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347456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0">
  <a:themeElements>
    <a:clrScheme name="Theme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Theme40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alhejji fma</cp:lastModifiedBy>
  <cp:revision>1</cp:revision>
  <dcterms:created xsi:type="dcterms:W3CDTF">2023-09-11T18:51:30Z</dcterms:created>
  <dcterms:modified xsi:type="dcterms:W3CDTF">2023-09-11T18:55:55Z</dcterms:modified>
  <cp:category/>
</cp:coreProperties>
</file>