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391" r:id="rId2"/>
    <p:sldId id="390" r:id="rId3"/>
    <p:sldId id="392" r:id="rId4"/>
    <p:sldId id="394" r:id="rId5"/>
    <p:sldId id="395" r:id="rId6"/>
    <p:sldId id="396" r:id="rId7"/>
    <p:sldId id="393" r:id="rId8"/>
    <p:sldId id="398" r:id="rId9"/>
    <p:sldId id="399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B3"/>
    <a:srgbClr val="A76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39" autoAdjust="0"/>
  </p:normalViewPr>
  <p:slideViewPr>
    <p:cSldViewPr snapToGrid="0">
      <p:cViewPr varScale="1">
        <p:scale>
          <a:sx n="77" d="100"/>
          <a:sy n="77" d="100"/>
        </p:scale>
        <p:origin x="2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hejji fma" userId="d3766ac42b4c9a95" providerId="LiveId" clId="{EF8CD8AF-1BD1-4377-B692-56D67FEA6A6C}"/>
    <pc:docChg chg="undo custSel modSld">
      <pc:chgData name="alhejji fma" userId="d3766ac42b4c9a95" providerId="LiveId" clId="{EF8CD8AF-1BD1-4377-B692-56D67FEA6A6C}" dt="2023-09-10T18:02:41.100" v="37" actId="1036"/>
      <pc:docMkLst>
        <pc:docMk/>
      </pc:docMkLst>
      <pc:sldChg chg="modSp mod">
        <pc:chgData name="alhejji fma" userId="d3766ac42b4c9a95" providerId="LiveId" clId="{EF8CD8AF-1BD1-4377-B692-56D67FEA6A6C}" dt="2023-09-10T18:02:41.100" v="37" actId="1036"/>
        <pc:sldMkLst>
          <pc:docMk/>
          <pc:sldMk cId="4258896831" sldId="392"/>
        </pc:sldMkLst>
        <pc:spChg chg="mod">
          <ac:chgData name="alhejji fma" userId="d3766ac42b4c9a95" providerId="LiveId" clId="{EF8CD8AF-1BD1-4377-B692-56D67FEA6A6C}" dt="2023-09-10T18:02:35.994" v="27" actId="1076"/>
          <ac:spMkLst>
            <pc:docMk/>
            <pc:sldMk cId="4258896831" sldId="392"/>
            <ac:spMk id="4" creationId="{B7936083-CF0D-969F-994C-061676C9BAB9}"/>
          </ac:spMkLst>
        </pc:spChg>
        <pc:graphicFrameChg chg="mod">
          <ac:chgData name="alhejji fma" userId="d3766ac42b4c9a95" providerId="LiveId" clId="{EF8CD8AF-1BD1-4377-B692-56D67FEA6A6C}" dt="2023-09-10T18:02:41.100" v="37" actId="1036"/>
          <ac:graphicFrameMkLst>
            <pc:docMk/>
            <pc:sldMk cId="4258896831" sldId="392"/>
            <ac:graphicFrameMk id="2" creationId="{47B2A39C-5931-CCC3-8C61-E9F6BA870CFC}"/>
          </ac:graphicFrameMkLst>
        </pc:graphicFrameChg>
        <pc:picChg chg="mod">
          <ac:chgData name="alhejji fma" userId="d3766ac42b4c9a95" providerId="LiveId" clId="{EF8CD8AF-1BD1-4377-B692-56D67FEA6A6C}" dt="2023-09-10T18:02:16.173" v="21" actId="14100"/>
          <ac:picMkLst>
            <pc:docMk/>
            <pc:sldMk cId="4258896831" sldId="392"/>
            <ac:picMk id="3" creationId="{7450C50B-DB72-BBB0-DDEF-5B43FDC4453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75A46D-8914-41F1-86EF-69E30FFAB794}" type="datetimeFigureOut">
              <a:rPr lang="ar-SA" smtClean="0"/>
              <a:t>25/02/45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CAB3A74-5337-44A9-8C82-95AC50D2FD71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45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6875F0-7171-160D-E602-1D43E6A3D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702E1FE-058A-C740-5420-3031091D0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ADAB3C-D36F-4D3A-AE04-E72F14874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CF68-717C-4BB4-BF85-BABA06EECCDC}" type="datetimeFigureOut">
              <a:rPr lang="ar-SA" smtClean="0"/>
              <a:t>25/02/45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945E99-E304-F06E-990C-F35FC2B21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FE961C-2327-6D9F-3161-B7025065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F565-8600-4FD1-B2EC-2547F5429BA1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2269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B49396-F282-6972-E394-322BD6B4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690516F-A969-136A-94B1-712133FCF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9DDEA2-15E2-F2C6-5394-D81B231EF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CF68-717C-4BB4-BF85-BABA06EECCDC}" type="datetimeFigureOut">
              <a:rPr lang="ar-SA" smtClean="0"/>
              <a:t>25/02/45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DBA1F4-3544-0476-0183-F44F8AC0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E6B7F8-1CA4-5397-27D4-3709B0B6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F565-8600-4FD1-B2EC-2547F5429BA1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2276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65AA3BF-EC13-011B-FA51-CA6FAF9FF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F57E235-2A40-D7A5-7E0B-8762BA641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7CA9204-5A33-A547-0BBB-C4695AFF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CF68-717C-4BB4-BF85-BABA06EECCDC}" type="datetimeFigureOut">
              <a:rPr lang="ar-SA" smtClean="0"/>
              <a:t>25/02/45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0D8A9F-47D1-F1B8-F1CD-56256CC6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F4F4FBA-26B1-2E9C-CE11-1BCCCDC1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F565-8600-4FD1-B2EC-2547F5429BA1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0361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4A74A5-CD43-3EB3-CE19-6B6DA321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FA04BC-235A-8DFC-7257-BCE8F1D99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A3971D-C7E3-4B9A-9870-62575FF78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CF68-717C-4BB4-BF85-BABA06EECCDC}" type="datetimeFigureOut">
              <a:rPr lang="ar-SA" smtClean="0"/>
              <a:t>25/02/45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3E6ECE-223C-8241-09A3-5C9FCCF5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A62AB5-FA8D-9273-B660-2AFA82AB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F565-8600-4FD1-B2EC-2547F5429BA1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9845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7EFBF5-D544-4870-5163-76C30728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8D56FDF-14C3-6E80-48ED-63D5E2CED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BCD045-A8F0-21A6-6496-595DDF973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CF68-717C-4BB4-BF85-BABA06EECCDC}" type="datetimeFigureOut">
              <a:rPr lang="ar-SA" smtClean="0"/>
              <a:t>25/02/45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180826-A3F5-B0E1-0D40-3186D7688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E1C17C-16D3-3E20-CF85-5B9512AE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F565-8600-4FD1-B2EC-2547F5429BA1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387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244FBA-EE2C-E624-E167-8048345C4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BBA9CF6-3C68-974C-5F0F-83233E688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EE2F965-59E9-A7D5-6839-99FDA7375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3FD9D6E-38D7-733B-CB1B-093D02C81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CF68-717C-4BB4-BF85-BABA06EECCDC}" type="datetimeFigureOut">
              <a:rPr lang="ar-SA" smtClean="0"/>
              <a:t>25/02/45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3BE2CFE-9A94-ABA5-67F2-3AF3F9786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003D441-B59B-D244-A43A-42A143355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F565-8600-4FD1-B2EC-2547F5429BA1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7588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D35E77-EEE5-8557-E09B-0C2B0E6DD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1FB7D1-B5B2-9ED0-33AD-F736332FA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9A4481C-60A3-28DD-3541-48DC02E57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E291864-A9AA-FAC0-B137-E78101EBC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01FF700-19EC-E1F3-43B5-AA96560EF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EDAED30-0C22-B5B6-FC84-F43565DC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CF68-717C-4BB4-BF85-BABA06EECCDC}" type="datetimeFigureOut">
              <a:rPr lang="ar-SA" smtClean="0"/>
              <a:t>25/02/45</a:t>
            </a:fld>
            <a:endParaRPr lang="ar-SA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A006373-F81A-46A9-D001-4659093C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7174EAD-60C1-F465-DB28-083332C5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F565-8600-4FD1-B2EC-2547F5429BA1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8718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C83917-CD5D-479A-3ED1-3DC1FC86A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B3BC89A-ADBD-F781-8151-1C513E159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CF68-717C-4BB4-BF85-BABA06EECCDC}" type="datetimeFigureOut">
              <a:rPr lang="ar-SA" smtClean="0"/>
              <a:t>25/02/45</a:t>
            </a:fld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2468D98-6E3A-C679-1A26-70C1DA32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552B9A7-269A-C12F-5206-40D95749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F565-8600-4FD1-B2EC-2547F5429BA1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3187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DACF1E5-5B48-2B5F-DE2F-BF5224D36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CF68-717C-4BB4-BF85-BABA06EECCDC}" type="datetimeFigureOut">
              <a:rPr lang="ar-SA" smtClean="0"/>
              <a:t>25/02/45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A151CF1-ACEF-F261-4755-F89D7FC65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DB19202-03BD-63B9-A1A2-230429AE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F565-8600-4FD1-B2EC-2547F5429BA1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0234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3D4F83-5FB0-129A-7D38-8687B2977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7B8D5F5-3B87-490C-703F-E3F2F1AE4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AC355F2-234F-07DE-E60C-C2D74B681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492230B-0927-6FC9-F53C-613106E7C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CF68-717C-4BB4-BF85-BABA06EECCDC}" type="datetimeFigureOut">
              <a:rPr lang="ar-SA" smtClean="0"/>
              <a:t>25/02/45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227D2C7-2118-6DF1-2025-94C7FA42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B7917A3-BAF9-6F26-862E-F1B40D96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F565-8600-4FD1-B2EC-2547F5429BA1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6564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DF8148-7E02-3259-EDA6-0FBFBBBB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A3793A4-F3D1-5C0C-A15B-FAB3EE635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F0DBE26-0B76-7889-0826-2C4F73C41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4871A6-6B27-EB63-D25B-D9B94916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CF68-717C-4BB4-BF85-BABA06EECCDC}" type="datetimeFigureOut">
              <a:rPr lang="ar-SA" smtClean="0"/>
              <a:t>25/02/45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8E8A207-2552-284D-D3CC-8DB6F69B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E397D35-DA1A-344D-0C23-936E11C7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F565-8600-4FD1-B2EC-2547F5429BA1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6580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FB9D5E3-C1B2-147D-C117-635860F12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CF4E96-4DE9-CD03-6252-37247E65E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B6A374-DA5A-E02F-66FC-8D0BAE673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CF68-717C-4BB4-BF85-BABA06EECCDC}" type="datetimeFigureOut">
              <a:rPr lang="ar-SA" smtClean="0"/>
              <a:t>25/02/45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EE1A3F-60EB-8F9A-5673-11B2BCD4C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F262B3-ECB2-ED0E-9B97-BAB04556E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8F565-8600-4FD1-B2EC-2547F5429BA1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7024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هلة 1">
            <a:extLst>
              <a:ext uri="{FF2B5EF4-FFF2-40B4-BE49-F238E27FC236}">
                <a16:creationId xmlns:a16="http://schemas.microsoft.com/office/drawing/2014/main" id="{71BFFD8C-F40A-FEF6-D754-935FD9534E80}"/>
              </a:ext>
            </a:extLst>
          </p:cNvPr>
          <p:cNvSpPr/>
          <p:nvPr/>
        </p:nvSpPr>
        <p:spPr>
          <a:xfrm>
            <a:off x="30482" y="5602778"/>
            <a:ext cx="1532311" cy="764771"/>
          </a:xfrm>
          <a:prstGeom prst="flowChartDelay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khbar MT" pitchFamily="2" charset="-78"/>
              </a:rPr>
              <a:t>ص 46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DEFAF3B-27A5-7B4C-7258-56BE55253D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59" t="18182" r="35023" b="11879"/>
          <a:stretch/>
        </p:blipFill>
        <p:spPr>
          <a:xfrm>
            <a:off x="3990110" y="236213"/>
            <a:ext cx="6849687" cy="56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0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1867A8F0-F08D-59CA-7479-33000C3470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72" t="15635" r="37512" b="39421"/>
          <a:stretch/>
        </p:blipFill>
        <p:spPr>
          <a:xfrm>
            <a:off x="955965" y="392545"/>
            <a:ext cx="9900764" cy="607290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D9AFA95-C509-9746-B3FA-0F09A2DB3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56" t="19608" r="28386" b="26167"/>
          <a:stretch/>
        </p:blipFill>
        <p:spPr>
          <a:xfrm>
            <a:off x="8971430" y="4112952"/>
            <a:ext cx="3190088" cy="2254597"/>
          </a:xfrm>
          <a:prstGeom prst="rect">
            <a:avLst/>
          </a:prstGeom>
        </p:spPr>
      </p:pic>
      <p:sp>
        <p:nvSpPr>
          <p:cNvPr id="10" name="مخطط انسيابي: مهلة 9">
            <a:extLst>
              <a:ext uri="{FF2B5EF4-FFF2-40B4-BE49-F238E27FC236}">
                <a16:creationId xmlns:a16="http://schemas.microsoft.com/office/drawing/2014/main" id="{F087B04A-3C67-2BBB-4D99-AB71403744BA}"/>
              </a:ext>
            </a:extLst>
          </p:cNvPr>
          <p:cNvSpPr/>
          <p:nvPr/>
        </p:nvSpPr>
        <p:spPr>
          <a:xfrm>
            <a:off x="30482" y="5602778"/>
            <a:ext cx="1532311" cy="764771"/>
          </a:xfrm>
          <a:prstGeom prst="flowChartDelay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khbar MT" pitchFamily="2" charset="-78"/>
              </a:rPr>
              <a:t>ص 46</a:t>
            </a:r>
          </a:p>
        </p:txBody>
      </p:sp>
    </p:spTree>
    <p:extLst>
      <p:ext uri="{BB962C8B-B14F-4D97-AF65-F5344CB8AC3E}">
        <p14:creationId xmlns:p14="http://schemas.microsoft.com/office/powerpoint/2010/main" val="45850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47B2A39C-5931-CCC3-8C61-E9F6BA870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789575"/>
              </p:ext>
            </p:extLst>
          </p:nvPr>
        </p:nvGraphicFramePr>
        <p:xfrm>
          <a:off x="1853735" y="3965172"/>
          <a:ext cx="8545486" cy="214845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72743">
                  <a:extLst>
                    <a:ext uri="{9D8B030D-6E8A-4147-A177-3AD203B41FA5}">
                      <a16:colId xmlns:a16="http://schemas.microsoft.com/office/drawing/2014/main" val="3975692450"/>
                    </a:ext>
                  </a:extLst>
                </a:gridCol>
                <a:gridCol w="4272743">
                  <a:extLst>
                    <a:ext uri="{9D8B030D-6E8A-4147-A177-3AD203B41FA5}">
                      <a16:colId xmlns:a16="http://schemas.microsoft.com/office/drawing/2014/main" val="3060852347"/>
                    </a:ext>
                  </a:extLst>
                </a:gridCol>
              </a:tblGrid>
              <a:tr h="837813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عديد الخلايا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ليس لها جدار خلوي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126470"/>
                  </a:ext>
                </a:extLst>
              </a:tr>
              <a:tr h="129024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cs typeface="Akhbar MT" pitchFamily="2" charset="-78"/>
                        </a:rPr>
                        <a:t>الحيوانات و النباتات</a:t>
                      </a:r>
                    </a:p>
                    <a:p>
                      <a:pPr algn="ctr" rtl="1"/>
                      <a:endParaRPr lang="ar-SA" sz="4000" b="1" dirty="0"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cs typeface="Akhbar MT" pitchFamily="2" charset="-78"/>
                        </a:rPr>
                        <a:t>ليس نباتا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074186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7450C50B-DB72-BBB0-DDEF-5B43FDC445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73" t="16355" r="37352" b="55804"/>
          <a:stretch/>
        </p:blipFill>
        <p:spPr>
          <a:xfrm>
            <a:off x="2238890" y="22476"/>
            <a:ext cx="8098601" cy="2878667"/>
          </a:xfrm>
          <a:prstGeom prst="rect">
            <a:avLst/>
          </a:prstGeom>
        </p:spPr>
      </p:pic>
      <p:sp>
        <p:nvSpPr>
          <p:cNvPr id="4" name="مستطيل 61">
            <a:extLst>
              <a:ext uri="{FF2B5EF4-FFF2-40B4-BE49-F238E27FC236}">
                <a16:creationId xmlns:a16="http://schemas.microsoft.com/office/drawing/2014/main" id="{B7936083-CF0D-969F-994C-061676C9B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370" y="2901143"/>
            <a:ext cx="5865260" cy="853916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khbar MT" pitchFamily="2" charset="-78"/>
              </a:rPr>
              <a:t>ينتمي إلى مملكة الحيوانات.</a:t>
            </a:r>
          </a:p>
        </p:txBody>
      </p:sp>
    </p:spTree>
    <p:extLst>
      <p:ext uri="{BB962C8B-B14F-4D97-AF65-F5344CB8AC3E}">
        <p14:creationId xmlns:p14="http://schemas.microsoft.com/office/powerpoint/2010/main" val="425889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37C97B9-33CD-2D88-7F1C-28A704F8B9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3" t="35758" r="20773" b="34667"/>
          <a:stretch/>
        </p:blipFill>
        <p:spPr>
          <a:xfrm>
            <a:off x="656706" y="440574"/>
            <a:ext cx="11238119" cy="2560319"/>
          </a:xfrm>
          <a:prstGeom prst="rect">
            <a:avLst/>
          </a:prstGeom>
        </p:spPr>
      </p:pic>
      <p:sp>
        <p:nvSpPr>
          <p:cNvPr id="5" name="مخطط انسيابي: مهلة 4">
            <a:extLst>
              <a:ext uri="{FF2B5EF4-FFF2-40B4-BE49-F238E27FC236}">
                <a16:creationId xmlns:a16="http://schemas.microsoft.com/office/drawing/2014/main" id="{B5677B16-D783-9850-DAE6-B1820AA8ADF9}"/>
              </a:ext>
            </a:extLst>
          </p:cNvPr>
          <p:cNvSpPr/>
          <p:nvPr/>
        </p:nvSpPr>
        <p:spPr>
          <a:xfrm>
            <a:off x="30482" y="5602778"/>
            <a:ext cx="1532311" cy="764771"/>
          </a:xfrm>
          <a:prstGeom prst="flowChartDelay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khbar MT" pitchFamily="2" charset="-78"/>
              </a:rPr>
              <a:t>ص 46</a:t>
            </a:r>
          </a:p>
        </p:txBody>
      </p:sp>
    </p:spTree>
    <p:extLst>
      <p:ext uri="{BB962C8B-B14F-4D97-AF65-F5344CB8AC3E}">
        <p14:creationId xmlns:p14="http://schemas.microsoft.com/office/powerpoint/2010/main" val="409261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37C97B9-33CD-2D88-7F1C-28A704F8B9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3" t="35758" r="20773" b="34667"/>
          <a:stretch/>
        </p:blipFill>
        <p:spPr>
          <a:xfrm>
            <a:off x="656706" y="440574"/>
            <a:ext cx="11238119" cy="2560319"/>
          </a:xfrm>
          <a:prstGeom prst="rect">
            <a:avLst/>
          </a:prstGeom>
        </p:spPr>
      </p:pic>
      <p:sp>
        <p:nvSpPr>
          <p:cNvPr id="5" name="مخطط انسيابي: مهلة 4">
            <a:extLst>
              <a:ext uri="{FF2B5EF4-FFF2-40B4-BE49-F238E27FC236}">
                <a16:creationId xmlns:a16="http://schemas.microsoft.com/office/drawing/2014/main" id="{B5677B16-D783-9850-DAE6-B1820AA8ADF9}"/>
              </a:ext>
            </a:extLst>
          </p:cNvPr>
          <p:cNvSpPr/>
          <p:nvPr/>
        </p:nvSpPr>
        <p:spPr>
          <a:xfrm>
            <a:off x="30482" y="5602778"/>
            <a:ext cx="1532311" cy="764771"/>
          </a:xfrm>
          <a:prstGeom prst="flowChartDelay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khbar MT" pitchFamily="2" charset="-78"/>
              </a:rPr>
              <a:t>ص 46</a:t>
            </a:r>
          </a:p>
        </p:txBody>
      </p:sp>
      <p:sp>
        <p:nvSpPr>
          <p:cNvPr id="2" name="مستطيل 61">
            <a:extLst>
              <a:ext uri="{FF2B5EF4-FFF2-40B4-BE49-F238E27FC236}">
                <a16:creationId xmlns:a16="http://schemas.microsoft.com/office/drawing/2014/main" id="{1D9207B2-D43E-0DF9-A541-06E0A7960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3918" y="3429000"/>
            <a:ext cx="8243042" cy="1930413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khbar MT" pitchFamily="2" charset="-78"/>
              </a:rPr>
              <a:t>لتحديد كيفية التعامل مع شخص ابتلع سمًا او عضه حيوان سام.</a:t>
            </a:r>
          </a:p>
        </p:txBody>
      </p:sp>
    </p:spTree>
    <p:extLst>
      <p:ext uri="{BB962C8B-B14F-4D97-AF65-F5344CB8AC3E}">
        <p14:creationId xmlns:p14="http://schemas.microsoft.com/office/powerpoint/2010/main" val="51817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هلة 4">
            <a:extLst>
              <a:ext uri="{FF2B5EF4-FFF2-40B4-BE49-F238E27FC236}">
                <a16:creationId xmlns:a16="http://schemas.microsoft.com/office/drawing/2014/main" id="{B5677B16-D783-9850-DAE6-B1820AA8ADF9}"/>
              </a:ext>
            </a:extLst>
          </p:cNvPr>
          <p:cNvSpPr/>
          <p:nvPr/>
        </p:nvSpPr>
        <p:spPr>
          <a:xfrm>
            <a:off x="30482" y="5602778"/>
            <a:ext cx="1532311" cy="764771"/>
          </a:xfrm>
          <a:prstGeom prst="flowChartDelay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khbar MT" pitchFamily="2" charset="-78"/>
              </a:rPr>
              <a:t>ص 46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F5C8844-42C2-6619-28CC-473524BB50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4" t="23394" r="22750" b="19273"/>
          <a:stretch/>
        </p:blipFill>
        <p:spPr>
          <a:xfrm>
            <a:off x="3291841" y="415635"/>
            <a:ext cx="8700912" cy="44140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890F0D0-616A-CEF4-A22E-AA97C3E00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" y="1490007"/>
            <a:ext cx="4741866" cy="30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5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هلة 3">
            <a:extLst>
              <a:ext uri="{FF2B5EF4-FFF2-40B4-BE49-F238E27FC236}">
                <a16:creationId xmlns:a16="http://schemas.microsoft.com/office/drawing/2014/main" id="{2F4B2CC2-CEB4-9F82-7838-2633C4C084D0}"/>
              </a:ext>
            </a:extLst>
          </p:cNvPr>
          <p:cNvSpPr/>
          <p:nvPr/>
        </p:nvSpPr>
        <p:spPr>
          <a:xfrm>
            <a:off x="30482" y="5602778"/>
            <a:ext cx="1532311" cy="764771"/>
          </a:xfrm>
          <a:prstGeom prst="flowChartDelay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khbar MT" pitchFamily="2" charset="-78"/>
              </a:rPr>
              <a:t>ص 46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ED7EF26-6B2A-1309-DE84-4E236992C8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91" t="19030" r="26227" b="18303"/>
          <a:stretch/>
        </p:blipFill>
        <p:spPr>
          <a:xfrm>
            <a:off x="4516427" y="856210"/>
            <a:ext cx="7470458" cy="403998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6BE5BFB-769C-FB3D-8B8F-B9B875C389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55" t="19608" r="32072" b="26962"/>
          <a:stretch/>
        </p:blipFill>
        <p:spPr>
          <a:xfrm>
            <a:off x="30482" y="767079"/>
            <a:ext cx="4485945" cy="367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7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هلة 3">
            <a:extLst>
              <a:ext uri="{FF2B5EF4-FFF2-40B4-BE49-F238E27FC236}">
                <a16:creationId xmlns:a16="http://schemas.microsoft.com/office/drawing/2014/main" id="{2F4B2CC2-CEB4-9F82-7838-2633C4C084D0}"/>
              </a:ext>
            </a:extLst>
          </p:cNvPr>
          <p:cNvSpPr/>
          <p:nvPr/>
        </p:nvSpPr>
        <p:spPr>
          <a:xfrm>
            <a:off x="30482" y="5602778"/>
            <a:ext cx="1532311" cy="764771"/>
          </a:xfrm>
          <a:prstGeom prst="flowChartDelay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khbar MT" pitchFamily="2" charset="-78"/>
              </a:rPr>
              <a:t>ص 46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68E0722-C3BD-144E-7C17-D482E93104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09" t="35273" r="26756" b="38755"/>
          <a:stretch/>
        </p:blipFill>
        <p:spPr>
          <a:xfrm>
            <a:off x="1803861" y="432262"/>
            <a:ext cx="8957272" cy="209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6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هلة 3">
            <a:extLst>
              <a:ext uri="{FF2B5EF4-FFF2-40B4-BE49-F238E27FC236}">
                <a16:creationId xmlns:a16="http://schemas.microsoft.com/office/drawing/2014/main" id="{2F4B2CC2-CEB4-9F82-7838-2633C4C084D0}"/>
              </a:ext>
            </a:extLst>
          </p:cNvPr>
          <p:cNvSpPr/>
          <p:nvPr/>
        </p:nvSpPr>
        <p:spPr>
          <a:xfrm>
            <a:off x="30482" y="5602778"/>
            <a:ext cx="1532311" cy="764771"/>
          </a:xfrm>
          <a:prstGeom prst="flowChartDelay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Akhbar MT" pitchFamily="2" charset="-78"/>
              </a:rPr>
              <a:t>ص 46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68E0722-C3BD-144E-7C17-D482E93104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09" t="35273" r="26756" b="38755"/>
          <a:stretch/>
        </p:blipFill>
        <p:spPr>
          <a:xfrm>
            <a:off x="1803861" y="432262"/>
            <a:ext cx="8957272" cy="209927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CF5D8C0-E822-AFC1-7C27-0A5D6FF2B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08" y="2780480"/>
            <a:ext cx="5563983" cy="35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2139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44</Words>
  <Application>Microsoft Office PowerPoint</Application>
  <PresentationFormat>شاشة عريضة</PresentationFormat>
  <Paragraphs>14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alhejji fma</dc:creator>
  <cp:lastModifiedBy>alhejji fma</cp:lastModifiedBy>
  <cp:revision>148</cp:revision>
  <dcterms:created xsi:type="dcterms:W3CDTF">2023-08-17T18:17:20Z</dcterms:created>
  <dcterms:modified xsi:type="dcterms:W3CDTF">2023-09-10T18:03:14Z</dcterms:modified>
</cp:coreProperties>
</file>