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2" r:id="rId28"/>
    <p:sldId id="291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66" d="100"/>
          <a:sy n="66" d="100"/>
        </p:scale>
        <p:origin x="9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205954-75CB-4F46-9ADC-F7353C621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3A70E56-A686-4058-9339-2F7C2D670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D5F54E-7198-43F9-AA35-9D0A370A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93BD1F-56E1-43A3-AC0F-FF95896A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A6929C-C1F5-4338-9BCD-6545F8260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157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04D69B-053E-4FB7-91D8-A498FFD4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FA63B6-683B-4244-9E7A-907B0CE96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5C451E-F173-4E5A-91DE-8405F8F9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165A92-C15F-49C8-9521-F24A3FA3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53AD7A-0DD1-4492-B47F-B19CC8E7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41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40B4334-4087-4686-AC8F-8B6BBA456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735B59-9B25-4EC6-97EA-A557A774A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F96C7F-B549-4345-A9E7-B7AB1BCDC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3F19F7-2BF4-437C-ADF6-BD92726F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8A3CB6-D22B-4064-8000-8350DDB2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306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340FED-8521-4781-B81A-24F1577E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06E0788-74C8-453E-AEEB-36EB68C7A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759C48-22A7-443C-AC89-FAC6FAC3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C25A6F-BFBC-4071-9E9A-521CEC33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F9E718-9F6D-4868-A057-2016FB8B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872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8FB409-8678-4075-AB94-8E034BFD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D770B9A-CA2C-41C7-9451-F61CB5D41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22F8AA-B128-48EE-A827-BF484BEC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EA1955-F04A-4E86-8ECA-E6A8FD2F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DCE4E1-60FE-4385-A000-F16B163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243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43CFE3-E066-40B5-AE8F-8636A4B2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3810EA-67CB-43D8-A582-A89EBAA08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9425751-2477-48CA-9B4B-7C65EC7DA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E9E529-28D4-4DD2-9A44-C9577FA9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0846F44-6BBB-43D3-B2FA-0D49650C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705EC12-44DC-461D-864C-FBED3D5D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431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79C687-F569-4C04-A52F-A18306F7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1721AC-C7E7-4A97-8B8F-E00D86987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07140E3-E160-48B4-B708-4C64D70E7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A7A344D-ACF0-4FCF-B4A3-CB1ADC12D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ED7A608-ACF6-4970-B693-8005AA643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8AC40E2-7D5D-4B2C-A94C-4B719BD1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514C49D-8E03-4025-82C2-C5C8452C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8B1DA80-C3AB-4919-A5CB-09A8BAF9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9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E04E75-51CA-4122-8C44-C09CB8C75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A98D547-9148-4181-9211-4AC8E8E53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9105667-7166-4CE8-8580-01E3AB2D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94AEDF6-3313-4D63-B176-94B89381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466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67761A4-23F3-4BAF-905B-BFBC6CF5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48FD1BF-0D8B-4451-8EFE-872271BD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785F4EA-8B5F-4556-8666-21D9B9CE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992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156772-D6FC-4C22-9226-1D422929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473EE45-B3FD-4B5B-9681-FA6599C66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CD6A23F-89AE-4741-8E91-E815E1D71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97750B-7C11-42CD-A385-D527EECC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C98432-21AD-45E6-8380-B9528BF4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4E7A0CF-8B18-449C-BEF4-C6B81CAF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238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40C2DD-9448-4D53-BFBB-90EB8FC4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1330CD1-9D72-4F6F-8C60-8B7809ACEA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C9B66EA-64BF-4B89-8CD2-98E75C4D9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3D4E0A-A386-4F81-82C5-78F20F2F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7A23EE-4553-45C8-BDE2-FFEE8E25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D30B4B1-55F9-4CFE-897E-E484E1A4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37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8280425-E5BB-485E-9A15-EADE8C02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259061F-C1B3-4D78-AAF2-B443AA6BF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21DE66-A2FB-4B5C-8632-B9C4D8963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11A11-084C-45B1-99C8-109A6A0A4C34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743650-299C-444C-87D6-D8E4DE374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233E70-F8C3-40A6-A87E-DA4679FEB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E349B-06A9-4DF7-B651-6AB14D72DF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688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التاريخ:1443/3/7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359364" y="2367654"/>
            <a:ext cx="329036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الحيوانات الفقارية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007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F294BE-8BF5-4997-9EF3-9EE2F8F932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3355" r="42464" b="31141"/>
          <a:stretch/>
        </p:blipFill>
        <p:spPr>
          <a:xfrm>
            <a:off x="1895031" y="1219517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3F59390-76B8-40EA-9CA8-F0BA3E39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433" y="3659718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362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E0C211-74D8-45E5-9097-62B99F25D41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21784" r="42036" b="31142"/>
          <a:stretch/>
        </p:blipFill>
        <p:spPr>
          <a:xfrm>
            <a:off x="1895032" y="1206501"/>
            <a:ext cx="8401934" cy="429679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232B7D7-7338-4526-9C9E-BC50924E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2907" y="3506908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95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5A0B8F-6A7C-4A6B-9EF1-62C582468F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2390" r="41607" b="31140"/>
          <a:stretch/>
        </p:blipFill>
        <p:spPr>
          <a:xfrm>
            <a:off x="1937238" y="1206501"/>
            <a:ext cx="843002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1296C8D-1725-4B16-A7B9-E7E695D9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1937" y="3540398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47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60B8138-7F85-4ED3-A2E3-E10735FC831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70" t="26033" r="42002" b="27065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288BD6E-A97E-4C55-BD50-FD3141D0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71" y="3508864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65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476AB4F-7B95-4FBA-B099-8ECD2844D2F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670" t="24393" r="46557" b="31141"/>
          <a:stretch/>
        </p:blipFill>
        <p:spPr>
          <a:xfrm>
            <a:off x="1895032" y="1206501"/>
            <a:ext cx="8401935" cy="431844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7F2ADE1-9350-49D7-81E5-9A40DA3D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96" y="3469400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94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371E45-42E9-415A-83B4-54EDB74783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72" t="21468" r="49166" b="31141"/>
          <a:stretch/>
        </p:blipFill>
        <p:spPr>
          <a:xfrm>
            <a:off x="1871867" y="1206501"/>
            <a:ext cx="8401935" cy="435629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8D0C11A-8670-4C5C-BDEA-97C2E4D5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0957" y="3479032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34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3B1D7D-5B55-4B29-882A-53ED9CF51E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4" t="15076" r="41786" b="31141"/>
          <a:stretch/>
        </p:blipFill>
        <p:spPr>
          <a:xfrm>
            <a:off x="1897679" y="1320799"/>
            <a:ext cx="8441336" cy="424082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A14754A-D83F-4AB6-846B-3902AF26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8419" y="3506908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01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D8E146E-A843-4816-AAEA-661F5FF4AA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74" t="24797" r="42381" b="29077"/>
          <a:stretch/>
        </p:blipFill>
        <p:spPr>
          <a:xfrm>
            <a:off x="1880817" y="1169371"/>
            <a:ext cx="8416149" cy="442579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3C43D81-3366-47B7-B78C-97C61B06E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3724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6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B965D8E-F5F2-4DB0-A00E-98E75F9DA9F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72" t="21468" r="42024" b="31141"/>
          <a:stretch/>
        </p:blipFill>
        <p:spPr>
          <a:xfrm>
            <a:off x="1895032" y="1183455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AF0B8B6-FA3C-46A5-BBE2-4C7AACFC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5715" y="3479032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703204" y="1233714"/>
            <a:ext cx="8814046" cy="45277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8589D04-2468-4B61-A6A7-EFE05D433CE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809" t="23355" r="41667" b="31141"/>
          <a:stretch/>
        </p:blipFill>
        <p:spPr>
          <a:xfrm>
            <a:off x="1763668" y="1233714"/>
            <a:ext cx="8193131" cy="451968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5ED6389-5ACE-4EEE-BD68-726E5362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7332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0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521814-856C-40AD-927D-20A2B51440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" t="22032" r="41393" b="31141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DEFD994-032F-451A-833A-A48A8662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7262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54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23B6F7-2F87-408B-B2BA-BF3BF6CBAF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9" t="23355" r="41310" b="31141"/>
          <a:stretch/>
        </p:blipFill>
        <p:spPr>
          <a:xfrm>
            <a:off x="1895032" y="1158297"/>
            <a:ext cx="8401935" cy="437890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ECB64F5-79A4-404D-8806-B7DD413A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2726" y="3479032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1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7BD37CE-ABE9-47FF-9234-7605F2C9CC7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333" t="20848" r="42024" b="28662"/>
          <a:stretch/>
        </p:blipFill>
        <p:spPr>
          <a:xfrm>
            <a:off x="2007483" y="1206501"/>
            <a:ext cx="8289483" cy="438546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0B1DAC1-0376-452D-9F14-A2EEAC44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2315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05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676C19-9091-4533-B9B0-0B3F9ACFDA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95" t="22593" r="42024" b="31141"/>
          <a:stretch/>
        </p:blipFill>
        <p:spPr>
          <a:xfrm>
            <a:off x="1895032" y="1158298"/>
            <a:ext cx="8401935" cy="441803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D4D434A-C4DD-490F-A7D0-9FEFB6BB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1292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312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D37CD9-4531-49AA-AAC9-4FD883EF2C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33" t="24950" r="46905" b="31141"/>
          <a:stretch/>
        </p:blipFill>
        <p:spPr>
          <a:xfrm>
            <a:off x="1895032" y="1206501"/>
            <a:ext cx="849278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4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9802E4B-EC1C-4C3A-8BD1-69DB14786CC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9" t="25801" r="47262" b="29077"/>
          <a:stretch/>
        </p:blipFill>
        <p:spPr>
          <a:xfrm>
            <a:off x="1895032" y="1206501"/>
            <a:ext cx="8401935" cy="4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13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694C49-2A89-42E3-A82B-F9DCC6CD74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72" t="22290" r="40476" b="31434"/>
          <a:stretch/>
        </p:blipFill>
        <p:spPr>
          <a:xfrm>
            <a:off x="1899100" y="1206501"/>
            <a:ext cx="8397867" cy="42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9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D00CAC4-03F1-4A9A-8815-DC6F7861946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809" t="22290" r="41667" b="31141"/>
          <a:stretch/>
        </p:blipFill>
        <p:spPr>
          <a:xfrm>
            <a:off x="1895333" y="1203890"/>
            <a:ext cx="84016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08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908660-7247-411E-AB95-26F4E205D81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72" t="20848" r="40833" b="31140"/>
          <a:stretch/>
        </p:blipFill>
        <p:spPr>
          <a:xfrm>
            <a:off x="1937237" y="1226401"/>
            <a:ext cx="8359730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16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46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4C0559-EF80-488A-BC8D-2724AE8DB3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25801" r="43406" b="31141"/>
          <a:stretch/>
        </p:blipFill>
        <p:spPr>
          <a:xfrm>
            <a:off x="1895032" y="1213743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309BCF4-3ED9-4CAA-8DE2-02D39A63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9972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2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6D6F87-DA79-4890-914F-D5AD67AF791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23355" r="41928" b="31141"/>
          <a:stretch/>
        </p:blipFill>
        <p:spPr>
          <a:xfrm>
            <a:off x="1895032" y="1219517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39CD634-B20C-4CD6-B33A-C4242791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0500" y="3518761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89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E87465-E091-46DD-B70C-71084CDBB3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2718" r="42357" b="31141"/>
          <a:stretch/>
        </p:blipFill>
        <p:spPr>
          <a:xfrm>
            <a:off x="1910947" y="1206501"/>
            <a:ext cx="8386020" cy="431343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FC2E01A-C3B5-457B-AD09-28268B7F8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7262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223F0F-29B0-4A0E-BE4D-36EEF57284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" t="23355" r="41929" b="31141"/>
          <a:stretch/>
        </p:blipFill>
        <p:spPr>
          <a:xfrm>
            <a:off x="1895032" y="1219517"/>
            <a:ext cx="844398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38C870F-3591-48C2-9093-6B7FEDFF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7262" y="3467886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90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E58D0FA-B5FB-47E1-B9D4-0476B1F957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23355" r="42036" b="31141"/>
          <a:stretch/>
        </p:blipFill>
        <p:spPr>
          <a:xfrm>
            <a:off x="1918749" y="1158297"/>
            <a:ext cx="8469064" cy="434967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E949966-B0EE-4310-B680-586160AC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3733" y="3483730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4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7B6A8B-AA5E-4BF6-97AA-71D80B75B9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49" t="23355" r="42357" b="31141"/>
          <a:stretch/>
        </p:blipFill>
        <p:spPr>
          <a:xfrm>
            <a:off x="1937238" y="1147209"/>
            <a:ext cx="8401777" cy="438999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ACA284A-CDD3-4521-BED0-A866B6C2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0957" y="3540398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07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6E824F-FEA6-49EF-8489-E0835FC419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07" t="24797" r="42251" b="31141"/>
          <a:stretch/>
        </p:blipFill>
        <p:spPr>
          <a:xfrm>
            <a:off x="1850437" y="1205152"/>
            <a:ext cx="853737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8112D0E-3158-41D6-B840-80EE7305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8632" y="3662451"/>
            <a:ext cx="1949705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43586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477</Words>
  <Application>Microsoft Office PowerPoint</Application>
  <PresentationFormat>شاشة عريضة</PresentationFormat>
  <Paragraphs>345</Paragraphs>
  <Slides>28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4</cp:revision>
  <dcterms:created xsi:type="dcterms:W3CDTF">2021-10-13T07:22:15Z</dcterms:created>
  <dcterms:modified xsi:type="dcterms:W3CDTF">2021-10-13T08:57:47Z</dcterms:modified>
</cp:coreProperties>
</file>