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81" r:id="rId3"/>
    <p:sldId id="271" r:id="rId4"/>
    <p:sldId id="299" r:id="rId5"/>
    <p:sldId id="300" r:id="rId6"/>
    <p:sldId id="264" r:id="rId7"/>
    <p:sldId id="283" r:id="rId8"/>
    <p:sldId id="266" r:id="rId9"/>
    <p:sldId id="301" r:id="rId10"/>
    <p:sldId id="303" r:id="rId11"/>
    <p:sldId id="302" r:id="rId12"/>
    <p:sldId id="297" r:id="rId13"/>
    <p:sldId id="298" r:id="rId14"/>
    <p:sldId id="261" r:id="rId15"/>
    <p:sldId id="272" r:id="rId16"/>
    <p:sldId id="262" r:id="rId17"/>
    <p:sldId id="267" r:id="rId18"/>
    <p:sldId id="268" r:id="rId19"/>
    <p:sldId id="304" r:id="rId20"/>
    <p:sldId id="295" r:id="rId21"/>
    <p:sldId id="293" r:id="rId22"/>
    <p:sldId id="294" r:id="rId23"/>
    <p:sldId id="305" r:id="rId24"/>
    <p:sldId id="296" r:id="rId25"/>
    <p:sldId id="270" r:id="rId26"/>
    <p:sldId id="257" r:id="rId27"/>
    <p:sldId id="260" r:id="rId28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B8D2"/>
    <a:srgbClr val="FF8661"/>
    <a:srgbClr val="EEF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972" autoAdjust="0"/>
    <p:restoredTop sz="94660"/>
  </p:normalViewPr>
  <p:slideViewPr>
    <p:cSldViewPr snapToGrid="0">
      <p:cViewPr varScale="1">
        <p:scale>
          <a:sx n="96" d="100"/>
          <a:sy n="96" d="100"/>
        </p:scale>
        <p:origin x="7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86E7FE9-C5CB-A9B3-684A-16C4CD18E7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7D511A3-229E-03CC-D3E2-42EA8BE890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372EB39-B2EA-0B8C-F8B5-E3F6661D9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A38-2192-4F7A-B7B4-CB0A73FAB5DF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41E52C2-D298-51FA-EDFE-15DCE6EA0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CE24602-DF58-04A6-9E46-08686AE0A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966D7-F027-4D65-941F-265D5A7873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62348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1704C7D-F090-0DBF-696F-F2E99E091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7F022AB-9268-1C11-5E11-F1641D90A1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055D4C2-7220-5F47-9697-A8211ADE0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A38-2192-4F7A-B7B4-CB0A73FAB5DF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F4F4A4F-6E2D-6F1B-76DB-8CAAF949B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1491CA8-A51D-2260-D0D4-EDCF96A9D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966D7-F027-4D65-941F-265D5A7873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15379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14ACED74-F872-BD09-0C33-D7FCEBC644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018D82E-6CF8-5B93-EDA1-365271466A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8FA663B-6541-0D6E-7DD9-CB4B38AD1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A38-2192-4F7A-B7B4-CB0A73FAB5DF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9450CE5-039D-9A44-91C2-4C3C6C3F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197EC7B-D0CE-FE7E-E10B-9C0564969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966D7-F027-4D65-941F-265D5A7873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61199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2F9C137-BD82-E65C-B31D-919E652E0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8582B55-E8E6-76AF-3C50-81ECF22DF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BE5AD8B-AF21-CD61-5784-FC7467999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A38-2192-4F7A-B7B4-CB0A73FAB5DF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EF131A9-56A9-DBEA-F7C5-199666B84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EE4691D-470F-4750-D3CE-A121BAAAB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966D7-F027-4D65-941F-265D5A7873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3702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DF5CE6F-1934-D20F-ED7E-E2D18AD16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9119BD5-B183-0990-64F1-78CACDAD5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3C722A9-A019-8B7A-EB83-316763B49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A38-2192-4F7A-B7B4-CB0A73FAB5DF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ED9110B-2911-712D-E96C-8BE0F2057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D5E0B10-BAF4-2E50-BA29-B1DBEC9D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966D7-F027-4D65-941F-265D5A7873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9111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C2AFDBF-F0E0-3BEA-0B9B-D8E33E930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70D6B74-08F1-0220-BCED-1D115F08DD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36792F2-3A4F-6397-755F-D7A0AF637A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F905764-82BE-7A69-1DBD-9CECB911F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A38-2192-4F7A-B7B4-CB0A73FAB5DF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1C75CF5-FB64-BE29-1BCA-2A4CB95FF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A7D063F-EC5D-1047-BA2C-5F32D3C15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966D7-F027-4D65-941F-265D5A7873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54133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4104483-FCA0-6CA2-56EB-CC627701E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AC7FA9E-9934-B621-F217-2419FBA41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16DB856-A666-957C-F815-45596979A9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E526EC1D-223F-F678-97FA-FB2BD6E205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186B9A23-F806-9075-11E4-270CEC325E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0882AFFE-EF52-BD7A-D5BF-DE44969DF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A38-2192-4F7A-B7B4-CB0A73FAB5DF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21BE90B-DC66-7123-FB7D-35A68E686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2A1E29D0-7183-E8CC-5E16-9FEE8BFA6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966D7-F027-4D65-941F-265D5A7873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7736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C8605C9-01A7-FCCF-3A2F-29A563DDB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F066117E-8ED4-C7C2-541F-19F97427B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A38-2192-4F7A-B7B4-CB0A73FAB5DF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71C3A99-C1B2-2988-2C11-FC17C9271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C8ACAE2-AC54-0E55-EE17-1A03FD0F9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966D7-F027-4D65-941F-265D5A7873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48855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F6B3D37F-3D7F-E953-C3A0-AB4B31E16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A38-2192-4F7A-B7B4-CB0A73FAB5DF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B245657B-6F8D-7F93-C45C-BD194DC14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83031E2E-A6BE-09F9-C864-46E49435B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966D7-F027-4D65-941F-265D5A7873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16335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9878FF0-0C1B-388D-4F01-5DF610221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0BB2834-FB96-412E-8D07-0ADFA80EC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FB819EA-B967-3713-E5AF-5F64E6C045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54AFC2F-0153-E5E7-7871-44684E934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A38-2192-4F7A-B7B4-CB0A73FAB5DF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6487BA9-53F9-2E5D-C77D-DE93C1553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19CD69C-D6A9-BC63-89DE-AC1E295C6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966D7-F027-4D65-941F-265D5A7873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69245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7D9B1FC-0D85-B6DE-6E37-A8609EF75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9CB972DD-0084-8990-0824-45DCE2FAED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5CFE041-6C18-FDA7-2ED2-142FF95D09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9279CC5-1368-292E-7FA3-7E3301862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A38-2192-4F7A-B7B4-CB0A73FAB5DF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DE45163-72D1-6B9E-A6F7-46DA3B5B6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13EDAB1-D424-DBC4-E8FB-E76989D4B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966D7-F027-4D65-941F-265D5A7873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3CC92A20-CA32-619B-6593-51F99EA55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B568BCD-D1CA-6BC3-D010-1C80CC2F9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78B5ACE-687D-F66A-61E4-F8CC61DC76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30A38-2192-4F7A-B7B4-CB0A73FAB5DF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C4AAF80-CFDC-B8A1-D805-A02680F17C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9C2FDBB-68B9-1560-A145-EDB0C9552B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966D7-F027-4D65-941F-265D5A7873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8825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l3QVmv4Ao04?si=UdCGS_gXmkW52TkX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7.png"/><Relationship Id="rId7" Type="http://schemas.openxmlformats.org/officeDocument/2006/relationships/image" Target="../media/image4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gif"/><Relationship Id="rId9" Type="http://schemas.openxmlformats.org/officeDocument/2006/relationships/image" Target="../media/image4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37.png"/><Relationship Id="rId7" Type="http://schemas.openxmlformats.org/officeDocument/2006/relationships/image" Target="../media/image48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4D99D29-EB65-EE61-92A0-A39D32408FA5}"/>
              </a:ext>
            </a:extLst>
          </p:cNvPr>
          <p:cNvGrpSpPr/>
          <p:nvPr/>
        </p:nvGrpSpPr>
        <p:grpSpPr>
          <a:xfrm>
            <a:off x="4053" y="0"/>
            <a:ext cx="12183894" cy="6858000"/>
            <a:chOff x="4053" y="0"/>
            <a:chExt cx="12183894" cy="6858000"/>
          </a:xfrm>
        </p:grpSpPr>
        <p:pic>
          <p:nvPicPr>
            <p:cNvPr id="5" name="صورة 4" descr="صورة تحتوي على نص, الرسومات, الخط, تصميم الجرافيك&#10;&#10;تم إنشاء الوصف تلقائياً">
              <a:extLst>
                <a:ext uri="{FF2B5EF4-FFF2-40B4-BE49-F238E27FC236}">
                  <a16:creationId xmlns:a16="http://schemas.microsoft.com/office/drawing/2014/main" id="{B24BA05A-C0BC-0534-971F-6C21D5BDF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" y="0"/>
              <a:ext cx="12183894" cy="6858000"/>
            </a:xfrm>
            <a:prstGeom prst="rect">
              <a:avLst/>
            </a:prstGeom>
          </p:spPr>
        </p:pic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5694642A-791C-ED10-AE8B-8FE1FD6FDBDA}"/>
                </a:ext>
              </a:extLst>
            </p:cNvPr>
            <p:cNvSpPr/>
            <p:nvPr/>
          </p:nvSpPr>
          <p:spPr>
            <a:xfrm>
              <a:off x="3616036" y="2992582"/>
              <a:ext cx="5129345" cy="1813138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2CACDE4A-AACE-D2BA-D072-972118124B79}"/>
              </a:ext>
            </a:extLst>
          </p:cNvPr>
          <p:cNvGrpSpPr/>
          <p:nvPr/>
        </p:nvGrpSpPr>
        <p:grpSpPr>
          <a:xfrm>
            <a:off x="2665301" y="1764006"/>
            <a:ext cx="6579685" cy="3557502"/>
            <a:chOff x="2609285" y="1650249"/>
            <a:chExt cx="6579685" cy="3557502"/>
          </a:xfrm>
        </p:grpSpPr>
        <p:sp>
          <p:nvSpPr>
            <p:cNvPr id="3" name="شكل حر: شكل 2">
              <a:extLst>
                <a:ext uri="{FF2B5EF4-FFF2-40B4-BE49-F238E27FC236}">
                  <a16:creationId xmlns:a16="http://schemas.microsoft.com/office/drawing/2014/main" id="{6F1DA9E9-DA3A-92A1-646B-969821BB2AD0}"/>
                </a:ext>
              </a:extLst>
            </p:cNvPr>
            <p:cNvSpPr/>
            <p:nvPr/>
          </p:nvSpPr>
          <p:spPr>
            <a:xfrm>
              <a:off x="2951368" y="3270169"/>
              <a:ext cx="2319281" cy="1753523"/>
            </a:xfrm>
            <a:custGeom>
              <a:avLst/>
              <a:gdLst>
                <a:gd name="connsiteX0" fmla="*/ 1152 w 2319281"/>
                <a:gd name="connsiteY0" fmla="*/ 762004 h 1753523"/>
                <a:gd name="connsiteX1" fmla="*/ 56237 w 2319281"/>
                <a:gd name="connsiteY1" fmla="*/ 817089 h 1753523"/>
                <a:gd name="connsiteX2" fmla="*/ 89287 w 2319281"/>
                <a:gd name="connsiteY2" fmla="*/ 861156 h 1753523"/>
                <a:gd name="connsiteX3" fmla="*/ 166405 w 2319281"/>
                <a:gd name="connsiteY3" fmla="*/ 938274 h 1753523"/>
                <a:gd name="connsiteX4" fmla="*/ 232507 w 2319281"/>
                <a:gd name="connsiteY4" fmla="*/ 1015392 h 1753523"/>
                <a:gd name="connsiteX5" fmla="*/ 265557 w 2319281"/>
                <a:gd name="connsiteY5" fmla="*/ 1125561 h 1753523"/>
                <a:gd name="connsiteX6" fmla="*/ 287591 w 2319281"/>
                <a:gd name="connsiteY6" fmla="*/ 1191662 h 1753523"/>
                <a:gd name="connsiteX7" fmla="*/ 298608 w 2319281"/>
                <a:gd name="connsiteY7" fmla="*/ 1235730 h 1753523"/>
                <a:gd name="connsiteX8" fmla="*/ 331659 w 2319281"/>
                <a:gd name="connsiteY8" fmla="*/ 1268780 h 1753523"/>
                <a:gd name="connsiteX9" fmla="*/ 342675 w 2319281"/>
                <a:gd name="connsiteY9" fmla="*/ 1301831 h 1753523"/>
                <a:gd name="connsiteX10" fmla="*/ 430810 w 2319281"/>
                <a:gd name="connsiteY10" fmla="*/ 1400983 h 1753523"/>
                <a:gd name="connsiteX11" fmla="*/ 474878 w 2319281"/>
                <a:gd name="connsiteY11" fmla="*/ 1445050 h 1753523"/>
                <a:gd name="connsiteX12" fmla="*/ 507928 w 2319281"/>
                <a:gd name="connsiteY12" fmla="*/ 1478101 h 1753523"/>
                <a:gd name="connsiteX13" fmla="*/ 518945 w 2319281"/>
                <a:gd name="connsiteY13" fmla="*/ 1511151 h 1753523"/>
                <a:gd name="connsiteX14" fmla="*/ 529962 w 2319281"/>
                <a:gd name="connsiteY14" fmla="*/ 1555219 h 1753523"/>
                <a:gd name="connsiteX15" fmla="*/ 551996 w 2319281"/>
                <a:gd name="connsiteY15" fmla="*/ 1599286 h 1753523"/>
                <a:gd name="connsiteX16" fmla="*/ 596063 w 2319281"/>
                <a:gd name="connsiteY16" fmla="*/ 1698438 h 1753523"/>
                <a:gd name="connsiteX17" fmla="*/ 618097 w 2319281"/>
                <a:gd name="connsiteY17" fmla="*/ 1731489 h 1753523"/>
                <a:gd name="connsiteX18" fmla="*/ 651148 w 2319281"/>
                <a:gd name="connsiteY18" fmla="*/ 1753523 h 1753523"/>
                <a:gd name="connsiteX19" fmla="*/ 739283 w 2319281"/>
                <a:gd name="connsiteY19" fmla="*/ 1742506 h 1753523"/>
                <a:gd name="connsiteX20" fmla="*/ 772333 w 2319281"/>
                <a:gd name="connsiteY20" fmla="*/ 1709455 h 1753523"/>
                <a:gd name="connsiteX21" fmla="*/ 838434 w 2319281"/>
                <a:gd name="connsiteY21" fmla="*/ 1698438 h 1753523"/>
                <a:gd name="connsiteX22" fmla="*/ 882502 w 2319281"/>
                <a:gd name="connsiteY22" fmla="*/ 1687421 h 1753523"/>
                <a:gd name="connsiteX23" fmla="*/ 948603 w 2319281"/>
                <a:gd name="connsiteY23" fmla="*/ 1665388 h 1753523"/>
                <a:gd name="connsiteX24" fmla="*/ 981654 w 2319281"/>
                <a:gd name="connsiteY24" fmla="*/ 1654371 h 1753523"/>
                <a:gd name="connsiteX25" fmla="*/ 1003687 w 2319281"/>
                <a:gd name="connsiteY25" fmla="*/ 1621320 h 1753523"/>
                <a:gd name="connsiteX26" fmla="*/ 1014704 w 2319281"/>
                <a:gd name="connsiteY26" fmla="*/ 1588270 h 1753523"/>
                <a:gd name="connsiteX27" fmla="*/ 1047755 w 2319281"/>
                <a:gd name="connsiteY27" fmla="*/ 1555219 h 1753523"/>
                <a:gd name="connsiteX28" fmla="*/ 1058772 w 2319281"/>
                <a:gd name="connsiteY28" fmla="*/ 1389966 h 1753523"/>
                <a:gd name="connsiteX29" fmla="*/ 1047755 w 2319281"/>
                <a:gd name="connsiteY29" fmla="*/ 1423017 h 1753523"/>
                <a:gd name="connsiteX30" fmla="*/ 1113856 w 2319281"/>
                <a:gd name="connsiteY30" fmla="*/ 1467084 h 1753523"/>
                <a:gd name="connsiteX31" fmla="*/ 1146907 w 2319281"/>
                <a:gd name="connsiteY31" fmla="*/ 1489118 h 1753523"/>
                <a:gd name="connsiteX32" fmla="*/ 1190974 w 2319281"/>
                <a:gd name="connsiteY32" fmla="*/ 1511151 h 1753523"/>
                <a:gd name="connsiteX33" fmla="*/ 1268092 w 2319281"/>
                <a:gd name="connsiteY33" fmla="*/ 1500135 h 1753523"/>
                <a:gd name="connsiteX34" fmla="*/ 1312160 w 2319281"/>
                <a:gd name="connsiteY34" fmla="*/ 1478101 h 1753523"/>
                <a:gd name="connsiteX35" fmla="*/ 1422328 w 2319281"/>
                <a:gd name="connsiteY35" fmla="*/ 1445050 h 1753523"/>
                <a:gd name="connsiteX36" fmla="*/ 1521480 w 2319281"/>
                <a:gd name="connsiteY36" fmla="*/ 1389966 h 1753523"/>
                <a:gd name="connsiteX37" fmla="*/ 1576565 w 2319281"/>
                <a:gd name="connsiteY37" fmla="*/ 1378949 h 1753523"/>
                <a:gd name="connsiteX38" fmla="*/ 1587581 w 2319281"/>
                <a:gd name="connsiteY38" fmla="*/ 1345898 h 1753523"/>
                <a:gd name="connsiteX39" fmla="*/ 1620632 w 2319281"/>
                <a:gd name="connsiteY39" fmla="*/ 1279797 h 1753523"/>
                <a:gd name="connsiteX40" fmla="*/ 1609615 w 2319281"/>
                <a:gd name="connsiteY40" fmla="*/ 1213696 h 1753523"/>
                <a:gd name="connsiteX41" fmla="*/ 1631649 w 2319281"/>
                <a:gd name="connsiteY41" fmla="*/ 1180645 h 1753523"/>
                <a:gd name="connsiteX42" fmla="*/ 1829952 w 2319281"/>
                <a:gd name="connsiteY42" fmla="*/ 1147595 h 1753523"/>
                <a:gd name="connsiteX43" fmla="*/ 2083340 w 2319281"/>
                <a:gd name="connsiteY43" fmla="*/ 1125561 h 1753523"/>
                <a:gd name="connsiteX44" fmla="*/ 2171475 w 2319281"/>
                <a:gd name="connsiteY44" fmla="*/ 1103527 h 1753523"/>
                <a:gd name="connsiteX45" fmla="*/ 2248593 w 2319281"/>
                <a:gd name="connsiteY45" fmla="*/ 1092511 h 1753523"/>
                <a:gd name="connsiteX46" fmla="*/ 2281644 w 2319281"/>
                <a:gd name="connsiteY46" fmla="*/ 1015392 h 1753523"/>
                <a:gd name="connsiteX47" fmla="*/ 2314695 w 2319281"/>
                <a:gd name="connsiteY47" fmla="*/ 905224 h 1753523"/>
                <a:gd name="connsiteX48" fmla="*/ 2237577 w 2319281"/>
                <a:gd name="connsiteY48" fmla="*/ 706920 h 1753523"/>
                <a:gd name="connsiteX49" fmla="*/ 2204526 w 2319281"/>
                <a:gd name="connsiteY49" fmla="*/ 695903 h 1753523"/>
                <a:gd name="connsiteX50" fmla="*/ 2193509 w 2319281"/>
                <a:gd name="connsiteY50" fmla="*/ 486583 h 1753523"/>
                <a:gd name="connsiteX51" fmla="*/ 2171475 w 2319281"/>
                <a:gd name="connsiteY51" fmla="*/ 442515 h 1753523"/>
                <a:gd name="connsiteX52" fmla="*/ 2149442 w 2319281"/>
                <a:gd name="connsiteY52" fmla="*/ 365397 h 1753523"/>
                <a:gd name="connsiteX53" fmla="*/ 2138425 w 2319281"/>
                <a:gd name="connsiteY53" fmla="*/ 332347 h 1753523"/>
                <a:gd name="connsiteX54" fmla="*/ 2116391 w 2319281"/>
                <a:gd name="connsiteY54" fmla="*/ 299296 h 1753523"/>
                <a:gd name="connsiteX55" fmla="*/ 2094357 w 2319281"/>
                <a:gd name="connsiteY55" fmla="*/ 200144 h 1753523"/>
                <a:gd name="connsiteX56" fmla="*/ 2061307 w 2319281"/>
                <a:gd name="connsiteY56" fmla="*/ 78959 h 1753523"/>
                <a:gd name="connsiteX57" fmla="*/ 2050290 w 2319281"/>
                <a:gd name="connsiteY57" fmla="*/ 34891 h 1753523"/>
                <a:gd name="connsiteX58" fmla="*/ 2017239 w 2319281"/>
                <a:gd name="connsiteY58" fmla="*/ 1841 h 1753523"/>
                <a:gd name="connsiteX59" fmla="*/ 1554531 w 2319281"/>
                <a:gd name="connsiteY59" fmla="*/ 12858 h 1753523"/>
                <a:gd name="connsiteX60" fmla="*/ 1477413 w 2319281"/>
                <a:gd name="connsiteY60" fmla="*/ 56925 h 1753523"/>
                <a:gd name="connsiteX61" fmla="*/ 1389278 w 2319281"/>
                <a:gd name="connsiteY61" fmla="*/ 78959 h 1753523"/>
                <a:gd name="connsiteX62" fmla="*/ 1268092 w 2319281"/>
                <a:gd name="connsiteY62" fmla="*/ 134043 h 1753523"/>
                <a:gd name="connsiteX63" fmla="*/ 1213008 w 2319281"/>
                <a:gd name="connsiteY63" fmla="*/ 156077 h 1753523"/>
                <a:gd name="connsiteX64" fmla="*/ 1135890 w 2319281"/>
                <a:gd name="connsiteY64" fmla="*/ 200144 h 1753523"/>
                <a:gd name="connsiteX65" fmla="*/ 1069789 w 2319281"/>
                <a:gd name="connsiteY65" fmla="*/ 211161 h 1753523"/>
                <a:gd name="connsiteX66" fmla="*/ 1036738 w 2319281"/>
                <a:gd name="connsiteY66" fmla="*/ 222178 h 1753523"/>
                <a:gd name="connsiteX67" fmla="*/ 948603 w 2319281"/>
                <a:gd name="connsiteY67" fmla="*/ 244212 h 1753523"/>
                <a:gd name="connsiteX68" fmla="*/ 805384 w 2319281"/>
                <a:gd name="connsiteY68" fmla="*/ 310313 h 1753523"/>
                <a:gd name="connsiteX69" fmla="*/ 772333 w 2319281"/>
                <a:gd name="connsiteY69" fmla="*/ 332347 h 1753523"/>
                <a:gd name="connsiteX70" fmla="*/ 728266 w 2319281"/>
                <a:gd name="connsiteY70" fmla="*/ 343364 h 1753523"/>
                <a:gd name="connsiteX71" fmla="*/ 695215 w 2319281"/>
                <a:gd name="connsiteY71" fmla="*/ 365397 h 1753523"/>
                <a:gd name="connsiteX72" fmla="*/ 618097 w 2319281"/>
                <a:gd name="connsiteY72" fmla="*/ 398448 h 1753523"/>
                <a:gd name="connsiteX73" fmla="*/ 518945 w 2319281"/>
                <a:gd name="connsiteY73" fmla="*/ 420482 h 1753523"/>
                <a:gd name="connsiteX74" fmla="*/ 485895 w 2319281"/>
                <a:gd name="connsiteY74" fmla="*/ 442515 h 1753523"/>
                <a:gd name="connsiteX75" fmla="*/ 353692 w 2319281"/>
                <a:gd name="connsiteY75" fmla="*/ 486583 h 1753523"/>
                <a:gd name="connsiteX76" fmla="*/ 320642 w 2319281"/>
                <a:gd name="connsiteY76" fmla="*/ 497600 h 1753523"/>
                <a:gd name="connsiteX77" fmla="*/ 287591 w 2319281"/>
                <a:gd name="connsiteY77" fmla="*/ 519633 h 1753523"/>
                <a:gd name="connsiteX78" fmla="*/ 210473 w 2319281"/>
                <a:gd name="connsiteY78" fmla="*/ 585735 h 1753523"/>
                <a:gd name="connsiteX79" fmla="*/ 122338 w 2319281"/>
                <a:gd name="connsiteY79" fmla="*/ 618785 h 1753523"/>
                <a:gd name="connsiteX80" fmla="*/ 89287 w 2319281"/>
                <a:gd name="connsiteY80" fmla="*/ 651836 h 1753523"/>
                <a:gd name="connsiteX81" fmla="*/ 56237 w 2319281"/>
                <a:gd name="connsiteY81" fmla="*/ 662853 h 1753523"/>
                <a:gd name="connsiteX82" fmla="*/ 45220 w 2319281"/>
                <a:gd name="connsiteY82" fmla="*/ 695903 h 1753523"/>
                <a:gd name="connsiteX83" fmla="*/ 23186 w 2319281"/>
                <a:gd name="connsiteY83" fmla="*/ 728954 h 1753523"/>
                <a:gd name="connsiteX84" fmla="*/ 1152 w 2319281"/>
                <a:gd name="connsiteY84" fmla="*/ 762004 h 1753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319281" h="1753523">
                  <a:moveTo>
                    <a:pt x="1152" y="762004"/>
                  </a:moveTo>
                  <a:cubicBezTo>
                    <a:pt x="6660" y="776693"/>
                    <a:pt x="38985" y="797681"/>
                    <a:pt x="56237" y="817089"/>
                  </a:cubicBezTo>
                  <a:cubicBezTo>
                    <a:pt x="68436" y="830812"/>
                    <a:pt x="76936" y="847570"/>
                    <a:pt x="89287" y="861156"/>
                  </a:cubicBezTo>
                  <a:cubicBezTo>
                    <a:pt x="113741" y="888056"/>
                    <a:pt x="140699" y="912568"/>
                    <a:pt x="166405" y="938274"/>
                  </a:cubicBezTo>
                  <a:cubicBezTo>
                    <a:pt x="193507" y="965376"/>
                    <a:pt x="215730" y="981838"/>
                    <a:pt x="232507" y="1015392"/>
                  </a:cubicBezTo>
                  <a:cubicBezTo>
                    <a:pt x="265381" y="1081142"/>
                    <a:pt x="246981" y="1057449"/>
                    <a:pt x="265557" y="1125561"/>
                  </a:cubicBezTo>
                  <a:cubicBezTo>
                    <a:pt x="271668" y="1147968"/>
                    <a:pt x="281958" y="1169130"/>
                    <a:pt x="287591" y="1191662"/>
                  </a:cubicBezTo>
                  <a:cubicBezTo>
                    <a:pt x="291263" y="1206351"/>
                    <a:pt x="291096" y="1222584"/>
                    <a:pt x="298608" y="1235730"/>
                  </a:cubicBezTo>
                  <a:cubicBezTo>
                    <a:pt x="306338" y="1249257"/>
                    <a:pt x="320642" y="1257763"/>
                    <a:pt x="331659" y="1268780"/>
                  </a:cubicBezTo>
                  <a:cubicBezTo>
                    <a:pt x="335331" y="1279797"/>
                    <a:pt x="337482" y="1291444"/>
                    <a:pt x="342675" y="1301831"/>
                  </a:cubicBezTo>
                  <a:cubicBezTo>
                    <a:pt x="362333" y="1341148"/>
                    <a:pt x="401615" y="1371788"/>
                    <a:pt x="430810" y="1400983"/>
                  </a:cubicBezTo>
                  <a:lnTo>
                    <a:pt x="474878" y="1445050"/>
                  </a:lnTo>
                  <a:lnTo>
                    <a:pt x="507928" y="1478101"/>
                  </a:lnTo>
                  <a:cubicBezTo>
                    <a:pt x="511600" y="1489118"/>
                    <a:pt x="515755" y="1499985"/>
                    <a:pt x="518945" y="1511151"/>
                  </a:cubicBezTo>
                  <a:cubicBezTo>
                    <a:pt x="523105" y="1525710"/>
                    <a:pt x="524645" y="1541042"/>
                    <a:pt x="529962" y="1555219"/>
                  </a:cubicBezTo>
                  <a:cubicBezTo>
                    <a:pt x="535729" y="1570596"/>
                    <a:pt x="545326" y="1584279"/>
                    <a:pt x="551996" y="1599286"/>
                  </a:cubicBezTo>
                  <a:cubicBezTo>
                    <a:pt x="575604" y="1652403"/>
                    <a:pt x="568944" y="1650979"/>
                    <a:pt x="596063" y="1698438"/>
                  </a:cubicBezTo>
                  <a:cubicBezTo>
                    <a:pt x="602632" y="1709934"/>
                    <a:pt x="608734" y="1722126"/>
                    <a:pt x="618097" y="1731489"/>
                  </a:cubicBezTo>
                  <a:cubicBezTo>
                    <a:pt x="627460" y="1740852"/>
                    <a:pt x="640131" y="1746178"/>
                    <a:pt x="651148" y="1753523"/>
                  </a:cubicBezTo>
                  <a:cubicBezTo>
                    <a:pt x="680526" y="1749851"/>
                    <a:pt x="711459" y="1752624"/>
                    <a:pt x="739283" y="1742506"/>
                  </a:cubicBezTo>
                  <a:cubicBezTo>
                    <a:pt x="753925" y="1737182"/>
                    <a:pt x="758096" y="1715783"/>
                    <a:pt x="772333" y="1709455"/>
                  </a:cubicBezTo>
                  <a:cubicBezTo>
                    <a:pt x="792745" y="1700383"/>
                    <a:pt x="816530" y="1702819"/>
                    <a:pt x="838434" y="1698438"/>
                  </a:cubicBezTo>
                  <a:cubicBezTo>
                    <a:pt x="853281" y="1695468"/>
                    <a:pt x="867999" y="1691772"/>
                    <a:pt x="882502" y="1687421"/>
                  </a:cubicBezTo>
                  <a:cubicBezTo>
                    <a:pt x="904748" y="1680747"/>
                    <a:pt x="926569" y="1672732"/>
                    <a:pt x="948603" y="1665388"/>
                  </a:cubicBezTo>
                  <a:lnTo>
                    <a:pt x="981654" y="1654371"/>
                  </a:lnTo>
                  <a:cubicBezTo>
                    <a:pt x="988998" y="1643354"/>
                    <a:pt x="997766" y="1633163"/>
                    <a:pt x="1003687" y="1621320"/>
                  </a:cubicBezTo>
                  <a:cubicBezTo>
                    <a:pt x="1008880" y="1610933"/>
                    <a:pt x="1008262" y="1597932"/>
                    <a:pt x="1014704" y="1588270"/>
                  </a:cubicBezTo>
                  <a:cubicBezTo>
                    <a:pt x="1023347" y="1575306"/>
                    <a:pt x="1036738" y="1566236"/>
                    <a:pt x="1047755" y="1555219"/>
                  </a:cubicBezTo>
                  <a:cubicBezTo>
                    <a:pt x="1076087" y="1441892"/>
                    <a:pt x="1074072" y="1497062"/>
                    <a:pt x="1058772" y="1389966"/>
                  </a:cubicBezTo>
                  <a:cubicBezTo>
                    <a:pt x="1055100" y="1400983"/>
                    <a:pt x="1044083" y="1412000"/>
                    <a:pt x="1047755" y="1423017"/>
                  </a:cubicBezTo>
                  <a:cubicBezTo>
                    <a:pt x="1060285" y="1460608"/>
                    <a:pt x="1087441" y="1453876"/>
                    <a:pt x="1113856" y="1467084"/>
                  </a:cubicBezTo>
                  <a:cubicBezTo>
                    <a:pt x="1125699" y="1473005"/>
                    <a:pt x="1135411" y="1482549"/>
                    <a:pt x="1146907" y="1489118"/>
                  </a:cubicBezTo>
                  <a:cubicBezTo>
                    <a:pt x="1161166" y="1497266"/>
                    <a:pt x="1176285" y="1503807"/>
                    <a:pt x="1190974" y="1511151"/>
                  </a:cubicBezTo>
                  <a:cubicBezTo>
                    <a:pt x="1216680" y="1507479"/>
                    <a:pt x="1243040" y="1506967"/>
                    <a:pt x="1268092" y="1500135"/>
                  </a:cubicBezTo>
                  <a:cubicBezTo>
                    <a:pt x="1283937" y="1495814"/>
                    <a:pt x="1296911" y="1484200"/>
                    <a:pt x="1312160" y="1478101"/>
                  </a:cubicBezTo>
                  <a:cubicBezTo>
                    <a:pt x="1356863" y="1460220"/>
                    <a:pt x="1379043" y="1455872"/>
                    <a:pt x="1422328" y="1445050"/>
                  </a:cubicBezTo>
                  <a:cubicBezTo>
                    <a:pt x="1471558" y="1412231"/>
                    <a:pt x="1474944" y="1401600"/>
                    <a:pt x="1521480" y="1389966"/>
                  </a:cubicBezTo>
                  <a:cubicBezTo>
                    <a:pt x="1539646" y="1385424"/>
                    <a:pt x="1558203" y="1382621"/>
                    <a:pt x="1576565" y="1378949"/>
                  </a:cubicBezTo>
                  <a:cubicBezTo>
                    <a:pt x="1580237" y="1367932"/>
                    <a:pt x="1582388" y="1356285"/>
                    <a:pt x="1587581" y="1345898"/>
                  </a:cubicBezTo>
                  <a:cubicBezTo>
                    <a:pt x="1630297" y="1260464"/>
                    <a:pt x="1592938" y="1362879"/>
                    <a:pt x="1620632" y="1279797"/>
                  </a:cubicBezTo>
                  <a:cubicBezTo>
                    <a:pt x="1616960" y="1257763"/>
                    <a:pt x="1607148" y="1235897"/>
                    <a:pt x="1609615" y="1213696"/>
                  </a:cubicBezTo>
                  <a:cubicBezTo>
                    <a:pt x="1611077" y="1200536"/>
                    <a:pt x="1619427" y="1185738"/>
                    <a:pt x="1631649" y="1180645"/>
                  </a:cubicBezTo>
                  <a:cubicBezTo>
                    <a:pt x="1667440" y="1165732"/>
                    <a:pt x="1786409" y="1153038"/>
                    <a:pt x="1829952" y="1147595"/>
                  </a:cubicBezTo>
                  <a:cubicBezTo>
                    <a:pt x="1942020" y="1110239"/>
                    <a:pt x="1792809" y="1156690"/>
                    <a:pt x="2083340" y="1125561"/>
                  </a:cubicBezTo>
                  <a:cubicBezTo>
                    <a:pt x="2113450" y="1122335"/>
                    <a:pt x="2141497" y="1107809"/>
                    <a:pt x="2171475" y="1103527"/>
                  </a:cubicBezTo>
                  <a:lnTo>
                    <a:pt x="2248593" y="1092511"/>
                  </a:lnTo>
                  <a:cubicBezTo>
                    <a:pt x="2283551" y="1040074"/>
                    <a:pt x="2262241" y="1080067"/>
                    <a:pt x="2281644" y="1015392"/>
                  </a:cubicBezTo>
                  <a:cubicBezTo>
                    <a:pt x="2321879" y="881277"/>
                    <a:pt x="2289301" y="1006799"/>
                    <a:pt x="2314695" y="905224"/>
                  </a:cubicBezTo>
                  <a:cubicBezTo>
                    <a:pt x="2301182" y="675499"/>
                    <a:pt x="2365787" y="735411"/>
                    <a:pt x="2237577" y="706920"/>
                  </a:cubicBezTo>
                  <a:cubicBezTo>
                    <a:pt x="2226241" y="704401"/>
                    <a:pt x="2215543" y="699575"/>
                    <a:pt x="2204526" y="695903"/>
                  </a:cubicBezTo>
                  <a:cubicBezTo>
                    <a:pt x="2200854" y="626130"/>
                    <a:pt x="2202546" y="555866"/>
                    <a:pt x="2193509" y="486583"/>
                  </a:cubicBezTo>
                  <a:cubicBezTo>
                    <a:pt x="2191385" y="470298"/>
                    <a:pt x="2177944" y="457610"/>
                    <a:pt x="2171475" y="442515"/>
                  </a:cubicBezTo>
                  <a:cubicBezTo>
                    <a:pt x="2160157" y="416106"/>
                    <a:pt x="2157427" y="393343"/>
                    <a:pt x="2149442" y="365397"/>
                  </a:cubicBezTo>
                  <a:cubicBezTo>
                    <a:pt x="2146252" y="354231"/>
                    <a:pt x="2143618" y="342734"/>
                    <a:pt x="2138425" y="332347"/>
                  </a:cubicBezTo>
                  <a:cubicBezTo>
                    <a:pt x="2132503" y="320504"/>
                    <a:pt x="2123736" y="310313"/>
                    <a:pt x="2116391" y="299296"/>
                  </a:cubicBezTo>
                  <a:cubicBezTo>
                    <a:pt x="2107618" y="264203"/>
                    <a:pt x="2099952" y="236511"/>
                    <a:pt x="2094357" y="200144"/>
                  </a:cubicBezTo>
                  <a:cubicBezTo>
                    <a:pt x="2077900" y="93174"/>
                    <a:pt x="2101461" y="139191"/>
                    <a:pt x="2061307" y="78959"/>
                  </a:cubicBezTo>
                  <a:cubicBezTo>
                    <a:pt x="2057635" y="64270"/>
                    <a:pt x="2057802" y="48037"/>
                    <a:pt x="2050290" y="34891"/>
                  </a:cubicBezTo>
                  <a:cubicBezTo>
                    <a:pt x="2042560" y="21364"/>
                    <a:pt x="2032804" y="2533"/>
                    <a:pt x="2017239" y="1841"/>
                  </a:cubicBezTo>
                  <a:cubicBezTo>
                    <a:pt x="1863111" y="-5009"/>
                    <a:pt x="1708767" y="9186"/>
                    <a:pt x="1554531" y="12858"/>
                  </a:cubicBezTo>
                  <a:cubicBezTo>
                    <a:pt x="1521341" y="34984"/>
                    <a:pt x="1516546" y="40154"/>
                    <a:pt x="1477413" y="56925"/>
                  </a:cubicBezTo>
                  <a:cubicBezTo>
                    <a:pt x="1447772" y="69628"/>
                    <a:pt x="1421608" y="72493"/>
                    <a:pt x="1389278" y="78959"/>
                  </a:cubicBezTo>
                  <a:cubicBezTo>
                    <a:pt x="1307597" y="133413"/>
                    <a:pt x="1349144" y="117833"/>
                    <a:pt x="1268092" y="134043"/>
                  </a:cubicBezTo>
                  <a:cubicBezTo>
                    <a:pt x="1249731" y="141388"/>
                    <a:pt x="1230696" y="147233"/>
                    <a:pt x="1213008" y="156077"/>
                  </a:cubicBezTo>
                  <a:cubicBezTo>
                    <a:pt x="1172439" y="176362"/>
                    <a:pt x="1184176" y="185658"/>
                    <a:pt x="1135890" y="200144"/>
                  </a:cubicBezTo>
                  <a:cubicBezTo>
                    <a:pt x="1114494" y="206563"/>
                    <a:pt x="1091595" y="206315"/>
                    <a:pt x="1069789" y="211161"/>
                  </a:cubicBezTo>
                  <a:cubicBezTo>
                    <a:pt x="1058453" y="213680"/>
                    <a:pt x="1047942" y="219122"/>
                    <a:pt x="1036738" y="222178"/>
                  </a:cubicBezTo>
                  <a:cubicBezTo>
                    <a:pt x="1007523" y="230146"/>
                    <a:pt x="977546" y="235306"/>
                    <a:pt x="948603" y="244212"/>
                  </a:cubicBezTo>
                  <a:cubicBezTo>
                    <a:pt x="914606" y="254672"/>
                    <a:pt x="825529" y="296883"/>
                    <a:pt x="805384" y="310313"/>
                  </a:cubicBezTo>
                  <a:cubicBezTo>
                    <a:pt x="794367" y="317658"/>
                    <a:pt x="784503" y="327131"/>
                    <a:pt x="772333" y="332347"/>
                  </a:cubicBezTo>
                  <a:cubicBezTo>
                    <a:pt x="758416" y="338311"/>
                    <a:pt x="742955" y="339692"/>
                    <a:pt x="728266" y="343364"/>
                  </a:cubicBezTo>
                  <a:cubicBezTo>
                    <a:pt x="717249" y="350708"/>
                    <a:pt x="706711" y="358828"/>
                    <a:pt x="695215" y="365397"/>
                  </a:cubicBezTo>
                  <a:cubicBezTo>
                    <a:pt x="673780" y="377646"/>
                    <a:pt x="643380" y="392829"/>
                    <a:pt x="618097" y="398448"/>
                  </a:cubicBezTo>
                  <a:cubicBezTo>
                    <a:pt x="587630" y="405218"/>
                    <a:pt x="548706" y="405601"/>
                    <a:pt x="518945" y="420482"/>
                  </a:cubicBezTo>
                  <a:cubicBezTo>
                    <a:pt x="507102" y="426403"/>
                    <a:pt x="498117" y="437423"/>
                    <a:pt x="485895" y="442515"/>
                  </a:cubicBezTo>
                  <a:cubicBezTo>
                    <a:pt x="485885" y="442519"/>
                    <a:pt x="383074" y="476789"/>
                    <a:pt x="353692" y="486583"/>
                  </a:cubicBezTo>
                  <a:cubicBezTo>
                    <a:pt x="342675" y="490255"/>
                    <a:pt x="330304" y="491159"/>
                    <a:pt x="320642" y="497600"/>
                  </a:cubicBezTo>
                  <a:cubicBezTo>
                    <a:pt x="309625" y="504944"/>
                    <a:pt x="297763" y="511157"/>
                    <a:pt x="287591" y="519633"/>
                  </a:cubicBezTo>
                  <a:cubicBezTo>
                    <a:pt x="247515" y="553029"/>
                    <a:pt x="259982" y="558230"/>
                    <a:pt x="210473" y="585735"/>
                  </a:cubicBezTo>
                  <a:cubicBezTo>
                    <a:pt x="190716" y="596711"/>
                    <a:pt x="147073" y="610540"/>
                    <a:pt x="122338" y="618785"/>
                  </a:cubicBezTo>
                  <a:cubicBezTo>
                    <a:pt x="111321" y="629802"/>
                    <a:pt x="102251" y="643193"/>
                    <a:pt x="89287" y="651836"/>
                  </a:cubicBezTo>
                  <a:cubicBezTo>
                    <a:pt x="79625" y="658278"/>
                    <a:pt x="64448" y="654642"/>
                    <a:pt x="56237" y="662853"/>
                  </a:cubicBezTo>
                  <a:cubicBezTo>
                    <a:pt x="48026" y="671064"/>
                    <a:pt x="50413" y="685516"/>
                    <a:pt x="45220" y="695903"/>
                  </a:cubicBezTo>
                  <a:cubicBezTo>
                    <a:pt x="39298" y="707746"/>
                    <a:pt x="29108" y="717111"/>
                    <a:pt x="23186" y="728954"/>
                  </a:cubicBezTo>
                  <a:cubicBezTo>
                    <a:pt x="11008" y="753310"/>
                    <a:pt x="-4356" y="747315"/>
                    <a:pt x="1152" y="76200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شكل حر: شكل 3">
              <a:extLst>
                <a:ext uri="{FF2B5EF4-FFF2-40B4-BE49-F238E27FC236}">
                  <a16:creationId xmlns:a16="http://schemas.microsoft.com/office/drawing/2014/main" id="{D182FFEF-0F15-83C6-2E24-5A0C25BD1707}"/>
                </a:ext>
              </a:extLst>
            </p:cNvPr>
            <p:cNvSpPr/>
            <p:nvPr/>
          </p:nvSpPr>
          <p:spPr>
            <a:xfrm>
              <a:off x="5343181" y="2335076"/>
              <a:ext cx="3415229" cy="2005570"/>
            </a:xfrm>
            <a:custGeom>
              <a:avLst/>
              <a:gdLst>
                <a:gd name="connsiteX0" fmla="*/ 716096 w 3415229"/>
                <a:gd name="connsiteY0" fmla="*/ 661512 h 2005570"/>
                <a:gd name="connsiteX1" fmla="*/ 605927 w 3415229"/>
                <a:gd name="connsiteY1" fmla="*/ 683546 h 2005570"/>
                <a:gd name="connsiteX2" fmla="*/ 396607 w 3415229"/>
                <a:gd name="connsiteY2" fmla="*/ 716596 h 2005570"/>
                <a:gd name="connsiteX3" fmla="*/ 297455 w 3415229"/>
                <a:gd name="connsiteY3" fmla="*/ 749647 h 2005570"/>
                <a:gd name="connsiteX4" fmla="*/ 220337 w 3415229"/>
                <a:gd name="connsiteY4" fmla="*/ 771681 h 2005570"/>
                <a:gd name="connsiteX5" fmla="*/ 165253 w 3415229"/>
                <a:gd name="connsiteY5" fmla="*/ 804731 h 2005570"/>
                <a:gd name="connsiteX6" fmla="*/ 121185 w 3415229"/>
                <a:gd name="connsiteY6" fmla="*/ 859816 h 2005570"/>
                <a:gd name="connsiteX7" fmla="*/ 44067 w 3415229"/>
                <a:gd name="connsiteY7" fmla="*/ 981001 h 2005570"/>
                <a:gd name="connsiteX8" fmla="*/ 33050 w 3415229"/>
                <a:gd name="connsiteY8" fmla="*/ 1025069 h 2005570"/>
                <a:gd name="connsiteX9" fmla="*/ 11017 w 3415229"/>
                <a:gd name="connsiteY9" fmla="*/ 1091170 h 2005570"/>
                <a:gd name="connsiteX10" fmla="*/ 0 w 3415229"/>
                <a:gd name="connsiteY10" fmla="*/ 1146254 h 2005570"/>
                <a:gd name="connsiteX11" fmla="*/ 11017 w 3415229"/>
                <a:gd name="connsiteY11" fmla="*/ 1553878 h 2005570"/>
                <a:gd name="connsiteX12" fmla="*/ 22033 w 3415229"/>
                <a:gd name="connsiteY12" fmla="*/ 1597946 h 2005570"/>
                <a:gd name="connsiteX13" fmla="*/ 66101 w 3415229"/>
                <a:gd name="connsiteY13" fmla="*/ 1619979 h 2005570"/>
                <a:gd name="connsiteX14" fmla="*/ 88135 w 3415229"/>
                <a:gd name="connsiteY14" fmla="*/ 1664047 h 2005570"/>
                <a:gd name="connsiteX15" fmla="*/ 121185 w 3415229"/>
                <a:gd name="connsiteY15" fmla="*/ 1686081 h 2005570"/>
                <a:gd name="connsiteX16" fmla="*/ 165253 w 3415229"/>
                <a:gd name="connsiteY16" fmla="*/ 1741165 h 2005570"/>
                <a:gd name="connsiteX17" fmla="*/ 231354 w 3415229"/>
                <a:gd name="connsiteY17" fmla="*/ 1763199 h 2005570"/>
                <a:gd name="connsiteX18" fmla="*/ 264405 w 3415229"/>
                <a:gd name="connsiteY18" fmla="*/ 1796249 h 2005570"/>
                <a:gd name="connsiteX19" fmla="*/ 308472 w 3415229"/>
                <a:gd name="connsiteY19" fmla="*/ 1818283 h 2005570"/>
                <a:gd name="connsiteX20" fmla="*/ 418641 w 3415229"/>
                <a:gd name="connsiteY20" fmla="*/ 1906418 h 2005570"/>
                <a:gd name="connsiteX21" fmla="*/ 462708 w 3415229"/>
                <a:gd name="connsiteY21" fmla="*/ 1950485 h 2005570"/>
                <a:gd name="connsiteX22" fmla="*/ 495759 w 3415229"/>
                <a:gd name="connsiteY22" fmla="*/ 1983536 h 2005570"/>
                <a:gd name="connsiteX23" fmla="*/ 561860 w 3415229"/>
                <a:gd name="connsiteY23" fmla="*/ 2005570 h 2005570"/>
                <a:gd name="connsiteX24" fmla="*/ 661012 w 3415229"/>
                <a:gd name="connsiteY24" fmla="*/ 1994553 h 2005570"/>
                <a:gd name="connsiteX25" fmla="*/ 694062 w 3415229"/>
                <a:gd name="connsiteY25" fmla="*/ 1983536 h 2005570"/>
                <a:gd name="connsiteX26" fmla="*/ 749147 w 3415229"/>
                <a:gd name="connsiteY26" fmla="*/ 1972519 h 2005570"/>
                <a:gd name="connsiteX27" fmla="*/ 859315 w 3415229"/>
                <a:gd name="connsiteY27" fmla="*/ 1961502 h 2005570"/>
                <a:gd name="connsiteX28" fmla="*/ 903383 w 3415229"/>
                <a:gd name="connsiteY28" fmla="*/ 1950485 h 2005570"/>
                <a:gd name="connsiteX29" fmla="*/ 991518 w 3415229"/>
                <a:gd name="connsiteY29" fmla="*/ 1917435 h 2005570"/>
                <a:gd name="connsiteX30" fmla="*/ 1035585 w 3415229"/>
                <a:gd name="connsiteY30" fmla="*/ 1840317 h 2005570"/>
                <a:gd name="connsiteX31" fmla="*/ 1068636 w 3415229"/>
                <a:gd name="connsiteY31" fmla="*/ 1818283 h 2005570"/>
                <a:gd name="connsiteX32" fmla="*/ 1079653 w 3415229"/>
                <a:gd name="connsiteY32" fmla="*/ 1774216 h 2005570"/>
                <a:gd name="connsiteX33" fmla="*/ 1123720 w 3415229"/>
                <a:gd name="connsiteY33" fmla="*/ 1708114 h 2005570"/>
                <a:gd name="connsiteX34" fmla="*/ 1145754 w 3415229"/>
                <a:gd name="connsiteY34" fmla="*/ 1675064 h 2005570"/>
                <a:gd name="connsiteX35" fmla="*/ 1211855 w 3415229"/>
                <a:gd name="connsiteY35" fmla="*/ 1642013 h 2005570"/>
                <a:gd name="connsiteX36" fmla="*/ 1244906 w 3415229"/>
                <a:gd name="connsiteY36" fmla="*/ 1619979 h 2005570"/>
                <a:gd name="connsiteX37" fmla="*/ 1277956 w 3415229"/>
                <a:gd name="connsiteY37" fmla="*/ 1575912 h 2005570"/>
                <a:gd name="connsiteX38" fmla="*/ 1355074 w 3415229"/>
                <a:gd name="connsiteY38" fmla="*/ 1542861 h 2005570"/>
                <a:gd name="connsiteX39" fmla="*/ 1410159 w 3415229"/>
                <a:gd name="connsiteY39" fmla="*/ 1520828 h 2005570"/>
                <a:gd name="connsiteX40" fmla="*/ 1553378 w 3415229"/>
                <a:gd name="connsiteY40" fmla="*/ 1531844 h 2005570"/>
                <a:gd name="connsiteX41" fmla="*/ 1586429 w 3415229"/>
                <a:gd name="connsiteY41" fmla="*/ 1542861 h 2005570"/>
                <a:gd name="connsiteX42" fmla="*/ 1641513 w 3415229"/>
                <a:gd name="connsiteY42" fmla="*/ 1597946 h 2005570"/>
                <a:gd name="connsiteX43" fmla="*/ 1696597 w 3415229"/>
                <a:gd name="connsiteY43" fmla="*/ 1608963 h 2005570"/>
                <a:gd name="connsiteX44" fmla="*/ 1729648 w 3415229"/>
                <a:gd name="connsiteY44" fmla="*/ 1619979 h 2005570"/>
                <a:gd name="connsiteX45" fmla="*/ 1806766 w 3415229"/>
                <a:gd name="connsiteY45" fmla="*/ 1630996 h 2005570"/>
                <a:gd name="connsiteX46" fmla="*/ 1894901 w 3415229"/>
                <a:gd name="connsiteY46" fmla="*/ 1653030 h 2005570"/>
                <a:gd name="connsiteX47" fmla="*/ 1938968 w 3415229"/>
                <a:gd name="connsiteY47" fmla="*/ 1675064 h 2005570"/>
                <a:gd name="connsiteX48" fmla="*/ 1983036 w 3415229"/>
                <a:gd name="connsiteY48" fmla="*/ 1686081 h 2005570"/>
                <a:gd name="connsiteX49" fmla="*/ 2060154 w 3415229"/>
                <a:gd name="connsiteY49" fmla="*/ 1708114 h 2005570"/>
                <a:gd name="connsiteX50" fmla="*/ 2203373 w 3415229"/>
                <a:gd name="connsiteY50" fmla="*/ 1675064 h 2005570"/>
                <a:gd name="connsiteX51" fmla="*/ 2247441 w 3415229"/>
                <a:gd name="connsiteY51" fmla="*/ 1630996 h 2005570"/>
                <a:gd name="connsiteX52" fmla="*/ 2401677 w 3415229"/>
                <a:gd name="connsiteY52" fmla="*/ 1642013 h 2005570"/>
                <a:gd name="connsiteX53" fmla="*/ 2434727 w 3415229"/>
                <a:gd name="connsiteY53" fmla="*/ 1664047 h 2005570"/>
                <a:gd name="connsiteX54" fmla="*/ 2467778 w 3415229"/>
                <a:gd name="connsiteY54" fmla="*/ 1697097 h 2005570"/>
                <a:gd name="connsiteX55" fmla="*/ 2533879 w 3415229"/>
                <a:gd name="connsiteY55" fmla="*/ 1708114 h 2005570"/>
                <a:gd name="connsiteX56" fmla="*/ 2644048 w 3415229"/>
                <a:gd name="connsiteY56" fmla="*/ 1697097 h 2005570"/>
                <a:gd name="connsiteX57" fmla="*/ 2677099 w 3415229"/>
                <a:gd name="connsiteY57" fmla="*/ 1686081 h 2005570"/>
                <a:gd name="connsiteX58" fmla="*/ 2831335 w 3415229"/>
                <a:gd name="connsiteY58" fmla="*/ 1675064 h 2005570"/>
                <a:gd name="connsiteX59" fmla="*/ 2842352 w 3415229"/>
                <a:gd name="connsiteY59" fmla="*/ 1630996 h 2005570"/>
                <a:gd name="connsiteX60" fmla="*/ 2875402 w 3415229"/>
                <a:gd name="connsiteY60" fmla="*/ 1619979 h 2005570"/>
                <a:gd name="connsiteX61" fmla="*/ 2886419 w 3415229"/>
                <a:gd name="connsiteY61" fmla="*/ 1509811 h 2005570"/>
                <a:gd name="connsiteX62" fmla="*/ 2908453 w 3415229"/>
                <a:gd name="connsiteY62" fmla="*/ 1410659 h 2005570"/>
                <a:gd name="connsiteX63" fmla="*/ 2919470 w 3415229"/>
                <a:gd name="connsiteY63" fmla="*/ 1377608 h 2005570"/>
                <a:gd name="connsiteX64" fmla="*/ 2963537 w 3415229"/>
                <a:gd name="connsiteY64" fmla="*/ 1366591 h 2005570"/>
                <a:gd name="connsiteX65" fmla="*/ 3249976 w 3415229"/>
                <a:gd name="connsiteY65" fmla="*/ 1366591 h 2005570"/>
                <a:gd name="connsiteX66" fmla="*/ 3338111 w 3415229"/>
                <a:gd name="connsiteY66" fmla="*/ 1322524 h 2005570"/>
                <a:gd name="connsiteX67" fmla="*/ 3382178 w 3415229"/>
                <a:gd name="connsiteY67" fmla="*/ 1300490 h 2005570"/>
                <a:gd name="connsiteX68" fmla="*/ 3415229 w 3415229"/>
                <a:gd name="connsiteY68" fmla="*/ 1201338 h 2005570"/>
                <a:gd name="connsiteX69" fmla="*/ 3382178 w 3415229"/>
                <a:gd name="connsiteY69" fmla="*/ 1058119 h 2005570"/>
                <a:gd name="connsiteX70" fmla="*/ 3371161 w 3415229"/>
                <a:gd name="connsiteY70" fmla="*/ 1014052 h 2005570"/>
                <a:gd name="connsiteX71" fmla="*/ 3360144 w 3415229"/>
                <a:gd name="connsiteY71" fmla="*/ 892866 h 2005570"/>
                <a:gd name="connsiteX72" fmla="*/ 3338111 w 3415229"/>
                <a:gd name="connsiteY72" fmla="*/ 694563 h 2005570"/>
                <a:gd name="connsiteX73" fmla="*/ 3349127 w 3415229"/>
                <a:gd name="connsiteY73" fmla="*/ 419141 h 2005570"/>
                <a:gd name="connsiteX74" fmla="*/ 3360144 w 3415229"/>
                <a:gd name="connsiteY74" fmla="*/ 375073 h 2005570"/>
                <a:gd name="connsiteX75" fmla="*/ 3349127 w 3415229"/>
                <a:gd name="connsiteY75" fmla="*/ 264905 h 2005570"/>
                <a:gd name="connsiteX76" fmla="*/ 3360144 w 3415229"/>
                <a:gd name="connsiteY76" fmla="*/ 88635 h 2005570"/>
                <a:gd name="connsiteX77" fmla="*/ 3349127 w 3415229"/>
                <a:gd name="connsiteY77" fmla="*/ 11517 h 2005570"/>
                <a:gd name="connsiteX78" fmla="*/ 3260992 w 3415229"/>
                <a:gd name="connsiteY78" fmla="*/ 500 h 2005570"/>
                <a:gd name="connsiteX79" fmla="*/ 3051672 w 3415229"/>
                <a:gd name="connsiteY79" fmla="*/ 11517 h 2005570"/>
                <a:gd name="connsiteX80" fmla="*/ 3018621 w 3415229"/>
                <a:gd name="connsiteY80" fmla="*/ 22534 h 2005570"/>
                <a:gd name="connsiteX81" fmla="*/ 2941503 w 3415229"/>
                <a:gd name="connsiteY81" fmla="*/ 44567 h 2005570"/>
                <a:gd name="connsiteX82" fmla="*/ 2908453 w 3415229"/>
                <a:gd name="connsiteY82" fmla="*/ 66601 h 2005570"/>
                <a:gd name="connsiteX83" fmla="*/ 2875402 w 3415229"/>
                <a:gd name="connsiteY83" fmla="*/ 77618 h 2005570"/>
                <a:gd name="connsiteX84" fmla="*/ 2864385 w 3415229"/>
                <a:gd name="connsiteY84" fmla="*/ 110669 h 2005570"/>
                <a:gd name="connsiteX85" fmla="*/ 2853368 w 3415229"/>
                <a:gd name="connsiteY85" fmla="*/ 187787 h 2005570"/>
                <a:gd name="connsiteX86" fmla="*/ 2831335 w 3415229"/>
                <a:gd name="connsiteY86" fmla="*/ 253888 h 2005570"/>
                <a:gd name="connsiteX87" fmla="*/ 2820318 w 3415229"/>
                <a:gd name="connsiteY87" fmla="*/ 308972 h 2005570"/>
                <a:gd name="connsiteX88" fmla="*/ 2776250 w 3415229"/>
                <a:gd name="connsiteY88" fmla="*/ 397107 h 2005570"/>
                <a:gd name="connsiteX89" fmla="*/ 2732183 w 3415229"/>
                <a:gd name="connsiteY89" fmla="*/ 408124 h 2005570"/>
                <a:gd name="connsiteX90" fmla="*/ 2699132 w 3415229"/>
                <a:gd name="connsiteY90" fmla="*/ 419141 h 2005570"/>
                <a:gd name="connsiteX91" fmla="*/ 2555913 w 3415229"/>
                <a:gd name="connsiteY91" fmla="*/ 452191 h 2005570"/>
                <a:gd name="connsiteX92" fmla="*/ 2511846 w 3415229"/>
                <a:gd name="connsiteY92" fmla="*/ 463208 h 2005570"/>
                <a:gd name="connsiteX93" fmla="*/ 2401677 w 3415229"/>
                <a:gd name="connsiteY93" fmla="*/ 474225 h 2005570"/>
                <a:gd name="connsiteX94" fmla="*/ 2192356 w 3415229"/>
                <a:gd name="connsiteY94" fmla="*/ 452191 h 2005570"/>
                <a:gd name="connsiteX95" fmla="*/ 2126255 w 3415229"/>
                <a:gd name="connsiteY95" fmla="*/ 419141 h 2005570"/>
                <a:gd name="connsiteX96" fmla="*/ 1994053 w 3415229"/>
                <a:gd name="connsiteY96" fmla="*/ 441175 h 2005570"/>
                <a:gd name="connsiteX97" fmla="*/ 1916935 w 3415229"/>
                <a:gd name="connsiteY97" fmla="*/ 463208 h 2005570"/>
                <a:gd name="connsiteX98" fmla="*/ 1850833 w 3415229"/>
                <a:gd name="connsiteY98" fmla="*/ 529310 h 2005570"/>
                <a:gd name="connsiteX99" fmla="*/ 1839817 w 3415229"/>
                <a:gd name="connsiteY99" fmla="*/ 562360 h 2005570"/>
                <a:gd name="connsiteX100" fmla="*/ 1795749 w 3415229"/>
                <a:gd name="connsiteY100" fmla="*/ 639478 h 2005570"/>
                <a:gd name="connsiteX101" fmla="*/ 1806766 w 3415229"/>
                <a:gd name="connsiteY101" fmla="*/ 716596 h 2005570"/>
                <a:gd name="connsiteX102" fmla="*/ 1828800 w 3415229"/>
                <a:gd name="connsiteY102" fmla="*/ 782697 h 2005570"/>
                <a:gd name="connsiteX103" fmla="*/ 1839817 w 3415229"/>
                <a:gd name="connsiteY103" fmla="*/ 826765 h 2005570"/>
                <a:gd name="connsiteX104" fmla="*/ 1828800 w 3415229"/>
                <a:gd name="connsiteY104" fmla="*/ 892866 h 2005570"/>
                <a:gd name="connsiteX105" fmla="*/ 1817783 w 3415229"/>
                <a:gd name="connsiteY105" fmla="*/ 992018 h 2005570"/>
                <a:gd name="connsiteX106" fmla="*/ 1795749 w 3415229"/>
                <a:gd name="connsiteY106" fmla="*/ 947951 h 2005570"/>
                <a:gd name="connsiteX107" fmla="*/ 1762699 w 3415229"/>
                <a:gd name="connsiteY107" fmla="*/ 914900 h 2005570"/>
                <a:gd name="connsiteX108" fmla="*/ 1740665 w 3415229"/>
                <a:gd name="connsiteY108" fmla="*/ 848799 h 2005570"/>
                <a:gd name="connsiteX109" fmla="*/ 1729648 w 3415229"/>
                <a:gd name="connsiteY109" fmla="*/ 804731 h 2005570"/>
                <a:gd name="connsiteX110" fmla="*/ 1707614 w 3415229"/>
                <a:gd name="connsiteY110" fmla="*/ 760664 h 2005570"/>
                <a:gd name="connsiteX111" fmla="*/ 1696597 w 3415229"/>
                <a:gd name="connsiteY111" fmla="*/ 727613 h 2005570"/>
                <a:gd name="connsiteX112" fmla="*/ 1685580 w 3415229"/>
                <a:gd name="connsiteY112" fmla="*/ 683546 h 2005570"/>
                <a:gd name="connsiteX113" fmla="*/ 1641513 w 3415229"/>
                <a:gd name="connsiteY113" fmla="*/ 617444 h 2005570"/>
                <a:gd name="connsiteX114" fmla="*/ 1619479 w 3415229"/>
                <a:gd name="connsiteY114" fmla="*/ 551343 h 2005570"/>
                <a:gd name="connsiteX115" fmla="*/ 1586429 w 3415229"/>
                <a:gd name="connsiteY115" fmla="*/ 463208 h 2005570"/>
                <a:gd name="connsiteX116" fmla="*/ 1520327 w 3415229"/>
                <a:gd name="connsiteY116" fmla="*/ 408124 h 2005570"/>
                <a:gd name="connsiteX117" fmla="*/ 1476260 w 3415229"/>
                <a:gd name="connsiteY117" fmla="*/ 342023 h 2005570"/>
                <a:gd name="connsiteX118" fmla="*/ 1465243 w 3415229"/>
                <a:gd name="connsiteY118" fmla="*/ 308972 h 2005570"/>
                <a:gd name="connsiteX119" fmla="*/ 1388125 w 3415229"/>
                <a:gd name="connsiteY119" fmla="*/ 286938 h 2005570"/>
                <a:gd name="connsiteX120" fmla="*/ 1355074 w 3415229"/>
                <a:gd name="connsiteY120" fmla="*/ 275922 h 2005570"/>
                <a:gd name="connsiteX121" fmla="*/ 1277956 w 3415229"/>
                <a:gd name="connsiteY121" fmla="*/ 297955 h 2005570"/>
                <a:gd name="connsiteX122" fmla="*/ 1233889 w 3415229"/>
                <a:gd name="connsiteY122" fmla="*/ 308972 h 2005570"/>
                <a:gd name="connsiteX123" fmla="*/ 1189821 w 3415229"/>
                <a:gd name="connsiteY123" fmla="*/ 331006 h 2005570"/>
                <a:gd name="connsiteX124" fmla="*/ 1156771 w 3415229"/>
                <a:gd name="connsiteY124" fmla="*/ 342023 h 2005570"/>
                <a:gd name="connsiteX125" fmla="*/ 1101686 w 3415229"/>
                <a:gd name="connsiteY125" fmla="*/ 408124 h 2005570"/>
                <a:gd name="connsiteX126" fmla="*/ 1057619 w 3415229"/>
                <a:gd name="connsiteY126" fmla="*/ 474225 h 2005570"/>
                <a:gd name="connsiteX127" fmla="*/ 1035585 w 3415229"/>
                <a:gd name="connsiteY127" fmla="*/ 507276 h 2005570"/>
                <a:gd name="connsiteX128" fmla="*/ 1013552 w 3415229"/>
                <a:gd name="connsiteY128" fmla="*/ 595411 h 2005570"/>
                <a:gd name="connsiteX129" fmla="*/ 991518 w 3415229"/>
                <a:gd name="connsiteY129" fmla="*/ 705579 h 2005570"/>
                <a:gd name="connsiteX130" fmla="*/ 969484 w 3415229"/>
                <a:gd name="connsiteY130" fmla="*/ 749647 h 2005570"/>
                <a:gd name="connsiteX131" fmla="*/ 958467 w 3415229"/>
                <a:gd name="connsiteY131" fmla="*/ 782697 h 2005570"/>
                <a:gd name="connsiteX132" fmla="*/ 892366 w 3415229"/>
                <a:gd name="connsiteY132" fmla="*/ 760664 h 2005570"/>
                <a:gd name="connsiteX133" fmla="*/ 837282 w 3415229"/>
                <a:gd name="connsiteY133" fmla="*/ 716596 h 2005570"/>
                <a:gd name="connsiteX134" fmla="*/ 804231 w 3415229"/>
                <a:gd name="connsiteY134" fmla="*/ 683546 h 2005570"/>
                <a:gd name="connsiteX135" fmla="*/ 716096 w 3415229"/>
                <a:gd name="connsiteY135" fmla="*/ 661512 h 2005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3415229" h="2005570">
                  <a:moveTo>
                    <a:pt x="716096" y="661512"/>
                  </a:moveTo>
                  <a:cubicBezTo>
                    <a:pt x="683045" y="661512"/>
                    <a:pt x="642919" y="677705"/>
                    <a:pt x="605927" y="683546"/>
                  </a:cubicBezTo>
                  <a:cubicBezTo>
                    <a:pt x="536154" y="694563"/>
                    <a:pt x="465136" y="699464"/>
                    <a:pt x="396607" y="716596"/>
                  </a:cubicBezTo>
                  <a:cubicBezTo>
                    <a:pt x="322767" y="735056"/>
                    <a:pt x="380424" y="718533"/>
                    <a:pt x="297455" y="749647"/>
                  </a:cubicBezTo>
                  <a:cubicBezTo>
                    <a:pt x="265844" y="761501"/>
                    <a:pt x="255066" y="762999"/>
                    <a:pt x="220337" y="771681"/>
                  </a:cubicBezTo>
                  <a:cubicBezTo>
                    <a:pt x="201976" y="782698"/>
                    <a:pt x="181257" y="790505"/>
                    <a:pt x="165253" y="804731"/>
                  </a:cubicBezTo>
                  <a:cubicBezTo>
                    <a:pt x="147678" y="820353"/>
                    <a:pt x="135015" y="840799"/>
                    <a:pt x="121185" y="859816"/>
                  </a:cubicBezTo>
                  <a:cubicBezTo>
                    <a:pt x="89221" y="903767"/>
                    <a:pt x="71352" y="935527"/>
                    <a:pt x="44067" y="981001"/>
                  </a:cubicBezTo>
                  <a:cubicBezTo>
                    <a:pt x="40395" y="995690"/>
                    <a:pt x="37401" y="1010566"/>
                    <a:pt x="33050" y="1025069"/>
                  </a:cubicBezTo>
                  <a:cubicBezTo>
                    <a:pt x="26376" y="1047315"/>
                    <a:pt x="15572" y="1068396"/>
                    <a:pt x="11017" y="1091170"/>
                  </a:cubicBezTo>
                  <a:lnTo>
                    <a:pt x="0" y="1146254"/>
                  </a:lnTo>
                  <a:cubicBezTo>
                    <a:pt x="3672" y="1282129"/>
                    <a:pt x="4395" y="1418115"/>
                    <a:pt x="11017" y="1553878"/>
                  </a:cubicBezTo>
                  <a:cubicBezTo>
                    <a:pt x="11755" y="1569001"/>
                    <a:pt x="12340" y="1586314"/>
                    <a:pt x="22033" y="1597946"/>
                  </a:cubicBezTo>
                  <a:cubicBezTo>
                    <a:pt x="32547" y="1610563"/>
                    <a:pt x="51412" y="1612635"/>
                    <a:pt x="66101" y="1619979"/>
                  </a:cubicBezTo>
                  <a:cubicBezTo>
                    <a:pt x="73446" y="1634668"/>
                    <a:pt x="77621" y="1651430"/>
                    <a:pt x="88135" y="1664047"/>
                  </a:cubicBezTo>
                  <a:cubicBezTo>
                    <a:pt x="96611" y="1674219"/>
                    <a:pt x="112914" y="1675742"/>
                    <a:pt x="121185" y="1686081"/>
                  </a:cubicBezTo>
                  <a:cubicBezTo>
                    <a:pt x="159083" y="1733454"/>
                    <a:pt x="96664" y="1710681"/>
                    <a:pt x="165253" y="1741165"/>
                  </a:cubicBezTo>
                  <a:cubicBezTo>
                    <a:pt x="186477" y="1750598"/>
                    <a:pt x="231354" y="1763199"/>
                    <a:pt x="231354" y="1763199"/>
                  </a:cubicBezTo>
                  <a:cubicBezTo>
                    <a:pt x="242371" y="1774216"/>
                    <a:pt x="251727" y="1787193"/>
                    <a:pt x="264405" y="1796249"/>
                  </a:cubicBezTo>
                  <a:cubicBezTo>
                    <a:pt x="277769" y="1805795"/>
                    <a:pt x="295761" y="1807883"/>
                    <a:pt x="308472" y="1818283"/>
                  </a:cubicBezTo>
                  <a:cubicBezTo>
                    <a:pt x="425799" y="1914278"/>
                    <a:pt x="340880" y="1880498"/>
                    <a:pt x="418641" y="1906418"/>
                  </a:cubicBezTo>
                  <a:cubicBezTo>
                    <a:pt x="439626" y="1969373"/>
                    <a:pt x="412345" y="1916910"/>
                    <a:pt x="462708" y="1950485"/>
                  </a:cubicBezTo>
                  <a:cubicBezTo>
                    <a:pt x="475672" y="1959127"/>
                    <a:pt x="482139" y="1975969"/>
                    <a:pt x="495759" y="1983536"/>
                  </a:cubicBezTo>
                  <a:cubicBezTo>
                    <a:pt x="516062" y="1994815"/>
                    <a:pt x="561860" y="2005570"/>
                    <a:pt x="561860" y="2005570"/>
                  </a:cubicBezTo>
                  <a:cubicBezTo>
                    <a:pt x="594911" y="2001898"/>
                    <a:pt x="628210" y="2000020"/>
                    <a:pt x="661012" y="1994553"/>
                  </a:cubicBezTo>
                  <a:cubicBezTo>
                    <a:pt x="672467" y="1992644"/>
                    <a:pt x="682796" y="1986353"/>
                    <a:pt x="694062" y="1983536"/>
                  </a:cubicBezTo>
                  <a:cubicBezTo>
                    <a:pt x="712228" y="1978994"/>
                    <a:pt x="730586" y="1974994"/>
                    <a:pt x="749147" y="1972519"/>
                  </a:cubicBezTo>
                  <a:cubicBezTo>
                    <a:pt x="785729" y="1967641"/>
                    <a:pt x="822592" y="1965174"/>
                    <a:pt x="859315" y="1961502"/>
                  </a:cubicBezTo>
                  <a:cubicBezTo>
                    <a:pt x="874004" y="1957830"/>
                    <a:pt x="889206" y="1955801"/>
                    <a:pt x="903383" y="1950485"/>
                  </a:cubicBezTo>
                  <a:cubicBezTo>
                    <a:pt x="1018604" y="1907278"/>
                    <a:pt x="878401" y="1945714"/>
                    <a:pt x="991518" y="1917435"/>
                  </a:cubicBezTo>
                  <a:cubicBezTo>
                    <a:pt x="1004123" y="1879620"/>
                    <a:pt x="1002237" y="1873665"/>
                    <a:pt x="1035585" y="1840317"/>
                  </a:cubicBezTo>
                  <a:cubicBezTo>
                    <a:pt x="1044948" y="1830954"/>
                    <a:pt x="1057619" y="1825628"/>
                    <a:pt x="1068636" y="1818283"/>
                  </a:cubicBezTo>
                  <a:cubicBezTo>
                    <a:pt x="1072308" y="1803594"/>
                    <a:pt x="1072882" y="1787759"/>
                    <a:pt x="1079653" y="1774216"/>
                  </a:cubicBezTo>
                  <a:cubicBezTo>
                    <a:pt x="1091496" y="1750530"/>
                    <a:pt x="1109031" y="1730148"/>
                    <a:pt x="1123720" y="1708114"/>
                  </a:cubicBezTo>
                  <a:cubicBezTo>
                    <a:pt x="1131064" y="1697097"/>
                    <a:pt x="1134737" y="1682409"/>
                    <a:pt x="1145754" y="1675064"/>
                  </a:cubicBezTo>
                  <a:cubicBezTo>
                    <a:pt x="1240475" y="1611917"/>
                    <a:pt x="1120631" y="1687626"/>
                    <a:pt x="1211855" y="1642013"/>
                  </a:cubicBezTo>
                  <a:cubicBezTo>
                    <a:pt x="1223698" y="1636091"/>
                    <a:pt x="1233889" y="1627324"/>
                    <a:pt x="1244906" y="1619979"/>
                  </a:cubicBezTo>
                  <a:cubicBezTo>
                    <a:pt x="1255923" y="1605290"/>
                    <a:pt x="1264973" y="1588895"/>
                    <a:pt x="1277956" y="1575912"/>
                  </a:cubicBezTo>
                  <a:cubicBezTo>
                    <a:pt x="1307001" y="1546867"/>
                    <a:pt x="1317149" y="1555503"/>
                    <a:pt x="1355074" y="1542861"/>
                  </a:cubicBezTo>
                  <a:cubicBezTo>
                    <a:pt x="1373835" y="1536607"/>
                    <a:pt x="1391797" y="1528172"/>
                    <a:pt x="1410159" y="1520828"/>
                  </a:cubicBezTo>
                  <a:cubicBezTo>
                    <a:pt x="1457899" y="1524500"/>
                    <a:pt x="1505867" y="1525905"/>
                    <a:pt x="1553378" y="1531844"/>
                  </a:cubicBezTo>
                  <a:cubicBezTo>
                    <a:pt x="1564901" y="1533284"/>
                    <a:pt x="1577361" y="1535606"/>
                    <a:pt x="1586429" y="1542861"/>
                  </a:cubicBezTo>
                  <a:cubicBezTo>
                    <a:pt x="1633954" y="1580882"/>
                    <a:pt x="1579297" y="1574615"/>
                    <a:pt x="1641513" y="1597946"/>
                  </a:cubicBezTo>
                  <a:cubicBezTo>
                    <a:pt x="1659046" y="1604521"/>
                    <a:pt x="1678431" y="1604422"/>
                    <a:pt x="1696597" y="1608963"/>
                  </a:cubicBezTo>
                  <a:cubicBezTo>
                    <a:pt x="1707863" y="1611779"/>
                    <a:pt x="1718631" y="1616307"/>
                    <a:pt x="1729648" y="1619979"/>
                  </a:cubicBezTo>
                  <a:cubicBezTo>
                    <a:pt x="1787905" y="1600562"/>
                    <a:pt x="1738699" y="1608307"/>
                    <a:pt x="1806766" y="1630996"/>
                  </a:cubicBezTo>
                  <a:cubicBezTo>
                    <a:pt x="1835495" y="1640572"/>
                    <a:pt x="1894901" y="1653030"/>
                    <a:pt x="1894901" y="1653030"/>
                  </a:cubicBezTo>
                  <a:cubicBezTo>
                    <a:pt x="1909590" y="1660375"/>
                    <a:pt x="1923591" y="1669297"/>
                    <a:pt x="1938968" y="1675064"/>
                  </a:cubicBezTo>
                  <a:cubicBezTo>
                    <a:pt x="1953145" y="1680381"/>
                    <a:pt x="1968477" y="1681921"/>
                    <a:pt x="1983036" y="1686081"/>
                  </a:cubicBezTo>
                  <a:cubicBezTo>
                    <a:pt x="2093672" y="1717690"/>
                    <a:pt x="1922387" y="1673672"/>
                    <a:pt x="2060154" y="1708114"/>
                  </a:cubicBezTo>
                  <a:cubicBezTo>
                    <a:pt x="2107894" y="1697097"/>
                    <a:pt x="2158069" y="1693719"/>
                    <a:pt x="2203373" y="1675064"/>
                  </a:cubicBezTo>
                  <a:cubicBezTo>
                    <a:pt x="2222582" y="1667154"/>
                    <a:pt x="2226950" y="1634411"/>
                    <a:pt x="2247441" y="1630996"/>
                  </a:cubicBezTo>
                  <a:cubicBezTo>
                    <a:pt x="2298283" y="1622522"/>
                    <a:pt x="2350265" y="1638341"/>
                    <a:pt x="2401677" y="1642013"/>
                  </a:cubicBezTo>
                  <a:cubicBezTo>
                    <a:pt x="2412694" y="1649358"/>
                    <a:pt x="2424555" y="1655571"/>
                    <a:pt x="2434727" y="1664047"/>
                  </a:cubicBezTo>
                  <a:cubicBezTo>
                    <a:pt x="2446696" y="1674021"/>
                    <a:pt x="2453541" y="1690769"/>
                    <a:pt x="2467778" y="1697097"/>
                  </a:cubicBezTo>
                  <a:cubicBezTo>
                    <a:pt x="2488190" y="1706169"/>
                    <a:pt x="2511845" y="1704442"/>
                    <a:pt x="2533879" y="1708114"/>
                  </a:cubicBezTo>
                  <a:cubicBezTo>
                    <a:pt x="2570602" y="1704442"/>
                    <a:pt x="2607571" y="1702709"/>
                    <a:pt x="2644048" y="1697097"/>
                  </a:cubicBezTo>
                  <a:cubicBezTo>
                    <a:pt x="2655526" y="1695331"/>
                    <a:pt x="2665566" y="1687438"/>
                    <a:pt x="2677099" y="1686081"/>
                  </a:cubicBezTo>
                  <a:cubicBezTo>
                    <a:pt x="2728289" y="1680059"/>
                    <a:pt x="2779923" y="1678736"/>
                    <a:pt x="2831335" y="1675064"/>
                  </a:cubicBezTo>
                  <a:cubicBezTo>
                    <a:pt x="2835007" y="1660375"/>
                    <a:pt x="2832893" y="1642820"/>
                    <a:pt x="2842352" y="1630996"/>
                  </a:cubicBezTo>
                  <a:cubicBezTo>
                    <a:pt x="2849606" y="1621928"/>
                    <a:pt x="2871433" y="1630892"/>
                    <a:pt x="2875402" y="1619979"/>
                  </a:cubicBezTo>
                  <a:cubicBezTo>
                    <a:pt x="2888014" y="1585295"/>
                    <a:pt x="2881541" y="1546393"/>
                    <a:pt x="2886419" y="1509811"/>
                  </a:cubicBezTo>
                  <a:cubicBezTo>
                    <a:pt x="2889259" y="1488510"/>
                    <a:pt x="2901907" y="1433569"/>
                    <a:pt x="2908453" y="1410659"/>
                  </a:cubicBezTo>
                  <a:cubicBezTo>
                    <a:pt x="2911643" y="1399493"/>
                    <a:pt x="2910402" y="1384863"/>
                    <a:pt x="2919470" y="1377608"/>
                  </a:cubicBezTo>
                  <a:cubicBezTo>
                    <a:pt x="2931293" y="1368149"/>
                    <a:pt x="2948848" y="1370263"/>
                    <a:pt x="2963537" y="1366591"/>
                  </a:cubicBezTo>
                  <a:cubicBezTo>
                    <a:pt x="3061727" y="1374774"/>
                    <a:pt x="3151148" y="1389052"/>
                    <a:pt x="3249976" y="1366591"/>
                  </a:cubicBezTo>
                  <a:cubicBezTo>
                    <a:pt x="3282005" y="1359312"/>
                    <a:pt x="3308733" y="1337213"/>
                    <a:pt x="3338111" y="1322524"/>
                  </a:cubicBezTo>
                  <a:lnTo>
                    <a:pt x="3382178" y="1300490"/>
                  </a:lnTo>
                  <a:cubicBezTo>
                    <a:pt x="3400099" y="1264648"/>
                    <a:pt x="3415229" y="1244052"/>
                    <a:pt x="3415229" y="1201338"/>
                  </a:cubicBezTo>
                  <a:cubicBezTo>
                    <a:pt x="3415229" y="1124619"/>
                    <a:pt x="3399632" y="1127933"/>
                    <a:pt x="3382178" y="1058119"/>
                  </a:cubicBezTo>
                  <a:lnTo>
                    <a:pt x="3371161" y="1014052"/>
                  </a:lnTo>
                  <a:cubicBezTo>
                    <a:pt x="3367489" y="973657"/>
                    <a:pt x="3363255" y="933308"/>
                    <a:pt x="3360144" y="892866"/>
                  </a:cubicBezTo>
                  <a:cubicBezTo>
                    <a:pt x="3345997" y="708952"/>
                    <a:pt x="3367080" y="781475"/>
                    <a:pt x="3338111" y="694563"/>
                  </a:cubicBezTo>
                  <a:cubicBezTo>
                    <a:pt x="3341783" y="602756"/>
                    <a:pt x="3342806" y="510804"/>
                    <a:pt x="3349127" y="419141"/>
                  </a:cubicBezTo>
                  <a:cubicBezTo>
                    <a:pt x="3350169" y="404035"/>
                    <a:pt x="3360144" y="390214"/>
                    <a:pt x="3360144" y="375073"/>
                  </a:cubicBezTo>
                  <a:cubicBezTo>
                    <a:pt x="3360144" y="338167"/>
                    <a:pt x="3352799" y="301628"/>
                    <a:pt x="3349127" y="264905"/>
                  </a:cubicBezTo>
                  <a:cubicBezTo>
                    <a:pt x="3352799" y="206148"/>
                    <a:pt x="3360144" y="147506"/>
                    <a:pt x="3360144" y="88635"/>
                  </a:cubicBezTo>
                  <a:cubicBezTo>
                    <a:pt x="3360144" y="62668"/>
                    <a:pt x="3368535" y="28769"/>
                    <a:pt x="3349127" y="11517"/>
                  </a:cubicBezTo>
                  <a:cubicBezTo>
                    <a:pt x="3326998" y="-8153"/>
                    <a:pt x="3290370" y="4172"/>
                    <a:pt x="3260992" y="500"/>
                  </a:cubicBezTo>
                  <a:cubicBezTo>
                    <a:pt x="3191219" y="4172"/>
                    <a:pt x="3121255" y="5191"/>
                    <a:pt x="3051672" y="11517"/>
                  </a:cubicBezTo>
                  <a:cubicBezTo>
                    <a:pt x="3040107" y="12568"/>
                    <a:pt x="3029787" y="19344"/>
                    <a:pt x="3018621" y="22534"/>
                  </a:cubicBezTo>
                  <a:cubicBezTo>
                    <a:pt x="2921761" y="50209"/>
                    <a:pt x="3020768" y="18148"/>
                    <a:pt x="2941503" y="44567"/>
                  </a:cubicBezTo>
                  <a:cubicBezTo>
                    <a:pt x="2930486" y="51912"/>
                    <a:pt x="2920296" y="60680"/>
                    <a:pt x="2908453" y="66601"/>
                  </a:cubicBezTo>
                  <a:cubicBezTo>
                    <a:pt x="2898066" y="71795"/>
                    <a:pt x="2883614" y="69406"/>
                    <a:pt x="2875402" y="77618"/>
                  </a:cubicBezTo>
                  <a:cubicBezTo>
                    <a:pt x="2867190" y="85830"/>
                    <a:pt x="2868057" y="99652"/>
                    <a:pt x="2864385" y="110669"/>
                  </a:cubicBezTo>
                  <a:cubicBezTo>
                    <a:pt x="2860713" y="136375"/>
                    <a:pt x="2859207" y="162485"/>
                    <a:pt x="2853368" y="187787"/>
                  </a:cubicBezTo>
                  <a:cubicBezTo>
                    <a:pt x="2848146" y="210418"/>
                    <a:pt x="2835890" y="231114"/>
                    <a:pt x="2831335" y="253888"/>
                  </a:cubicBezTo>
                  <a:cubicBezTo>
                    <a:pt x="2827663" y="272249"/>
                    <a:pt x="2827040" y="291495"/>
                    <a:pt x="2820318" y="308972"/>
                  </a:cubicBezTo>
                  <a:cubicBezTo>
                    <a:pt x="2808527" y="339629"/>
                    <a:pt x="2808115" y="389140"/>
                    <a:pt x="2776250" y="397107"/>
                  </a:cubicBezTo>
                  <a:cubicBezTo>
                    <a:pt x="2761561" y="400779"/>
                    <a:pt x="2746742" y="403964"/>
                    <a:pt x="2732183" y="408124"/>
                  </a:cubicBezTo>
                  <a:cubicBezTo>
                    <a:pt x="2721017" y="411314"/>
                    <a:pt x="2710336" y="416085"/>
                    <a:pt x="2699132" y="419141"/>
                  </a:cubicBezTo>
                  <a:cubicBezTo>
                    <a:pt x="2580316" y="451546"/>
                    <a:pt x="2648430" y="431632"/>
                    <a:pt x="2555913" y="452191"/>
                  </a:cubicBezTo>
                  <a:cubicBezTo>
                    <a:pt x="2541132" y="455475"/>
                    <a:pt x="2526835" y="461067"/>
                    <a:pt x="2511846" y="463208"/>
                  </a:cubicBezTo>
                  <a:cubicBezTo>
                    <a:pt x="2475311" y="468427"/>
                    <a:pt x="2438400" y="470553"/>
                    <a:pt x="2401677" y="474225"/>
                  </a:cubicBezTo>
                  <a:cubicBezTo>
                    <a:pt x="2396947" y="473910"/>
                    <a:pt x="2241812" y="473386"/>
                    <a:pt x="2192356" y="452191"/>
                  </a:cubicBezTo>
                  <a:cubicBezTo>
                    <a:pt x="2042855" y="388120"/>
                    <a:pt x="2265530" y="465566"/>
                    <a:pt x="2126255" y="419141"/>
                  </a:cubicBezTo>
                  <a:cubicBezTo>
                    <a:pt x="2082188" y="426486"/>
                    <a:pt x="2037963" y="432942"/>
                    <a:pt x="1994053" y="441175"/>
                  </a:cubicBezTo>
                  <a:cubicBezTo>
                    <a:pt x="1962424" y="447105"/>
                    <a:pt x="1946169" y="453463"/>
                    <a:pt x="1916935" y="463208"/>
                  </a:cubicBezTo>
                  <a:cubicBezTo>
                    <a:pt x="1894901" y="485242"/>
                    <a:pt x="1860686" y="499748"/>
                    <a:pt x="1850833" y="529310"/>
                  </a:cubicBezTo>
                  <a:cubicBezTo>
                    <a:pt x="1847161" y="540327"/>
                    <a:pt x="1844391" y="551686"/>
                    <a:pt x="1839817" y="562360"/>
                  </a:cubicBezTo>
                  <a:cubicBezTo>
                    <a:pt x="1823044" y="601498"/>
                    <a:pt x="1817878" y="606286"/>
                    <a:pt x="1795749" y="639478"/>
                  </a:cubicBezTo>
                  <a:cubicBezTo>
                    <a:pt x="1799421" y="665184"/>
                    <a:pt x="1800927" y="691294"/>
                    <a:pt x="1806766" y="716596"/>
                  </a:cubicBezTo>
                  <a:cubicBezTo>
                    <a:pt x="1811989" y="739227"/>
                    <a:pt x="1823167" y="760165"/>
                    <a:pt x="1828800" y="782697"/>
                  </a:cubicBezTo>
                  <a:lnTo>
                    <a:pt x="1839817" y="826765"/>
                  </a:lnTo>
                  <a:cubicBezTo>
                    <a:pt x="1836145" y="848799"/>
                    <a:pt x="1831752" y="870724"/>
                    <a:pt x="1828800" y="892866"/>
                  </a:cubicBezTo>
                  <a:cubicBezTo>
                    <a:pt x="1824405" y="925828"/>
                    <a:pt x="1834892" y="963503"/>
                    <a:pt x="1817783" y="992018"/>
                  </a:cubicBezTo>
                  <a:cubicBezTo>
                    <a:pt x="1809334" y="1006100"/>
                    <a:pt x="1805295" y="961315"/>
                    <a:pt x="1795749" y="947951"/>
                  </a:cubicBezTo>
                  <a:cubicBezTo>
                    <a:pt x="1786693" y="935273"/>
                    <a:pt x="1773716" y="925917"/>
                    <a:pt x="1762699" y="914900"/>
                  </a:cubicBezTo>
                  <a:cubicBezTo>
                    <a:pt x="1755354" y="892866"/>
                    <a:pt x="1746298" y="871331"/>
                    <a:pt x="1740665" y="848799"/>
                  </a:cubicBezTo>
                  <a:cubicBezTo>
                    <a:pt x="1736993" y="834110"/>
                    <a:pt x="1734965" y="818908"/>
                    <a:pt x="1729648" y="804731"/>
                  </a:cubicBezTo>
                  <a:cubicBezTo>
                    <a:pt x="1723881" y="789354"/>
                    <a:pt x="1714083" y="775759"/>
                    <a:pt x="1707614" y="760664"/>
                  </a:cubicBezTo>
                  <a:cubicBezTo>
                    <a:pt x="1703039" y="749990"/>
                    <a:pt x="1699787" y="738779"/>
                    <a:pt x="1696597" y="727613"/>
                  </a:cubicBezTo>
                  <a:cubicBezTo>
                    <a:pt x="1692437" y="713054"/>
                    <a:pt x="1692351" y="697089"/>
                    <a:pt x="1685580" y="683546"/>
                  </a:cubicBezTo>
                  <a:cubicBezTo>
                    <a:pt x="1673737" y="659860"/>
                    <a:pt x="1649887" y="642566"/>
                    <a:pt x="1641513" y="617444"/>
                  </a:cubicBezTo>
                  <a:cubicBezTo>
                    <a:pt x="1634168" y="595410"/>
                    <a:pt x="1625112" y="573875"/>
                    <a:pt x="1619479" y="551343"/>
                  </a:cubicBezTo>
                  <a:cubicBezTo>
                    <a:pt x="1610608" y="515860"/>
                    <a:pt x="1608585" y="494226"/>
                    <a:pt x="1586429" y="463208"/>
                  </a:cubicBezTo>
                  <a:cubicBezTo>
                    <a:pt x="1567152" y="436220"/>
                    <a:pt x="1546679" y="425692"/>
                    <a:pt x="1520327" y="408124"/>
                  </a:cubicBezTo>
                  <a:cubicBezTo>
                    <a:pt x="1494135" y="329539"/>
                    <a:pt x="1531274" y="424543"/>
                    <a:pt x="1476260" y="342023"/>
                  </a:cubicBezTo>
                  <a:cubicBezTo>
                    <a:pt x="1469818" y="332360"/>
                    <a:pt x="1475091" y="315127"/>
                    <a:pt x="1465243" y="308972"/>
                  </a:cubicBezTo>
                  <a:cubicBezTo>
                    <a:pt x="1442572" y="294803"/>
                    <a:pt x="1413732" y="294620"/>
                    <a:pt x="1388125" y="286938"/>
                  </a:cubicBezTo>
                  <a:cubicBezTo>
                    <a:pt x="1377002" y="283601"/>
                    <a:pt x="1366091" y="279594"/>
                    <a:pt x="1355074" y="275922"/>
                  </a:cubicBezTo>
                  <a:lnTo>
                    <a:pt x="1277956" y="297955"/>
                  </a:lnTo>
                  <a:cubicBezTo>
                    <a:pt x="1263348" y="301939"/>
                    <a:pt x="1248066" y="303656"/>
                    <a:pt x="1233889" y="308972"/>
                  </a:cubicBezTo>
                  <a:cubicBezTo>
                    <a:pt x="1218512" y="314739"/>
                    <a:pt x="1204916" y="324537"/>
                    <a:pt x="1189821" y="331006"/>
                  </a:cubicBezTo>
                  <a:cubicBezTo>
                    <a:pt x="1179147" y="335580"/>
                    <a:pt x="1167788" y="338351"/>
                    <a:pt x="1156771" y="342023"/>
                  </a:cubicBezTo>
                  <a:cubicBezTo>
                    <a:pt x="1078024" y="460139"/>
                    <a:pt x="1200664" y="280866"/>
                    <a:pt x="1101686" y="408124"/>
                  </a:cubicBezTo>
                  <a:cubicBezTo>
                    <a:pt x="1085428" y="429027"/>
                    <a:pt x="1072308" y="452191"/>
                    <a:pt x="1057619" y="474225"/>
                  </a:cubicBezTo>
                  <a:lnTo>
                    <a:pt x="1035585" y="507276"/>
                  </a:lnTo>
                  <a:cubicBezTo>
                    <a:pt x="1028241" y="536654"/>
                    <a:pt x="1018530" y="565541"/>
                    <a:pt x="1013552" y="595411"/>
                  </a:cubicBezTo>
                  <a:cubicBezTo>
                    <a:pt x="1009744" y="618259"/>
                    <a:pt x="1001379" y="679283"/>
                    <a:pt x="991518" y="705579"/>
                  </a:cubicBezTo>
                  <a:cubicBezTo>
                    <a:pt x="985751" y="720956"/>
                    <a:pt x="975953" y="734552"/>
                    <a:pt x="969484" y="749647"/>
                  </a:cubicBezTo>
                  <a:cubicBezTo>
                    <a:pt x="964910" y="760321"/>
                    <a:pt x="962139" y="771680"/>
                    <a:pt x="958467" y="782697"/>
                  </a:cubicBezTo>
                  <a:cubicBezTo>
                    <a:pt x="936433" y="775353"/>
                    <a:pt x="905249" y="779989"/>
                    <a:pt x="892366" y="760664"/>
                  </a:cubicBezTo>
                  <a:cubicBezTo>
                    <a:pt x="863890" y="717951"/>
                    <a:pt x="882893" y="731800"/>
                    <a:pt x="837282" y="716596"/>
                  </a:cubicBezTo>
                  <a:cubicBezTo>
                    <a:pt x="826265" y="705579"/>
                    <a:pt x="818166" y="690514"/>
                    <a:pt x="804231" y="683546"/>
                  </a:cubicBezTo>
                  <a:cubicBezTo>
                    <a:pt x="780756" y="671809"/>
                    <a:pt x="749147" y="661512"/>
                    <a:pt x="716096" y="6615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8" name="مجموعة 7">
              <a:extLst>
                <a:ext uri="{FF2B5EF4-FFF2-40B4-BE49-F238E27FC236}">
                  <a16:creationId xmlns:a16="http://schemas.microsoft.com/office/drawing/2014/main" id="{9C15098F-C920-D277-B615-6333AFB5BE7F}"/>
                </a:ext>
              </a:extLst>
            </p:cNvPr>
            <p:cNvGrpSpPr/>
            <p:nvPr/>
          </p:nvGrpSpPr>
          <p:grpSpPr>
            <a:xfrm>
              <a:off x="2609285" y="1650249"/>
              <a:ext cx="6579685" cy="3557502"/>
              <a:chOff x="2609285" y="1650249"/>
              <a:chExt cx="6579685" cy="3557502"/>
            </a:xfrm>
          </p:grpSpPr>
          <p:sp>
            <p:nvSpPr>
              <p:cNvPr id="9" name="شكل بيضاوي 8">
                <a:extLst>
                  <a:ext uri="{FF2B5EF4-FFF2-40B4-BE49-F238E27FC236}">
                    <a16:creationId xmlns:a16="http://schemas.microsoft.com/office/drawing/2014/main" id="{4CF02004-6F0F-2B80-689F-0882EC5AC381}"/>
                  </a:ext>
                </a:extLst>
              </p:cNvPr>
              <p:cNvSpPr/>
              <p:nvPr/>
            </p:nvSpPr>
            <p:spPr>
              <a:xfrm>
                <a:off x="4836404" y="2357610"/>
                <a:ext cx="594911" cy="6499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pic>
            <p:nvPicPr>
              <p:cNvPr id="10" name="صورة 9">
                <a:extLst>
                  <a:ext uri="{FF2B5EF4-FFF2-40B4-BE49-F238E27FC236}">
                    <a16:creationId xmlns:a16="http://schemas.microsoft.com/office/drawing/2014/main" id="{22C01DAF-F8E0-6E76-FE1E-A7335A1B12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609285" y="1650249"/>
                <a:ext cx="6579685" cy="3557502"/>
              </a:xfrm>
              <a:prstGeom prst="rect">
                <a:avLst/>
              </a:prstGeom>
            </p:spPr>
          </p:pic>
        </p:grpSp>
      </p:grpSp>
      <p:pic>
        <p:nvPicPr>
          <p:cNvPr id="11" name="Google Shape;374;p39">
            <a:extLst>
              <a:ext uri="{FF2B5EF4-FFF2-40B4-BE49-F238E27FC236}">
                <a16:creationId xmlns:a16="http://schemas.microsoft.com/office/drawing/2014/main" id="{C2FD1771-A3E2-93EE-CC10-8052969A6AF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416698" y="3391776"/>
            <a:ext cx="4546687" cy="346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 can follow the rules">
            <a:hlinkClick r:id="" action="ppaction://media"/>
            <a:extLst>
              <a:ext uri="{FF2B5EF4-FFF2-40B4-BE49-F238E27FC236}">
                <a16:creationId xmlns:a16="http://schemas.microsoft.com/office/drawing/2014/main" id="{4F74292D-4C98-3595-D069-81D0FCC093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47395" y="3514153"/>
            <a:ext cx="4222658" cy="22855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صورة 12" descr="صورة تحتوي على نص, لقطة شاشة&#10;&#10;تم إنشاء الوصف تلقائياً">
            <a:extLst>
              <a:ext uri="{FF2B5EF4-FFF2-40B4-BE49-F238E27FC236}">
                <a16:creationId xmlns:a16="http://schemas.microsoft.com/office/drawing/2014/main" id="{4F09BB38-921F-F47A-D2A8-B19877CD3B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6734" y="-5627761"/>
            <a:ext cx="3978124" cy="562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8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9125AFD6-6080-4F10-0F15-538F78A6B35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-99392"/>
            <a:chExt cx="12192000" cy="6858000"/>
          </a:xfrm>
        </p:grpSpPr>
        <p:pic>
          <p:nvPicPr>
            <p:cNvPr id="3" name="صورة 2" descr="صورة تحتوي على نص, لقطة شاشة, التصميم&#10;&#10;تم إنشاء الوصف تلقائياً">
              <a:extLst>
                <a:ext uri="{FF2B5EF4-FFF2-40B4-BE49-F238E27FC236}">
                  <a16:creationId xmlns:a16="http://schemas.microsoft.com/office/drawing/2014/main" id="{97EB76BB-E011-EA52-CFAE-2C588E247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9392"/>
              <a:ext cx="12192000" cy="6858000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82CA0AA1-B469-2398-7BDF-1F603C3C619F}"/>
                </a:ext>
              </a:extLst>
            </p:cNvPr>
            <p:cNvSpPr/>
            <p:nvPr/>
          </p:nvSpPr>
          <p:spPr>
            <a:xfrm>
              <a:off x="1033670" y="745434"/>
              <a:ext cx="6082747" cy="5227983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6" name="عنصر نائب للمحتوى 2">
            <a:extLst>
              <a:ext uri="{FF2B5EF4-FFF2-40B4-BE49-F238E27FC236}">
                <a16:creationId xmlns:a16="http://schemas.microsoft.com/office/drawing/2014/main" id="{857BD2AF-7EE8-C1E2-72C8-51F358B4D0AB}"/>
              </a:ext>
            </a:extLst>
          </p:cNvPr>
          <p:cNvSpPr txBox="1">
            <a:spLocks/>
          </p:cNvSpPr>
          <p:nvPr/>
        </p:nvSpPr>
        <p:spPr>
          <a:xfrm>
            <a:off x="1033670" y="2291587"/>
            <a:ext cx="6487767" cy="3237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 … As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 + Adjective + As + Noun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ysClr val="windowText" lastClr="000000">
                    <a:alpha val="40000"/>
                  </a:sys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Ali</a:t>
            </a:r>
            <a:r>
              <a:rPr kumimoji="0" lang="en-US" sz="4800" b="0" i="0" u="none" strike="noStrike" kern="1200" cap="none" spc="0" normalizeH="0" noProof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as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tall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as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Ahmad </a:t>
            </a:r>
            <a:endParaRPr kumimoji="0" lang="ar-SA" sz="4800" b="0" i="0" u="none" strike="noStrike" kern="1200" cap="none" spc="0" normalizeH="0" baseline="0" noProof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ysClr val="windowText" lastClr="000000">
                    <a:alpha val="40000"/>
                  </a:sys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صورة 6" descr="صورة تحتوي على الرسومات, لقطة شاشة, الخط, شعار&#10;&#10;تم إنشاء الوصف تلقائياً">
            <a:hlinkClick r:id="rId3"/>
            <a:extLst>
              <a:ext uri="{FF2B5EF4-FFF2-40B4-BE49-F238E27FC236}">
                <a16:creationId xmlns:a16="http://schemas.microsoft.com/office/drawing/2014/main" id="{769B43F8-699D-9766-57ED-4B2FA80B97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274" y="483770"/>
            <a:ext cx="2711726" cy="1807817"/>
          </a:xfrm>
          <a:prstGeom prst="rect">
            <a:avLst/>
          </a:prstGeom>
        </p:spPr>
      </p:pic>
      <p:pic>
        <p:nvPicPr>
          <p:cNvPr id="8" name="صورة 7" descr="صورة تحتوي على شعار, الرسومات, رمز, قصاصة فنية&#10;&#10;تم إنشاء الوصف تلقائياً">
            <a:extLst>
              <a:ext uri="{FF2B5EF4-FFF2-40B4-BE49-F238E27FC236}">
                <a16:creationId xmlns:a16="http://schemas.microsoft.com/office/drawing/2014/main" id="{0BC8BE89-2144-72C2-7882-5BD4D42529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420" y="1032566"/>
            <a:ext cx="1007745" cy="75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6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9125AFD6-6080-4F10-0F15-538F78A6B35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-99392"/>
            <a:chExt cx="12192000" cy="6858000"/>
          </a:xfrm>
        </p:grpSpPr>
        <p:pic>
          <p:nvPicPr>
            <p:cNvPr id="3" name="صورة 2" descr="صورة تحتوي على نص, لقطة شاشة, التصميم&#10;&#10;تم إنشاء الوصف تلقائياً">
              <a:extLst>
                <a:ext uri="{FF2B5EF4-FFF2-40B4-BE49-F238E27FC236}">
                  <a16:creationId xmlns:a16="http://schemas.microsoft.com/office/drawing/2014/main" id="{97EB76BB-E011-EA52-CFAE-2C588E247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9392"/>
              <a:ext cx="12192000" cy="6858000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82CA0AA1-B469-2398-7BDF-1F603C3C619F}"/>
                </a:ext>
              </a:extLst>
            </p:cNvPr>
            <p:cNvSpPr/>
            <p:nvPr/>
          </p:nvSpPr>
          <p:spPr>
            <a:xfrm>
              <a:off x="1033670" y="745434"/>
              <a:ext cx="6082747" cy="5227983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782B524A-9EBF-6141-13F0-F70D38128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924" y="990355"/>
            <a:ext cx="8194350" cy="5022819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50C58F8F-5B5F-685E-F643-7E2187E84FF5}"/>
              </a:ext>
            </a:extLst>
          </p:cNvPr>
          <p:cNvSpPr/>
          <p:nvPr/>
        </p:nvSpPr>
        <p:spPr>
          <a:xfrm>
            <a:off x="3057275" y="1771782"/>
            <a:ext cx="31810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 rtl="0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cs typeface="Aharoni" panose="02010803020104030203" pitchFamily="2" charset="-79"/>
              </a:rPr>
              <a:t>a hippo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93E7EBF3-2571-1B2D-4C3C-05DC94641D10}"/>
              </a:ext>
            </a:extLst>
          </p:cNvPr>
          <p:cNvSpPr/>
          <p:nvPr/>
        </p:nvSpPr>
        <p:spPr>
          <a:xfrm>
            <a:off x="3574108" y="2271254"/>
            <a:ext cx="31810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 rtl="0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cs typeface="Aharoni" panose="02010803020104030203" pitchFamily="2" charset="-79"/>
              </a:rPr>
              <a:t>an elephant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F89A17C2-ACC4-20B2-5A47-11B03C9D9DF1}"/>
              </a:ext>
            </a:extLst>
          </p:cNvPr>
          <p:cNvSpPr/>
          <p:nvPr/>
        </p:nvSpPr>
        <p:spPr>
          <a:xfrm>
            <a:off x="3355449" y="2721114"/>
            <a:ext cx="31810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 rtl="0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cs typeface="Aharoni" panose="02010803020104030203" pitchFamily="2" charset="-79"/>
              </a:rPr>
              <a:t>a horse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B69D2C09-151E-02C0-828E-009A95EB3FA3}"/>
              </a:ext>
            </a:extLst>
          </p:cNvPr>
          <p:cNvSpPr/>
          <p:nvPr/>
        </p:nvSpPr>
        <p:spPr>
          <a:xfrm>
            <a:off x="3464778" y="3220586"/>
            <a:ext cx="31810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 rtl="0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cs typeface="Aharoni" panose="02010803020104030203" pitchFamily="2" charset="-79"/>
              </a:rPr>
              <a:t>a hippo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79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88DDD0D5-82BE-C39F-8864-EB11F6506475}"/>
              </a:ext>
            </a:extLst>
          </p:cNvPr>
          <p:cNvGrpSpPr/>
          <p:nvPr/>
        </p:nvGrpSpPr>
        <p:grpSpPr>
          <a:xfrm>
            <a:off x="0" y="-29817"/>
            <a:ext cx="12192000" cy="6858000"/>
            <a:chOff x="0" y="0"/>
            <a:chExt cx="12192000" cy="6858000"/>
          </a:xfrm>
        </p:grpSpPr>
        <p:pic>
          <p:nvPicPr>
            <p:cNvPr id="3" name="صورة 2" descr="صورة تحتوي على نص, لقطة شاشة, الخط, التصميم&#10;&#10;تم إنشاء الوصف تلقائياً">
              <a:extLst>
                <a:ext uri="{FF2B5EF4-FFF2-40B4-BE49-F238E27FC236}">
                  <a16:creationId xmlns:a16="http://schemas.microsoft.com/office/drawing/2014/main" id="{D714902C-19D8-AB55-5B30-BAA221E3A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D4B22BED-3BC5-28BE-AB1E-B53715B359D7}"/>
                </a:ext>
              </a:extLst>
            </p:cNvPr>
            <p:cNvSpPr/>
            <p:nvPr/>
          </p:nvSpPr>
          <p:spPr>
            <a:xfrm>
              <a:off x="3475051" y="1242390"/>
              <a:ext cx="6971969" cy="4598339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1E5D3D26-F871-5823-F10F-4EDA2FB5579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9493" y="408775"/>
            <a:ext cx="3971559" cy="76684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243A8FF-B866-4EB6-CAC5-07AE2FB9E8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6217" y="1250263"/>
            <a:ext cx="6346792" cy="2300417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2CC1AA97-4034-0FDB-537E-654BA5C94B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6217" y="3588370"/>
            <a:ext cx="6433630" cy="2860855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E9F102E-6E31-CD8B-EEDE-E38D830E25AD}"/>
              </a:ext>
            </a:extLst>
          </p:cNvPr>
          <p:cNvSpPr txBox="1"/>
          <p:nvPr/>
        </p:nvSpPr>
        <p:spPr>
          <a:xfrm>
            <a:off x="3276378" y="4281889"/>
            <a:ext cx="50936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D</a:t>
            </a: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F34A25F-E246-F85D-B3B1-CCC25994A0CD}"/>
              </a:ext>
            </a:extLst>
          </p:cNvPr>
          <p:cNvSpPr txBox="1"/>
          <p:nvPr/>
        </p:nvSpPr>
        <p:spPr>
          <a:xfrm>
            <a:off x="3284484" y="5677226"/>
            <a:ext cx="50936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E</a:t>
            </a: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4BFF8F07-981F-9BA6-D2CC-EF54CAAFA03E}"/>
              </a:ext>
            </a:extLst>
          </p:cNvPr>
          <p:cNvSpPr txBox="1"/>
          <p:nvPr/>
        </p:nvSpPr>
        <p:spPr>
          <a:xfrm>
            <a:off x="5373758" y="4280300"/>
            <a:ext cx="50936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A</a:t>
            </a: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3A52625-CE3F-6915-97C9-D778A223FE57}"/>
              </a:ext>
            </a:extLst>
          </p:cNvPr>
          <p:cNvSpPr txBox="1"/>
          <p:nvPr/>
        </p:nvSpPr>
        <p:spPr>
          <a:xfrm>
            <a:off x="5425910" y="5744069"/>
            <a:ext cx="50936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B</a:t>
            </a: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0CC27840-2E4C-C490-E289-E1955260FC08}"/>
              </a:ext>
            </a:extLst>
          </p:cNvPr>
          <p:cNvSpPr txBox="1"/>
          <p:nvPr/>
        </p:nvSpPr>
        <p:spPr>
          <a:xfrm>
            <a:off x="7567336" y="5744068"/>
            <a:ext cx="50936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C</a:t>
            </a: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pic>
        <p:nvPicPr>
          <p:cNvPr id="18" name="We Can 5 (2016) SB_CD 1_20">
            <a:hlinkClick r:id="" action="ppaction://media"/>
            <a:extLst>
              <a:ext uri="{FF2B5EF4-FFF2-40B4-BE49-F238E27FC236}">
                <a16:creationId xmlns:a16="http://schemas.microsoft.com/office/drawing/2014/main" id="{9C6A22F8-623A-473B-C694-774A223854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82194" y="4176213"/>
            <a:ext cx="940057" cy="94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17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29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88DDD0D5-82BE-C39F-8864-EB11F650647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صورة 2" descr="صورة تحتوي على نص, لقطة شاشة, الخط, التصميم&#10;&#10;تم إنشاء الوصف تلقائياً">
              <a:extLst>
                <a:ext uri="{FF2B5EF4-FFF2-40B4-BE49-F238E27FC236}">
                  <a16:creationId xmlns:a16="http://schemas.microsoft.com/office/drawing/2014/main" id="{D714902C-19D8-AB55-5B30-BAA221E3A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D4B22BED-3BC5-28BE-AB1E-B53715B359D7}"/>
                </a:ext>
              </a:extLst>
            </p:cNvPr>
            <p:cNvSpPr/>
            <p:nvPr/>
          </p:nvSpPr>
          <p:spPr>
            <a:xfrm>
              <a:off x="3475051" y="1242390"/>
              <a:ext cx="6971969" cy="4598339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23" name="صورة 22">
            <a:extLst>
              <a:ext uri="{FF2B5EF4-FFF2-40B4-BE49-F238E27FC236}">
                <a16:creationId xmlns:a16="http://schemas.microsoft.com/office/drawing/2014/main" id="{23756699-3269-14B5-91B7-96DD376032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9629" y="678113"/>
            <a:ext cx="7791112" cy="1188187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934C9AC3-5EE1-5F41-CD8A-E4167902D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1259" y="2045785"/>
            <a:ext cx="8686306" cy="2322005"/>
          </a:xfrm>
          <a:prstGeom prst="rect">
            <a:avLst/>
          </a:prstGeom>
        </p:spPr>
      </p:pic>
      <p:pic>
        <p:nvPicPr>
          <p:cNvPr id="27" name="صورة 26" descr="صورة تحتوي على الرسوم المتحركة, رسوم متحركة, توضيح, قصاصة فنية&#10;&#10;تم إنشاء الوصف تلقائياً">
            <a:extLst>
              <a:ext uri="{FF2B5EF4-FFF2-40B4-BE49-F238E27FC236}">
                <a16:creationId xmlns:a16="http://schemas.microsoft.com/office/drawing/2014/main" id="{494622C2-6C7F-8E43-6593-3740C33F1C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76" y="4812215"/>
            <a:ext cx="1857243" cy="185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86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29937054-830C-ADC8-F141-F3F525239BA9}"/>
              </a:ext>
            </a:extLst>
          </p:cNvPr>
          <p:cNvGrpSpPr/>
          <p:nvPr/>
        </p:nvGrpSpPr>
        <p:grpSpPr>
          <a:xfrm>
            <a:off x="-1" y="-9940"/>
            <a:ext cx="12204915" cy="6858000"/>
            <a:chOff x="-1" y="0"/>
            <a:chExt cx="12204915" cy="685800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6948F325-CBBC-7723-D952-E9B2F7D5AF89}"/>
                </a:ext>
              </a:extLst>
            </p:cNvPr>
            <p:cNvGrpSpPr/>
            <p:nvPr/>
          </p:nvGrpSpPr>
          <p:grpSpPr>
            <a:xfrm>
              <a:off x="-1" y="0"/>
              <a:ext cx="12204915" cy="6858000"/>
              <a:chOff x="-1" y="0"/>
              <a:chExt cx="12204915" cy="6858000"/>
            </a:xfrm>
          </p:grpSpPr>
          <p:pic>
            <p:nvPicPr>
              <p:cNvPr id="3" name="صورة 2" descr="صورة تحتوي على نص, التصميم&#10;&#10;تم إنشاء الوصف تلقائياً">
                <a:extLst>
                  <a:ext uri="{FF2B5EF4-FFF2-40B4-BE49-F238E27FC236}">
                    <a16:creationId xmlns:a16="http://schemas.microsoft.com/office/drawing/2014/main" id="{2970A20C-D3C2-851F-E93E-5CC4CA9B26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" y="0"/>
                <a:ext cx="12204915" cy="6858000"/>
              </a:xfrm>
              <a:prstGeom prst="rect">
                <a:avLst/>
              </a:prstGeom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ED8CCA7A-CBD7-1BEB-11D9-22E94979A132}"/>
                  </a:ext>
                </a:extLst>
              </p:cNvPr>
              <p:cNvSpPr/>
              <p:nvPr/>
            </p:nvSpPr>
            <p:spPr>
              <a:xfrm>
                <a:off x="663271" y="1337310"/>
                <a:ext cx="5546035" cy="2674620"/>
              </a:xfrm>
              <a:prstGeom prst="rect">
                <a:avLst/>
              </a:prstGeom>
              <a:solidFill>
                <a:srgbClr val="EEFC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</p:grpSp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064037B0-2153-A201-4301-C785B607FC54}"/>
                </a:ext>
              </a:extLst>
            </p:cNvPr>
            <p:cNvSpPr/>
            <p:nvPr/>
          </p:nvSpPr>
          <p:spPr>
            <a:xfrm>
              <a:off x="11150131" y="101379"/>
              <a:ext cx="757196" cy="2424651"/>
            </a:xfrm>
            <a:prstGeom prst="rect">
              <a:avLst/>
            </a:prstGeom>
            <a:solidFill>
              <a:srgbClr val="16B8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D90B1D90-C0B1-882E-6387-2FFAC5178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733" y="434608"/>
            <a:ext cx="3488353" cy="40280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01039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9125AFD6-6080-4F10-0F15-538F78A6B35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-99392"/>
            <a:chExt cx="12192000" cy="6858000"/>
          </a:xfrm>
        </p:grpSpPr>
        <p:pic>
          <p:nvPicPr>
            <p:cNvPr id="3" name="صورة 2" descr="صورة تحتوي على نص, لقطة شاشة, التصميم&#10;&#10;تم إنشاء الوصف تلقائياً">
              <a:extLst>
                <a:ext uri="{FF2B5EF4-FFF2-40B4-BE49-F238E27FC236}">
                  <a16:creationId xmlns:a16="http://schemas.microsoft.com/office/drawing/2014/main" id="{97EB76BB-E011-EA52-CFAE-2C588E247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9392"/>
              <a:ext cx="12192000" cy="6858000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82CA0AA1-B469-2398-7BDF-1F603C3C619F}"/>
                </a:ext>
              </a:extLst>
            </p:cNvPr>
            <p:cNvSpPr/>
            <p:nvPr/>
          </p:nvSpPr>
          <p:spPr>
            <a:xfrm>
              <a:off x="1033670" y="745434"/>
              <a:ext cx="6082747" cy="5227983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" name="صورة 1" descr="صورة تحتوي على نص, ماء, سمك, تحت الماء&#10;&#10;تم إنشاء الوصف تلقائياً">
            <a:extLst>
              <a:ext uri="{FF2B5EF4-FFF2-40B4-BE49-F238E27FC236}">
                <a16:creationId xmlns:a16="http://schemas.microsoft.com/office/drawing/2014/main" id="{EBF59166-9CCF-3108-85D7-3CF0BDE6F5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903" y="367147"/>
            <a:ext cx="4254932" cy="61237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97016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B8D6CCB3-CAB0-2840-FB46-00FAA5064D5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صورة 2" descr="صورة تحتوي على نص, اللافقاريات البحرية, الإبداع&#10;&#10;تم إنشاء الوصف تلقائياً">
              <a:extLst>
                <a:ext uri="{FF2B5EF4-FFF2-40B4-BE49-F238E27FC236}">
                  <a16:creationId xmlns:a16="http://schemas.microsoft.com/office/drawing/2014/main" id="{440567FE-A4DE-DF3C-A3CA-EBF4A333A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614ECE83-9B96-3750-CD88-5562C083EC8D}"/>
                </a:ext>
              </a:extLst>
            </p:cNvPr>
            <p:cNvSpPr/>
            <p:nvPr/>
          </p:nvSpPr>
          <p:spPr>
            <a:xfrm>
              <a:off x="766141" y="1415829"/>
              <a:ext cx="5040299" cy="3796251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F3CB191C-63F8-E683-BA4D-A6A0456FE2D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5633" y="1260572"/>
            <a:ext cx="5881314" cy="395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526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FE3FE70C-1074-8C56-638C-942AC48F911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صورة 2" descr="صورة تحتوي على نص, سمك, توضيح&#10;&#10;تم إنشاء الوصف تلقائياً">
              <a:extLst>
                <a:ext uri="{FF2B5EF4-FFF2-40B4-BE49-F238E27FC236}">
                  <a16:creationId xmlns:a16="http://schemas.microsoft.com/office/drawing/2014/main" id="{1B871075-8ADF-3334-A519-0C8D6481F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375A396F-B045-7FC0-06AC-E4B615FF967D}"/>
                </a:ext>
              </a:extLst>
            </p:cNvPr>
            <p:cNvSpPr/>
            <p:nvPr/>
          </p:nvSpPr>
          <p:spPr>
            <a:xfrm>
              <a:off x="7673008" y="516834"/>
              <a:ext cx="3129170" cy="2643809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D3EE9304-FE04-A00C-1940-FB6F7C1AC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805" y="138588"/>
            <a:ext cx="10050169" cy="658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821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B83E3C57-15A0-6025-06B6-E1A27265EFE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FD426828-6F1F-C5F4-9B25-1D074BD38E5D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5" name="مجموعة 4">
                <a:extLst>
                  <a:ext uri="{FF2B5EF4-FFF2-40B4-BE49-F238E27FC236}">
                    <a16:creationId xmlns:a16="http://schemas.microsoft.com/office/drawing/2014/main" id="{DD9BB953-8DA2-7560-FF50-EBD13F5E60A6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pic>
              <p:nvPicPr>
                <p:cNvPr id="3" name="صورة 2" descr="صورة تحتوي على نص, شعار, الرسومات, تصميم الجرافيك&#10;&#10;تم إنشاء الوصف تلقائياً">
                  <a:extLst>
                    <a:ext uri="{FF2B5EF4-FFF2-40B4-BE49-F238E27FC236}">
                      <a16:creationId xmlns:a16="http://schemas.microsoft.com/office/drawing/2014/main" id="{97A57A89-670B-84B5-8513-AEDE5DCED5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</p:spPr>
            </p:pic>
            <p:sp>
              <p:nvSpPr>
                <p:cNvPr id="4" name="مستطيل 3">
                  <a:extLst>
                    <a:ext uri="{FF2B5EF4-FFF2-40B4-BE49-F238E27FC236}">
                      <a16:creationId xmlns:a16="http://schemas.microsoft.com/office/drawing/2014/main" id="{C6CB86C7-9CF0-EE1C-99E4-4D839BFE594E}"/>
                    </a:ext>
                  </a:extLst>
                </p:cNvPr>
                <p:cNvSpPr/>
                <p:nvPr/>
              </p:nvSpPr>
              <p:spPr>
                <a:xfrm>
                  <a:off x="5516218" y="1530626"/>
                  <a:ext cx="4303644" cy="2753139"/>
                </a:xfrm>
                <a:prstGeom prst="rect">
                  <a:avLst/>
                </a:prstGeom>
                <a:solidFill>
                  <a:srgbClr val="EEFC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dirty="0"/>
                </a:p>
              </p:txBody>
            </p:sp>
          </p:grpSp>
          <p:pic>
            <p:nvPicPr>
              <p:cNvPr id="6" name="صورة 5">
                <a:extLst>
                  <a:ext uri="{FF2B5EF4-FFF2-40B4-BE49-F238E27FC236}">
                    <a16:creationId xmlns:a16="http://schemas.microsoft.com/office/drawing/2014/main" id="{763FE289-705D-6823-E648-69958D0A02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7937052" cy="6858000"/>
              </a:xfrm>
              <a:prstGeom prst="rect">
                <a:avLst/>
              </a:prstGeom>
            </p:spPr>
          </p:pic>
        </p:grpSp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ECC50E27-A519-3997-251B-AA8017BE558D}"/>
                </a:ext>
              </a:extLst>
            </p:cNvPr>
            <p:cNvSpPr/>
            <p:nvPr/>
          </p:nvSpPr>
          <p:spPr>
            <a:xfrm>
              <a:off x="11155680" y="261257"/>
              <a:ext cx="849086" cy="2259874"/>
            </a:xfrm>
            <a:prstGeom prst="rect">
              <a:avLst/>
            </a:prstGeom>
            <a:solidFill>
              <a:srgbClr val="16B8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8" name="Picture 2">
            <a:extLst>
              <a:ext uri="{FF2B5EF4-FFF2-40B4-BE49-F238E27FC236}">
                <a16:creationId xmlns:a16="http://schemas.microsoft.com/office/drawing/2014/main" id="{77F89F22-212D-47E5-CBB0-C42B82D64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385" y="699655"/>
            <a:ext cx="7096125" cy="4572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0B5EE677-1066-B41F-D76E-F44DD841F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116" y="1489807"/>
            <a:ext cx="3757157" cy="4203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C2F30DFC-6B8D-6EAA-2A6E-E3BCE6A5F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51" y="1392846"/>
            <a:ext cx="4359871" cy="4444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شكل حر 1">
            <a:extLst>
              <a:ext uri="{FF2B5EF4-FFF2-40B4-BE49-F238E27FC236}">
                <a16:creationId xmlns:a16="http://schemas.microsoft.com/office/drawing/2014/main" id="{C65FF02B-E719-C3DC-FD47-9941B71989BC}"/>
              </a:ext>
            </a:extLst>
          </p:cNvPr>
          <p:cNvSpPr/>
          <p:nvPr/>
        </p:nvSpPr>
        <p:spPr>
          <a:xfrm>
            <a:off x="4853415" y="1815057"/>
            <a:ext cx="3447393" cy="1786759"/>
          </a:xfrm>
          <a:custGeom>
            <a:avLst/>
            <a:gdLst>
              <a:gd name="connsiteX0" fmla="*/ 0 w 3447393"/>
              <a:gd name="connsiteY0" fmla="*/ 0 h 1786759"/>
              <a:gd name="connsiteX1" fmla="*/ 63062 w 3447393"/>
              <a:gd name="connsiteY1" fmla="*/ 10511 h 1786759"/>
              <a:gd name="connsiteX2" fmla="*/ 94593 w 3447393"/>
              <a:gd name="connsiteY2" fmla="*/ 31532 h 1786759"/>
              <a:gd name="connsiteX3" fmla="*/ 178676 w 3447393"/>
              <a:gd name="connsiteY3" fmla="*/ 52552 h 1786759"/>
              <a:gd name="connsiteX4" fmla="*/ 231227 w 3447393"/>
              <a:gd name="connsiteY4" fmla="*/ 73573 h 1786759"/>
              <a:gd name="connsiteX5" fmla="*/ 294289 w 3447393"/>
              <a:gd name="connsiteY5" fmla="*/ 94594 h 1786759"/>
              <a:gd name="connsiteX6" fmla="*/ 325820 w 3447393"/>
              <a:gd name="connsiteY6" fmla="*/ 115614 h 1786759"/>
              <a:gd name="connsiteX7" fmla="*/ 357352 w 3447393"/>
              <a:gd name="connsiteY7" fmla="*/ 126125 h 1786759"/>
              <a:gd name="connsiteX8" fmla="*/ 399393 w 3447393"/>
              <a:gd name="connsiteY8" fmla="*/ 147145 h 1786759"/>
              <a:gd name="connsiteX9" fmla="*/ 430924 w 3447393"/>
              <a:gd name="connsiteY9" fmla="*/ 157656 h 1786759"/>
              <a:gd name="connsiteX10" fmla="*/ 472965 w 3447393"/>
              <a:gd name="connsiteY10" fmla="*/ 178676 h 1786759"/>
              <a:gd name="connsiteX11" fmla="*/ 546538 w 3447393"/>
              <a:gd name="connsiteY11" fmla="*/ 199697 h 1786759"/>
              <a:gd name="connsiteX12" fmla="*/ 588579 w 3447393"/>
              <a:gd name="connsiteY12" fmla="*/ 220718 h 1786759"/>
              <a:gd name="connsiteX13" fmla="*/ 641131 w 3447393"/>
              <a:gd name="connsiteY13" fmla="*/ 241738 h 1786759"/>
              <a:gd name="connsiteX14" fmla="*/ 672662 w 3447393"/>
              <a:gd name="connsiteY14" fmla="*/ 262759 h 1786759"/>
              <a:gd name="connsiteX15" fmla="*/ 788276 w 3447393"/>
              <a:gd name="connsiteY15" fmla="*/ 304800 h 1786759"/>
              <a:gd name="connsiteX16" fmla="*/ 819807 w 3447393"/>
              <a:gd name="connsiteY16" fmla="*/ 325821 h 1786759"/>
              <a:gd name="connsiteX17" fmla="*/ 882869 w 3447393"/>
              <a:gd name="connsiteY17" fmla="*/ 357352 h 1786759"/>
              <a:gd name="connsiteX18" fmla="*/ 924910 w 3447393"/>
              <a:gd name="connsiteY18" fmla="*/ 388883 h 1786759"/>
              <a:gd name="connsiteX19" fmla="*/ 966952 w 3447393"/>
              <a:gd name="connsiteY19" fmla="*/ 399394 h 1786759"/>
              <a:gd name="connsiteX20" fmla="*/ 1008993 w 3447393"/>
              <a:gd name="connsiteY20" fmla="*/ 430925 h 1786759"/>
              <a:gd name="connsiteX21" fmla="*/ 1040524 w 3447393"/>
              <a:gd name="connsiteY21" fmla="*/ 441435 h 1786759"/>
              <a:gd name="connsiteX22" fmla="*/ 1093076 w 3447393"/>
              <a:gd name="connsiteY22" fmla="*/ 483476 h 1786759"/>
              <a:gd name="connsiteX23" fmla="*/ 1166648 w 3447393"/>
              <a:gd name="connsiteY23" fmla="*/ 515007 h 1786759"/>
              <a:gd name="connsiteX24" fmla="*/ 1229710 w 3447393"/>
              <a:gd name="connsiteY24" fmla="*/ 557049 h 1786759"/>
              <a:gd name="connsiteX25" fmla="*/ 1271752 w 3447393"/>
              <a:gd name="connsiteY25" fmla="*/ 588580 h 1786759"/>
              <a:gd name="connsiteX26" fmla="*/ 1313793 w 3447393"/>
              <a:gd name="connsiteY26" fmla="*/ 609600 h 1786759"/>
              <a:gd name="connsiteX27" fmla="*/ 1345324 w 3447393"/>
              <a:gd name="connsiteY27" fmla="*/ 630621 h 1786759"/>
              <a:gd name="connsiteX28" fmla="*/ 1376855 w 3447393"/>
              <a:gd name="connsiteY28" fmla="*/ 641132 h 1786759"/>
              <a:gd name="connsiteX29" fmla="*/ 1450427 w 3447393"/>
              <a:gd name="connsiteY29" fmla="*/ 693683 h 1786759"/>
              <a:gd name="connsiteX30" fmla="*/ 1492469 w 3447393"/>
              <a:gd name="connsiteY30" fmla="*/ 714704 h 1786759"/>
              <a:gd name="connsiteX31" fmla="*/ 1555531 w 3447393"/>
              <a:gd name="connsiteY31" fmla="*/ 746235 h 1786759"/>
              <a:gd name="connsiteX32" fmla="*/ 1629103 w 3447393"/>
              <a:gd name="connsiteY32" fmla="*/ 788276 h 1786759"/>
              <a:gd name="connsiteX33" fmla="*/ 1702676 w 3447393"/>
              <a:gd name="connsiteY33" fmla="*/ 830318 h 1786759"/>
              <a:gd name="connsiteX34" fmla="*/ 1797269 w 3447393"/>
              <a:gd name="connsiteY34" fmla="*/ 872359 h 1786759"/>
              <a:gd name="connsiteX35" fmla="*/ 1860331 w 3447393"/>
              <a:gd name="connsiteY35" fmla="*/ 914400 h 1786759"/>
              <a:gd name="connsiteX36" fmla="*/ 1902372 w 3447393"/>
              <a:gd name="connsiteY36" fmla="*/ 935421 h 1786759"/>
              <a:gd name="connsiteX37" fmla="*/ 1965434 w 3447393"/>
              <a:gd name="connsiteY37" fmla="*/ 977463 h 1786759"/>
              <a:gd name="connsiteX38" fmla="*/ 2007476 w 3447393"/>
              <a:gd name="connsiteY38" fmla="*/ 987973 h 1786759"/>
              <a:gd name="connsiteX39" fmla="*/ 2154620 w 3447393"/>
              <a:gd name="connsiteY39" fmla="*/ 1051035 h 1786759"/>
              <a:gd name="connsiteX40" fmla="*/ 2186152 w 3447393"/>
              <a:gd name="connsiteY40" fmla="*/ 1061545 h 1786759"/>
              <a:gd name="connsiteX41" fmla="*/ 2249214 w 3447393"/>
              <a:gd name="connsiteY41" fmla="*/ 1093076 h 1786759"/>
              <a:gd name="connsiteX42" fmla="*/ 2280745 w 3447393"/>
              <a:gd name="connsiteY42" fmla="*/ 1114097 h 1786759"/>
              <a:gd name="connsiteX43" fmla="*/ 2333296 w 3447393"/>
              <a:gd name="connsiteY43" fmla="*/ 1124607 h 1786759"/>
              <a:gd name="connsiteX44" fmla="*/ 2396358 w 3447393"/>
              <a:gd name="connsiteY44" fmla="*/ 1156138 h 1786759"/>
              <a:gd name="connsiteX45" fmla="*/ 2511972 w 3447393"/>
              <a:gd name="connsiteY45" fmla="*/ 1198180 h 1786759"/>
              <a:gd name="connsiteX46" fmla="*/ 2543503 w 3447393"/>
              <a:gd name="connsiteY46" fmla="*/ 1219200 h 1786759"/>
              <a:gd name="connsiteX47" fmla="*/ 2575034 w 3447393"/>
              <a:gd name="connsiteY47" fmla="*/ 1229711 h 1786759"/>
              <a:gd name="connsiteX48" fmla="*/ 2606565 w 3447393"/>
              <a:gd name="connsiteY48" fmla="*/ 1250732 h 1786759"/>
              <a:gd name="connsiteX49" fmla="*/ 2680138 w 3447393"/>
              <a:gd name="connsiteY49" fmla="*/ 1282263 h 1786759"/>
              <a:gd name="connsiteX50" fmla="*/ 2711669 w 3447393"/>
              <a:gd name="connsiteY50" fmla="*/ 1303283 h 1786759"/>
              <a:gd name="connsiteX51" fmla="*/ 2774731 w 3447393"/>
              <a:gd name="connsiteY51" fmla="*/ 1324304 h 1786759"/>
              <a:gd name="connsiteX52" fmla="*/ 2869324 w 3447393"/>
              <a:gd name="connsiteY52" fmla="*/ 1366345 h 1786759"/>
              <a:gd name="connsiteX53" fmla="*/ 2900855 w 3447393"/>
              <a:gd name="connsiteY53" fmla="*/ 1397876 h 1786759"/>
              <a:gd name="connsiteX54" fmla="*/ 2932386 w 3447393"/>
              <a:gd name="connsiteY54" fmla="*/ 1408387 h 1786759"/>
              <a:gd name="connsiteX55" fmla="*/ 2963917 w 3447393"/>
              <a:gd name="connsiteY55" fmla="*/ 1429407 h 1786759"/>
              <a:gd name="connsiteX56" fmla="*/ 2995448 w 3447393"/>
              <a:gd name="connsiteY56" fmla="*/ 1439918 h 1786759"/>
              <a:gd name="connsiteX57" fmla="*/ 3026979 w 3447393"/>
              <a:gd name="connsiteY57" fmla="*/ 1460938 h 1786759"/>
              <a:gd name="connsiteX58" fmla="*/ 3058510 w 3447393"/>
              <a:gd name="connsiteY58" fmla="*/ 1492469 h 1786759"/>
              <a:gd name="connsiteX59" fmla="*/ 3100552 w 3447393"/>
              <a:gd name="connsiteY59" fmla="*/ 1502980 h 1786759"/>
              <a:gd name="connsiteX60" fmla="*/ 3163614 w 3447393"/>
              <a:gd name="connsiteY60" fmla="*/ 1555532 h 1786759"/>
              <a:gd name="connsiteX61" fmla="*/ 3195145 w 3447393"/>
              <a:gd name="connsiteY61" fmla="*/ 1587063 h 1786759"/>
              <a:gd name="connsiteX62" fmla="*/ 3226676 w 3447393"/>
              <a:gd name="connsiteY62" fmla="*/ 1608083 h 1786759"/>
              <a:gd name="connsiteX63" fmla="*/ 3258207 w 3447393"/>
              <a:gd name="connsiteY63" fmla="*/ 1639614 h 1786759"/>
              <a:gd name="connsiteX64" fmla="*/ 3342289 w 3447393"/>
              <a:gd name="connsiteY64" fmla="*/ 1692166 h 1786759"/>
              <a:gd name="connsiteX65" fmla="*/ 3373820 w 3447393"/>
              <a:gd name="connsiteY65" fmla="*/ 1723697 h 1786759"/>
              <a:gd name="connsiteX66" fmla="*/ 3405352 w 3447393"/>
              <a:gd name="connsiteY66" fmla="*/ 1744718 h 1786759"/>
              <a:gd name="connsiteX67" fmla="*/ 3447393 w 3447393"/>
              <a:gd name="connsiteY67" fmla="*/ 1786759 h 1786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447393" h="1786759">
                <a:moveTo>
                  <a:pt x="0" y="0"/>
                </a:moveTo>
                <a:cubicBezTo>
                  <a:pt x="21021" y="3504"/>
                  <a:pt x="42845" y="3772"/>
                  <a:pt x="63062" y="10511"/>
                </a:cubicBezTo>
                <a:cubicBezTo>
                  <a:pt x="75046" y="14506"/>
                  <a:pt x="83295" y="25883"/>
                  <a:pt x="94593" y="31532"/>
                </a:cubicBezTo>
                <a:cubicBezTo>
                  <a:pt x="116138" y="42304"/>
                  <a:pt x="158690" y="48555"/>
                  <a:pt x="178676" y="52552"/>
                </a:cubicBezTo>
                <a:cubicBezTo>
                  <a:pt x="196193" y="59559"/>
                  <a:pt x="213496" y="67125"/>
                  <a:pt x="231227" y="73573"/>
                </a:cubicBezTo>
                <a:cubicBezTo>
                  <a:pt x="252051" y="81145"/>
                  <a:pt x="275852" y="82303"/>
                  <a:pt x="294289" y="94594"/>
                </a:cubicBezTo>
                <a:cubicBezTo>
                  <a:pt x="304799" y="101601"/>
                  <a:pt x="314522" y="109965"/>
                  <a:pt x="325820" y="115614"/>
                </a:cubicBezTo>
                <a:cubicBezTo>
                  <a:pt x="335730" y="120569"/>
                  <a:pt x="347169" y="121761"/>
                  <a:pt x="357352" y="126125"/>
                </a:cubicBezTo>
                <a:cubicBezTo>
                  <a:pt x="371753" y="132297"/>
                  <a:pt x="384992" y="140973"/>
                  <a:pt x="399393" y="147145"/>
                </a:cubicBezTo>
                <a:cubicBezTo>
                  <a:pt x="409576" y="151509"/>
                  <a:pt x="420741" y="153292"/>
                  <a:pt x="430924" y="157656"/>
                </a:cubicBezTo>
                <a:cubicBezTo>
                  <a:pt x="445325" y="163828"/>
                  <a:pt x="458295" y="173175"/>
                  <a:pt x="472965" y="178676"/>
                </a:cubicBezTo>
                <a:cubicBezTo>
                  <a:pt x="544049" y="205332"/>
                  <a:pt x="487272" y="174297"/>
                  <a:pt x="546538" y="199697"/>
                </a:cubicBezTo>
                <a:cubicBezTo>
                  <a:pt x="560939" y="205869"/>
                  <a:pt x="574262" y="214355"/>
                  <a:pt x="588579" y="220718"/>
                </a:cubicBezTo>
                <a:cubicBezTo>
                  <a:pt x="605820" y="228380"/>
                  <a:pt x="624256" y="233301"/>
                  <a:pt x="641131" y="241738"/>
                </a:cubicBezTo>
                <a:cubicBezTo>
                  <a:pt x="652429" y="247387"/>
                  <a:pt x="661119" y="257629"/>
                  <a:pt x="672662" y="262759"/>
                </a:cubicBezTo>
                <a:cubicBezTo>
                  <a:pt x="760947" y="301998"/>
                  <a:pt x="708914" y="265119"/>
                  <a:pt x="788276" y="304800"/>
                </a:cubicBezTo>
                <a:cubicBezTo>
                  <a:pt x="799574" y="310449"/>
                  <a:pt x="808765" y="319686"/>
                  <a:pt x="819807" y="325821"/>
                </a:cubicBezTo>
                <a:cubicBezTo>
                  <a:pt x="840351" y="337235"/>
                  <a:pt x="862716" y="345260"/>
                  <a:pt x="882869" y="357352"/>
                </a:cubicBezTo>
                <a:cubicBezTo>
                  <a:pt x="897890" y="366365"/>
                  <a:pt x="909242" y="381049"/>
                  <a:pt x="924910" y="388883"/>
                </a:cubicBezTo>
                <a:cubicBezTo>
                  <a:pt x="937830" y="395343"/>
                  <a:pt x="952938" y="395890"/>
                  <a:pt x="966952" y="399394"/>
                </a:cubicBezTo>
                <a:cubicBezTo>
                  <a:pt x="980966" y="409904"/>
                  <a:pt x="993784" y="422234"/>
                  <a:pt x="1008993" y="430925"/>
                </a:cubicBezTo>
                <a:cubicBezTo>
                  <a:pt x="1018612" y="436422"/>
                  <a:pt x="1031129" y="435563"/>
                  <a:pt x="1040524" y="441435"/>
                </a:cubicBezTo>
                <a:cubicBezTo>
                  <a:pt x="1059547" y="453324"/>
                  <a:pt x="1074411" y="471032"/>
                  <a:pt x="1093076" y="483476"/>
                </a:cubicBezTo>
                <a:cubicBezTo>
                  <a:pt x="1119054" y="500795"/>
                  <a:pt x="1138618" y="505664"/>
                  <a:pt x="1166648" y="515007"/>
                </a:cubicBezTo>
                <a:cubicBezTo>
                  <a:pt x="1187669" y="529021"/>
                  <a:pt x="1209013" y="542561"/>
                  <a:pt x="1229710" y="557049"/>
                </a:cubicBezTo>
                <a:cubicBezTo>
                  <a:pt x="1244061" y="567095"/>
                  <a:pt x="1256897" y="579296"/>
                  <a:pt x="1271752" y="588580"/>
                </a:cubicBezTo>
                <a:cubicBezTo>
                  <a:pt x="1285038" y="596884"/>
                  <a:pt x="1300190" y="601827"/>
                  <a:pt x="1313793" y="609600"/>
                </a:cubicBezTo>
                <a:cubicBezTo>
                  <a:pt x="1324761" y="615867"/>
                  <a:pt x="1334026" y="624972"/>
                  <a:pt x="1345324" y="630621"/>
                </a:cubicBezTo>
                <a:cubicBezTo>
                  <a:pt x="1355233" y="635576"/>
                  <a:pt x="1366946" y="636177"/>
                  <a:pt x="1376855" y="641132"/>
                </a:cubicBezTo>
                <a:cubicBezTo>
                  <a:pt x="1399099" y="652254"/>
                  <a:pt x="1431372" y="681774"/>
                  <a:pt x="1450427" y="693683"/>
                </a:cubicBezTo>
                <a:cubicBezTo>
                  <a:pt x="1463714" y="701987"/>
                  <a:pt x="1478865" y="706930"/>
                  <a:pt x="1492469" y="714704"/>
                </a:cubicBezTo>
                <a:cubicBezTo>
                  <a:pt x="1549518" y="747304"/>
                  <a:pt x="1497721" y="726965"/>
                  <a:pt x="1555531" y="746235"/>
                </a:cubicBezTo>
                <a:cubicBezTo>
                  <a:pt x="1632352" y="797450"/>
                  <a:pt x="1535759" y="734937"/>
                  <a:pt x="1629103" y="788276"/>
                </a:cubicBezTo>
                <a:cubicBezTo>
                  <a:pt x="1688285" y="822094"/>
                  <a:pt x="1631208" y="798555"/>
                  <a:pt x="1702676" y="830318"/>
                </a:cubicBezTo>
                <a:cubicBezTo>
                  <a:pt x="1743343" y="848392"/>
                  <a:pt x="1760303" y="850180"/>
                  <a:pt x="1797269" y="872359"/>
                </a:cubicBezTo>
                <a:cubicBezTo>
                  <a:pt x="1818932" y="885357"/>
                  <a:pt x="1838668" y="901402"/>
                  <a:pt x="1860331" y="914400"/>
                </a:cubicBezTo>
                <a:cubicBezTo>
                  <a:pt x="1873766" y="922461"/>
                  <a:pt x="1888937" y="927360"/>
                  <a:pt x="1902372" y="935421"/>
                </a:cubicBezTo>
                <a:cubicBezTo>
                  <a:pt x="1924035" y="948419"/>
                  <a:pt x="1942837" y="966165"/>
                  <a:pt x="1965434" y="977463"/>
                </a:cubicBezTo>
                <a:cubicBezTo>
                  <a:pt x="1978354" y="983923"/>
                  <a:pt x="1994013" y="982737"/>
                  <a:pt x="2007476" y="987973"/>
                </a:cubicBezTo>
                <a:cubicBezTo>
                  <a:pt x="2057210" y="1007314"/>
                  <a:pt x="2103995" y="1034161"/>
                  <a:pt x="2154620" y="1051035"/>
                </a:cubicBezTo>
                <a:cubicBezTo>
                  <a:pt x="2165131" y="1054538"/>
                  <a:pt x="2176028" y="1057045"/>
                  <a:pt x="2186152" y="1061545"/>
                </a:cubicBezTo>
                <a:cubicBezTo>
                  <a:pt x="2207628" y="1071090"/>
                  <a:pt x="2228670" y="1081662"/>
                  <a:pt x="2249214" y="1093076"/>
                </a:cubicBezTo>
                <a:cubicBezTo>
                  <a:pt x="2260256" y="1099211"/>
                  <a:pt x="2268917" y="1109662"/>
                  <a:pt x="2280745" y="1114097"/>
                </a:cubicBezTo>
                <a:cubicBezTo>
                  <a:pt x="2297471" y="1120369"/>
                  <a:pt x="2315966" y="1120274"/>
                  <a:pt x="2333296" y="1124607"/>
                </a:cubicBezTo>
                <a:cubicBezTo>
                  <a:pt x="2399002" y="1141034"/>
                  <a:pt x="2330307" y="1126782"/>
                  <a:pt x="2396358" y="1156138"/>
                </a:cubicBezTo>
                <a:cubicBezTo>
                  <a:pt x="2484658" y="1195382"/>
                  <a:pt x="2432598" y="1158494"/>
                  <a:pt x="2511972" y="1198180"/>
                </a:cubicBezTo>
                <a:cubicBezTo>
                  <a:pt x="2523270" y="1203829"/>
                  <a:pt x="2532205" y="1213551"/>
                  <a:pt x="2543503" y="1219200"/>
                </a:cubicBezTo>
                <a:cubicBezTo>
                  <a:pt x="2553412" y="1224155"/>
                  <a:pt x="2565125" y="1224756"/>
                  <a:pt x="2575034" y="1229711"/>
                </a:cubicBezTo>
                <a:cubicBezTo>
                  <a:pt x="2586332" y="1235360"/>
                  <a:pt x="2595597" y="1244465"/>
                  <a:pt x="2606565" y="1250732"/>
                </a:cubicBezTo>
                <a:cubicBezTo>
                  <a:pt x="2759644" y="1338204"/>
                  <a:pt x="2562235" y="1223311"/>
                  <a:pt x="2680138" y="1282263"/>
                </a:cubicBezTo>
                <a:cubicBezTo>
                  <a:pt x="2691436" y="1287912"/>
                  <a:pt x="2700126" y="1298153"/>
                  <a:pt x="2711669" y="1303283"/>
                </a:cubicBezTo>
                <a:cubicBezTo>
                  <a:pt x="2731917" y="1312282"/>
                  <a:pt x="2755731" y="1312904"/>
                  <a:pt x="2774731" y="1324304"/>
                </a:cubicBezTo>
                <a:cubicBezTo>
                  <a:pt x="2839669" y="1363267"/>
                  <a:pt x="2807464" y="1350880"/>
                  <a:pt x="2869324" y="1366345"/>
                </a:cubicBezTo>
                <a:cubicBezTo>
                  <a:pt x="2879834" y="1376855"/>
                  <a:pt x="2888488" y="1389631"/>
                  <a:pt x="2900855" y="1397876"/>
                </a:cubicBezTo>
                <a:cubicBezTo>
                  <a:pt x="2910073" y="1404022"/>
                  <a:pt x="2922477" y="1403432"/>
                  <a:pt x="2932386" y="1408387"/>
                </a:cubicBezTo>
                <a:cubicBezTo>
                  <a:pt x="2943684" y="1414036"/>
                  <a:pt x="2952619" y="1423758"/>
                  <a:pt x="2963917" y="1429407"/>
                </a:cubicBezTo>
                <a:cubicBezTo>
                  <a:pt x="2973826" y="1434362"/>
                  <a:pt x="2985539" y="1434963"/>
                  <a:pt x="2995448" y="1439918"/>
                </a:cubicBezTo>
                <a:cubicBezTo>
                  <a:pt x="3006746" y="1445567"/>
                  <a:pt x="3017275" y="1452851"/>
                  <a:pt x="3026979" y="1460938"/>
                </a:cubicBezTo>
                <a:cubicBezTo>
                  <a:pt x="3038398" y="1470454"/>
                  <a:pt x="3045605" y="1485094"/>
                  <a:pt x="3058510" y="1492469"/>
                </a:cubicBezTo>
                <a:cubicBezTo>
                  <a:pt x="3071052" y="1499636"/>
                  <a:pt x="3086538" y="1499476"/>
                  <a:pt x="3100552" y="1502980"/>
                </a:cubicBezTo>
                <a:cubicBezTo>
                  <a:pt x="3192670" y="1595098"/>
                  <a:pt x="3075817" y="1482368"/>
                  <a:pt x="3163614" y="1555532"/>
                </a:cubicBezTo>
                <a:cubicBezTo>
                  <a:pt x="3175033" y="1565048"/>
                  <a:pt x="3183726" y="1577547"/>
                  <a:pt x="3195145" y="1587063"/>
                </a:cubicBezTo>
                <a:cubicBezTo>
                  <a:pt x="3204849" y="1595150"/>
                  <a:pt x="3216972" y="1599996"/>
                  <a:pt x="3226676" y="1608083"/>
                </a:cubicBezTo>
                <a:cubicBezTo>
                  <a:pt x="3238095" y="1617599"/>
                  <a:pt x="3246316" y="1630696"/>
                  <a:pt x="3258207" y="1639614"/>
                </a:cubicBezTo>
                <a:cubicBezTo>
                  <a:pt x="3278723" y="1655001"/>
                  <a:pt x="3320268" y="1673815"/>
                  <a:pt x="3342289" y="1692166"/>
                </a:cubicBezTo>
                <a:cubicBezTo>
                  <a:pt x="3353708" y="1701682"/>
                  <a:pt x="3362401" y="1714181"/>
                  <a:pt x="3373820" y="1723697"/>
                </a:cubicBezTo>
                <a:cubicBezTo>
                  <a:pt x="3383524" y="1731784"/>
                  <a:pt x="3395648" y="1736631"/>
                  <a:pt x="3405352" y="1744718"/>
                </a:cubicBezTo>
                <a:lnTo>
                  <a:pt x="3447393" y="1786759"/>
                </a:ln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شكل حر 2">
            <a:extLst>
              <a:ext uri="{FF2B5EF4-FFF2-40B4-BE49-F238E27FC236}">
                <a16:creationId xmlns:a16="http://schemas.microsoft.com/office/drawing/2014/main" id="{206E9AF7-7AD2-C78F-4991-8133C316C80D}"/>
              </a:ext>
            </a:extLst>
          </p:cNvPr>
          <p:cNvSpPr/>
          <p:nvPr/>
        </p:nvSpPr>
        <p:spPr>
          <a:xfrm>
            <a:off x="4485553" y="2319554"/>
            <a:ext cx="1082565" cy="32495"/>
          </a:xfrm>
          <a:custGeom>
            <a:avLst/>
            <a:gdLst>
              <a:gd name="connsiteX0" fmla="*/ 0 w 1082565"/>
              <a:gd name="connsiteY0" fmla="*/ 0 h 32495"/>
              <a:gd name="connsiteX1" fmla="*/ 1082565 w 1082565"/>
              <a:gd name="connsiteY1" fmla="*/ 10510 h 3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82565" h="32495">
                <a:moveTo>
                  <a:pt x="0" y="0"/>
                </a:moveTo>
                <a:cubicBezTo>
                  <a:pt x="398273" y="66377"/>
                  <a:pt x="41751" y="10510"/>
                  <a:pt x="1082565" y="10510"/>
                </a:cubicBezTo>
              </a:path>
            </a:pathLst>
          </a:custGeom>
          <a:noFill/>
          <a:ln w="57150" cap="flat" cmpd="sng" algn="ctr">
            <a:solidFill>
              <a:srgbClr val="CC33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شكل حر 4">
            <a:extLst>
              <a:ext uri="{FF2B5EF4-FFF2-40B4-BE49-F238E27FC236}">
                <a16:creationId xmlns:a16="http://schemas.microsoft.com/office/drawing/2014/main" id="{5EAC0011-2C07-BFCB-F8C3-90474339D903}"/>
              </a:ext>
            </a:extLst>
          </p:cNvPr>
          <p:cNvSpPr/>
          <p:nvPr/>
        </p:nvSpPr>
        <p:spPr>
          <a:xfrm>
            <a:off x="4306877" y="2866092"/>
            <a:ext cx="1618593" cy="630621"/>
          </a:xfrm>
          <a:custGeom>
            <a:avLst/>
            <a:gdLst>
              <a:gd name="connsiteX0" fmla="*/ 0 w 1618593"/>
              <a:gd name="connsiteY0" fmla="*/ 0 h 630621"/>
              <a:gd name="connsiteX1" fmla="*/ 94593 w 1618593"/>
              <a:gd name="connsiteY1" fmla="*/ 21021 h 630621"/>
              <a:gd name="connsiteX2" fmla="*/ 231227 w 1618593"/>
              <a:gd name="connsiteY2" fmla="*/ 52552 h 630621"/>
              <a:gd name="connsiteX3" fmla="*/ 294290 w 1618593"/>
              <a:gd name="connsiteY3" fmla="*/ 73572 h 630621"/>
              <a:gd name="connsiteX4" fmla="*/ 388883 w 1618593"/>
              <a:gd name="connsiteY4" fmla="*/ 94593 h 630621"/>
              <a:gd name="connsiteX5" fmla="*/ 493986 w 1618593"/>
              <a:gd name="connsiteY5" fmla="*/ 136634 h 630621"/>
              <a:gd name="connsiteX6" fmla="*/ 557048 w 1618593"/>
              <a:gd name="connsiteY6" fmla="*/ 147145 h 630621"/>
              <a:gd name="connsiteX7" fmla="*/ 599090 w 1618593"/>
              <a:gd name="connsiteY7" fmla="*/ 157655 h 630621"/>
              <a:gd name="connsiteX8" fmla="*/ 651641 w 1618593"/>
              <a:gd name="connsiteY8" fmla="*/ 189186 h 630621"/>
              <a:gd name="connsiteX9" fmla="*/ 683172 w 1618593"/>
              <a:gd name="connsiteY9" fmla="*/ 210207 h 630621"/>
              <a:gd name="connsiteX10" fmla="*/ 735724 w 1618593"/>
              <a:gd name="connsiteY10" fmla="*/ 231228 h 630621"/>
              <a:gd name="connsiteX11" fmla="*/ 798786 w 1618593"/>
              <a:gd name="connsiteY11" fmla="*/ 252248 h 630621"/>
              <a:gd name="connsiteX12" fmla="*/ 861848 w 1618593"/>
              <a:gd name="connsiteY12" fmla="*/ 273269 h 630621"/>
              <a:gd name="connsiteX13" fmla="*/ 945931 w 1618593"/>
              <a:gd name="connsiteY13" fmla="*/ 304800 h 630621"/>
              <a:gd name="connsiteX14" fmla="*/ 987972 w 1618593"/>
              <a:gd name="connsiteY14" fmla="*/ 336331 h 630621"/>
              <a:gd name="connsiteX15" fmla="*/ 1030014 w 1618593"/>
              <a:gd name="connsiteY15" fmla="*/ 346841 h 630621"/>
              <a:gd name="connsiteX16" fmla="*/ 1061545 w 1618593"/>
              <a:gd name="connsiteY16" fmla="*/ 357352 h 630621"/>
              <a:gd name="connsiteX17" fmla="*/ 1103586 w 1618593"/>
              <a:gd name="connsiteY17" fmla="*/ 378372 h 630621"/>
              <a:gd name="connsiteX18" fmla="*/ 1135117 w 1618593"/>
              <a:gd name="connsiteY18" fmla="*/ 388883 h 630621"/>
              <a:gd name="connsiteX19" fmla="*/ 1166648 w 1618593"/>
              <a:gd name="connsiteY19" fmla="*/ 409903 h 630621"/>
              <a:gd name="connsiteX20" fmla="*/ 1198179 w 1618593"/>
              <a:gd name="connsiteY20" fmla="*/ 420414 h 630621"/>
              <a:gd name="connsiteX21" fmla="*/ 1292772 w 1618593"/>
              <a:gd name="connsiteY21" fmla="*/ 462455 h 630621"/>
              <a:gd name="connsiteX22" fmla="*/ 1324303 w 1618593"/>
              <a:gd name="connsiteY22" fmla="*/ 472965 h 630621"/>
              <a:gd name="connsiteX23" fmla="*/ 1408386 w 1618593"/>
              <a:gd name="connsiteY23" fmla="*/ 525517 h 630621"/>
              <a:gd name="connsiteX24" fmla="*/ 1450427 w 1618593"/>
              <a:gd name="connsiteY24" fmla="*/ 546538 h 630621"/>
              <a:gd name="connsiteX25" fmla="*/ 1492469 w 1618593"/>
              <a:gd name="connsiteY25" fmla="*/ 557048 h 630621"/>
              <a:gd name="connsiteX26" fmla="*/ 1524000 w 1618593"/>
              <a:gd name="connsiteY26" fmla="*/ 567559 h 630621"/>
              <a:gd name="connsiteX27" fmla="*/ 1597572 w 1618593"/>
              <a:gd name="connsiteY27" fmla="*/ 620110 h 630621"/>
              <a:gd name="connsiteX28" fmla="*/ 1618593 w 1618593"/>
              <a:gd name="connsiteY28" fmla="*/ 630621 h 630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618593" h="630621">
                <a:moveTo>
                  <a:pt x="0" y="0"/>
                </a:moveTo>
                <a:lnTo>
                  <a:pt x="94593" y="21021"/>
                </a:lnTo>
                <a:cubicBezTo>
                  <a:pt x="141295" y="31029"/>
                  <a:pt x="185088" y="37173"/>
                  <a:pt x="231227" y="52552"/>
                </a:cubicBezTo>
                <a:cubicBezTo>
                  <a:pt x="252248" y="59559"/>
                  <a:pt x="272794" y="68198"/>
                  <a:pt x="294290" y="73572"/>
                </a:cubicBezTo>
                <a:cubicBezTo>
                  <a:pt x="353662" y="88416"/>
                  <a:pt x="322166" y="81250"/>
                  <a:pt x="388883" y="94593"/>
                </a:cubicBezTo>
                <a:cubicBezTo>
                  <a:pt x="432378" y="116341"/>
                  <a:pt x="442031" y="123645"/>
                  <a:pt x="493986" y="136634"/>
                </a:cubicBezTo>
                <a:cubicBezTo>
                  <a:pt x="514660" y="141803"/>
                  <a:pt x="536151" y="142966"/>
                  <a:pt x="557048" y="147145"/>
                </a:cubicBezTo>
                <a:cubicBezTo>
                  <a:pt x="571213" y="149978"/>
                  <a:pt x="585076" y="154152"/>
                  <a:pt x="599090" y="157655"/>
                </a:cubicBezTo>
                <a:cubicBezTo>
                  <a:pt x="616607" y="168165"/>
                  <a:pt x="634318" y="178359"/>
                  <a:pt x="651641" y="189186"/>
                </a:cubicBezTo>
                <a:cubicBezTo>
                  <a:pt x="662353" y="195881"/>
                  <a:pt x="671874" y="204558"/>
                  <a:pt x="683172" y="210207"/>
                </a:cubicBezTo>
                <a:cubicBezTo>
                  <a:pt x="700047" y="218645"/>
                  <a:pt x="717993" y="224780"/>
                  <a:pt x="735724" y="231228"/>
                </a:cubicBezTo>
                <a:cubicBezTo>
                  <a:pt x="756548" y="238800"/>
                  <a:pt x="777765" y="245241"/>
                  <a:pt x="798786" y="252248"/>
                </a:cubicBezTo>
                <a:lnTo>
                  <a:pt x="861848" y="273269"/>
                </a:lnTo>
                <a:cubicBezTo>
                  <a:pt x="885450" y="281136"/>
                  <a:pt x="927077" y="294325"/>
                  <a:pt x="945931" y="304800"/>
                </a:cubicBezTo>
                <a:cubicBezTo>
                  <a:pt x="961244" y="313307"/>
                  <a:pt x="972304" y="328497"/>
                  <a:pt x="987972" y="336331"/>
                </a:cubicBezTo>
                <a:cubicBezTo>
                  <a:pt x="1000892" y="342791"/>
                  <a:pt x="1016125" y="342873"/>
                  <a:pt x="1030014" y="346841"/>
                </a:cubicBezTo>
                <a:cubicBezTo>
                  <a:pt x="1040667" y="349885"/>
                  <a:pt x="1051362" y="352988"/>
                  <a:pt x="1061545" y="357352"/>
                </a:cubicBezTo>
                <a:cubicBezTo>
                  <a:pt x="1075946" y="363524"/>
                  <a:pt x="1089185" y="372200"/>
                  <a:pt x="1103586" y="378372"/>
                </a:cubicBezTo>
                <a:cubicBezTo>
                  <a:pt x="1113769" y="382736"/>
                  <a:pt x="1125208" y="383928"/>
                  <a:pt x="1135117" y="388883"/>
                </a:cubicBezTo>
                <a:cubicBezTo>
                  <a:pt x="1146415" y="394532"/>
                  <a:pt x="1155350" y="404254"/>
                  <a:pt x="1166648" y="409903"/>
                </a:cubicBezTo>
                <a:cubicBezTo>
                  <a:pt x="1176557" y="414858"/>
                  <a:pt x="1187805" y="416524"/>
                  <a:pt x="1198179" y="420414"/>
                </a:cubicBezTo>
                <a:cubicBezTo>
                  <a:pt x="1328584" y="469316"/>
                  <a:pt x="1181284" y="414674"/>
                  <a:pt x="1292772" y="462455"/>
                </a:cubicBezTo>
                <a:cubicBezTo>
                  <a:pt x="1302955" y="466819"/>
                  <a:pt x="1314120" y="468601"/>
                  <a:pt x="1324303" y="472965"/>
                </a:cubicBezTo>
                <a:cubicBezTo>
                  <a:pt x="1392089" y="502016"/>
                  <a:pt x="1342545" y="484366"/>
                  <a:pt x="1408386" y="525517"/>
                </a:cubicBezTo>
                <a:cubicBezTo>
                  <a:pt x="1421672" y="533821"/>
                  <a:pt x="1435757" y="541037"/>
                  <a:pt x="1450427" y="546538"/>
                </a:cubicBezTo>
                <a:cubicBezTo>
                  <a:pt x="1463953" y="551610"/>
                  <a:pt x="1478580" y="553080"/>
                  <a:pt x="1492469" y="557048"/>
                </a:cubicBezTo>
                <a:cubicBezTo>
                  <a:pt x="1503122" y="560092"/>
                  <a:pt x="1513490" y="564055"/>
                  <a:pt x="1524000" y="567559"/>
                </a:cubicBezTo>
                <a:cubicBezTo>
                  <a:pt x="1547739" y="585363"/>
                  <a:pt x="1571951" y="604737"/>
                  <a:pt x="1597572" y="620110"/>
                </a:cubicBezTo>
                <a:cubicBezTo>
                  <a:pt x="1604290" y="624141"/>
                  <a:pt x="1611586" y="627117"/>
                  <a:pt x="1618593" y="630621"/>
                </a:cubicBezTo>
              </a:path>
            </a:pathLst>
          </a:custGeom>
          <a:noFill/>
          <a:ln w="571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شكل حر 5">
            <a:extLst>
              <a:ext uri="{FF2B5EF4-FFF2-40B4-BE49-F238E27FC236}">
                <a16:creationId xmlns:a16="http://schemas.microsoft.com/office/drawing/2014/main" id="{039808E2-4694-0B4C-7381-E6BC0DA42545}"/>
              </a:ext>
            </a:extLst>
          </p:cNvPr>
          <p:cNvSpPr/>
          <p:nvPr/>
        </p:nvSpPr>
        <p:spPr>
          <a:xfrm>
            <a:off x="4727291" y="2245982"/>
            <a:ext cx="2711669" cy="1187669"/>
          </a:xfrm>
          <a:custGeom>
            <a:avLst/>
            <a:gdLst>
              <a:gd name="connsiteX0" fmla="*/ 0 w 2711669"/>
              <a:gd name="connsiteY0" fmla="*/ 1187669 h 1187669"/>
              <a:gd name="connsiteX1" fmla="*/ 126124 w 2711669"/>
              <a:gd name="connsiteY1" fmla="*/ 1177158 h 1187669"/>
              <a:gd name="connsiteX2" fmla="*/ 157655 w 2711669"/>
              <a:gd name="connsiteY2" fmla="*/ 1166648 h 1187669"/>
              <a:gd name="connsiteX3" fmla="*/ 241738 w 2711669"/>
              <a:gd name="connsiteY3" fmla="*/ 1156138 h 1187669"/>
              <a:gd name="connsiteX4" fmla="*/ 367862 w 2711669"/>
              <a:gd name="connsiteY4" fmla="*/ 1114096 h 1187669"/>
              <a:gd name="connsiteX5" fmla="*/ 493986 w 2711669"/>
              <a:gd name="connsiteY5" fmla="*/ 1072055 h 1187669"/>
              <a:gd name="connsiteX6" fmla="*/ 704193 w 2711669"/>
              <a:gd name="connsiteY6" fmla="*/ 1030013 h 1187669"/>
              <a:gd name="connsiteX7" fmla="*/ 798786 w 2711669"/>
              <a:gd name="connsiteY7" fmla="*/ 998482 h 1187669"/>
              <a:gd name="connsiteX8" fmla="*/ 840827 w 2711669"/>
              <a:gd name="connsiteY8" fmla="*/ 977462 h 1187669"/>
              <a:gd name="connsiteX9" fmla="*/ 977462 w 2711669"/>
              <a:gd name="connsiteY9" fmla="*/ 956441 h 1187669"/>
              <a:gd name="connsiteX10" fmla="*/ 1040524 w 2711669"/>
              <a:gd name="connsiteY10" fmla="*/ 935420 h 1187669"/>
              <a:gd name="connsiteX11" fmla="*/ 1145627 w 2711669"/>
              <a:gd name="connsiteY11" fmla="*/ 882869 h 1187669"/>
              <a:gd name="connsiteX12" fmla="*/ 1208689 w 2711669"/>
              <a:gd name="connsiteY12" fmla="*/ 861848 h 1187669"/>
              <a:gd name="connsiteX13" fmla="*/ 1250731 w 2711669"/>
              <a:gd name="connsiteY13" fmla="*/ 851338 h 1187669"/>
              <a:gd name="connsiteX14" fmla="*/ 1387365 w 2711669"/>
              <a:gd name="connsiteY14" fmla="*/ 809296 h 1187669"/>
              <a:gd name="connsiteX15" fmla="*/ 1545020 w 2711669"/>
              <a:gd name="connsiteY15" fmla="*/ 756744 h 1187669"/>
              <a:gd name="connsiteX16" fmla="*/ 1587062 w 2711669"/>
              <a:gd name="connsiteY16" fmla="*/ 735724 h 1187669"/>
              <a:gd name="connsiteX17" fmla="*/ 1639613 w 2711669"/>
              <a:gd name="connsiteY17" fmla="*/ 725213 h 1187669"/>
              <a:gd name="connsiteX18" fmla="*/ 1681655 w 2711669"/>
              <a:gd name="connsiteY18" fmla="*/ 714703 h 1187669"/>
              <a:gd name="connsiteX19" fmla="*/ 1755227 w 2711669"/>
              <a:gd name="connsiteY19" fmla="*/ 683172 h 1187669"/>
              <a:gd name="connsiteX20" fmla="*/ 1786758 w 2711669"/>
              <a:gd name="connsiteY20" fmla="*/ 672662 h 1187669"/>
              <a:gd name="connsiteX21" fmla="*/ 1828800 w 2711669"/>
              <a:gd name="connsiteY21" fmla="*/ 651641 h 1187669"/>
              <a:gd name="connsiteX22" fmla="*/ 1881351 w 2711669"/>
              <a:gd name="connsiteY22" fmla="*/ 641131 h 1187669"/>
              <a:gd name="connsiteX23" fmla="*/ 1912882 w 2711669"/>
              <a:gd name="connsiteY23" fmla="*/ 630620 h 1187669"/>
              <a:gd name="connsiteX24" fmla="*/ 1954924 w 2711669"/>
              <a:gd name="connsiteY24" fmla="*/ 599089 h 1187669"/>
              <a:gd name="connsiteX25" fmla="*/ 2070538 w 2711669"/>
              <a:gd name="connsiteY25" fmla="*/ 557048 h 1187669"/>
              <a:gd name="connsiteX26" fmla="*/ 2112579 w 2711669"/>
              <a:gd name="connsiteY26" fmla="*/ 525517 h 1187669"/>
              <a:gd name="connsiteX27" fmla="*/ 2249213 w 2711669"/>
              <a:gd name="connsiteY27" fmla="*/ 462455 h 1187669"/>
              <a:gd name="connsiteX28" fmla="*/ 2322786 w 2711669"/>
              <a:gd name="connsiteY28" fmla="*/ 420413 h 1187669"/>
              <a:gd name="connsiteX29" fmla="*/ 2417379 w 2711669"/>
              <a:gd name="connsiteY29" fmla="*/ 357351 h 1187669"/>
              <a:gd name="connsiteX30" fmla="*/ 2448910 w 2711669"/>
              <a:gd name="connsiteY30" fmla="*/ 336331 h 1187669"/>
              <a:gd name="connsiteX31" fmla="*/ 2511972 w 2711669"/>
              <a:gd name="connsiteY31" fmla="*/ 273269 h 1187669"/>
              <a:gd name="connsiteX32" fmla="*/ 2564524 w 2711669"/>
              <a:gd name="connsiteY32" fmla="*/ 210207 h 1187669"/>
              <a:gd name="connsiteX33" fmla="*/ 2596055 w 2711669"/>
              <a:gd name="connsiteY33" fmla="*/ 147144 h 1187669"/>
              <a:gd name="connsiteX34" fmla="*/ 2617076 w 2711669"/>
              <a:gd name="connsiteY34" fmla="*/ 105103 h 1187669"/>
              <a:gd name="connsiteX35" fmla="*/ 2648607 w 2711669"/>
              <a:gd name="connsiteY35" fmla="*/ 84082 h 1187669"/>
              <a:gd name="connsiteX36" fmla="*/ 2659117 w 2711669"/>
              <a:gd name="connsiteY36" fmla="*/ 52551 h 1187669"/>
              <a:gd name="connsiteX37" fmla="*/ 2711669 w 2711669"/>
              <a:gd name="connsiteY37" fmla="*/ 0 h 118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711669" h="1187669">
                <a:moveTo>
                  <a:pt x="0" y="1187669"/>
                </a:moveTo>
                <a:cubicBezTo>
                  <a:pt x="42041" y="1184165"/>
                  <a:pt x="84307" y="1182734"/>
                  <a:pt x="126124" y="1177158"/>
                </a:cubicBezTo>
                <a:cubicBezTo>
                  <a:pt x="137106" y="1175694"/>
                  <a:pt x="146755" y="1168630"/>
                  <a:pt x="157655" y="1166648"/>
                </a:cubicBezTo>
                <a:cubicBezTo>
                  <a:pt x="185445" y="1161595"/>
                  <a:pt x="213710" y="1159641"/>
                  <a:pt x="241738" y="1156138"/>
                </a:cubicBezTo>
                <a:cubicBezTo>
                  <a:pt x="283779" y="1142124"/>
                  <a:pt x="326716" y="1130555"/>
                  <a:pt x="367862" y="1114096"/>
                </a:cubicBezTo>
                <a:cubicBezTo>
                  <a:pt x="417179" y="1094369"/>
                  <a:pt x="438660" y="1083703"/>
                  <a:pt x="493986" y="1072055"/>
                </a:cubicBezTo>
                <a:cubicBezTo>
                  <a:pt x="632067" y="1042986"/>
                  <a:pt x="589973" y="1063607"/>
                  <a:pt x="704193" y="1030013"/>
                </a:cubicBezTo>
                <a:cubicBezTo>
                  <a:pt x="736079" y="1020635"/>
                  <a:pt x="767765" y="1010413"/>
                  <a:pt x="798786" y="998482"/>
                </a:cubicBezTo>
                <a:cubicBezTo>
                  <a:pt x="813409" y="992858"/>
                  <a:pt x="826157" y="982963"/>
                  <a:pt x="840827" y="977462"/>
                </a:cubicBezTo>
                <a:cubicBezTo>
                  <a:pt x="879157" y="963088"/>
                  <a:pt x="944258" y="960130"/>
                  <a:pt x="977462" y="956441"/>
                </a:cubicBezTo>
                <a:cubicBezTo>
                  <a:pt x="998483" y="949434"/>
                  <a:pt x="1020224" y="944301"/>
                  <a:pt x="1040524" y="935420"/>
                </a:cubicBezTo>
                <a:cubicBezTo>
                  <a:pt x="1076409" y="919720"/>
                  <a:pt x="1108468" y="895256"/>
                  <a:pt x="1145627" y="882869"/>
                </a:cubicBezTo>
                <a:cubicBezTo>
                  <a:pt x="1166648" y="875862"/>
                  <a:pt x="1187466" y="868215"/>
                  <a:pt x="1208689" y="861848"/>
                </a:cubicBezTo>
                <a:cubicBezTo>
                  <a:pt x="1222525" y="857697"/>
                  <a:pt x="1237027" y="855906"/>
                  <a:pt x="1250731" y="851338"/>
                </a:cubicBezTo>
                <a:cubicBezTo>
                  <a:pt x="1383050" y="807232"/>
                  <a:pt x="1286656" y="829439"/>
                  <a:pt x="1387365" y="809296"/>
                </a:cubicBezTo>
                <a:cubicBezTo>
                  <a:pt x="1490066" y="747676"/>
                  <a:pt x="1385760" y="802246"/>
                  <a:pt x="1545020" y="756744"/>
                </a:cubicBezTo>
                <a:cubicBezTo>
                  <a:pt x="1560085" y="752440"/>
                  <a:pt x="1572198" y="740679"/>
                  <a:pt x="1587062" y="735724"/>
                </a:cubicBezTo>
                <a:cubicBezTo>
                  <a:pt x="1604009" y="730075"/>
                  <a:pt x="1622174" y="729088"/>
                  <a:pt x="1639613" y="725213"/>
                </a:cubicBezTo>
                <a:cubicBezTo>
                  <a:pt x="1653714" y="722079"/>
                  <a:pt x="1667765" y="718671"/>
                  <a:pt x="1681655" y="714703"/>
                </a:cubicBezTo>
                <a:cubicBezTo>
                  <a:pt x="1730954" y="700618"/>
                  <a:pt x="1699170" y="707197"/>
                  <a:pt x="1755227" y="683172"/>
                </a:cubicBezTo>
                <a:cubicBezTo>
                  <a:pt x="1765410" y="678808"/>
                  <a:pt x="1776575" y="677026"/>
                  <a:pt x="1786758" y="672662"/>
                </a:cubicBezTo>
                <a:cubicBezTo>
                  <a:pt x="1801159" y="666490"/>
                  <a:pt x="1813936" y="656596"/>
                  <a:pt x="1828800" y="651641"/>
                </a:cubicBezTo>
                <a:cubicBezTo>
                  <a:pt x="1845747" y="645992"/>
                  <a:pt x="1864021" y="645464"/>
                  <a:pt x="1881351" y="641131"/>
                </a:cubicBezTo>
                <a:cubicBezTo>
                  <a:pt x="1892099" y="638444"/>
                  <a:pt x="1902372" y="634124"/>
                  <a:pt x="1912882" y="630620"/>
                </a:cubicBezTo>
                <a:cubicBezTo>
                  <a:pt x="1926896" y="620110"/>
                  <a:pt x="1939256" y="606923"/>
                  <a:pt x="1954924" y="599089"/>
                </a:cubicBezTo>
                <a:cubicBezTo>
                  <a:pt x="2038304" y="557400"/>
                  <a:pt x="1995353" y="598818"/>
                  <a:pt x="2070538" y="557048"/>
                </a:cubicBezTo>
                <a:cubicBezTo>
                  <a:pt x="2085851" y="548541"/>
                  <a:pt x="2097266" y="534024"/>
                  <a:pt x="2112579" y="525517"/>
                </a:cubicBezTo>
                <a:cubicBezTo>
                  <a:pt x="2217345" y="467313"/>
                  <a:pt x="2109857" y="555361"/>
                  <a:pt x="2249213" y="462455"/>
                </a:cubicBezTo>
                <a:cubicBezTo>
                  <a:pt x="2358270" y="389749"/>
                  <a:pt x="2189455" y="500411"/>
                  <a:pt x="2322786" y="420413"/>
                </a:cubicBezTo>
                <a:cubicBezTo>
                  <a:pt x="2322811" y="420398"/>
                  <a:pt x="2401601" y="367869"/>
                  <a:pt x="2417379" y="357351"/>
                </a:cubicBezTo>
                <a:cubicBezTo>
                  <a:pt x="2427889" y="350344"/>
                  <a:pt x="2439978" y="345263"/>
                  <a:pt x="2448910" y="336331"/>
                </a:cubicBezTo>
                <a:lnTo>
                  <a:pt x="2511972" y="273269"/>
                </a:lnTo>
                <a:cubicBezTo>
                  <a:pt x="2552435" y="232806"/>
                  <a:pt x="2535258" y="254105"/>
                  <a:pt x="2564524" y="210207"/>
                </a:cubicBezTo>
                <a:cubicBezTo>
                  <a:pt x="2583793" y="152397"/>
                  <a:pt x="2563456" y="204191"/>
                  <a:pt x="2596055" y="147144"/>
                </a:cubicBezTo>
                <a:cubicBezTo>
                  <a:pt x="2603829" y="133541"/>
                  <a:pt x="2607046" y="117139"/>
                  <a:pt x="2617076" y="105103"/>
                </a:cubicBezTo>
                <a:cubicBezTo>
                  <a:pt x="2625163" y="95399"/>
                  <a:pt x="2638097" y="91089"/>
                  <a:pt x="2648607" y="84082"/>
                </a:cubicBezTo>
                <a:cubicBezTo>
                  <a:pt x="2652110" y="73572"/>
                  <a:pt x="2652972" y="61769"/>
                  <a:pt x="2659117" y="52551"/>
                </a:cubicBezTo>
                <a:cubicBezTo>
                  <a:pt x="2659121" y="52546"/>
                  <a:pt x="2705827" y="5842"/>
                  <a:pt x="2711669" y="0"/>
                </a:cubicBezTo>
              </a:path>
            </a:pathLst>
          </a:custGeom>
          <a:noFill/>
          <a:ln w="5715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شكل حر 6">
            <a:extLst>
              <a:ext uri="{FF2B5EF4-FFF2-40B4-BE49-F238E27FC236}">
                <a16:creationId xmlns:a16="http://schemas.microsoft.com/office/drawing/2014/main" id="{90E594E7-C765-5F80-E7B5-64F1B618D6D1}"/>
              </a:ext>
            </a:extLst>
          </p:cNvPr>
          <p:cNvSpPr/>
          <p:nvPr/>
        </p:nvSpPr>
        <p:spPr>
          <a:xfrm>
            <a:off x="4832394" y="3959168"/>
            <a:ext cx="2438400" cy="725214"/>
          </a:xfrm>
          <a:custGeom>
            <a:avLst/>
            <a:gdLst>
              <a:gd name="connsiteX0" fmla="*/ 0 w 2438400"/>
              <a:gd name="connsiteY0" fmla="*/ 0 h 725214"/>
              <a:gd name="connsiteX1" fmla="*/ 63062 w 2438400"/>
              <a:gd name="connsiteY1" fmla="*/ 21021 h 725214"/>
              <a:gd name="connsiteX2" fmla="*/ 168166 w 2438400"/>
              <a:gd name="connsiteY2" fmla="*/ 31531 h 725214"/>
              <a:gd name="connsiteX3" fmla="*/ 231228 w 2438400"/>
              <a:gd name="connsiteY3" fmla="*/ 42041 h 725214"/>
              <a:gd name="connsiteX4" fmla="*/ 420414 w 2438400"/>
              <a:gd name="connsiteY4" fmla="*/ 63062 h 725214"/>
              <a:gd name="connsiteX5" fmla="*/ 525517 w 2438400"/>
              <a:gd name="connsiteY5" fmla="*/ 94593 h 725214"/>
              <a:gd name="connsiteX6" fmla="*/ 662152 w 2438400"/>
              <a:gd name="connsiteY6" fmla="*/ 126124 h 725214"/>
              <a:gd name="connsiteX7" fmla="*/ 767255 w 2438400"/>
              <a:gd name="connsiteY7" fmla="*/ 168165 h 725214"/>
              <a:gd name="connsiteX8" fmla="*/ 861848 w 2438400"/>
              <a:gd name="connsiteY8" fmla="*/ 178676 h 725214"/>
              <a:gd name="connsiteX9" fmla="*/ 924910 w 2438400"/>
              <a:gd name="connsiteY9" fmla="*/ 199696 h 725214"/>
              <a:gd name="connsiteX10" fmla="*/ 1051035 w 2438400"/>
              <a:gd name="connsiteY10" fmla="*/ 231227 h 725214"/>
              <a:gd name="connsiteX11" fmla="*/ 1114097 w 2438400"/>
              <a:gd name="connsiteY11" fmla="*/ 252248 h 725214"/>
              <a:gd name="connsiteX12" fmla="*/ 1250731 w 2438400"/>
              <a:gd name="connsiteY12" fmla="*/ 283779 h 725214"/>
              <a:gd name="connsiteX13" fmla="*/ 1376855 w 2438400"/>
              <a:gd name="connsiteY13" fmla="*/ 336331 h 725214"/>
              <a:gd name="connsiteX14" fmla="*/ 1492469 w 2438400"/>
              <a:gd name="connsiteY14" fmla="*/ 357352 h 725214"/>
              <a:gd name="connsiteX15" fmla="*/ 1587062 w 2438400"/>
              <a:gd name="connsiteY15" fmla="*/ 409903 h 725214"/>
              <a:gd name="connsiteX16" fmla="*/ 1671145 w 2438400"/>
              <a:gd name="connsiteY16" fmla="*/ 430924 h 725214"/>
              <a:gd name="connsiteX17" fmla="*/ 1755228 w 2438400"/>
              <a:gd name="connsiteY17" fmla="*/ 472965 h 725214"/>
              <a:gd name="connsiteX18" fmla="*/ 1818290 w 2438400"/>
              <a:gd name="connsiteY18" fmla="*/ 493986 h 725214"/>
              <a:gd name="connsiteX19" fmla="*/ 1849821 w 2438400"/>
              <a:gd name="connsiteY19" fmla="*/ 504496 h 725214"/>
              <a:gd name="connsiteX20" fmla="*/ 1912883 w 2438400"/>
              <a:gd name="connsiteY20" fmla="*/ 515007 h 725214"/>
              <a:gd name="connsiteX21" fmla="*/ 1944414 w 2438400"/>
              <a:gd name="connsiteY21" fmla="*/ 536027 h 725214"/>
              <a:gd name="connsiteX22" fmla="*/ 1996966 w 2438400"/>
              <a:gd name="connsiteY22" fmla="*/ 546538 h 725214"/>
              <a:gd name="connsiteX23" fmla="*/ 2017986 w 2438400"/>
              <a:gd name="connsiteY23" fmla="*/ 578069 h 725214"/>
              <a:gd name="connsiteX24" fmla="*/ 2060028 w 2438400"/>
              <a:gd name="connsiteY24" fmla="*/ 588579 h 725214"/>
              <a:gd name="connsiteX25" fmla="*/ 2091559 w 2438400"/>
              <a:gd name="connsiteY25" fmla="*/ 609600 h 725214"/>
              <a:gd name="connsiteX26" fmla="*/ 2186152 w 2438400"/>
              <a:gd name="connsiteY26" fmla="*/ 630621 h 725214"/>
              <a:gd name="connsiteX27" fmla="*/ 2249214 w 2438400"/>
              <a:gd name="connsiteY27" fmla="*/ 651641 h 725214"/>
              <a:gd name="connsiteX28" fmla="*/ 2291255 w 2438400"/>
              <a:gd name="connsiteY28" fmla="*/ 662152 h 725214"/>
              <a:gd name="connsiteX29" fmla="*/ 2375338 w 2438400"/>
              <a:gd name="connsiteY29" fmla="*/ 704193 h 725214"/>
              <a:gd name="connsiteX30" fmla="*/ 2438400 w 2438400"/>
              <a:gd name="connsiteY30" fmla="*/ 725214 h 725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438400" h="725214">
                <a:moveTo>
                  <a:pt x="0" y="0"/>
                </a:moveTo>
                <a:cubicBezTo>
                  <a:pt x="21021" y="7007"/>
                  <a:pt x="41284" y="16938"/>
                  <a:pt x="63062" y="21021"/>
                </a:cubicBezTo>
                <a:cubicBezTo>
                  <a:pt x="97668" y="27510"/>
                  <a:pt x="133228" y="27164"/>
                  <a:pt x="168166" y="31531"/>
                </a:cubicBezTo>
                <a:cubicBezTo>
                  <a:pt x="189312" y="34174"/>
                  <a:pt x="210082" y="39398"/>
                  <a:pt x="231228" y="42041"/>
                </a:cubicBezTo>
                <a:cubicBezTo>
                  <a:pt x="294188" y="49911"/>
                  <a:pt x="420414" y="63062"/>
                  <a:pt x="420414" y="63062"/>
                </a:cubicBezTo>
                <a:cubicBezTo>
                  <a:pt x="564594" y="120734"/>
                  <a:pt x="383413" y="51962"/>
                  <a:pt x="525517" y="94593"/>
                </a:cubicBezTo>
                <a:cubicBezTo>
                  <a:pt x="649310" y="131731"/>
                  <a:pt x="491954" y="104850"/>
                  <a:pt x="662152" y="126124"/>
                </a:cubicBezTo>
                <a:cubicBezTo>
                  <a:pt x="699524" y="144811"/>
                  <a:pt x="723959" y="159506"/>
                  <a:pt x="767255" y="168165"/>
                </a:cubicBezTo>
                <a:cubicBezTo>
                  <a:pt x="798364" y="174387"/>
                  <a:pt x="830317" y="175172"/>
                  <a:pt x="861848" y="178676"/>
                </a:cubicBezTo>
                <a:cubicBezTo>
                  <a:pt x="882869" y="185683"/>
                  <a:pt x="903183" y="195350"/>
                  <a:pt x="924910" y="199696"/>
                </a:cubicBezTo>
                <a:cubicBezTo>
                  <a:pt x="989494" y="212614"/>
                  <a:pt x="978815" y="209006"/>
                  <a:pt x="1051035" y="231227"/>
                </a:cubicBezTo>
                <a:cubicBezTo>
                  <a:pt x="1072213" y="237743"/>
                  <a:pt x="1092792" y="246161"/>
                  <a:pt x="1114097" y="252248"/>
                </a:cubicBezTo>
                <a:cubicBezTo>
                  <a:pt x="1173261" y="269152"/>
                  <a:pt x="1195975" y="272828"/>
                  <a:pt x="1250731" y="283779"/>
                </a:cubicBezTo>
                <a:cubicBezTo>
                  <a:pt x="1292772" y="301296"/>
                  <a:pt x="1331768" y="329890"/>
                  <a:pt x="1376855" y="336331"/>
                </a:cubicBezTo>
                <a:cubicBezTo>
                  <a:pt x="1464728" y="348884"/>
                  <a:pt x="1426394" y="340832"/>
                  <a:pt x="1492469" y="357352"/>
                </a:cubicBezTo>
                <a:cubicBezTo>
                  <a:pt x="1545282" y="392560"/>
                  <a:pt x="1540101" y="397095"/>
                  <a:pt x="1587062" y="409903"/>
                </a:cubicBezTo>
                <a:cubicBezTo>
                  <a:pt x="1614934" y="417505"/>
                  <a:pt x="1671145" y="430924"/>
                  <a:pt x="1671145" y="430924"/>
                </a:cubicBezTo>
                <a:cubicBezTo>
                  <a:pt x="1690689" y="489558"/>
                  <a:pt x="1668004" y="452836"/>
                  <a:pt x="1755228" y="472965"/>
                </a:cubicBezTo>
                <a:cubicBezTo>
                  <a:pt x="1776818" y="477947"/>
                  <a:pt x="1797269" y="486979"/>
                  <a:pt x="1818290" y="493986"/>
                </a:cubicBezTo>
                <a:cubicBezTo>
                  <a:pt x="1828800" y="497489"/>
                  <a:pt x="1838893" y="502675"/>
                  <a:pt x="1849821" y="504496"/>
                </a:cubicBezTo>
                <a:lnTo>
                  <a:pt x="1912883" y="515007"/>
                </a:lnTo>
                <a:cubicBezTo>
                  <a:pt x="1923393" y="522014"/>
                  <a:pt x="1932587" y="531592"/>
                  <a:pt x="1944414" y="536027"/>
                </a:cubicBezTo>
                <a:cubicBezTo>
                  <a:pt x="1961141" y="542300"/>
                  <a:pt x="1981456" y="537675"/>
                  <a:pt x="1996966" y="546538"/>
                </a:cubicBezTo>
                <a:cubicBezTo>
                  <a:pt x="2007933" y="552805"/>
                  <a:pt x="2007476" y="571062"/>
                  <a:pt x="2017986" y="578069"/>
                </a:cubicBezTo>
                <a:cubicBezTo>
                  <a:pt x="2030005" y="586082"/>
                  <a:pt x="2046014" y="585076"/>
                  <a:pt x="2060028" y="588579"/>
                </a:cubicBezTo>
                <a:cubicBezTo>
                  <a:pt x="2070538" y="595586"/>
                  <a:pt x="2080261" y="603951"/>
                  <a:pt x="2091559" y="609600"/>
                </a:cubicBezTo>
                <a:cubicBezTo>
                  <a:pt x="2121626" y="624634"/>
                  <a:pt x="2153866" y="622549"/>
                  <a:pt x="2186152" y="630621"/>
                </a:cubicBezTo>
                <a:cubicBezTo>
                  <a:pt x="2207648" y="635995"/>
                  <a:pt x="2227718" y="646267"/>
                  <a:pt x="2249214" y="651641"/>
                </a:cubicBezTo>
                <a:lnTo>
                  <a:pt x="2291255" y="662152"/>
                </a:lnTo>
                <a:cubicBezTo>
                  <a:pt x="2352809" y="708317"/>
                  <a:pt x="2309742" y="684514"/>
                  <a:pt x="2375338" y="704193"/>
                </a:cubicBezTo>
                <a:cubicBezTo>
                  <a:pt x="2396561" y="710560"/>
                  <a:pt x="2438400" y="725214"/>
                  <a:pt x="2438400" y="725214"/>
                </a:cubicBezTo>
              </a:path>
            </a:pathLst>
          </a:custGeom>
          <a:noFill/>
          <a:ln w="57150" cap="flat" cmpd="sng" algn="ctr">
            <a:solidFill>
              <a:srgbClr val="769406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شكل حر 7">
            <a:extLst>
              <a:ext uri="{FF2B5EF4-FFF2-40B4-BE49-F238E27FC236}">
                <a16:creationId xmlns:a16="http://schemas.microsoft.com/office/drawing/2014/main" id="{227C52CF-7ED5-FA8E-1B8A-425292C5AE21}"/>
              </a:ext>
            </a:extLst>
          </p:cNvPr>
          <p:cNvSpPr/>
          <p:nvPr/>
        </p:nvSpPr>
        <p:spPr>
          <a:xfrm>
            <a:off x="5189746" y="2855532"/>
            <a:ext cx="3184634" cy="1660684"/>
          </a:xfrm>
          <a:custGeom>
            <a:avLst/>
            <a:gdLst>
              <a:gd name="connsiteX0" fmla="*/ 0 w 3184634"/>
              <a:gd name="connsiteY0" fmla="*/ 1660684 h 1660684"/>
              <a:gd name="connsiteX1" fmla="*/ 126124 w 3184634"/>
              <a:gd name="connsiteY1" fmla="*/ 1608132 h 1660684"/>
              <a:gd name="connsiteX2" fmla="*/ 199696 w 3184634"/>
              <a:gd name="connsiteY2" fmla="*/ 1587112 h 1660684"/>
              <a:gd name="connsiteX3" fmla="*/ 252248 w 3184634"/>
              <a:gd name="connsiteY3" fmla="*/ 1555581 h 1660684"/>
              <a:gd name="connsiteX4" fmla="*/ 294289 w 3184634"/>
              <a:gd name="connsiteY4" fmla="*/ 1524050 h 1660684"/>
              <a:gd name="connsiteX5" fmla="*/ 346841 w 3184634"/>
              <a:gd name="connsiteY5" fmla="*/ 1513539 h 1660684"/>
              <a:gd name="connsiteX6" fmla="*/ 409903 w 3184634"/>
              <a:gd name="connsiteY6" fmla="*/ 1471498 h 1660684"/>
              <a:gd name="connsiteX7" fmla="*/ 536027 w 3184634"/>
              <a:gd name="connsiteY7" fmla="*/ 1387415 h 1660684"/>
              <a:gd name="connsiteX8" fmla="*/ 609600 w 3184634"/>
              <a:gd name="connsiteY8" fmla="*/ 1345374 h 1660684"/>
              <a:gd name="connsiteX9" fmla="*/ 651641 w 3184634"/>
              <a:gd name="connsiteY9" fmla="*/ 1313843 h 1660684"/>
              <a:gd name="connsiteX10" fmla="*/ 788276 w 3184634"/>
              <a:gd name="connsiteY10" fmla="*/ 1250781 h 1660684"/>
              <a:gd name="connsiteX11" fmla="*/ 914400 w 3184634"/>
              <a:gd name="connsiteY11" fmla="*/ 1177208 h 1660684"/>
              <a:gd name="connsiteX12" fmla="*/ 977462 w 3184634"/>
              <a:gd name="connsiteY12" fmla="*/ 1135167 h 1660684"/>
              <a:gd name="connsiteX13" fmla="*/ 1040524 w 3184634"/>
              <a:gd name="connsiteY13" fmla="*/ 1114146 h 1660684"/>
              <a:gd name="connsiteX14" fmla="*/ 1082565 w 3184634"/>
              <a:gd name="connsiteY14" fmla="*/ 1093125 h 1660684"/>
              <a:gd name="connsiteX15" fmla="*/ 1145627 w 3184634"/>
              <a:gd name="connsiteY15" fmla="*/ 1072105 h 1660684"/>
              <a:gd name="connsiteX16" fmla="*/ 1177158 w 3184634"/>
              <a:gd name="connsiteY16" fmla="*/ 1051084 h 1660684"/>
              <a:gd name="connsiteX17" fmla="*/ 1261241 w 3184634"/>
              <a:gd name="connsiteY17" fmla="*/ 1009043 h 1660684"/>
              <a:gd name="connsiteX18" fmla="*/ 1292772 w 3184634"/>
              <a:gd name="connsiteY18" fmla="*/ 988022 h 1660684"/>
              <a:gd name="connsiteX19" fmla="*/ 1334814 w 3184634"/>
              <a:gd name="connsiteY19" fmla="*/ 956491 h 1660684"/>
              <a:gd name="connsiteX20" fmla="*/ 1366345 w 3184634"/>
              <a:gd name="connsiteY20" fmla="*/ 945981 h 1660684"/>
              <a:gd name="connsiteX21" fmla="*/ 1460938 w 3184634"/>
              <a:gd name="connsiteY21" fmla="*/ 882919 h 1660684"/>
              <a:gd name="connsiteX22" fmla="*/ 1492469 w 3184634"/>
              <a:gd name="connsiteY22" fmla="*/ 851388 h 1660684"/>
              <a:gd name="connsiteX23" fmla="*/ 1545021 w 3184634"/>
              <a:gd name="connsiteY23" fmla="*/ 830367 h 1660684"/>
              <a:gd name="connsiteX24" fmla="*/ 1629103 w 3184634"/>
              <a:gd name="connsiteY24" fmla="*/ 777815 h 1660684"/>
              <a:gd name="connsiteX25" fmla="*/ 1723696 w 3184634"/>
              <a:gd name="connsiteY25" fmla="*/ 704243 h 1660684"/>
              <a:gd name="connsiteX26" fmla="*/ 1765738 w 3184634"/>
              <a:gd name="connsiteY26" fmla="*/ 672712 h 1660684"/>
              <a:gd name="connsiteX27" fmla="*/ 1818289 w 3184634"/>
              <a:gd name="connsiteY27" fmla="*/ 641181 h 1660684"/>
              <a:gd name="connsiteX28" fmla="*/ 1849821 w 3184634"/>
              <a:gd name="connsiteY28" fmla="*/ 609650 h 1660684"/>
              <a:gd name="connsiteX29" fmla="*/ 1881352 w 3184634"/>
              <a:gd name="connsiteY29" fmla="*/ 599139 h 1660684"/>
              <a:gd name="connsiteX30" fmla="*/ 1912883 w 3184634"/>
              <a:gd name="connsiteY30" fmla="*/ 578119 h 1660684"/>
              <a:gd name="connsiteX31" fmla="*/ 1996965 w 3184634"/>
              <a:gd name="connsiteY31" fmla="*/ 515057 h 1660684"/>
              <a:gd name="connsiteX32" fmla="*/ 2039007 w 3184634"/>
              <a:gd name="connsiteY32" fmla="*/ 483525 h 1660684"/>
              <a:gd name="connsiteX33" fmla="*/ 2081048 w 3184634"/>
              <a:gd name="connsiteY33" fmla="*/ 441484 h 1660684"/>
              <a:gd name="connsiteX34" fmla="*/ 2165131 w 3184634"/>
              <a:gd name="connsiteY34" fmla="*/ 399443 h 1660684"/>
              <a:gd name="connsiteX35" fmla="*/ 2207172 w 3184634"/>
              <a:gd name="connsiteY35" fmla="*/ 367912 h 1660684"/>
              <a:gd name="connsiteX36" fmla="*/ 2238703 w 3184634"/>
              <a:gd name="connsiteY36" fmla="*/ 336381 h 1660684"/>
              <a:gd name="connsiteX37" fmla="*/ 2280745 w 3184634"/>
              <a:gd name="connsiteY37" fmla="*/ 315360 h 1660684"/>
              <a:gd name="connsiteX38" fmla="*/ 2364827 w 3184634"/>
              <a:gd name="connsiteY38" fmla="*/ 252298 h 1660684"/>
              <a:gd name="connsiteX39" fmla="*/ 2406869 w 3184634"/>
              <a:gd name="connsiteY39" fmla="*/ 231277 h 1660684"/>
              <a:gd name="connsiteX40" fmla="*/ 2480441 w 3184634"/>
              <a:gd name="connsiteY40" fmla="*/ 189236 h 1660684"/>
              <a:gd name="connsiteX41" fmla="*/ 2522483 w 3184634"/>
              <a:gd name="connsiteY41" fmla="*/ 178725 h 1660684"/>
              <a:gd name="connsiteX42" fmla="*/ 2617076 w 3184634"/>
              <a:gd name="connsiteY42" fmla="*/ 147194 h 1660684"/>
              <a:gd name="connsiteX43" fmla="*/ 2648607 w 3184634"/>
              <a:gd name="connsiteY43" fmla="*/ 136684 h 1660684"/>
              <a:gd name="connsiteX44" fmla="*/ 2680138 w 3184634"/>
              <a:gd name="connsiteY44" fmla="*/ 126174 h 1660684"/>
              <a:gd name="connsiteX45" fmla="*/ 2837793 w 3184634"/>
              <a:gd name="connsiteY45" fmla="*/ 73622 h 1660684"/>
              <a:gd name="connsiteX46" fmla="*/ 2932386 w 3184634"/>
              <a:gd name="connsiteY46" fmla="*/ 42091 h 1660684"/>
              <a:gd name="connsiteX47" fmla="*/ 2963917 w 3184634"/>
              <a:gd name="connsiteY47" fmla="*/ 31581 h 1660684"/>
              <a:gd name="connsiteX48" fmla="*/ 3005958 w 3184634"/>
              <a:gd name="connsiteY48" fmla="*/ 21070 h 1660684"/>
              <a:gd name="connsiteX49" fmla="*/ 3037489 w 3184634"/>
              <a:gd name="connsiteY49" fmla="*/ 10560 h 1660684"/>
              <a:gd name="connsiteX50" fmla="*/ 3184634 w 3184634"/>
              <a:gd name="connsiteY50" fmla="*/ 50 h 1660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184634" h="1660684">
                <a:moveTo>
                  <a:pt x="0" y="1660684"/>
                </a:moveTo>
                <a:cubicBezTo>
                  <a:pt x="115463" y="1637592"/>
                  <a:pt x="-18636" y="1670172"/>
                  <a:pt x="126124" y="1608132"/>
                </a:cubicBezTo>
                <a:cubicBezTo>
                  <a:pt x="149567" y="1598085"/>
                  <a:pt x="175172" y="1594119"/>
                  <a:pt x="199696" y="1587112"/>
                </a:cubicBezTo>
                <a:cubicBezTo>
                  <a:pt x="217213" y="1576602"/>
                  <a:pt x="235250" y="1566913"/>
                  <a:pt x="252248" y="1555581"/>
                </a:cubicBezTo>
                <a:cubicBezTo>
                  <a:pt x="266823" y="1545864"/>
                  <a:pt x="278282" y="1531164"/>
                  <a:pt x="294289" y="1524050"/>
                </a:cubicBezTo>
                <a:cubicBezTo>
                  <a:pt x="310614" y="1516795"/>
                  <a:pt x="329324" y="1517043"/>
                  <a:pt x="346841" y="1513539"/>
                </a:cubicBezTo>
                <a:cubicBezTo>
                  <a:pt x="367862" y="1499525"/>
                  <a:pt x="389961" y="1487008"/>
                  <a:pt x="409903" y="1471498"/>
                </a:cubicBezTo>
                <a:cubicBezTo>
                  <a:pt x="513241" y="1391123"/>
                  <a:pt x="466600" y="1410557"/>
                  <a:pt x="536027" y="1387415"/>
                </a:cubicBezTo>
                <a:cubicBezTo>
                  <a:pt x="688451" y="1273099"/>
                  <a:pt x="497245" y="1409577"/>
                  <a:pt x="609600" y="1345374"/>
                </a:cubicBezTo>
                <a:cubicBezTo>
                  <a:pt x="624809" y="1336683"/>
                  <a:pt x="636328" y="1322350"/>
                  <a:pt x="651641" y="1313843"/>
                </a:cubicBezTo>
                <a:cubicBezTo>
                  <a:pt x="756404" y="1255641"/>
                  <a:pt x="648923" y="1343684"/>
                  <a:pt x="788276" y="1250781"/>
                </a:cubicBezTo>
                <a:cubicBezTo>
                  <a:pt x="962956" y="1134326"/>
                  <a:pt x="743099" y="1277133"/>
                  <a:pt x="914400" y="1177208"/>
                </a:cubicBezTo>
                <a:cubicBezTo>
                  <a:pt x="936222" y="1164478"/>
                  <a:pt x="953495" y="1143156"/>
                  <a:pt x="977462" y="1135167"/>
                </a:cubicBezTo>
                <a:cubicBezTo>
                  <a:pt x="998483" y="1128160"/>
                  <a:pt x="1019951" y="1122375"/>
                  <a:pt x="1040524" y="1114146"/>
                </a:cubicBezTo>
                <a:cubicBezTo>
                  <a:pt x="1055071" y="1108327"/>
                  <a:pt x="1068018" y="1098944"/>
                  <a:pt x="1082565" y="1093125"/>
                </a:cubicBezTo>
                <a:cubicBezTo>
                  <a:pt x="1103138" y="1084896"/>
                  <a:pt x="1145627" y="1072105"/>
                  <a:pt x="1145627" y="1072105"/>
                </a:cubicBezTo>
                <a:cubicBezTo>
                  <a:pt x="1156137" y="1065098"/>
                  <a:pt x="1166068" y="1057133"/>
                  <a:pt x="1177158" y="1051084"/>
                </a:cubicBezTo>
                <a:cubicBezTo>
                  <a:pt x="1204668" y="1036079"/>
                  <a:pt x="1235168" y="1026425"/>
                  <a:pt x="1261241" y="1009043"/>
                </a:cubicBezTo>
                <a:cubicBezTo>
                  <a:pt x="1271751" y="1002036"/>
                  <a:pt x="1282493" y="995364"/>
                  <a:pt x="1292772" y="988022"/>
                </a:cubicBezTo>
                <a:cubicBezTo>
                  <a:pt x="1307027" y="977840"/>
                  <a:pt x="1319605" y="965182"/>
                  <a:pt x="1334814" y="956491"/>
                </a:cubicBezTo>
                <a:cubicBezTo>
                  <a:pt x="1344433" y="950994"/>
                  <a:pt x="1355835" y="949484"/>
                  <a:pt x="1366345" y="945981"/>
                </a:cubicBezTo>
                <a:cubicBezTo>
                  <a:pt x="1466443" y="845880"/>
                  <a:pt x="1347416" y="953869"/>
                  <a:pt x="1460938" y="882919"/>
                </a:cubicBezTo>
                <a:cubicBezTo>
                  <a:pt x="1473543" y="875041"/>
                  <a:pt x="1479864" y="859266"/>
                  <a:pt x="1492469" y="851388"/>
                </a:cubicBezTo>
                <a:cubicBezTo>
                  <a:pt x="1508468" y="841389"/>
                  <a:pt x="1528146" y="838805"/>
                  <a:pt x="1545021" y="830367"/>
                </a:cubicBezTo>
                <a:cubicBezTo>
                  <a:pt x="1556892" y="824431"/>
                  <a:pt x="1612427" y="790322"/>
                  <a:pt x="1629103" y="777815"/>
                </a:cubicBezTo>
                <a:cubicBezTo>
                  <a:pt x="1661059" y="753848"/>
                  <a:pt x="1692034" y="728598"/>
                  <a:pt x="1723696" y="704243"/>
                </a:cubicBezTo>
                <a:cubicBezTo>
                  <a:pt x="1737581" y="693563"/>
                  <a:pt x="1750717" y="681725"/>
                  <a:pt x="1765738" y="672712"/>
                </a:cubicBezTo>
                <a:cubicBezTo>
                  <a:pt x="1783255" y="662202"/>
                  <a:pt x="1801946" y="653438"/>
                  <a:pt x="1818289" y="641181"/>
                </a:cubicBezTo>
                <a:cubicBezTo>
                  <a:pt x="1830180" y="632263"/>
                  <a:pt x="1837453" y="617895"/>
                  <a:pt x="1849821" y="609650"/>
                </a:cubicBezTo>
                <a:cubicBezTo>
                  <a:pt x="1859039" y="603505"/>
                  <a:pt x="1871443" y="604094"/>
                  <a:pt x="1881352" y="599139"/>
                </a:cubicBezTo>
                <a:cubicBezTo>
                  <a:pt x="1892650" y="593490"/>
                  <a:pt x="1902667" y="585549"/>
                  <a:pt x="1912883" y="578119"/>
                </a:cubicBezTo>
                <a:cubicBezTo>
                  <a:pt x="1941216" y="557513"/>
                  <a:pt x="1968938" y="536078"/>
                  <a:pt x="1996965" y="515057"/>
                </a:cubicBezTo>
                <a:cubicBezTo>
                  <a:pt x="2010979" y="504546"/>
                  <a:pt x="2026620" y="495912"/>
                  <a:pt x="2039007" y="483525"/>
                </a:cubicBezTo>
                <a:cubicBezTo>
                  <a:pt x="2053021" y="469511"/>
                  <a:pt x="2064558" y="452477"/>
                  <a:pt x="2081048" y="441484"/>
                </a:cubicBezTo>
                <a:cubicBezTo>
                  <a:pt x="2107121" y="424102"/>
                  <a:pt x="2140062" y="418245"/>
                  <a:pt x="2165131" y="399443"/>
                </a:cubicBezTo>
                <a:cubicBezTo>
                  <a:pt x="2179145" y="388933"/>
                  <a:pt x="2193872" y="379312"/>
                  <a:pt x="2207172" y="367912"/>
                </a:cubicBezTo>
                <a:cubicBezTo>
                  <a:pt x="2218457" y="358239"/>
                  <a:pt x="2226608" y="345020"/>
                  <a:pt x="2238703" y="336381"/>
                </a:cubicBezTo>
                <a:cubicBezTo>
                  <a:pt x="2251453" y="327274"/>
                  <a:pt x="2267708" y="324051"/>
                  <a:pt x="2280745" y="315360"/>
                </a:cubicBezTo>
                <a:cubicBezTo>
                  <a:pt x="2309895" y="295926"/>
                  <a:pt x="2333491" y="267966"/>
                  <a:pt x="2364827" y="252298"/>
                </a:cubicBezTo>
                <a:cubicBezTo>
                  <a:pt x="2378841" y="245291"/>
                  <a:pt x="2393265" y="239050"/>
                  <a:pt x="2406869" y="231277"/>
                </a:cubicBezTo>
                <a:cubicBezTo>
                  <a:pt x="2445676" y="209102"/>
                  <a:pt x="2434247" y="206559"/>
                  <a:pt x="2480441" y="189236"/>
                </a:cubicBezTo>
                <a:cubicBezTo>
                  <a:pt x="2493967" y="184164"/>
                  <a:pt x="2508647" y="182876"/>
                  <a:pt x="2522483" y="178725"/>
                </a:cubicBezTo>
                <a:cubicBezTo>
                  <a:pt x="2522568" y="178700"/>
                  <a:pt x="2601269" y="152463"/>
                  <a:pt x="2617076" y="147194"/>
                </a:cubicBezTo>
                <a:lnTo>
                  <a:pt x="2648607" y="136684"/>
                </a:lnTo>
                <a:lnTo>
                  <a:pt x="2680138" y="126174"/>
                </a:lnTo>
                <a:cubicBezTo>
                  <a:pt x="2757810" y="74392"/>
                  <a:pt x="2664818" y="131281"/>
                  <a:pt x="2837793" y="73622"/>
                </a:cubicBezTo>
                <a:lnTo>
                  <a:pt x="2932386" y="42091"/>
                </a:lnTo>
                <a:cubicBezTo>
                  <a:pt x="2942896" y="38588"/>
                  <a:pt x="2953169" y="34268"/>
                  <a:pt x="2963917" y="31581"/>
                </a:cubicBezTo>
                <a:cubicBezTo>
                  <a:pt x="2977931" y="28077"/>
                  <a:pt x="2992069" y="25038"/>
                  <a:pt x="3005958" y="21070"/>
                </a:cubicBezTo>
                <a:cubicBezTo>
                  <a:pt x="3016611" y="18026"/>
                  <a:pt x="3026539" y="12245"/>
                  <a:pt x="3037489" y="10560"/>
                </a:cubicBezTo>
                <a:cubicBezTo>
                  <a:pt x="3114870" y="-1344"/>
                  <a:pt x="3123967" y="50"/>
                  <a:pt x="3184634" y="50"/>
                </a:cubicBezTo>
              </a:path>
            </a:pathLst>
          </a:custGeom>
          <a:noFill/>
          <a:ln w="5715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شكل حر 8">
            <a:extLst>
              <a:ext uri="{FF2B5EF4-FFF2-40B4-BE49-F238E27FC236}">
                <a16:creationId xmlns:a16="http://schemas.microsoft.com/office/drawing/2014/main" id="{30664B89-18DF-A7C7-A15A-FA67D3A0DB8A}"/>
              </a:ext>
            </a:extLst>
          </p:cNvPr>
          <p:cNvSpPr/>
          <p:nvPr/>
        </p:nvSpPr>
        <p:spPr>
          <a:xfrm>
            <a:off x="5126684" y="2897623"/>
            <a:ext cx="2438400" cy="2175641"/>
          </a:xfrm>
          <a:custGeom>
            <a:avLst/>
            <a:gdLst>
              <a:gd name="connsiteX0" fmla="*/ 0 w 2438400"/>
              <a:gd name="connsiteY0" fmla="*/ 2175641 h 2175641"/>
              <a:gd name="connsiteX1" fmla="*/ 52551 w 2438400"/>
              <a:gd name="connsiteY1" fmla="*/ 2165131 h 2175641"/>
              <a:gd name="connsiteX2" fmla="*/ 115614 w 2438400"/>
              <a:gd name="connsiteY2" fmla="*/ 2144110 h 2175641"/>
              <a:gd name="connsiteX3" fmla="*/ 199696 w 2438400"/>
              <a:gd name="connsiteY3" fmla="*/ 2123090 h 2175641"/>
              <a:gd name="connsiteX4" fmla="*/ 262758 w 2438400"/>
              <a:gd name="connsiteY4" fmla="*/ 2091559 h 2175641"/>
              <a:gd name="connsiteX5" fmla="*/ 336331 w 2438400"/>
              <a:gd name="connsiteY5" fmla="*/ 2060028 h 2175641"/>
              <a:gd name="connsiteX6" fmla="*/ 399393 w 2438400"/>
              <a:gd name="connsiteY6" fmla="*/ 2028497 h 2175641"/>
              <a:gd name="connsiteX7" fmla="*/ 430924 w 2438400"/>
              <a:gd name="connsiteY7" fmla="*/ 2007476 h 2175641"/>
              <a:gd name="connsiteX8" fmla="*/ 515007 w 2438400"/>
              <a:gd name="connsiteY8" fmla="*/ 1986455 h 2175641"/>
              <a:gd name="connsiteX9" fmla="*/ 546538 w 2438400"/>
              <a:gd name="connsiteY9" fmla="*/ 1965434 h 2175641"/>
              <a:gd name="connsiteX10" fmla="*/ 578069 w 2438400"/>
              <a:gd name="connsiteY10" fmla="*/ 1954924 h 2175641"/>
              <a:gd name="connsiteX11" fmla="*/ 683172 w 2438400"/>
              <a:gd name="connsiteY11" fmla="*/ 1881352 h 2175641"/>
              <a:gd name="connsiteX12" fmla="*/ 819807 w 2438400"/>
              <a:gd name="connsiteY12" fmla="*/ 1828800 h 2175641"/>
              <a:gd name="connsiteX13" fmla="*/ 861848 w 2438400"/>
              <a:gd name="connsiteY13" fmla="*/ 1807779 h 2175641"/>
              <a:gd name="connsiteX14" fmla="*/ 893379 w 2438400"/>
              <a:gd name="connsiteY14" fmla="*/ 1786759 h 2175641"/>
              <a:gd name="connsiteX15" fmla="*/ 987972 w 2438400"/>
              <a:gd name="connsiteY15" fmla="*/ 1744717 h 2175641"/>
              <a:gd name="connsiteX16" fmla="*/ 1030014 w 2438400"/>
              <a:gd name="connsiteY16" fmla="*/ 1713186 h 2175641"/>
              <a:gd name="connsiteX17" fmla="*/ 1082565 w 2438400"/>
              <a:gd name="connsiteY17" fmla="*/ 1671145 h 2175641"/>
              <a:gd name="connsiteX18" fmla="*/ 1103586 w 2438400"/>
              <a:gd name="connsiteY18" fmla="*/ 1639614 h 2175641"/>
              <a:gd name="connsiteX19" fmla="*/ 1135117 w 2438400"/>
              <a:gd name="connsiteY19" fmla="*/ 1618593 h 2175641"/>
              <a:gd name="connsiteX20" fmla="*/ 1177158 w 2438400"/>
              <a:gd name="connsiteY20" fmla="*/ 1576552 h 2175641"/>
              <a:gd name="connsiteX21" fmla="*/ 1250731 w 2438400"/>
              <a:gd name="connsiteY21" fmla="*/ 1481959 h 2175641"/>
              <a:gd name="connsiteX22" fmla="*/ 1282262 w 2438400"/>
              <a:gd name="connsiteY22" fmla="*/ 1429407 h 2175641"/>
              <a:gd name="connsiteX23" fmla="*/ 1313793 w 2438400"/>
              <a:gd name="connsiteY23" fmla="*/ 1397876 h 2175641"/>
              <a:gd name="connsiteX24" fmla="*/ 1334814 w 2438400"/>
              <a:gd name="connsiteY24" fmla="*/ 1366345 h 2175641"/>
              <a:gd name="connsiteX25" fmla="*/ 1397876 w 2438400"/>
              <a:gd name="connsiteY25" fmla="*/ 1282262 h 2175641"/>
              <a:gd name="connsiteX26" fmla="*/ 1429407 w 2438400"/>
              <a:gd name="connsiteY26" fmla="*/ 1229710 h 2175641"/>
              <a:gd name="connsiteX27" fmla="*/ 1481958 w 2438400"/>
              <a:gd name="connsiteY27" fmla="*/ 1072055 h 2175641"/>
              <a:gd name="connsiteX28" fmla="*/ 1524000 w 2438400"/>
              <a:gd name="connsiteY28" fmla="*/ 987972 h 2175641"/>
              <a:gd name="connsiteX29" fmla="*/ 1545020 w 2438400"/>
              <a:gd name="connsiteY29" fmla="*/ 924910 h 2175641"/>
              <a:gd name="connsiteX30" fmla="*/ 1608083 w 2438400"/>
              <a:gd name="connsiteY30" fmla="*/ 830317 h 2175641"/>
              <a:gd name="connsiteX31" fmla="*/ 1629103 w 2438400"/>
              <a:gd name="connsiteY31" fmla="*/ 788276 h 2175641"/>
              <a:gd name="connsiteX32" fmla="*/ 1650124 w 2438400"/>
              <a:gd name="connsiteY32" fmla="*/ 756745 h 2175641"/>
              <a:gd name="connsiteX33" fmla="*/ 1681655 w 2438400"/>
              <a:gd name="connsiteY33" fmla="*/ 683172 h 2175641"/>
              <a:gd name="connsiteX34" fmla="*/ 1734207 w 2438400"/>
              <a:gd name="connsiteY34" fmla="*/ 609600 h 2175641"/>
              <a:gd name="connsiteX35" fmla="*/ 1744717 w 2438400"/>
              <a:gd name="connsiteY35" fmla="*/ 567559 h 2175641"/>
              <a:gd name="connsiteX36" fmla="*/ 1786758 w 2438400"/>
              <a:gd name="connsiteY36" fmla="*/ 504497 h 2175641"/>
              <a:gd name="connsiteX37" fmla="*/ 1839310 w 2438400"/>
              <a:gd name="connsiteY37" fmla="*/ 430924 h 2175641"/>
              <a:gd name="connsiteX38" fmla="*/ 1870841 w 2438400"/>
              <a:gd name="connsiteY38" fmla="*/ 399393 h 2175641"/>
              <a:gd name="connsiteX39" fmla="*/ 1912883 w 2438400"/>
              <a:gd name="connsiteY39" fmla="*/ 336331 h 2175641"/>
              <a:gd name="connsiteX40" fmla="*/ 2028496 w 2438400"/>
              <a:gd name="connsiteY40" fmla="*/ 231228 h 2175641"/>
              <a:gd name="connsiteX41" fmla="*/ 2091558 w 2438400"/>
              <a:gd name="connsiteY41" fmla="*/ 189186 h 2175641"/>
              <a:gd name="connsiteX42" fmla="*/ 2112579 w 2438400"/>
              <a:gd name="connsiteY42" fmla="*/ 157655 h 2175641"/>
              <a:gd name="connsiteX43" fmla="*/ 2154620 w 2438400"/>
              <a:gd name="connsiteY43" fmla="*/ 136634 h 2175641"/>
              <a:gd name="connsiteX44" fmla="*/ 2196662 w 2438400"/>
              <a:gd name="connsiteY44" fmla="*/ 105103 h 2175641"/>
              <a:gd name="connsiteX45" fmla="*/ 2238703 w 2438400"/>
              <a:gd name="connsiteY45" fmla="*/ 84083 h 2175641"/>
              <a:gd name="connsiteX46" fmla="*/ 2280745 w 2438400"/>
              <a:gd name="connsiteY46" fmla="*/ 52552 h 2175641"/>
              <a:gd name="connsiteX47" fmla="*/ 2312276 w 2438400"/>
              <a:gd name="connsiteY47" fmla="*/ 21021 h 2175641"/>
              <a:gd name="connsiteX48" fmla="*/ 2364827 w 2438400"/>
              <a:gd name="connsiteY48" fmla="*/ 10510 h 2175641"/>
              <a:gd name="connsiteX49" fmla="*/ 2438400 w 2438400"/>
              <a:gd name="connsiteY49" fmla="*/ 0 h 2175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438400" h="2175641">
                <a:moveTo>
                  <a:pt x="0" y="2175641"/>
                </a:moveTo>
                <a:cubicBezTo>
                  <a:pt x="17517" y="2172138"/>
                  <a:pt x="35317" y="2169831"/>
                  <a:pt x="52551" y="2165131"/>
                </a:cubicBezTo>
                <a:cubicBezTo>
                  <a:pt x="73928" y="2159301"/>
                  <a:pt x="93886" y="2148455"/>
                  <a:pt x="115614" y="2144110"/>
                </a:cubicBezTo>
                <a:cubicBezTo>
                  <a:pt x="179029" y="2131427"/>
                  <a:pt x="151218" y="2139249"/>
                  <a:pt x="199696" y="2123090"/>
                </a:cubicBezTo>
                <a:cubicBezTo>
                  <a:pt x="290060" y="2062846"/>
                  <a:pt x="175729" y="2135074"/>
                  <a:pt x="262758" y="2091559"/>
                </a:cubicBezTo>
                <a:cubicBezTo>
                  <a:pt x="335342" y="2055267"/>
                  <a:pt x="248832" y="2081902"/>
                  <a:pt x="336331" y="2060028"/>
                </a:cubicBezTo>
                <a:cubicBezTo>
                  <a:pt x="426695" y="1999784"/>
                  <a:pt x="312364" y="2072012"/>
                  <a:pt x="399393" y="2028497"/>
                </a:cubicBezTo>
                <a:cubicBezTo>
                  <a:pt x="410691" y="2022848"/>
                  <a:pt x="419626" y="2013125"/>
                  <a:pt x="430924" y="2007476"/>
                </a:cubicBezTo>
                <a:cubicBezTo>
                  <a:pt x="452467" y="1996704"/>
                  <a:pt x="495024" y="1990452"/>
                  <a:pt x="515007" y="1986455"/>
                </a:cubicBezTo>
                <a:cubicBezTo>
                  <a:pt x="525517" y="1979448"/>
                  <a:pt x="535240" y="1971083"/>
                  <a:pt x="546538" y="1965434"/>
                </a:cubicBezTo>
                <a:cubicBezTo>
                  <a:pt x="556447" y="1960479"/>
                  <a:pt x="569054" y="1961363"/>
                  <a:pt x="578069" y="1954924"/>
                </a:cubicBezTo>
                <a:cubicBezTo>
                  <a:pt x="675544" y="1885300"/>
                  <a:pt x="556354" y="1934749"/>
                  <a:pt x="683172" y="1881352"/>
                </a:cubicBezTo>
                <a:cubicBezTo>
                  <a:pt x="728146" y="1862416"/>
                  <a:pt x="776161" y="1850623"/>
                  <a:pt x="819807" y="1828800"/>
                </a:cubicBezTo>
                <a:cubicBezTo>
                  <a:pt x="833821" y="1821793"/>
                  <a:pt x="848245" y="1815552"/>
                  <a:pt x="861848" y="1807779"/>
                </a:cubicBezTo>
                <a:cubicBezTo>
                  <a:pt x="872815" y="1801512"/>
                  <a:pt x="882081" y="1792408"/>
                  <a:pt x="893379" y="1786759"/>
                </a:cubicBezTo>
                <a:cubicBezTo>
                  <a:pt x="943214" y="1761842"/>
                  <a:pt x="943393" y="1772579"/>
                  <a:pt x="987972" y="1744717"/>
                </a:cubicBezTo>
                <a:cubicBezTo>
                  <a:pt x="1002827" y="1735433"/>
                  <a:pt x="1016000" y="1723696"/>
                  <a:pt x="1030014" y="1713186"/>
                </a:cubicBezTo>
                <a:cubicBezTo>
                  <a:pt x="1090252" y="1622826"/>
                  <a:pt x="1010043" y="1729162"/>
                  <a:pt x="1082565" y="1671145"/>
                </a:cubicBezTo>
                <a:cubicBezTo>
                  <a:pt x="1092429" y="1663254"/>
                  <a:pt x="1094654" y="1648546"/>
                  <a:pt x="1103586" y="1639614"/>
                </a:cubicBezTo>
                <a:cubicBezTo>
                  <a:pt x="1112518" y="1630682"/>
                  <a:pt x="1125526" y="1626814"/>
                  <a:pt x="1135117" y="1618593"/>
                </a:cubicBezTo>
                <a:cubicBezTo>
                  <a:pt x="1150164" y="1605695"/>
                  <a:pt x="1164356" y="1591681"/>
                  <a:pt x="1177158" y="1576552"/>
                </a:cubicBezTo>
                <a:cubicBezTo>
                  <a:pt x="1202961" y="1546058"/>
                  <a:pt x="1230179" y="1516212"/>
                  <a:pt x="1250731" y="1481959"/>
                </a:cubicBezTo>
                <a:cubicBezTo>
                  <a:pt x="1261241" y="1464442"/>
                  <a:pt x="1270005" y="1445750"/>
                  <a:pt x="1282262" y="1429407"/>
                </a:cubicBezTo>
                <a:cubicBezTo>
                  <a:pt x="1291180" y="1417516"/>
                  <a:pt x="1304277" y="1409295"/>
                  <a:pt x="1313793" y="1397876"/>
                </a:cubicBezTo>
                <a:cubicBezTo>
                  <a:pt x="1321880" y="1388172"/>
                  <a:pt x="1327807" y="1376855"/>
                  <a:pt x="1334814" y="1366345"/>
                </a:cubicBezTo>
                <a:cubicBezTo>
                  <a:pt x="1360789" y="1288419"/>
                  <a:pt x="1336016" y="1313192"/>
                  <a:pt x="1397876" y="1282262"/>
                </a:cubicBezTo>
                <a:cubicBezTo>
                  <a:pt x="1408386" y="1264745"/>
                  <a:pt x="1421820" y="1248677"/>
                  <a:pt x="1429407" y="1229710"/>
                </a:cubicBezTo>
                <a:cubicBezTo>
                  <a:pt x="1449980" y="1178278"/>
                  <a:pt x="1457185" y="1121601"/>
                  <a:pt x="1481958" y="1072055"/>
                </a:cubicBezTo>
                <a:cubicBezTo>
                  <a:pt x="1495972" y="1044027"/>
                  <a:pt x="1514091" y="1017700"/>
                  <a:pt x="1524000" y="987972"/>
                </a:cubicBezTo>
                <a:cubicBezTo>
                  <a:pt x="1531007" y="966951"/>
                  <a:pt x="1531725" y="942636"/>
                  <a:pt x="1545020" y="924910"/>
                </a:cubicBezTo>
                <a:cubicBezTo>
                  <a:pt x="1578873" y="879773"/>
                  <a:pt x="1579125" y="882441"/>
                  <a:pt x="1608083" y="830317"/>
                </a:cubicBezTo>
                <a:cubicBezTo>
                  <a:pt x="1615692" y="816621"/>
                  <a:pt x="1621330" y="801879"/>
                  <a:pt x="1629103" y="788276"/>
                </a:cubicBezTo>
                <a:cubicBezTo>
                  <a:pt x="1635370" y="777308"/>
                  <a:pt x="1643857" y="767713"/>
                  <a:pt x="1650124" y="756745"/>
                </a:cubicBezTo>
                <a:cubicBezTo>
                  <a:pt x="1737611" y="603645"/>
                  <a:pt x="1622696" y="801089"/>
                  <a:pt x="1681655" y="683172"/>
                </a:cubicBezTo>
                <a:cubicBezTo>
                  <a:pt x="1689339" y="667805"/>
                  <a:pt x="1727067" y="619120"/>
                  <a:pt x="1734207" y="609600"/>
                </a:cubicBezTo>
                <a:cubicBezTo>
                  <a:pt x="1737710" y="595586"/>
                  <a:pt x="1738257" y="580479"/>
                  <a:pt x="1744717" y="567559"/>
                </a:cubicBezTo>
                <a:cubicBezTo>
                  <a:pt x="1756015" y="544962"/>
                  <a:pt x="1772744" y="525518"/>
                  <a:pt x="1786758" y="504497"/>
                </a:cubicBezTo>
                <a:cubicBezTo>
                  <a:pt x="1803391" y="479547"/>
                  <a:pt x="1819760" y="453733"/>
                  <a:pt x="1839310" y="430924"/>
                </a:cubicBezTo>
                <a:cubicBezTo>
                  <a:pt x="1848983" y="419638"/>
                  <a:pt x="1860331" y="409903"/>
                  <a:pt x="1870841" y="399393"/>
                </a:cubicBezTo>
                <a:cubicBezTo>
                  <a:pt x="1889312" y="343979"/>
                  <a:pt x="1869143" y="388819"/>
                  <a:pt x="1912883" y="336331"/>
                </a:cubicBezTo>
                <a:cubicBezTo>
                  <a:pt x="1973465" y="263634"/>
                  <a:pt x="1868894" y="337631"/>
                  <a:pt x="2028496" y="231228"/>
                </a:cubicBezTo>
                <a:lnTo>
                  <a:pt x="2091558" y="189186"/>
                </a:lnTo>
                <a:cubicBezTo>
                  <a:pt x="2098565" y="178676"/>
                  <a:pt x="2102875" y="165742"/>
                  <a:pt x="2112579" y="157655"/>
                </a:cubicBezTo>
                <a:cubicBezTo>
                  <a:pt x="2124615" y="147625"/>
                  <a:pt x="2141334" y="144938"/>
                  <a:pt x="2154620" y="136634"/>
                </a:cubicBezTo>
                <a:cubicBezTo>
                  <a:pt x="2169475" y="127350"/>
                  <a:pt x="2181807" y="114387"/>
                  <a:pt x="2196662" y="105103"/>
                </a:cubicBezTo>
                <a:cubicBezTo>
                  <a:pt x="2209948" y="96799"/>
                  <a:pt x="2225417" y="92387"/>
                  <a:pt x="2238703" y="84083"/>
                </a:cubicBezTo>
                <a:cubicBezTo>
                  <a:pt x="2253558" y="74799"/>
                  <a:pt x="2267445" y="63952"/>
                  <a:pt x="2280745" y="52552"/>
                </a:cubicBezTo>
                <a:cubicBezTo>
                  <a:pt x="2292031" y="42879"/>
                  <a:pt x="2298981" y="27668"/>
                  <a:pt x="2312276" y="21021"/>
                </a:cubicBezTo>
                <a:cubicBezTo>
                  <a:pt x="2328254" y="13032"/>
                  <a:pt x="2347206" y="13447"/>
                  <a:pt x="2364827" y="10510"/>
                </a:cubicBezTo>
                <a:cubicBezTo>
                  <a:pt x="2389263" y="6437"/>
                  <a:pt x="2438400" y="0"/>
                  <a:pt x="2438400" y="0"/>
                </a:cubicBezTo>
              </a:path>
            </a:pathLst>
          </a:custGeom>
          <a:noFill/>
          <a:ln w="57150" cap="flat" cmpd="sng" algn="ctr">
            <a:solidFill>
              <a:srgbClr val="0066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شكل حر 9">
            <a:extLst>
              <a:ext uri="{FF2B5EF4-FFF2-40B4-BE49-F238E27FC236}">
                <a16:creationId xmlns:a16="http://schemas.microsoft.com/office/drawing/2014/main" id="{6C3FFD44-8B37-D3E8-F948-09F84DF5DBB4}"/>
              </a:ext>
            </a:extLst>
          </p:cNvPr>
          <p:cNvSpPr/>
          <p:nvPr/>
        </p:nvSpPr>
        <p:spPr>
          <a:xfrm>
            <a:off x="4916477" y="5293982"/>
            <a:ext cx="903890" cy="304916"/>
          </a:xfrm>
          <a:custGeom>
            <a:avLst/>
            <a:gdLst>
              <a:gd name="connsiteX0" fmla="*/ 0 w 903890"/>
              <a:gd name="connsiteY0" fmla="*/ 294289 h 304916"/>
              <a:gd name="connsiteX1" fmla="*/ 52552 w 903890"/>
              <a:gd name="connsiteY1" fmla="*/ 304800 h 304916"/>
              <a:gd name="connsiteX2" fmla="*/ 157655 w 903890"/>
              <a:gd name="connsiteY2" fmla="*/ 283779 h 304916"/>
              <a:gd name="connsiteX3" fmla="*/ 283779 w 903890"/>
              <a:gd name="connsiteY3" fmla="*/ 241738 h 304916"/>
              <a:gd name="connsiteX4" fmla="*/ 367862 w 903890"/>
              <a:gd name="connsiteY4" fmla="*/ 210207 h 304916"/>
              <a:gd name="connsiteX5" fmla="*/ 420414 w 903890"/>
              <a:gd name="connsiteY5" fmla="*/ 199696 h 304916"/>
              <a:gd name="connsiteX6" fmla="*/ 483476 w 903890"/>
              <a:gd name="connsiteY6" fmla="*/ 178675 h 304916"/>
              <a:gd name="connsiteX7" fmla="*/ 525517 w 903890"/>
              <a:gd name="connsiteY7" fmla="*/ 168165 h 304916"/>
              <a:gd name="connsiteX8" fmla="*/ 599090 w 903890"/>
              <a:gd name="connsiteY8" fmla="*/ 136634 h 304916"/>
              <a:gd name="connsiteX9" fmla="*/ 641131 w 903890"/>
              <a:gd name="connsiteY9" fmla="*/ 115613 h 304916"/>
              <a:gd name="connsiteX10" fmla="*/ 809296 w 903890"/>
              <a:gd name="connsiteY10" fmla="*/ 52551 h 304916"/>
              <a:gd name="connsiteX11" fmla="*/ 872358 w 903890"/>
              <a:gd name="connsiteY11" fmla="*/ 21020 h 304916"/>
              <a:gd name="connsiteX12" fmla="*/ 903890 w 903890"/>
              <a:gd name="connsiteY12" fmla="*/ 0 h 304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03890" h="304916">
                <a:moveTo>
                  <a:pt x="0" y="294289"/>
                </a:moveTo>
                <a:cubicBezTo>
                  <a:pt x="17517" y="297793"/>
                  <a:pt x="34727" y="305988"/>
                  <a:pt x="52552" y="304800"/>
                </a:cubicBezTo>
                <a:cubicBezTo>
                  <a:pt x="88201" y="302423"/>
                  <a:pt x="157655" y="283779"/>
                  <a:pt x="157655" y="283779"/>
                </a:cubicBezTo>
                <a:cubicBezTo>
                  <a:pt x="258803" y="233205"/>
                  <a:pt x="180283" y="264737"/>
                  <a:pt x="283779" y="241738"/>
                </a:cubicBezTo>
                <a:cubicBezTo>
                  <a:pt x="310019" y="235907"/>
                  <a:pt x="344513" y="217212"/>
                  <a:pt x="367862" y="210207"/>
                </a:cubicBezTo>
                <a:cubicBezTo>
                  <a:pt x="384973" y="205074"/>
                  <a:pt x="403179" y="204397"/>
                  <a:pt x="420414" y="199696"/>
                </a:cubicBezTo>
                <a:cubicBezTo>
                  <a:pt x="441791" y="193866"/>
                  <a:pt x="461980" y="184049"/>
                  <a:pt x="483476" y="178675"/>
                </a:cubicBezTo>
                <a:lnTo>
                  <a:pt x="525517" y="168165"/>
                </a:lnTo>
                <a:cubicBezTo>
                  <a:pt x="664946" y="98449"/>
                  <a:pt x="490835" y="183028"/>
                  <a:pt x="599090" y="136634"/>
                </a:cubicBezTo>
                <a:cubicBezTo>
                  <a:pt x="613491" y="130462"/>
                  <a:pt x="626584" y="121432"/>
                  <a:pt x="641131" y="115613"/>
                </a:cubicBezTo>
                <a:cubicBezTo>
                  <a:pt x="690913" y="95700"/>
                  <a:pt x="767195" y="80617"/>
                  <a:pt x="809296" y="52551"/>
                </a:cubicBezTo>
                <a:cubicBezTo>
                  <a:pt x="899654" y="-7686"/>
                  <a:pt x="785333" y="64532"/>
                  <a:pt x="872358" y="21020"/>
                </a:cubicBezTo>
                <a:cubicBezTo>
                  <a:pt x="883656" y="15371"/>
                  <a:pt x="903890" y="0"/>
                  <a:pt x="903890" y="0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We Can 5 (2020) WB_CD 3_14">
            <a:hlinkClick r:id="" action="ppaction://media"/>
            <a:extLst>
              <a:ext uri="{FF2B5EF4-FFF2-40B4-BE49-F238E27FC236}">
                <a16:creationId xmlns:a16="http://schemas.microsoft.com/office/drawing/2014/main" id="{2A5EDEC5-BC67-A3A2-3FB0-3A9003220C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rgbClr val="44546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1155680" y="18813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4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505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B83E3C57-15A0-6025-06B6-E1A27265EFEC}"/>
              </a:ext>
            </a:extLst>
          </p:cNvPr>
          <p:cNvGrpSpPr/>
          <p:nvPr/>
        </p:nvGrpSpPr>
        <p:grpSpPr>
          <a:xfrm>
            <a:off x="0" y="-9939"/>
            <a:ext cx="12192000" cy="6858000"/>
            <a:chOff x="0" y="0"/>
            <a:chExt cx="12192000" cy="6858000"/>
          </a:xfrm>
        </p:grpSpPr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FD426828-6F1F-C5F4-9B25-1D074BD38E5D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5" name="مجموعة 4">
                <a:extLst>
                  <a:ext uri="{FF2B5EF4-FFF2-40B4-BE49-F238E27FC236}">
                    <a16:creationId xmlns:a16="http://schemas.microsoft.com/office/drawing/2014/main" id="{DD9BB953-8DA2-7560-FF50-EBD13F5E60A6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pic>
              <p:nvPicPr>
                <p:cNvPr id="3" name="صورة 2" descr="صورة تحتوي على نص, شعار, الرسومات, تصميم الجرافيك&#10;&#10;تم إنشاء الوصف تلقائياً">
                  <a:extLst>
                    <a:ext uri="{FF2B5EF4-FFF2-40B4-BE49-F238E27FC236}">
                      <a16:creationId xmlns:a16="http://schemas.microsoft.com/office/drawing/2014/main" id="{97A57A89-670B-84B5-8513-AEDE5DCED5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</p:spPr>
            </p:pic>
            <p:sp>
              <p:nvSpPr>
                <p:cNvPr id="4" name="مستطيل 3">
                  <a:extLst>
                    <a:ext uri="{FF2B5EF4-FFF2-40B4-BE49-F238E27FC236}">
                      <a16:creationId xmlns:a16="http://schemas.microsoft.com/office/drawing/2014/main" id="{C6CB86C7-9CF0-EE1C-99E4-4D839BFE594E}"/>
                    </a:ext>
                  </a:extLst>
                </p:cNvPr>
                <p:cNvSpPr/>
                <p:nvPr/>
              </p:nvSpPr>
              <p:spPr>
                <a:xfrm>
                  <a:off x="5516218" y="1530626"/>
                  <a:ext cx="4303644" cy="2753139"/>
                </a:xfrm>
                <a:prstGeom prst="rect">
                  <a:avLst/>
                </a:prstGeom>
                <a:solidFill>
                  <a:srgbClr val="EEFC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dirty="0"/>
                </a:p>
              </p:txBody>
            </p:sp>
          </p:grpSp>
          <p:pic>
            <p:nvPicPr>
              <p:cNvPr id="6" name="صورة 5">
                <a:extLst>
                  <a:ext uri="{FF2B5EF4-FFF2-40B4-BE49-F238E27FC236}">
                    <a16:creationId xmlns:a16="http://schemas.microsoft.com/office/drawing/2014/main" id="{763FE289-705D-6823-E648-69958D0A02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7937052" cy="6858000"/>
              </a:xfrm>
              <a:prstGeom prst="rect">
                <a:avLst/>
              </a:prstGeom>
            </p:spPr>
          </p:pic>
        </p:grpSp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ECC50E27-A519-3997-251B-AA8017BE558D}"/>
                </a:ext>
              </a:extLst>
            </p:cNvPr>
            <p:cNvSpPr/>
            <p:nvPr/>
          </p:nvSpPr>
          <p:spPr>
            <a:xfrm>
              <a:off x="11155680" y="261257"/>
              <a:ext cx="849086" cy="2259874"/>
            </a:xfrm>
            <a:prstGeom prst="rect">
              <a:avLst/>
            </a:prstGeom>
            <a:solidFill>
              <a:srgbClr val="16B8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34" name="مجموعة 33">
            <a:extLst>
              <a:ext uri="{FF2B5EF4-FFF2-40B4-BE49-F238E27FC236}">
                <a16:creationId xmlns:a16="http://schemas.microsoft.com/office/drawing/2014/main" id="{A9F353AF-080B-53DB-C27F-46C50C6CF16A}"/>
              </a:ext>
            </a:extLst>
          </p:cNvPr>
          <p:cNvGrpSpPr/>
          <p:nvPr/>
        </p:nvGrpSpPr>
        <p:grpSpPr>
          <a:xfrm>
            <a:off x="187234" y="427287"/>
            <a:ext cx="10238914" cy="5672374"/>
            <a:chOff x="187234" y="427287"/>
            <a:chExt cx="10238914" cy="5672374"/>
          </a:xfrm>
        </p:grpSpPr>
        <p:pic>
          <p:nvPicPr>
            <p:cNvPr id="31" name="صورة 30">
              <a:extLst>
                <a:ext uri="{FF2B5EF4-FFF2-40B4-BE49-F238E27FC236}">
                  <a16:creationId xmlns:a16="http://schemas.microsoft.com/office/drawing/2014/main" id="{069D4D30-F0F2-D1A9-AB67-9E7416821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7234" y="427287"/>
              <a:ext cx="10238914" cy="5672374"/>
            </a:xfrm>
            <a:prstGeom prst="rect">
              <a:avLst/>
            </a:prstGeom>
          </p:spPr>
        </p:pic>
        <p:pic>
          <p:nvPicPr>
            <p:cNvPr id="33" name="صورة 32">
              <a:extLst>
                <a:ext uri="{FF2B5EF4-FFF2-40B4-BE49-F238E27FC236}">
                  <a16:creationId xmlns:a16="http://schemas.microsoft.com/office/drawing/2014/main" id="{30815AFE-D9DF-2238-4F71-2383377C8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7566" y="4950909"/>
              <a:ext cx="1863465" cy="1001613"/>
            </a:xfrm>
            <a:prstGeom prst="rect">
              <a:avLst/>
            </a:prstGeom>
          </p:spPr>
        </p:pic>
      </p:grpSp>
      <p:sp>
        <p:nvSpPr>
          <p:cNvPr id="21" name="شكل حر 2">
            <a:extLst>
              <a:ext uri="{FF2B5EF4-FFF2-40B4-BE49-F238E27FC236}">
                <a16:creationId xmlns:a16="http://schemas.microsoft.com/office/drawing/2014/main" id="{207F5CB4-5E95-C9EC-90B9-5F0F2FFEBC07}"/>
              </a:ext>
            </a:extLst>
          </p:cNvPr>
          <p:cNvSpPr/>
          <p:nvPr/>
        </p:nvSpPr>
        <p:spPr>
          <a:xfrm>
            <a:off x="1859299" y="1805578"/>
            <a:ext cx="6451626" cy="483476"/>
          </a:xfrm>
          <a:custGeom>
            <a:avLst/>
            <a:gdLst>
              <a:gd name="connsiteX0" fmla="*/ 0 w 5087007"/>
              <a:gd name="connsiteY0" fmla="*/ 0 h 483476"/>
              <a:gd name="connsiteX1" fmla="*/ 73573 w 5087007"/>
              <a:gd name="connsiteY1" fmla="*/ 10510 h 483476"/>
              <a:gd name="connsiteX2" fmla="*/ 136635 w 5087007"/>
              <a:gd name="connsiteY2" fmla="*/ 31531 h 483476"/>
              <a:gd name="connsiteX3" fmla="*/ 168166 w 5087007"/>
              <a:gd name="connsiteY3" fmla="*/ 42041 h 483476"/>
              <a:gd name="connsiteX4" fmla="*/ 199697 w 5087007"/>
              <a:gd name="connsiteY4" fmla="*/ 52551 h 483476"/>
              <a:gd name="connsiteX5" fmla="*/ 262759 w 5087007"/>
              <a:gd name="connsiteY5" fmla="*/ 63062 h 483476"/>
              <a:gd name="connsiteX6" fmla="*/ 294290 w 5087007"/>
              <a:gd name="connsiteY6" fmla="*/ 84082 h 483476"/>
              <a:gd name="connsiteX7" fmla="*/ 441435 w 5087007"/>
              <a:gd name="connsiteY7" fmla="*/ 105103 h 483476"/>
              <a:gd name="connsiteX8" fmla="*/ 588580 w 5087007"/>
              <a:gd name="connsiteY8" fmla="*/ 126124 h 483476"/>
              <a:gd name="connsiteX9" fmla="*/ 651642 w 5087007"/>
              <a:gd name="connsiteY9" fmla="*/ 147145 h 483476"/>
              <a:gd name="connsiteX10" fmla="*/ 767256 w 5087007"/>
              <a:gd name="connsiteY10" fmla="*/ 157655 h 483476"/>
              <a:gd name="connsiteX11" fmla="*/ 1030014 w 5087007"/>
              <a:gd name="connsiteY11" fmla="*/ 178676 h 483476"/>
              <a:gd name="connsiteX12" fmla="*/ 1229711 w 5087007"/>
              <a:gd name="connsiteY12" fmla="*/ 189186 h 483476"/>
              <a:gd name="connsiteX13" fmla="*/ 1334814 w 5087007"/>
              <a:gd name="connsiteY13" fmla="*/ 199696 h 483476"/>
              <a:gd name="connsiteX14" fmla="*/ 2501463 w 5087007"/>
              <a:gd name="connsiteY14" fmla="*/ 220717 h 483476"/>
              <a:gd name="connsiteX15" fmla="*/ 4204138 w 5087007"/>
              <a:gd name="connsiteY15" fmla="*/ 241738 h 483476"/>
              <a:gd name="connsiteX16" fmla="*/ 4256690 w 5087007"/>
              <a:gd name="connsiteY16" fmla="*/ 252248 h 483476"/>
              <a:gd name="connsiteX17" fmla="*/ 4330263 w 5087007"/>
              <a:gd name="connsiteY17" fmla="*/ 262758 h 483476"/>
              <a:gd name="connsiteX18" fmla="*/ 4372304 w 5087007"/>
              <a:gd name="connsiteY18" fmla="*/ 273269 h 483476"/>
              <a:gd name="connsiteX19" fmla="*/ 4456387 w 5087007"/>
              <a:gd name="connsiteY19" fmla="*/ 283779 h 483476"/>
              <a:gd name="connsiteX20" fmla="*/ 4529959 w 5087007"/>
              <a:gd name="connsiteY20" fmla="*/ 294289 h 483476"/>
              <a:gd name="connsiteX21" fmla="*/ 4656083 w 5087007"/>
              <a:gd name="connsiteY21" fmla="*/ 315310 h 483476"/>
              <a:gd name="connsiteX22" fmla="*/ 4761187 w 5087007"/>
              <a:gd name="connsiteY22" fmla="*/ 346841 h 483476"/>
              <a:gd name="connsiteX23" fmla="*/ 4824249 w 5087007"/>
              <a:gd name="connsiteY23" fmla="*/ 357351 h 483476"/>
              <a:gd name="connsiteX24" fmla="*/ 4908332 w 5087007"/>
              <a:gd name="connsiteY24" fmla="*/ 388882 h 483476"/>
              <a:gd name="connsiteX25" fmla="*/ 4971394 w 5087007"/>
              <a:gd name="connsiteY25" fmla="*/ 409903 h 483476"/>
              <a:gd name="connsiteX26" fmla="*/ 4992414 w 5087007"/>
              <a:gd name="connsiteY26" fmla="*/ 441434 h 483476"/>
              <a:gd name="connsiteX27" fmla="*/ 5034456 w 5087007"/>
              <a:gd name="connsiteY27" fmla="*/ 451945 h 483476"/>
              <a:gd name="connsiteX28" fmla="*/ 5065987 w 5087007"/>
              <a:gd name="connsiteY28" fmla="*/ 462455 h 483476"/>
              <a:gd name="connsiteX29" fmla="*/ 5087007 w 5087007"/>
              <a:gd name="connsiteY29" fmla="*/ 483476 h 48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087007" h="483476">
                <a:moveTo>
                  <a:pt x="0" y="0"/>
                </a:moveTo>
                <a:cubicBezTo>
                  <a:pt x="24524" y="3503"/>
                  <a:pt x="49434" y="4940"/>
                  <a:pt x="73573" y="10510"/>
                </a:cubicBezTo>
                <a:cubicBezTo>
                  <a:pt x="95163" y="15492"/>
                  <a:pt x="115614" y="24524"/>
                  <a:pt x="136635" y="31531"/>
                </a:cubicBezTo>
                <a:lnTo>
                  <a:pt x="168166" y="42041"/>
                </a:lnTo>
                <a:cubicBezTo>
                  <a:pt x="178676" y="45544"/>
                  <a:pt x="188769" y="50730"/>
                  <a:pt x="199697" y="52551"/>
                </a:cubicBezTo>
                <a:lnTo>
                  <a:pt x="262759" y="63062"/>
                </a:lnTo>
                <a:cubicBezTo>
                  <a:pt x="273269" y="70069"/>
                  <a:pt x="281994" y="81189"/>
                  <a:pt x="294290" y="84082"/>
                </a:cubicBezTo>
                <a:cubicBezTo>
                  <a:pt x="342519" y="95430"/>
                  <a:pt x="441435" y="105103"/>
                  <a:pt x="441435" y="105103"/>
                </a:cubicBezTo>
                <a:cubicBezTo>
                  <a:pt x="529453" y="134444"/>
                  <a:pt x="392859" y="91585"/>
                  <a:pt x="588580" y="126124"/>
                </a:cubicBezTo>
                <a:cubicBezTo>
                  <a:pt x="610401" y="129975"/>
                  <a:pt x="629821" y="143294"/>
                  <a:pt x="651642" y="147145"/>
                </a:cubicBezTo>
                <a:cubicBezTo>
                  <a:pt x="689750" y="153870"/>
                  <a:pt x="728733" y="153986"/>
                  <a:pt x="767256" y="157655"/>
                </a:cubicBezTo>
                <a:cubicBezTo>
                  <a:pt x="917593" y="171972"/>
                  <a:pt x="847958" y="167967"/>
                  <a:pt x="1030014" y="178676"/>
                </a:cubicBezTo>
                <a:lnTo>
                  <a:pt x="1229711" y="189186"/>
                </a:lnTo>
                <a:cubicBezTo>
                  <a:pt x="1264837" y="191608"/>
                  <a:pt x="1299616" y="198823"/>
                  <a:pt x="1334814" y="199696"/>
                </a:cubicBezTo>
                <a:lnTo>
                  <a:pt x="2501463" y="220717"/>
                </a:lnTo>
                <a:cubicBezTo>
                  <a:pt x="3182280" y="269345"/>
                  <a:pt x="2425780" y="218491"/>
                  <a:pt x="4204138" y="241738"/>
                </a:cubicBezTo>
                <a:cubicBezTo>
                  <a:pt x="4222001" y="241972"/>
                  <a:pt x="4239069" y="249311"/>
                  <a:pt x="4256690" y="252248"/>
                </a:cubicBezTo>
                <a:cubicBezTo>
                  <a:pt x="4281126" y="256321"/>
                  <a:pt x="4305889" y="258326"/>
                  <a:pt x="4330263" y="262758"/>
                </a:cubicBezTo>
                <a:cubicBezTo>
                  <a:pt x="4344475" y="265342"/>
                  <a:pt x="4358056" y="270894"/>
                  <a:pt x="4372304" y="273269"/>
                </a:cubicBezTo>
                <a:cubicBezTo>
                  <a:pt x="4400165" y="277913"/>
                  <a:pt x="4428389" y="280046"/>
                  <a:pt x="4456387" y="283779"/>
                </a:cubicBezTo>
                <a:lnTo>
                  <a:pt x="4529959" y="294289"/>
                </a:lnTo>
                <a:lnTo>
                  <a:pt x="4656083" y="315310"/>
                </a:lnTo>
                <a:cubicBezTo>
                  <a:pt x="4696307" y="328718"/>
                  <a:pt x="4721471" y="338898"/>
                  <a:pt x="4761187" y="346841"/>
                </a:cubicBezTo>
                <a:cubicBezTo>
                  <a:pt x="4782084" y="351020"/>
                  <a:pt x="4803228" y="353848"/>
                  <a:pt x="4824249" y="357351"/>
                </a:cubicBezTo>
                <a:cubicBezTo>
                  <a:pt x="4879122" y="393933"/>
                  <a:pt x="4831404" y="367902"/>
                  <a:pt x="4908332" y="388882"/>
                </a:cubicBezTo>
                <a:cubicBezTo>
                  <a:pt x="4929709" y="394712"/>
                  <a:pt x="4971394" y="409903"/>
                  <a:pt x="4971394" y="409903"/>
                </a:cubicBezTo>
                <a:cubicBezTo>
                  <a:pt x="4978401" y="420413"/>
                  <a:pt x="4981904" y="434427"/>
                  <a:pt x="4992414" y="441434"/>
                </a:cubicBezTo>
                <a:cubicBezTo>
                  <a:pt x="5004433" y="449447"/>
                  <a:pt x="5020566" y="447977"/>
                  <a:pt x="5034456" y="451945"/>
                </a:cubicBezTo>
                <a:cubicBezTo>
                  <a:pt x="5045109" y="454989"/>
                  <a:pt x="5056487" y="456755"/>
                  <a:pt x="5065987" y="462455"/>
                </a:cubicBezTo>
                <a:cubicBezTo>
                  <a:pt x="5074484" y="467553"/>
                  <a:pt x="5080000" y="476469"/>
                  <a:pt x="5087007" y="483476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شكل حر 4">
            <a:extLst>
              <a:ext uri="{FF2B5EF4-FFF2-40B4-BE49-F238E27FC236}">
                <a16:creationId xmlns:a16="http://schemas.microsoft.com/office/drawing/2014/main" id="{11A5A2A6-CF21-EA80-6876-7D29E3EE529C}"/>
              </a:ext>
            </a:extLst>
          </p:cNvPr>
          <p:cNvSpPr/>
          <p:nvPr/>
        </p:nvSpPr>
        <p:spPr>
          <a:xfrm>
            <a:off x="3593506" y="1732006"/>
            <a:ext cx="4530780" cy="1365234"/>
          </a:xfrm>
          <a:custGeom>
            <a:avLst/>
            <a:gdLst>
              <a:gd name="connsiteX0" fmla="*/ 0 w 3279228"/>
              <a:gd name="connsiteY0" fmla="*/ 0 h 1418897"/>
              <a:gd name="connsiteX1" fmla="*/ 52552 w 3279228"/>
              <a:gd name="connsiteY1" fmla="*/ 52552 h 1418897"/>
              <a:gd name="connsiteX2" fmla="*/ 147145 w 3279228"/>
              <a:gd name="connsiteY2" fmla="*/ 126124 h 1418897"/>
              <a:gd name="connsiteX3" fmla="*/ 189187 w 3279228"/>
              <a:gd name="connsiteY3" fmla="*/ 157655 h 1418897"/>
              <a:gd name="connsiteX4" fmla="*/ 252249 w 3279228"/>
              <a:gd name="connsiteY4" fmla="*/ 210207 h 1418897"/>
              <a:gd name="connsiteX5" fmla="*/ 315311 w 3279228"/>
              <a:gd name="connsiteY5" fmla="*/ 231228 h 1418897"/>
              <a:gd name="connsiteX6" fmla="*/ 420414 w 3279228"/>
              <a:gd name="connsiteY6" fmla="*/ 273269 h 1418897"/>
              <a:gd name="connsiteX7" fmla="*/ 493987 w 3279228"/>
              <a:gd name="connsiteY7" fmla="*/ 283780 h 1418897"/>
              <a:gd name="connsiteX8" fmla="*/ 588580 w 3279228"/>
              <a:gd name="connsiteY8" fmla="*/ 304800 h 1418897"/>
              <a:gd name="connsiteX9" fmla="*/ 693683 w 3279228"/>
              <a:gd name="connsiteY9" fmla="*/ 346842 h 1418897"/>
              <a:gd name="connsiteX10" fmla="*/ 788276 w 3279228"/>
              <a:gd name="connsiteY10" fmla="*/ 367862 h 1418897"/>
              <a:gd name="connsiteX11" fmla="*/ 830318 w 3279228"/>
              <a:gd name="connsiteY11" fmla="*/ 388883 h 1418897"/>
              <a:gd name="connsiteX12" fmla="*/ 872359 w 3279228"/>
              <a:gd name="connsiteY12" fmla="*/ 399393 h 1418897"/>
              <a:gd name="connsiteX13" fmla="*/ 966952 w 3279228"/>
              <a:gd name="connsiteY13" fmla="*/ 420414 h 1418897"/>
              <a:gd name="connsiteX14" fmla="*/ 1061545 w 3279228"/>
              <a:gd name="connsiteY14" fmla="*/ 451945 h 1418897"/>
              <a:gd name="connsiteX15" fmla="*/ 1093076 w 3279228"/>
              <a:gd name="connsiteY15" fmla="*/ 462455 h 1418897"/>
              <a:gd name="connsiteX16" fmla="*/ 1135118 w 3279228"/>
              <a:gd name="connsiteY16" fmla="*/ 472966 h 1418897"/>
              <a:gd name="connsiteX17" fmla="*/ 1187669 w 3279228"/>
              <a:gd name="connsiteY17" fmla="*/ 483476 h 1418897"/>
              <a:gd name="connsiteX18" fmla="*/ 1282262 w 3279228"/>
              <a:gd name="connsiteY18" fmla="*/ 515007 h 1418897"/>
              <a:gd name="connsiteX19" fmla="*/ 1418897 w 3279228"/>
              <a:gd name="connsiteY19" fmla="*/ 567559 h 1418897"/>
              <a:gd name="connsiteX20" fmla="*/ 1492469 w 3279228"/>
              <a:gd name="connsiteY20" fmla="*/ 599090 h 1418897"/>
              <a:gd name="connsiteX21" fmla="*/ 1555531 w 3279228"/>
              <a:gd name="connsiteY21" fmla="*/ 609600 h 1418897"/>
              <a:gd name="connsiteX22" fmla="*/ 1587062 w 3279228"/>
              <a:gd name="connsiteY22" fmla="*/ 620111 h 1418897"/>
              <a:gd name="connsiteX23" fmla="*/ 1692166 w 3279228"/>
              <a:gd name="connsiteY23" fmla="*/ 641131 h 1418897"/>
              <a:gd name="connsiteX24" fmla="*/ 1797269 w 3279228"/>
              <a:gd name="connsiteY24" fmla="*/ 683173 h 1418897"/>
              <a:gd name="connsiteX25" fmla="*/ 1933904 w 3279228"/>
              <a:gd name="connsiteY25" fmla="*/ 725214 h 1418897"/>
              <a:gd name="connsiteX26" fmla="*/ 1965435 w 3279228"/>
              <a:gd name="connsiteY26" fmla="*/ 746235 h 1418897"/>
              <a:gd name="connsiteX27" fmla="*/ 1996966 w 3279228"/>
              <a:gd name="connsiteY27" fmla="*/ 756745 h 1418897"/>
              <a:gd name="connsiteX28" fmla="*/ 2081049 w 3279228"/>
              <a:gd name="connsiteY28" fmla="*/ 777766 h 1418897"/>
              <a:gd name="connsiteX29" fmla="*/ 2154621 w 3279228"/>
              <a:gd name="connsiteY29" fmla="*/ 798787 h 1418897"/>
              <a:gd name="connsiteX30" fmla="*/ 2280745 w 3279228"/>
              <a:gd name="connsiteY30" fmla="*/ 840828 h 1418897"/>
              <a:gd name="connsiteX31" fmla="*/ 2333297 w 3279228"/>
              <a:gd name="connsiteY31" fmla="*/ 872359 h 1418897"/>
              <a:gd name="connsiteX32" fmla="*/ 2427890 w 3279228"/>
              <a:gd name="connsiteY32" fmla="*/ 903890 h 1418897"/>
              <a:gd name="connsiteX33" fmla="*/ 2501462 w 3279228"/>
              <a:gd name="connsiteY33" fmla="*/ 935421 h 1418897"/>
              <a:gd name="connsiteX34" fmla="*/ 2575035 w 3279228"/>
              <a:gd name="connsiteY34" fmla="*/ 966952 h 1418897"/>
              <a:gd name="connsiteX35" fmla="*/ 2669628 w 3279228"/>
              <a:gd name="connsiteY35" fmla="*/ 1019504 h 1418897"/>
              <a:gd name="connsiteX36" fmla="*/ 2711669 w 3279228"/>
              <a:gd name="connsiteY36" fmla="*/ 1040524 h 1418897"/>
              <a:gd name="connsiteX37" fmla="*/ 2816773 w 3279228"/>
              <a:gd name="connsiteY37" fmla="*/ 1114097 h 1418897"/>
              <a:gd name="connsiteX38" fmla="*/ 2848304 w 3279228"/>
              <a:gd name="connsiteY38" fmla="*/ 1135118 h 1418897"/>
              <a:gd name="connsiteX39" fmla="*/ 2890345 w 3279228"/>
              <a:gd name="connsiteY39" fmla="*/ 1166649 h 1418897"/>
              <a:gd name="connsiteX40" fmla="*/ 3005959 w 3279228"/>
              <a:gd name="connsiteY40" fmla="*/ 1240221 h 1418897"/>
              <a:gd name="connsiteX41" fmla="*/ 3069021 w 3279228"/>
              <a:gd name="connsiteY41" fmla="*/ 1271752 h 1418897"/>
              <a:gd name="connsiteX42" fmla="*/ 3100552 w 3279228"/>
              <a:gd name="connsiteY42" fmla="*/ 1303283 h 1418897"/>
              <a:gd name="connsiteX43" fmla="*/ 3163614 w 3279228"/>
              <a:gd name="connsiteY43" fmla="*/ 1345324 h 1418897"/>
              <a:gd name="connsiteX44" fmla="*/ 3226676 w 3279228"/>
              <a:gd name="connsiteY44" fmla="*/ 1387366 h 1418897"/>
              <a:gd name="connsiteX45" fmla="*/ 3258207 w 3279228"/>
              <a:gd name="connsiteY45" fmla="*/ 1408387 h 1418897"/>
              <a:gd name="connsiteX46" fmla="*/ 3279228 w 3279228"/>
              <a:gd name="connsiteY46" fmla="*/ 1418897 h 1418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279228" h="1418897">
                <a:moveTo>
                  <a:pt x="0" y="0"/>
                </a:moveTo>
                <a:cubicBezTo>
                  <a:pt x="17517" y="17517"/>
                  <a:pt x="33743" y="36430"/>
                  <a:pt x="52552" y="52552"/>
                </a:cubicBezTo>
                <a:cubicBezTo>
                  <a:pt x="82881" y="78548"/>
                  <a:pt x="115483" y="101769"/>
                  <a:pt x="147145" y="126124"/>
                </a:cubicBezTo>
                <a:cubicBezTo>
                  <a:pt x="161030" y="136804"/>
                  <a:pt x="176801" y="145268"/>
                  <a:pt x="189187" y="157655"/>
                </a:cubicBezTo>
                <a:cubicBezTo>
                  <a:pt x="208990" y="177459"/>
                  <a:pt x="225907" y="198500"/>
                  <a:pt x="252249" y="210207"/>
                </a:cubicBezTo>
                <a:cubicBezTo>
                  <a:pt x="272497" y="219206"/>
                  <a:pt x="295493" y="221319"/>
                  <a:pt x="315311" y="231228"/>
                </a:cubicBezTo>
                <a:cubicBezTo>
                  <a:pt x="356182" y="251664"/>
                  <a:pt x="372170" y="262136"/>
                  <a:pt x="420414" y="273269"/>
                </a:cubicBezTo>
                <a:cubicBezTo>
                  <a:pt x="444553" y="278839"/>
                  <a:pt x="469463" y="280276"/>
                  <a:pt x="493987" y="283780"/>
                </a:cubicBezTo>
                <a:cubicBezTo>
                  <a:pt x="584208" y="313853"/>
                  <a:pt x="440586" y="267801"/>
                  <a:pt x="588580" y="304800"/>
                </a:cubicBezTo>
                <a:cubicBezTo>
                  <a:pt x="702045" y="333166"/>
                  <a:pt x="606694" y="314221"/>
                  <a:pt x="693683" y="346842"/>
                </a:cubicBezTo>
                <a:cubicBezTo>
                  <a:pt x="710644" y="353202"/>
                  <a:pt x="774009" y="365009"/>
                  <a:pt x="788276" y="367862"/>
                </a:cubicBezTo>
                <a:cubicBezTo>
                  <a:pt x="802290" y="374869"/>
                  <a:pt x="815647" y="383382"/>
                  <a:pt x="830318" y="388883"/>
                </a:cubicBezTo>
                <a:cubicBezTo>
                  <a:pt x="843843" y="393955"/>
                  <a:pt x="858284" y="396145"/>
                  <a:pt x="872359" y="399393"/>
                </a:cubicBezTo>
                <a:cubicBezTo>
                  <a:pt x="903832" y="406656"/>
                  <a:pt x="935830" y="411769"/>
                  <a:pt x="966952" y="420414"/>
                </a:cubicBezTo>
                <a:cubicBezTo>
                  <a:pt x="998976" y="429310"/>
                  <a:pt x="1030014" y="441435"/>
                  <a:pt x="1061545" y="451945"/>
                </a:cubicBezTo>
                <a:cubicBezTo>
                  <a:pt x="1072055" y="455448"/>
                  <a:pt x="1082328" y="459768"/>
                  <a:pt x="1093076" y="462455"/>
                </a:cubicBezTo>
                <a:cubicBezTo>
                  <a:pt x="1107090" y="465959"/>
                  <a:pt x="1121017" y="469832"/>
                  <a:pt x="1135118" y="472966"/>
                </a:cubicBezTo>
                <a:cubicBezTo>
                  <a:pt x="1152556" y="476841"/>
                  <a:pt x="1170492" y="478568"/>
                  <a:pt x="1187669" y="483476"/>
                </a:cubicBezTo>
                <a:cubicBezTo>
                  <a:pt x="1219627" y="492607"/>
                  <a:pt x="1250731" y="504497"/>
                  <a:pt x="1282262" y="515007"/>
                </a:cubicBezTo>
                <a:cubicBezTo>
                  <a:pt x="1344492" y="535751"/>
                  <a:pt x="1320868" y="527194"/>
                  <a:pt x="1418897" y="567559"/>
                </a:cubicBezTo>
                <a:cubicBezTo>
                  <a:pt x="1443569" y="577718"/>
                  <a:pt x="1466151" y="594704"/>
                  <a:pt x="1492469" y="599090"/>
                </a:cubicBezTo>
                <a:lnTo>
                  <a:pt x="1555531" y="609600"/>
                </a:lnTo>
                <a:cubicBezTo>
                  <a:pt x="1566041" y="613104"/>
                  <a:pt x="1576247" y="617708"/>
                  <a:pt x="1587062" y="620111"/>
                </a:cubicBezTo>
                <a:cubicBezTo>
                  <a:pt x="1679968" y="640757"/>
                  <a:pt x="1618880" y="620192"/>
                  <a:pt x="1692166" y="641131"/>
                </a:cubicBezTo>
                <a:cubicBezTo>
                  <a:pt x="1737089" y="653966"/>
                  <a:pt x="1742221" y="662001"/>
                  <a:pt x="1797269" y="683173"/>
                </a:cubicBezTo>
                <a:cubicBezTo>
                  <a:pt x="1839274" y="699329"/>
                  <a:pt x="1891118" y="712989"/>
                  <a:pt x="1933904" y="725214"/>
                </a:cubicBezTo>
                <a:cubicBezTo>
                  <a:pt x="1944414" y="732221"/>
                  <a:pt x="1954137" y="740586"/>
                  <a:pt x="1965435" y="746235"/>
                </a:cubicBezTo>
                <a:cubicBezTo>
                  <a:pt x="1975344" y="751190"/>
                  <a:pt x="1986278" y="753830"/>
                  <a:pt x="1996966" y="756745"/>
                </a:cubicBezTo>
                <a:cubicBezTo>
                  <a:pt x="2024838" y="764347"/>
                  <a:pt x="2053134" y="770322"/>
                  <a:pt x="2081049" y="777766"/>
                </a:cubicBezTo>
                <a:cubicBezTo>
                  <a:pt x="2105693" y="784338"/>
                  <a:pt x="2130300" y="791107"/>
                  <a:pt x="2154621" y="798787"/>
                </a:cubicBezTo>
                <a:cubicBezTo>
                  <a:pt x="2196879" y="812132"/>
                  <a:pt x="2242745" y="818028"/>
                  <a:pt x="2280745" y="840828"/>
                </a:cubicBezTo>
                <a:cubicBezTo>
                  <a:pt x="2298262" y="851338"/>
                  <a:pt x="2314520" y="864312"/>
                  <a:pt x="2333297" y="872359"/>
                </a:cubicBezTo>
                <a:cubicBezTo>
                  <a:pt x="2363846" y="885452"/>
                  <a:pt x="2427890" y="903890"/>
                  <a:pt x="2427890" y="903890"/>
                </a:cubicBezTo>
                <a:cubicBezTo>
                  <a:pt x="2507051" y="956665"/>
                  <a:pt x="2406444" y="894699"/>
                  <a:pt x="2501462" y="935421"/>
                </a:cubicBezTo>
                <a:cubicBezTo>
                  <a:pt x="2603077" y="978970"/>
                  <a:pt x="2454338" y="936779"/>
                  <a:pt x="2575035" y="966952"/>
                </a:cubicBezTo>
                <a:cubicBezTo>
                  <a:pt x="2675852" y="1017362"/>
                  <a:pt x="2550829" y="953506"/>
                  <a:pt x="2669628" y="1019504"/>
                </a:cubicBezTo>
                <a:cubicBezTo>
                  <a:pt x="2683324" y="1027113"/>
                  <a:pt x="2698234" y="1032463"/>
                  <a:pt x="2711669" y="1040524"/>
                </a:cubicBezTo>
                <a:cubicBezTo>
                  <a:pt x="2772061" y="1076759"/>
                  <a:pt x="2766478" y="1078172"/>
                  <a:pt x="2816773" y="1114097"/>
                </a:cubicBezTo>
                <a:cubicBezTo>
                  <a:pt x="2827052" y="1121439"/>
                  <a:pt x="2838025" y="1127776"/>
                  <a:pt x="2848304" y="1135118"/>
                </a:cubicBezTo>
                <a:cubicBezTo>
                  <a:pt x="2862558" y="1145300"/>
                  <a:pt x="2875994" y="1156604"/>
                  <a:pt x="2890345" y="1166649"/>
                </a:cubicBezTo>
                <a:cubicBezTo>
                  <a:pt x="2965418" y="1219200"/>
                  <a:pt x="2935776" y="1196356"/>
                  <a:pt x="3005959" y="1240221"/>
                </a:cubicBezTo>
                <a:cubicBezTo>
                  <a:pt x="3052530" y="1269328"/>
                  <a:pt x="3020400" y="1255545"/>
                  <a:pt x="3069021" y="1271752"/>
                </a:cubicBezTo>
                <a:cubicBezTo>
                  <a:pt x="3079531" y="1282262"/>
                  <a:pt x="3088819" y="1294158"/>
                  <a:pt x="3100552" y="1303283"/>
                </a:cubicBezTo>
                <a:cubicBezTo>
                  <a:pt x="3120494" y="1318793"/>
                  <a:pt x="3163614" y="1345324"/>
                  <a:pt x="3163614" y="1345324"/>
                </a:cubicBezTo>
                <a:cubicBezTo>
                  <a:pt x="3200561" y="1400744"/>
                  <a:pt x="3163331" y="1360217"/>
                  <a:pt x="3226676" y="1387366"/>
                </a:cubicBezTo>
                <a:cubicBezTo>
                  <a:pt x="3238286" y="1392342"/>
                  <a:pt x="3247375" y="1401888"/>
                  <a:pt x="3258207" y="1408387"/>
                </a:cubicBezTo>
                <a:cubicBezTo>
                  <a:pt x="3264925" y="1412418"/>
                  <a:pt x="3272221" y="1415394"/>
                  <a:pt x="3279228" y="1418897"/>
                </a:cubicBezTo>
              </a:path>
            </a:pathLst>
          </a:custGeom>
          <a:noFill/>
          <a:ln w="5715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شكل حر 6">
            <a:extLst>
              <a:ext uri="{FF2B5EF4-FFF2-40B4-BE49-F238E27FC236}">
                <a16:creationId xmlns:a16="http://schemas.microsoft.com/office/drawing/2014/main" id="{2DAFB57E-62E4-4E27-8608-1BF58D4A2BF8}"/>
              </a:ext>
            </a:extLst>
          </p:cNvPr>
          <p:cNvSpPr/>
          <p:nvPr/>
        </p:nvSpPr>
        <p:spPr>
          <a:xfrm>
            <a:off x="5023797" y="1792254"/>
            <a:ext cx="336496" cy="1650124"/>
          </a:xfrm>
          <a:custGeom>
            <a:avLst/>
            <a:gdLst>
              <a:gd name="connsiteX0" fmla="*/ 336496 w 336496"/>
              <a:gd name="connsiteY0" fmla="*/ 0 h 1650124"/>
              <a:gd name="connsiteX1" fmla="*/ 325985 w 336496"/>
              <a:gd name="connsiteY1" fmla="*/ 94593 h 1650124"/>
              <a:gd name="connsiteX2" fmla="*/ 304965 w 336496"/>
              <a:gd name="connsiteY2" fmla="*/ 136634 h 1650124"/>
              <a:gd name="connsiteX3" fmla="*/ 294454 w 336496"/>
              <a:gd name="connsiteY3" fmla="*/ 178676 h 1650124"/>
              <a:gd name="connsiteX4" fmla="*/ 283944 w 336496"/>
              <a:gd name="connsiteY4" fmla="*/ 210207 h 1650124"/>
              <a:gd name="connsiteX5" fmla="*/ 273434 w 336496"/>
              <a:gd name="connsiteY5" fmla="*/ 252248 h 1650124"/>
              <a:gd name="connsiteX6" fmla="*/ 252413 w 336496"/>
              <a:gd name="connsiteY6" fmla="*/ 346841 h 1650124"/>
              <a:gd name="connsiteX7" fmla="*/ 210372 w 336496"/>
              <a:gd name="connsiteY7" fmla="*/ 430924 h 1650124"/>
              <a:gd name="connsiteX8" fmla="*/ 189351 w 336496"/>
              <a:gd name="connsiteY8" fmla="*/ 472965 h 1650124"/>
              <a:gd name="connsiteX9" fmla="*/ 157820 w 336496"/>
              <a:gd name="connsiteY9" fmla="*/ 588579 h 1650124"/>
              <a:gd name="connsiteX10" fmla="*/ 147309 w 336496"/>
              <a:gd name="connsiteY10" fmla="*/ 683172 h 1650124"/>
              <a:gd name="connsiteX11" fmla="*/ 126289 w 336496"/>
              <a:gd name="connsiteY11" fmla="*/ 714703 h 1650124"/>
              <a:gd name="connsiteX12" fmla="*/ 115778 w 336496"/>
              <a:gd name="connsiteY12" fmla="*/ 777765 h 1650124"/>
              <a:gd name="connsiteX13" fmla="*/ 94758 w 336496"/>
              <a:gd name="connsiteY13" fmla="*/ 861848 h 1650124"/>
              <a:gd name="connsiteX14" fmla="*/ 73737 w 336496"/>
              <a:gd name="connsiteY14" fmla="*/ 924910 h 1650124"/>
              <a:gd name="connsiteX15" fmla="*/ 52716 w 336496"/>
              <a:gd name="connsiteY15" fmla="*/ 987972 h 1650124"/>
              <a:gd name="connsiteX16" fmla="*/ 42206 w 336496"/>
              <a:gd name="connsiteY16" fmla="*/ 1061545 h 1650124"/>
              <a:gd name="connsiteX17" fmla="*/ 10675 w 336496"/>
              <a:gd name="connsiteY17" fmla="*/ 1282262 h 1650124"/>
              <a:gd name="connsiteX18" fmla="*/ 165 w 336496"/>
              <a:gd name="connsiteY18" fmla="*/ 1650124 h 1650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6496" h="1650124">
                <a:moveTo>
                  <a:pt x="336496" y="0"/>
                </a:moveTo>
                <a:cubicBezTo>
                  <a:pt x="332992" y="31531"/>
                  <a:pt x="333119" y="63680"/>
                  <a:pt x="325985" y="94593"/>
                </a:cubicBezTo>
                <a:cubicBezTo>
                  <a:pt x="322462" y="109859"/>
                  <a:pt x="310466" y="121964"/>
                  <a:pt x="304965" y="136634"/>
                </a:cubicBezTo>
                <a:cubicBezTo>
                  <a:pt x="299893" y="150160"/>
                  <a:pt x="298422" y="164786"/>
                  <a:pt x="294454" y="178676"/>
                </a:cubicBezTo>
                <a:cubicBezTo>
                  <a:pt x="291410" y="189329"/>
                  <a:pt x="286988" y="199554"/>
                  <a:pt x="283944" y="210207"/>
                </a:cubicBezTo>
                <a:cubicBezTo>
                  <a:pt x="279976" y="224096"/>
                  <a:pt x="276267" y="238084"/>
                  <a:pt x="273434" y="252248"/>
                </a:cubicBezTo>
                <a:cubicBezTo>
                  <a:pt x="266179" y="288522"/>
                  <a:pt x="267022" y="314700"/>
                  <a:pt x="252413" y="346841"/>
                </a:cubicBezTo>
                <a:cubicBezTo>
                  <a:pt x="239446" y="375368"/>
                  <a:pt x="224386" y="402896"/>
                  <a:pt x="210372" y="430924"/>
                </a:cubicBezTo>
                <a:cubicBezTo>
                  <a:pt x="203365" y="444938"/>
                  <a:pt x="193655" y="457900"/>
                  <a:pt x="189351" y="472965"/>
                </a:cubicBezTo>
                <a:cubicBezTo>
                  <a:pt x="164362" y="560427"/>
                  <a:pt x="174516" y="521794"/>
                  <a:pt x="157820" y="588579"/>
                </a:cubicBezTo>
                <a:cubicBezTo>
                  <a:pt x="154316" y="620110"/>
                  <a:pt x="155003" y="652394"/>
                  <a:pt x="147309" y="683172"/>
                </a:cubicBezTo>
                <a:cubicBezTo>
                  <a:pt x="144245" y="695427"/>
                  <a:pt x="130284" y="702719"/>
                  <a:pt x="126289" y="714703"/>
                </a:cubicBezTo>
                <a:cubicBezTo>
                  <a:pt x="119550" y="734920"/>
                  <a:pt x="120243" y="756927"/>
                  <a:pt x="115778" y="777765"/>
                </a:cubicBezTo>
                <a:cubicBezTo>
                  <a:pt x="109725" y="806014"/>
                  <a:pt x="103894" y="834440"/>
                  <a:pt x="94758" y="861848"/>
                </a:cubicBezTo>
                <a:lnTo>
                  <a:pt x="73737" y="924910"/>
                </a:lnTo>
                <a:lnTo>
                  <a:pt x="52716" y="987972"/>
                </a:lnTo>
                <a:cubicBezTo>
                  <a:pt x="49213" y="1012496"/>
                  <a:pt x="44181" y="1036851"/>
                  <a:pt x="42206" y="1061545"/>
                </a:cubicBezTo>
                <a:cubicBezTo>
                  <a:pt x="25390" y="1271751"/>
                  <a:pt x="67852" y="1196498"/>
                  <a:pt x="10675" y="1282262"/>
                </a:cubicBezTo>
                <a:cubicBezTo>
                  <a:pt x="-2168" y="1551972"/>
                  <a:pt x="165" y="1429323"/>
                  <a:pt x="165" y="1650124"/>
                </a:cubicBezTo>
              </a:path>
            </a:pathLst>
          </a:custGeom>
          <a:noFill/>
          <a:ln w="571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شكل حر 7">
            <a:extLst>
              <a:ext uri="{FF2B5EF4-FFF2-40B4-BE49-F238E27FC236}">
                <a16:creationId xmlns:a16="http://schemas.microsoft.com/office/drawing/2014/main" id="{7F3B7E13-F4C5-F6D9-A16C-197E204880DF}"/>
              </a:ext>
            </a:extLst>
          </p:cNvPr>
          <p:cNvSpPr/>
          <p:nvPr/>
        </p:nvSpPr>
        <p:spPr>
          <a:xfrm>
            <a:off x="7023477" y="1754447"/>
            <a:ext cx="304800" cy="756745"/>
          </a:xfrm>
          <a:custGeom>
            <a:avLst/>
            <a:gdLst>
              <a:gd name="connsiteX0" fmla="*/ 304800 w 304800"/>
              <a:gd name="connsiteY0" fmla="*/ 0 h 756745"/>
              <a:gd name="connsiteX1" fmla="*/ 273269 w 304800"/>
              <a:gd name="connsiteY1" fmla="*/ 63062 h 756745"/>
              <a:gd name="connsiteX2" fmla="*/ 252248 w 304800"/>
              <a:gd name="connsiteY2" fmla="*/ 168165 h 756745"/>
              <a:gd name="connsiteX3" fmla="*/ 241738 w 304800"/>
              <a:gd name="connsiteY3" fmla="*/ 199696 h 756745"/>
              <a:gd name="connsiteX4" fmla="*/ 210207 w 304800"/>
              <a:gd name="connsiteY4" fmla="*/ 252248 h 756745"/>
              <a:gd name="connsiteX5" fmla="*/ 178676 w 304800"/>
              <a:gd name="connsiteY5" fmla="*/ 346841 h 756745"/>
              <a:gd name="connsiteX6" fmla="*/ 136635 w 304800"/>
              <a:gd name="connsiteY6" fmla="*/ 409903 h 756745"/>
              <a:gd name="connsiteX7" fmla="*/ 105103 w 304800"/>
              <a:gd name="connsiteY7" fmla="*/ 483476 h 756745"/>
              <a:gd name="connsiteX8" fmla="*/ 84083 w 304800"/>
              <a:gd name="connsiteY8" fmla="*/ 536027 h 756745"/>
              <a:gd name="connsiteX9" fmla="*/ 63062 w 304800"/>
              <a:gd name="connsiteY9" fmla="*/ 567558 h 756745"/>
              <a:gd name="connsiteX10" fmla="*/ 21021 w 304800"/>
              <a:gd name="connsiteY10" fmla="*/ 672662 h 756745"/>
              <a:gd name="connsiteX11" fmla="*/ 0 w 304800"/>
              <a:gd name="connsiteY11" fmla="*/ 735724 h 756745"/>
              <a:gd name="connsiteX12" fmla="*/ 0 w 304800"/>
              <a:gd name="connsiteY12" fmla="*/ 756745 h 75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4800" h="756745">
                <a:moveTo>
                  <a:pt x="304800" y="0"/>
                </a:moveTo>
                <a:cubicBezTo>
                  <a:pt x="294290" y="21021"/>
                  <a:pt x="280279" y="40630"/>
                  <a:pt x="273269" y="63062"/>
                </a:cubicBezTo>
                <a:cubicBezTo>
                  <a:pt x="262612" y="97164"/>
                  <a:pt x="263546" y="134270"/>
                  <a:pt x="252248" y="168165"/>
                </a:cubicBezTo>
                <a:cubicBezTo>
                  <a:pt x="248745" y="178675"/>
                  <a:pt x="246693" y="189787"/>
                  <a:pt x="241738" y="199696"/>
                </a:cubicBezTo>
                <a:cubicBezTo>
                  <a:pt x="232602" y="217968"/>
                  <a:pt x="220717" y="234731"/>
                  <a:pt x="210207" y="252248"/>
                </a:cubicBezTo>
                <a:cubicBezTo>
                  <a:pt x="199931" y="303627"/>
                  <a:pt x="204786" y="303325"/>
                  <a:pt x="178676" y="346841"/>
                </a:cubicBezTo>
                <a:cubicBezTo>
                  <a:pt x="165678" y="368504"/>
                  <a:pt x="144625" y="385936"/>
                  <a:pt x="136635" y="409903"/>
                </a:cubicBezTo>
                <a:cubicBezTo>
                  <a:pt x="115044" y="474671"/>
                  <a:pt x="139740" y="405542"/>
                  <a:pt x="105103" y="483476"/>
                </a:cubicBezTo>
                <a:cubicBezTo>
                  <a:pt x="97441" y="500716"/>
                  <a:pt x="92520" y="519152"/>
                  <a:pt x="84083" y="536027"/>
                </a:cubicBezTo>
                <a:cubicBezTo>
                  <a:pt x="78434" y="547325"/>
                  <a:pt x="69329" y="556590"/>
                  <a:pt x="63062" y="567558"/>
                </a:cubicBezTo>
                <a:cubicBezTo>
                  <a:pt x="38317" y="610862"/>
                  <a:pt x="38249" y="620978"/>
                  <a:pt x="21021" y="672662"/>
                </a:cubicBezTo>
                <a:lnTo>
                  <a:pt x="0" y="735724"/>
                </a:lnTo>
                <a:lnTo>
                  <a:pt x="0" y="756745"/>
                </a:lnTo>
              </a:path>
            </a:pathLst>
          </a:custGeom>
          <a:noFill/>
          <a:ln w="5715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شكل حر 8">
            <a:extLst>
              <a:ext uri="{FF2B5EF4-FFF2-40B4-BE49-F238E27FC236}">
                <a16:creationId xmlns:a16="http://schemas.microsoft.com/office/drawing/2014/main" id="{DA8ED5B7-5376-6F2B-CDA7-BA23E87EDD8D}"/>
              </a:ext>
            </a:extLst>
          </p:cNvPr>
          <p:cNvSpPr/>
          <p:nvPr/>
        </p:nvSpPr>
        <p:spPr>
          <a:xfrm>
            <a:off x="561107" y="668137"/>
            <a:ext cx="8194606" cy="1576552"/>
          </a:xfrm>
          <a:custGeom>
            <a:avLst/>
            <a:gdLst>
              <a:gd name="connsiteX0" fmla="*/ 7178566 w 7178566"/>
              <a:gd name="connsiteY0" fmla="*/ 336331 h 1576552"/>
              <a:gd name="connsiteX1" fmla="*/ 7126014 w 7178566"/>
              <a:gd name="connsiteY1" fmla="*/ 325821 h 1576552"/>
              <a:gd name="connsiteX2" fmla="*/ 7062952 w 7178566"/>
              <a:gd name="connsiteY2" fmla="*/ 304800 h 1576552"/>
              <a:gd name="connsiteX3" fmla="*/ 7031421 w 7178566"/>
              <a:gd name="connsiteY3" fmla="*/ 294290 h 1576552"/>
              <a:gd name="connsiteX4" fmla="*/ 6863255 w 7178566"/>
              <a:gd name="connsiteY4" fmla="*/ 262759 h 1576552"/>
              <a:gd name="connsiteX5" fmla="*/ 6810703 w 7178566"/>
              <a:gd name="connsiteY5" fmla="*/ 252248 h 1576552"/>
              <a:gd name="connsiteX6" fmla="*/ 6726621 w 7178566"/>
              <a:gd name="connsiteY6" fmla="*/ 220717 h 1576552"/>
              <a:gd name="connsiteX7" fmla="*/ 6663559 w 7178566"/>
              <a:gd name="connsiteY7" fmla="*/ 199697 h 1576552"/>
              <a:gd name="connsiteX8" fmla="*/ 6621517 w 7178566"/>
              <a:gd name="connsiteY8" fmla="*/ 178676 h 1576552"/>
              <a:gd name="connsiteX9" fmla="*/ 6505903 w 7178566"/>
              <a:gd name="connsiteY9" fmla="*/ 147145 h 1576552"/>
              <a:gd name="connsiteX10" fmla="*/ 6463862 w 7178566"/>
              <a:gd name="connsiteY10" fmla="*/ 136635 h 1576552"/>
              <a:gd name="connsiteX11" fmla="*/ 6400800 w 7178566"/>
              <a:gd name="connsiteY11" fmla="*/ 115614 h 1576552"/>
              <a:gd name="connsiteX12" fmla="*/ 6253655 w 7178566"/>
              <a:gd name="connsiteY12" fmla="*/ 105104 h 1576552"/>
              <a:gd name="connsiteX13" fmla="*/ 6138041 w 7178566"/>
              <a:gd name="connsiteY13" fmla="*/ 63062 h 1576552"/>
              <a:gd name="connsiteX14" fmla="*/ 6043448 w 7178566"/>
              <a:gd name="connsiteY14" fmla="*/ 42042 h 1576552"/>
              <a:gd name="connsiteX15" fmla="*/ 6011917 w 7178566"/>
              <a:gd name="connsiteY15" fmla="*/ 31531 h 1576552"/>
              <a:gd name="connsiteX16" fmla="*/ 5917324 w 7178566"/>
              <a:gd name="connsiteY16" fmla="*/ 21021 h 1576552"/>
              <a:gd name="connsiteX17" fmla="*/ 5812221 w 7178566"/>
              <a:gd name="connsiteY17" fmla="*/ 0 h 1576552"/>
              <a:gd name="connsiteX18" fmla="*/ 2228193 w 7178566"/>
              <a:gd name="connsiteY18" fmla="*/ 10510 h 1576552"/>
              <a:gd name="connsiteX19" fmla="*/ 1923393 w 7178566"/>
              <a:gd name="connsiteY19" fmla="*/ 31531 h 1576552"/>
              <a:gd name="connsiteX20" fmla="*/ 1019503 w 7178566"/>
              <a:gd name="connsiteY20" fmla="*/ 42042 h 1576552"/>
              <a:gd name="connsiteX21" fmla="*/ 819807 w 7178566"/>
              <a:gd name="connsiteY21" fmla="*/ 73573 h 1576552"/>
              <a:gd name="connsiteX22" fmla="*/ 714703 w 7178566"/>
              <a:gd name="connsiteY22" fmla="*/ 94593 h 1576552"/>
              <a:gd name="connsiteX23" fmla="*/ 651641 w 7178566"/>
              <a:gd name="connsiteY23" fmla="*/ 115614 h 1576552"/>
              <a:gd name="connsiteX24" fmla="*/ 515007 w 7178566"/>
              <a:gd name="connsiteY24" fmla="*/ 136635 h 1576552"/>
              <a:gd name="connsiteX25" fmla="*/ 430924 w 7178566"/>
              <a:gd name="connsiteY25" fmla="*/ 157655 h 1576552"/>
              <a:gd name="connsiteX26" fmla="*/ 367862 w 7178566"/>
              <a:gd name="connsiteY26" fmla="*/ 178676 h 1576552"/>
              <a:gd name="connsiteX27" fmla="*/ 336331 w 7178566"/>
              <a:gd name="connsiteY27" fmla="*/ 189186 h 1576552"/>
              <a:gd name="connsiteX28" fmla="*/ 294290 w 7178566"/>
              <a:gd name="connsiteY28" fmla="*/ 199697 h 1576552"/>
              <a:gd name="connsiteX29" fmla="*/ 231228 w 7178566"/>
              <a:gd name="connsiteY29" fmla="*/ 220717 h 1576552"/>
              <a:gd name="connsiteX30" fmla="*/ 199697 w 7178566"/>
              <a:gd name="connsiteY30" fmla="*/ 231228 h 1576552"/>
              <a:gd name="connsiteX31" fmla="*/ 168166 w 7178566"/>
              <a:gd name="connsiteY31" fmla="*/ 262759 h 1576552"/>
              <a:gd name="connsiteX32" fmla="*/ 105103 w 7178566"/>
              <a:gd name="connsiteY32" fmla="*/ 315310 h 1576552"/>
              <a:gd name="connsiteX33" fmla="*/ 63062 w 7178566"/>
              <a:gd name="connsiteY33" fmla="*/ 399393 h 1576552"/>
              <a:gd name="connsiteX34" fmla="*/ 31531 w 7178566"/>
              <a:gd name="connsiteY34" fmla="*/ 462455 h 1576552"/>
              <a:gd name="connsiteX35" fmla="*/ 0 w 7178566"/>
              <a:gd name="connsiteY35" fmla="*/ 588579 h 1576552"/>
              <a:gd name="connsiteX36" fmla="*/ 10510 w 7178566"/>
              <a:gd name="connsiteY36" fmla="*/ 903890 h 1576552"/>
              <a:gd name="connsiteX37" fmla="*/ 42041 w 7178566"/>
              <a:gd name="connsiteY37" fmla="*/ 987973 h 1576552"/>
              <a:gd name="connsiteX38" fmla="*/ 73572 w 7178566"/>
              <a:gd name="connsiteY38" fmla="*/ 1082566 h 1576552"/>
              <a:gd name="connsiteX39" fmla="*/ 84083 w 7178566"/>
              <a:gd name="connsiteY39" fmla="*/ 1124607 h 1576552"/>
              <a:gd name="connsiteX40" fmla="*/ 105103 w 7178566"/>
              <a:gd name="connsiteY40" fmla="*/ 1156138 h 1576552"/>
              <a:gd name="connsiteX41" fmla="*/ 115614 w 7178566"/>
              <a:gd name="connsiteY41" fmla="*/ 1187669 h 1576552"/>
              <a:gd name="connsiteX42" fmla="*/ 157655 w 7178566"/>
              <a:gd name="connsiteY42" fmla="*/ 1250731 h 1576552"/>
              <a:gd name="connsiteX43" fmla="*/ 178676 w 7178566"/>
              <a:gd name="connsiteY43" fmla="*/ 1292773 h 1576552"/>
              <a:gd name="connsiteX44" fmla="*/ 241738 w 7178566"/>
              <a:gd name="connsiteY44" fmla="*/ 1355835 h 1576552"/>
              <a:gd name="connsiteX45" fmla="*/ 294290 w 7178566"/>
              <a:gd name="connsiteY45" fmla="*/ 1397876 h 1576552"/>
              <a:gd name="connsiteX46" fmla="*/ 325821 w 7178566"/>
              <a:gd name="connsiteY46" fmla="*/ 1418897 h 1576552"/>
              <a:gd name="connsiteX47" fmla="*/ 388883 w 7178566"/>
              <a:gd name="connsiteY47" fmla="*/ 1481959 h 1576552"/>
              <a:gd name="connsiteX48" fmla="*/ 441434 w 7178566"/>
              <a:gd name="connsiteY48" fmla="*/ 1545021 h 1576552"/>
              <a:gd name="connsiteX49" fmla="*/ 472966 w 7178566"/>
              <a:gd name="connsiteY49" fmla="*/ 1576552 h 1576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178566" h="1576552">
                <a:moveTo>
                  <a:pt x="7178566" y="336331"/>
                </a:moveTo>
                <a:cubicBezTo>
                  <a:pt x="7161049" y="332828"/>
                  <a:pt x="7143249" y="330521"/>
                  <a:pt x="7126014" y="325821"/>
                </a:cubicBezTo>
                <a:cubicBezTo>
                  <a:pt x="7104637" y="319991"/>
                  <a:pt x="7083973" y="311807"/>
                  <a:pt x="7062952" y="304800"/>
                </a:cubicBezTo>
                <a:cubicBezTo>
                  <a:pt x="7052442" y="301297"/>
                  <a:pt x="7042349" y="296111"/>
                  <a:pt x="7031421" y="294290"/>
                </a:cubicBezTo>
                <a:cubicBezTo>
                  <a:pt x="6768079" y="250399"/>
                  <a:pt x="6988323" y="290552"/>
                  <a:pt x="6863255" y="262759"/>
                </a:cubicBezTo>
                <a:cubicBezTo>
                  <a:pt x="6845816" y="258884"/>
                  <a:pt x="6828034" y="256581"/>
                  <a:pt x="6810703" y="252248"/>
                </a:cubicBezTo>
                <a:cubicBezTo>
                  <a:pt x="6785705" y="245998"/>
                  <a:pt x="6747854" y="228438"/>
                  <a:pt x="6726621" y="220717"/>
                </a:cubicBezTo>
                <a:cubicBezTo>
                  <a:pt x="6705797" y="213145"/>
                  <a:pt x="6683377" y="209606"/>
                  <a:pt x="6663559" y="199697"/>
                </a:cubicBezTo>
                <a:cubicBezTo>
                  <a:pt x="6649545" y="192690"/>
                  <a:pt x="6636064" y="184495"/>
                  <a:pt x="6621517" y="178676"/>
                </a:cubicBezTo>
                <a:cubicBezTo>
                  <a:pt x="6559992" y="154066"/>
                  <a:pt x="6565279" y="160339"/>
                  <a:pt x="6505903" y="147145"/>
                </a:cubicBezTo>
                <a:cubicBezTo>
                  <a:pt x="6491802" y="144012"/>
                  <a:pt x="6477698" y="140786"/>
                  <a:pt x="6463862" y="136635"/>
                </a:cubicBezTo>
                <a:cubicBezTo>
                  <a:pt x="6442639" y="130268"/>
                  <a:pt x="6422901" y="117193"/>
                  <a:pt x="6400800" y="115614"/>
                </a:cubicBezTo>
                <a:lnTo>
                  <a:pt x="6253655" y="105104"/>
                </a:lnTo>
                <a:cubicBezTo>
                  <a:pt x="6199522" y="69015"/>
                  <a:pt x="6231093" y="84956"/>
                  <a:pt x="6138041" y="63062"/>
                </a:cubicBezTo>
                <a:cubicBezTo>
                  <a:pt x="6106599" y="55664"/>
                  <a:pt x="6074784" y="49876"/>
                  <a:pt x="6043448" y="42042"/>
                </a:cubicBezTo>
                <a:cubicBezTo>
                  <a:pt x="6032700" y="39355"/>
                  <a:pt x="6022845" y="33352"/>
                  <a:pt x="6011917" y="31531"/>
                </a:cubicBezTo>
                <a:cubicBezTo>
                  <a:pt x="5980624" y="26315"/>
                  <a:pt x="5948661" y="25969"/>
                  <a:pt x="5917324" y="21021"/>
                </a:cubicBezTo>
                <a:cubicBezTo>
                  <a:pt x="5882033" y="15449"/>
                  <a:pt x="5847255" y="7007"/>
                  <a:pt x="5812221" y="0"/>
                </a:cubicBezTo>
                <a:lnTo>
                  <a:pt x="2228193" y="10510"/>
                </a:lnTo>
                <a:cubicBezTo>
                  <a:pt x="2126355" y="11336"/>
                  <a:pt x="2025200" y="28875"/>
                  <a:pt x="1923393" y="31531"/>
                </a:cubicBezTo>
                <a:cubicBezTo>
                  <a:pt x="1622178" y="39389"/>
                  <a:pt x="1320800" y="38538"/>
                  <a:pt x="1019503" y="42042"/>
                </a:cubicBezTo>
                <a:cubicBezTo>
                  <a:pt x="952938" y="52552"/>
                  <a:pt x="883739" y="52263"/>
                  <a:pt x="819807" y="73573"/>
                </a:cubicBezTo>
                <a:cubicBezTo>
                  <a:pt x="764774" y="91917"/>
                  <a:pt x="799243" y="82516"/>
                  <a:pt x="714703" y="94593"/>
                </a:cubicBezTo>
                <a:cubicBezTo>
                  <a:pt x="693682" y="101600"/>
                  <a:pt x="673137" y="110240"/>
                  <a:pt x="651641" y="115614"/>
                </a:cubicBezTo>
                <a:cubicBezTo>
                  <a:pt x="632207" y="120472"/>
                  <a:pt x="530552" y="134414"/>
                  <a:pt x="515007" y="136635"/>
                </a:cubicBezTo>
                <a:cubicBezTo>
                  <a:pt x="419322" y="168529"/>
                  <a:pt x="570458" y="119600"/>
                  <a:pt x="430924" y="157655"/>
                </a:cubicBezTo>
                <a:cubicBezTo>
                  <a:pt x="409547" y="163485"/>
                  <a:pt x="388883" y="171669"/>
                  <a:pt x="367862" y="178676"/>
                </a:cubicBezTo>
                <a:cubicBezTo>
                  <a:pt x="357352" y="182179"/>
                  <a:pt x="347079" y="186499"/>
                  <a:pt x="336331" y="189186"/>
                </a:cubicBezTo>
                <a:cubicBezTo>
                  <a:pt x="322317" y="192690"/>
                  <a:pt x="308126" y="195546"/>
                  <a:pt x="294290" y="199697"/>
                </a:cubicBezTo>
                <a:cubicBezTo>
                  <a:pt x="273067" y="206064"/>
                  <a:pt x="252249" y="213710"/>
                  <a:pt x="231228" y="220717"/>
                </a:cubicBezTo>
                <a:lnTo>
                  <a:pt x="199697" y="231228"/>
                </a:lnTo>
                <a:cubicBezTo>
                  <a:pt x="189187" y="241738"/>
                  <a:pt x="179585" y="253244"/>
                  <a:pt x="168166" y="262759"/>
                </a:cubicBezTo>
                <a:cubicBezTo>
                  <a:pt x="80368" y="335922"/>
                  <a:pt x="197221" y="223192"/>
                  <a:pt x="105103" y="315310"/>
                </a:cubicBezTo>
                <a:cubicBezTo>
                  <a:pt x="91089" y="343338"/>
                  <a:pt x="72971" y="369665"/>
                  <a:pt x="63062" y="399393"/>
                </a:cubicBezTo>
                <a:cubicBezTo>
                  <a:pt x="48558" y="442908"/>
                  <a:pt x="58697" y="421706"/>
                  <a:pt x="31531" y="462455"/>
                </a:cubicBezTo>
                <a:cubicBezTo>
                  <a:pt x="3771" y="545734"/>
                  <a:pt x="14153" y="503661"/>
                  <a:pt x="0" y="588579"/>
                </a:cubicBezTo>
                <a:cubicBezTo>
                  <a:pt x="3503" y="693683"/>
                  <a:pt x="4335" y="798909"/>
                  <a:pt x="10510" y="903890"/>
                </a:cubicBezTo>
                <a:cubicBezTo>
                  <a:pt x="12957" y="945482"/>
                  <a:pt x="27430" y="949985"/>
                  <a:pt x="42041" y="987973"/>
                </a:cubicBezTo>
                <a:cubicBezTo>
                  <a:pt x="53972" y="1018994"/>
                  <a:pt x="65510" y="1050322"/>
                  <a:pt x="73572" y="1082566"/>
                </a:cubicBezTo>
                <a:cubicBezTo>
                  <a:pt x="77076" y="1096580"/>
                  <a:pt x="78393" y="1111330"/>
                  <a:pt x="84083" y="1124607"/>
                </a:cubicBezTo>
                <a:cubicBezTo>
                  <a:pt x="89059" y="1136217"/>
                  <a:pt x="99454" y="1144840"/>
                  <a:pt x="105103" y="1156138"/>
                </a:cubicBezTo>
                <a:cubicBezTo>
                  <a:pt x="110058" y="1166047"/>
                  <a:pt x="110234" y="1177984"/>
                  <a:pt x="115614" y="1187669"/>
                </a:cubicBezTo>
                <a:cubicBezTo>
                  <a:pt x="127883" y="1209753"/>
                  <a:pt x="146357" y="1228135"/>
                  <a:pt x="157655" y="1250731"/>
                </a:cubicBezTo>
                <a:cubicBezTo>
                  <a:pt x="164662" y="1264745"/>
                  <a:pt x="168888" y="1280538"/>
                  <a:pt x="178676" y="1292773"/>
                </a:cubicBezTo>
                <a:cubicBezTo>
                  <a:pt x="197247" y="1315986"/>
                  <a:pt x="225248" y="1331100"/>
                  <a:pt x="241738" y="1355835"/>
                </a:cubicBezTo>
                <a:cubicBezTo>
                  <a:pt x="268904" y="1396584"/>
                  <a:pt x="250775" y="1383372"/>
                  <a:pt x="294290" y="1397876"/>
                </a:cubicBezTo>
                <a:cubicBezTo>
                  <a:pt x="304800" y="1404883"/>
                  <a:pt x="316380" y="1410505"/>
                  <a:pt x="325821" y="1418897"/>
                </a:cubicBezTo>
                <a:cubicBezTo>
                  <a:pt x="348040" y="1438647"/>
                  <a:pt x="388883" y="1481959"/>
                  <a:pt x="388883" y="1481959"/>
                </a:cubicBezTo>
                <a:cubicBezTo>
                  <a:pt x="423448" y="1551090"/>
                  <a:pt x="390501" y="1502577"/>
                  <a:pt x="441434" y="1545021"/>
                </a:cubicBezTo>
                <a:cubicBezTo>
                  <a:pt x="452853" y="1554537"/>
                  <a:pt x="472966" y="1576552"/>
                  <a:pt x="472966" y="1576552"/>
                </a:cubicBezTo>
              </a:path>
            </a:pathLst>
          </a:custGeom>
          <a:noFill/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شكل حر 9">
            <a:extLst>
              <a:ext uri="{FF2B5EF4-FFF2-40B4-BE49-F238E27FC236}">
                <a16:creationId xmlns:a16="http://schemas.microsoft.com/office/drawing/2014/main" id="{35A2B880-BE8B-BC24-02B5-A1DA9BED1A4D}"/>
              </a:ext>
            </a:extLst>
          </p:cNvPr>
          <p:cNvSpPr/>
          <p:nvPr/>
        </p:nvSpPr>
        <p:spPr>
          <a:xfrm>
            <a:off x="1783721" y="4570213"/>
            <a:ext cx="157656" cy="672662"/>
          </a:xfrm>
          <a:custGeom>
            <a:avLst/>
            <a:gdLst>
              <a:gd name="connsiteX0" fmla="*/ 157656 w 157656"/>
              <a:gd name="connsiteY0" fmla="*/ 672662 h 672662"/>
              <a:gd name="connsiteX1" fmla="*/ 136635 w 157656"/>
              <a:gd name="connsiteY1" fmla="*/ 578069 h 672662"/>
              <a:gd name="connsiteX2" fmla="*/ 126125 w 157656"/>
              <a:gd name="connsiteY2" fmla="*/ 536028 h 672662"/>
              <a:gd name="connsiteX3" fmla="*/ 115614 w 157656"/>
              <a:gd name="connsiteY3" fmla="*/ 283780 h 672662"/>
              <a:gd name="connsiteX4" fmla="*/ 105104 w 157656"/>
              <a:gd name="connsiteY4" fmla="*/ 252249 h 672662"/>
              <a:gd name="connsiteX5" fmla="*/ 84083 w 157656"/>
              <a:gd name="connsiteY5" fmla="*/ 147145 h 672662"/>
              <a:gd name="connsiteX6" fmla="*/ 42042 w 157656"/>
              <a:gd name="connsiteY6" fmla="*/ 84083 h 672662"/>
              <a:gd name="connsiteX7" fmla="*/ 0 w 157656"/>
              <a:gd name="connsiteY7" fmla="*/ 21021 h 672662"/>
              <a:gd name="connsiteX8" fmla="*/ 0 w 157656"/>
              <a:gd name="connsiteY8" fmla="*/ 0 h 672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656" h="672662">
                <a:moveTo>
                  <a:pt x="157656" y="672662"/>
                </a:moveTo>
                <a:cubicBezTo>
                  <a:pt x="150649" y="641131"/>
                  <a:pt x="143898" y="609542"/>
                  <a:pt x="136635" y="578069"/>
                </a:cubicBezTo>
                <a:cubicBezTo>
                  <a:pt x="133387" y="563994"/>
                  <a:pt x="127154" y="550436"/>
                  <a:pt x="126125" y="536028"/>
                </a:cubicBezTo>
                <a:cubicBezTo>
                  <a:pt x="120129" y="452086"/>
                  <a:pt x="121831" y="367706"/>
                  <a:pt x="115614" y="283780"/>
                </a:cubicBezTo>
                <a:cubicBezTo>
                  <a:pt x="114796" y="272731"/>
                  <a:pt x="108148" y="262902"/>
                  <a:pt x="105104" y="252249"/>
                </a:cubicBezTo>
                <a:cubicBezTo>
                  <a:pt x="84161" y="178949"/>
                  <a:pt x="104732" y="240069"/>
                  <a:pt x="84083" y="147145"/>
                </a:cubicBezTo>
                <a:cubicBezTo>
                  <a:pt x="73363" y="98903"/>
                  <a:pt x="75383" y="126949"/>
                  <a:pt x="42042" y="84083"/>
                </a:cubicBezTo>
                <a:cubicBezTo>
                  <a:pt x="26531" y="64141"/>
                  <a:pt x="0" y="46285"/>
                  <a:pt x="0" y="21021"/>
                </a:cubicBezTo>
                <a:lnTo>
                  <a:pt x="0" y="0"/>
                </a:lnTo>
              </a:path>
            </a:pathLst>
          </a:custGeom>
          <a:noFill/>
          <a:ln w="571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شكل حر 10">
            <a:extLst>
              <a:ext uri="{FF2B5EF4-FFF2-40B4-BE49-F238E27FC236}">
                <a16:creationId xmlns:a16="http://schemas.microsoft.com/office/drawing/2014/main" id="{BC457713-7B45-8FA2-050E-AF0A864D5877}"/>
              </a:ext>
            </a:extLst>
          </p:cNvPr>
          <p:cNvSpPr/>
          <p:nvPr/>
        </p:nvSpPr>
        <p:spPr>
          <a:xfrm>
            <a:off x="3078485" y="3063333"/>
            <a:ext cx="373556" cy="2039007"/>
          </a:xfrm>
          <a:custGeom>
            <a:avLst/>
            <a:gdLst>
              <a:gd name="connsiteX0" fmla="*/ 373556 w 373556"/>
              <a:gd name="connsiteY0" fmla="*/ 2039007 h 2039007"/>
              <a:gd name="connsiteX1" fmla="*/ 321005 w 373556"/>
              <a:gd name="connsiteY1" fmla="*/ 1986455 h 2039007"/>
              <a:gd name="connsiteX2" fmla="*/ 299984 w 373556"/>
              <a:gd name="connsiteY2" fmla="*/ 1944414 h 2039007"/>
              <a:gd name="connsiteX3" fmla="*/ 215901 w 373556"/>
              <a:gd name="connsiteY3" fmla="*/ 1828800 h 2039007"/>
              <a:gd name="connsiteX4" fmla="*/ 184370 w 373556"/>
              <a:gd name="connsiteY4" fmla="*/ 1797269 h 2039007"/>
              <a:gd name="connsiteX5" fmla="*/ 152839 w 373556"/>
              <a:gd name="connsiteY5" fmla="*/ 1744717 h 2039007"/>
              <a:gd name="connsiteX6" fmla="*/ 89777 w 373556"/>
              <a:gd name="connsiteY6" fmla="*/ 1660634 h 2039007"/>
              <a:gd name="connsiteX7" fmla="*/ 68756 w 373556"/>
              <a:gd name="connsiteY7" fmla="*/ 1597572 h 2039007"/>
              <a:gd name="connsiteX8" fmla="*/ 58246 w 373556"/>
              <a:gd name="connsiteY8" fmla="*/ 1566041 h 2039007"/>
              <a:gd name="connsiteX9" fmla="*/ 47736 w 373556"/>
              <a:gd name="connsiteY9" fmla="*/ 1492469 h 2039007"/>
              <a:gd name="connsiteX10" fmla="*/ 16205 w 373556"/>
              <a:gd name="connsiteY10" fmla="*/ 1376855 h 2039007"/>
              <a:gd name="connsiteX11" fmla="*/ 16205 w 373556"/>
              <a:gd name="connsiteY11" fmla="*/ 567559 h 2039007"/>
              <a:gd name="connsiteX12" fmla="*/ 58246 w 373556"/>
              <a:gd name="connsiteY12" fmla="*/ 420414 h 2039007"/>
              <a:gd name="connsiteX13" fmla="*/ 68756 w 373556"/>
              <a:gd name="connsiteY13" fmla="*/ 378372 h 2039007"/>
              <a:gd name="connsiteX14" fmla="*/ 79267 w 373556"/>
              <a:gd name="connsiteY14" fmla="*/ 304800 h 2039007"/>
              <a:gd name="connsiteX15" fmla="*/ 100287 w 373556"/>
              <a:gd name="connsiteY15" fmla="*/ 273269 h 2039007"/>
              <a:gd name="connsiteX16" fmla="*/ 131818 w 373556"/>
              <a:gd name="connsiteY16" fmla="*/ 136634 h 2039007"/>
              <a:gd name="connsiteX17" fmla="*/ 173860 w 373556"/>
              <a:gd name="connsiteY17" fmla="*/ 21021 h 2039007"/>
              <a:gd name="connsiteX18" fmla="*/ 173860 w 373556"/>
              <a:gd name="connsiteY18" fmla="*/ 0 h 2039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73556" h="2039007">
                <a:moveTo>
                  <a:pt x="373556" y="2039007"/>
                </a:moveTo>
                <a:cubicBezTo>
                  <a:pt x="356039" y="2021490"/>
                  <a:pt x="336214" y="2006010"/>
                  <a:pt x="321005" y="1986455"/>
                </a:cubicBezTo>
                <a:cubicBezTo>
                  <a:pt x="311386" y="1974088"/>
                  <a:pt x="308675" y="1957450"/>
                  <a:pt x="299984" y="1944414"/>
                </a:cubicBezTo>
                <a:cubicBezTo>
                  <a:pt x="273551" y="1904765"/>
                  <a:pt x="249596" y="1862495"/>
                  <a:pt x="215901" y="1828800"/>
                </a:cubicBezTo>
                <a:cubicBezTo>
                  <a:pt x="205391" y="1818290"/>
                  <a:pt x="193288" y="1809160"/>
                  <a:pt x="184370" y="1797269"/>
                </a:cubicBezTo>
                <a:cubicBezTo>
                  <a:pt x="172113" y="1780926"/>
                  <a:pt x="164467" y="1761513"/>
                  <a:pt x="152839" y="1744717"/>
                </a:cubicBezTo>
                <a:cubicBezTo>
                  <a:pt x="132897" y="1715912"/>
                  <a:pt x="89777" y="1660634"/>
                  <a:pt x="89777" y="1660634"/>
                </a:cubicBezTo>
                <a:lnTo>
                  <a:pt x="68756" y="1597572"/>
                </a:lnTo>
                <a:lnTo>
                  <a:pt x="58246" y="1566041"/>
                </a:lnTo>
                <a:cubicBezTo>
                  <a:pt x="54743" y="1541517"/>
                  <a:pt x="52594" y="1516761"/>
                  <a:pt x="47736" y="1492469"/>
                </a:cubicBezTo>
                <a:cubicBezTo>
                  <a:pt x="35883" y="1433205"/>
                  <a:pt x="31304" y="1422155"/>
                  <a:pt x="16205" y="1376855"/>
                </a:cubicBezTo>
                <a:cubicBezTo>
                  <a:pt x="-4813" y="1040596"/>
                  <a:pt x="-5985" y="1092724"/>
                  <a:pt x="16205" y="567559"/>
                </a:cubicBezTo>
                <a:cubicBezTo>
                  <a:pt x="19541" y="488603"/>
                  <a:pt x="30349" y="476207"/>
                  <a:pt x="58246" y="420414"/>
                </a:cubicBezTo>
                <a:cubicBezTo>
                  <a:pt x="61749" y="406400"/>
                  <a:pt x="66172" y="392584"/>
                  <a:pt x="68756" y="378372"/>
                </a:cubicBezTo>
                <a:cubicBezTo>
                  <a:pt x="73188" y="353999"/>
                  <a:pt x="72149" y="328528"/>
                  <a:pt x="79267" y="304800"/>
                </a:cubicBezTo>
                <a:cubicBezTo>
                  <a:pt x="82897" y="292701"/>
                  <a:pt x="93280" y="283779"/>
                  <a:pt x="100287" y="273269"/>
                </a:cubicBezTo>
                <a:cubicBezTo>
                  <a:pt x="110346" y="202861"/>
                  <a:pt x="106171" y="200748"/>
                  <a:pt x="131818" y="136634"/>
                </a:cubicBezTo>
                <a:cubicBezTo>
                  <a:pt x="138090" y="120955"/>
                  <a:pt x="173860" y="34515"/>
                  <a:pt x="173860" y="21021"/>
                </a:cubicBezTo>
                <a:lnTo>
                  <a:pt x="173860" y="0"/>
                </a:lnTo>
              </a:path>
            </a:pathLst>
          </a:custGeom>
          <a:noFill/>
          <a:ln w="57150" cap="flat" cmpd="sng" algn="ctr">
            <a:solidFill>
              <a:srgbClr val="0066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شكل حر 12">
            <a:extLst>
              <a:ext uri="{FF2B5EF4-FFF2-40B4-BE49-F238E27FC236}">
                <a16:creationId xmlns:a16="http://schemas.microsoft.com/office/drawing/2014/main" id="{F9023447-0403-2CFA-FEE3-01FE1E9EFEE0}"/>
              </a:ext>
            </a:extLst>
          </p:cNvPr>
          <p:cNvSpPr/>
          <p:nvPr/>
        </p:nvSpPr>
        <p:spPr>
          <a:xfrm>
            <a:off x="5269216" y="2726280"/>
            <a:ext cx="189651" cy="2249214"/>
          </a:xfrm>
          <a:custGeom>
            <a:avLst/>
            <a:gdLst>
              <a:gd name="connsiteX0" fmla="*/ 0 w 189651"/>
              <a:gd name="connsiteY0" fmla="*/ 2249214 h 2249214"/>
              <a:gd name="connsiteX1" fmla="*/ 10511 w 189651"/>
              <a:gd name="connsiteY1" fmla="*/ 2049517 h 2249214"/>
              <a:gd name="connsiteX2" fmla="*/ 42042 w 189651"/>
              <a:gd name="connsiteY2" fmla="*/ 1849821 h 2249214"/>
              <a:gd name="connsiteX3" fmla="*/ 63062 w 189651"/>
              <a:gd name="connsiteY3" fmla="*/ 1629103 h 2249214"/>
              <a:gd name="connsiteX4" fmla="*/ 94593 w 189651"/>
              <a:gd name="connsiteY4" fmla="*/ 1492469 h 2249214"/>
              <a:gd name="connsiteX5" fmla="*/ 105104 w 189651"/>
              <a:gd name="connsiteY5" fmla="*/ 1355834 h 2249214"/>
              <a:gd name="connsiteX6" fmla="*/ 115614 w 189651"/>
              <a:gd name="connsiteY6" fmla="*/ 1313793 h 2249214"/>
              <a:gd name="connsiteX7" fmla="*/ 136635 w 189651"/>
              <a:gd name="connsiteY7" fmla="*/ 966952 h 2249214"/>
              <a:gd name="connsiteX8" fmla="*/ 147145 w 189651"/>
              <a:gd name="connsiteY8" fmla="*/ 283779 h 2249214"/>
              <a:gd name="connsiteX9" fmla="*/ 178676 w 189651"/>
              <a:gd name="connsiteY9" fmla="*/ 105103 h 2249214"/>
              <a:gd name="connsiteX10" fmla="*/ 189187 w 189651"/>
              <a:gd name="connsiteY10" fmla="*/ 31531 h 2249214"/>
              <a:gd name="connsiteX11" fmla="*/ 189187 w 189651"/>
              <a:gd name="connsiteY11" fmla="*/ 0 h 2249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9651" h="2249214">
                <a:moveTo>
                  <a:pt x="0" y="2249214"/>
                </a:moveTo>
                <a:cubicBezTo>
                  <a:pt x="3504" y="2182648"/>
                  <a:pt x="5399" y="2115978"/>
                  <a:pt x="10511" y="2049517"/>
                </a:cubicBezTo>
                <a:cubicBezTo>
                  <a:pt x="13069" y="2016264"/>
                  <a:pt x="41000" y="1858421"/>
                  <a:pt x="42042" y="1849821"/>
                </a:cubicBezTo>
                <a:cubicBezTo>
                  <a:pt x="50935" y="1776452"/>
                  <a:pt x="47029" y="1701249"/>
                  <a:pt x="63062" y="1629103"/>
                </a:cubicBezTo>
                <a:cubicBezTo>
                  <a:pt x="87217" y="1520409"/>
                  <a:pt x="76249" y="1565846"/>
                  <a:pt x="94593" y="1492469"/>
                </a:cubicBezTo>
                <a:cubicBezTo>
                  <a:pt x="98097" y="1446924"/>
                  <a:pt x="99767" y="1401201"/>
                  <a:pt x="105104" y="1355834"/>
                </a:cubicBezTo>
                <a:cubicBezTo>
                  <a:pt x="106792" y="1341488"/>
                  <a:pt x="114766" y="1328213"/>
                  <a:pt x="115614" y="1313793"/>
                </a:cubicBezTo>
                <a:cubicBezTo>
                  <a:pt x="136596" y="957103"/>
                  <a:pt x="91807" y="1101441"/>
                  <a:pt x="136635" y="966952"/>
                </a:cubicBezTo>
                <a:cubicBezTo>
                  <a:pt x="140138" y="739228"/>
                  <a:pt x="136048" y="511260"/>
                  <a:pt x="147145" y="283779"/>
                </a:cubicBezTo>
                <a:cubicBezTo>
                  <a:pt x="150092" y="223372"/>
                  <a:pt x="170122" y="164974"/>
                  <a:pt x="178676" y="105103"/>
                </a:cubicBezTo>
                <a:cubicBezTo>
                  <a:pt x="182180" y="80579"/>
                  <a:pt x="186722" y="56181"/>
                  <a:pt x="189187" y="31531"/>
                </a:cubicBezTo>
                <a:cubicBezTo>
                  <a:pt x="190233" y="21073"/>
                  <a:pt x="189187" y="10510"/>
                  <a:pt x="189187" y="0"/>
                </a:cubicBezTo>
              </a:path>
            </a:pathLst>
          </a:custGeom>
          <a:noFill/>
          <a:ln w="57150" cap="flat" cmpd="sng" algn="ctr">
            <a:solidFill>
              <a:srgbClr val="CC33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90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CD8EA5B5-6AD9-3E9E-3C6B-5A6E5AB9921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5" name="صورة 14" descr="صورة تحتوي على نص, لقطة شاشة, الخط, التصميم&#10;&#10;تم إنشاء الوصف تلقائياً">
              <a:extLst>
                <a:ext uri="{FF2B5EF4-FFF2-40B4-BE49-F238E27FC236}">
                  <a16:creationId xmlns:a16="http://schemas.microsoft.com/office/drawing/2014/main" id="{00B6E5DB-B1E7-C4FC-6F9D-29370C15E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6" name="مستطيل 15">
              <a:extLst>
                <a:ext uri="{FF2B5EF4-FFF2-40B4-BE49-F238E27FC236}">
                  <a16:creationId xmlns:a16="http://schemas.microsoft.com/office/drawing/2014/main" id="{E74605CD-D4ED-A2D5-242D-33FEAEC017A1}"/>
                </a:ext>
              </a:extLst>
            </p:cNvPr>
            <p:cNvSpPr/>
            <p:nvPr/>
          </p:nvSpPr>
          <p:spPr>
            <a:xfrm>
              <a:off x="3475051" y="1242390"/>
              <a:ext cx="6971969" cy="4598339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2CACDE4A-AACE-D2BA-D072-972118124B79}"/>
              </a:ext>
            </a:extLst>
          </p:cNvPr>
          <p:cNvGrpSpPr/>
          <p:nvPr/>
        </p:nvGrpSpPr>
        <p:grpSpPr>
          <a:xfrm>
            <a:off x="2593112" y="-4592632"/>
            <a:ext cx="6579685" cy="3557502"/>
            <a:chOff x="2609285" y="1650249"/>
            <a:chExt cx="6579685" cy="3557502"/>
          </a:xfrm>
        </p:grpSpPr>
        <p:sp>
          <p:nvSpPr>
            <p:cNvPr id="3" name="شكل حر: شكل 2">
              <a:extLst>
                <a:ext uri="{FF2B5EF4-FFF2-40B4-BE49-F238E27FC236}">
                  <a16:creationId xmlns:a16="http://schemas.microsoft.com/office/drawing/2014/main" id="{6F1DA9E9-DA3A-92A1-646B-969821BB2AD0}"/>
                </a:ext>
              </a:extLst>
            </p:cNvPr>
            <p:cNvSpPr/>
            <p:nvPr/>
          </p:nvSpPr>
          <p:spPr>
            <a:xfrm>
              <a:off x="2951368" y="3270169"/>
              <a:ext cx="2319281" cy="1753523"/>
            </a:xfrm>
            <a:custGeom>
              <a:avLst/>
              <a:gdLst>
                <a:gd name="connsiteX0" fmla="*/ 1152 w 2319281"/>
                <a:gd name="connsiteY0" fmla="*/ 762004 h 1753523"/>
                <a:gd name="connsiteX1" fmla="*/ 56237 w 2319281"/>
                <a:gd name="connsiteY1" fmla="*/ 817089 h 1753523"/>
                <a:gd name="connsiteX2" fmla="*/ 89287 w 2319281"/>
                <a:gd name="connsiteY2" fmla="*/ 861156 h 1753523"/>
                <a:gd name="connsiteX3" fmla="*/ 166405 w 2319281"/>
                <a:gd name="connsiteY3" fmla="*/ 938274 h 1753523"/>
                <a:gd name="connsiteX4" fmla="*/ 232507 w 2319281"/>
                <a:gd name="connsiteY4" fmla="*/ 1015392 h 1753523"/>
                <a:gd name="connsiteX5" fmla="*/ 265557 w 2319281"/>
                <a:gd name="connsiteY5" fmla="*/ 1125561 h 1753523"/>
                <a:gd name="connsiteX6" fmla="*/ 287591 w 2319281"/>
                <a:gd name="connsiteY6" fmla="*/ 1191662 h 1753523"/>
                <a:gd name="connsiteX7" fmla="*/ 298608 w 2319281"/>
                <a:gd name="connsiteY7" fmla="*/ 1235730 h 1753523"/>
                <a:gd name="connsiteX8" fmla="*/ 331659 w 2319281"/>
                <a:gd name="connsiteY8" fmla="*/ 1268780 h 1753523"/>
                <a:gd name="connsiteX9" fmla="*/ 342675 w 2319281"/>
                <a:gd name="connsiteY9" fmla="*/ 1301831 h 1753523"/>
                <a:gd name="connsiteX10" fmla="*/ 430810 w 2319281"/>
                <a:gd name="connsiteY10" fmla="*/ 1400983 h 1753523"/>
                <a:gd name="connsiteX11" fmla="*/ 474878 w 2319281"/>
                <a:gd name="connsiteY11" fmla="*/ 1445050 h 1753523"/>
                <a:gd name="connsiteX12" fmla="*/ 507928 w 2319281"/>
                <a:gd name="connsiteY12" fmla="*/ 1478101 h 1753523"/>
                <a:gd name="connsiteX13" fmla="*/ 518945 w 2319281"/>
                <a:gd name="connsiteY13" fmla="*/ 1511151 h 1753523"/>
                <a:gd name="connsiteX14" fmla="*/ 529962 w 2319281"/>
                <a:gd name="connsiteY14" fmla="*/ 1555219 h 1753523"/>
                <a:gd name="connsiteX15" fmla="*/ 551996 w 2319281"/>
                <a:gd name="connsiteY15" fmla="*/ 1599286 h 1753523"/>
                <a:gd name="connsiteX16" fmla="*/ 596063 w 2319281"/>
                <a:gd name="connsiteY16" fmla="*/ 1698438 h 1753523"/>
                <a:gd name="connsiteX17" fmla="*/ 618097 w 2319281"/>
                <a:gd name="connsiteY17" fmla="*/ 1731489 h 1753523"/>
                <a:gd name="connsiteX18" fmla="*/ 651148 w 2319281"/>
                <a:gd name="connsiteY18" fmla="*/ 1753523 h 1753523"/>
                <a:gd name="connsiteX19" fmla="*/ 739283 w 2319281"/>
                <a:gd name="connsiteY19" fmla="*/ 1742506 h 1753523"/>
                <a:gd name="connsiteX20" fmla="*/ 772333 w 2319281"/>
                <a:gd name="connsiteY20" fmla="*/ 1709455 h 1753523"/>
                <a:gd name="connsiteX21" fmla="*/ 838434 w 2319281"/>
                <a:gd name="connsiteY21" fmla="*/ 1698438 h 1753523"/>
                <a:gd name="connsiteX22" fmla="*/ 882502 w 2319281"/>
                <a:gd name="connsiteY22" fmla="*/ 1687421 h 1753523"/>
                <a:gd name="connsiteX23" fmla="*/ 948603 w 2319281"/>
                <a:gd name="connsiteY23" fmla="*/ 1665388 h 1753523"/>
                <a:gd name="connsiteX24" fmla="*/ 981654 w 2319281"/>
                <a:gd name="connsiteY24" fmla="*/ 1654371 h 1753523"/>
                <a:gd name="connsiteX25" fmla="*/ 1003687 w 2319281"/>
                <a:gd name="connsiteY25" fmla="*/ 1621320 h 1753523"/>
                <a:gd name="connsiteX26" fmla="*/ 1014704 w 2319281"/>
                <a:gd name="connsiteY26" fmla="*/ 1588270 h 1753523"/>
                <a:gd name="connsiteX27" fmla="*/ 1047755 w 2319281"/>
                <a:gd name="connsiteY27" fmla="*/ 1555219 h 1753523"/>
                <a:gd name="connsiteX28" fmla="*/ 1058772 w 2319281"/>
                <a:gd name="connsiteY28" fmla="*/ 1389966 h 1753523"/>
                <a:gd name="connsiteX29" fmla="*/ 1047755 w 2319281"/>
                <a:gd name="connsiteY29" fmla="*/ 1423017 h 1753523"/>
                <a:gd name="connsiteX30" fmla="*/ 1113856 w 2319281"/>
                <a:gd name="connsiteY30" fmla="*/ 1467084 h 1753523"/>
                <a:gd name="connsiteX31" fmla="*/ 1146907 w 2319281"/>
                <a:gd name="connsiteY31" fmla="*/ 1489118 h 1753523"/>
                <a:gd name="connsiteX32" fmla="*/ 1190974 w 2319281"/>
                <a:gd name="connsiteY32" fmla="*/ 1511151 h 1753523"/>
                <a:gd name="connsiteX33" fmla="*/ 1268092 w 2319281"/>
                <a:gd name="connsiteY33" fmla="*/ 1500135 h 1753523"/>
                <a:gd name="connsiteX34" fmla="*/ 1312160 w 2319281"/>
                <a:gd name="connsiteY34" fmla="*/ 1478101 h 1753523"/>
                <a:gd name="connsiteX35" fmla="*/ 1422328 w 2319281"/>
                <a:gd name="connsiteY35" fmla="*/ 1445050 h 1753523"/>
                <a:gd name="connsiteX36" fmla="*/ 1521480 w 2319281"/>
                <a:gd name="connsiteY36" fmla="*/ 1389966 h 1753523"/>
                <a:gd name="connsiteX37" fmla="*/ 1576565 w 2319281"/>
                <a:gd name="connsiteY37" fmla="*/ 1378949 h 1753523"/>
                <a:gd name="connsiteX38" fmla="*/ 1587581 w 2319281"/>
                <a:gd name="connsiteY38" fmla="*/ 1345898 h 1753523"/>
                <a:gd name="connsiteX39" fmla="*/ 1620632 w 2319281"/>
                <a:gd name="connsiteY39" fmla="*/ 1279797 h 1753523"/>
                <a:gd name="connsiteX40" fmla="*/ 1609615 w 2319281"/>
                <a:gd name="connsiteY40" fmla="*/ 1213696 h 1753523"/>
                <a:gd name="connsiteX41" fmla="*/ 1631649 w 2319281"/>
                <a:gd name="connsiteY41" fmla="*/ 1180645 h 1753523"/>
                <a:gd name="connsiteX42" fmla="*/ 1829952 w 2319281"/>
                <a:gd name="connsiteY42" fmla="*/ 1147595 h 1753523"/>
                <a:gd name="connsiteX43" fmla="*/ 2083340 w 2319281"/>
                <a:gd name="connsiteY43" fmla="*/ 1125561 h 1753523"/>
                <a:gd name="connsiteX44" fmla="*/ 2171475 w 2319281"/>
                <a:gd name="connsiteY44" fmla="*/ 1103527 h 1753523"/>
                <a:gd name="connsiteX45" fmla="*/ 2248593 w 2319281"/>
                <a:gd name="connsiteY45" fmla="*/ 1092511 h 1753523"/>
                <a:gd name="connsiteX46" fmla="*/ 2281644 w 2319281"/>
                <a:gd name="connsiteY46" fmla="*/ 1015392 h 1753523"/>
                <a:gd name="connsiteX47" fmla="*/ 2314695 w 2319281"/>
                <a:gd name="connsiteY47" fmla="*/ 905224 h 1753523"/>
                <a:gd name="connsiteX48" fmla="*/ 2237577 w 2319281"/>
                <a:gd name="connsiteY48" fmla="*/ 706920 h 1753523"/>
                <a:gd name="connsiteX49" fmla="*/ 2204526 w 2319281"/>
                <a:gd name="connsiteY49" fmla="*/ 695903 h 1753523"/>
                <a:gd name="connsiteX50" fmla="*/ 2193509 w 2319281"/>
                <a:gd name="connsiteY50" fmla="*/ 486583 h 1753523"/>
                <a:gd name="connsiteX51" fmla="*/ 2171475 w 2319281"/>
                <a:gd name="connsiteY51" fmla="*/ 442515 h 1753523"/>
                <a:gd name="connsiteX52" fmla="*/ 2149442 w 2319281"/>
                <a:gd name="connsiteY52" fmla="*/ 365397 h 1753523"/>
                <a:gd name="connsiteX53" fmla="*/ 2138425 w 2319281"/>
                <a:gd name="connsiteY53" fmla="*/ 332347 h 1753523"/>
                <a:gd name="connsiteX54" fmla="*/ 2116391 w 2319281"/>
                <a:gd name="connsiteY54" fmla="*/ 299296 h 1753523"/>
                <a:gd name="connsiteX55" fmla="*/ 2094357 w 2319281"/>
                <a:gd name="connsiteY55" fmla="*/ 200144 h 1753523"/>
                <a:gd name="connsiteX56" fmla="*/ 2061307 w 2319281"/>
                <a:gd name="connsiteY56" fmla="*/ 78959 h 1753523"/>
                <a:gd name="connsiteX57" fmla="*/ 2050290 w 2319281"/>
                <a:gd name="connsiteY57" fmla="*/ 34891 h 1753523"/>
                <a:gd name="connsiteX58" fmla="*/ 2017239 w 2319281"/>
                <a:gd name="connsiteY58" fmla="*/ 1841 h 1753523"/>
                <a:gd name="connsiteX59" fmla="*/ 1554531 w 2319281"/>
                <a:gd name="connsiteY59" fmla="*/ 12858 h 1753523"/>
                <a:gd name="connsiteX60" fmla="*/ 1477413 w 2319281"/>
                <a:gd name="connsiteY60" fmla="*/ 56925 h 1753523"/>
                <a:gd name="connsiteX61" fmla="*/ 1389278 w 2319281"/>
                <a:gd name="connsiteY61" fmla="*/ 78959 h 1753523"/>
                <a:gd name="connsiteX62" fmla="*/ 1268092 w 2319281"/>
                <a:gd name="connsiteY62" fmla="*/ 134043 h 1753523"/>
                <a:gd name="connsiteX63" fmla="*/ 1213008 w 2319281"/>
                <a:gd name="connsiteY63" fmla="*/ 156077 h 1753523"/>
                <a:gd name="connsiteX64" fmla="*/ 1135890 w 2319281"/>
                <a:gd name="connsiteY64" fmla="*/ 200144 h 1753523"/>
                <a:gd name="connsiteX65" fmla="*/ 1069789 w 2319281"/>
                <a:gd name="connsiteY65" fmla="*/ 211161 h 1753523"/>
                <a:gd name="connsiteX66" fmla="*/ 1036738 w 2319281"/>
                <a:gd name="connsiteY66" fmla="*/ 222178 h 1753523"/>
                <a:gd name="connsiteX67" fmla="*/ 948603 w 2319281"/>
                <a:gd name="connsiteY67" fmla="*/ 244212 h 1753523"/>
                <a:gd name="connsiteX68" fmla="*/ 805384 w 2319281"/>
                <a:gd name="connsiteY68" fmla="*/ 310313 h 1753523"/>
                <a:gd name="connsiteX69" fmla="*/ 772333 w 2319281"/>
                <a:gd name="connsiteY69" fmla="*/ 332347 h 1753523"/>
                <a:gd name="connsiteX70" fmla="*/ 728266 w 2319281"/>
                <a:gd name="connsiteY70" fmla="*/ 343364 h 1753523"/>
                <a:gd name="connsiteX71" fmla="*/ 695215 w 2319281"/>
                <a:gd name="connsiteY71" fmla="*/ 365397 h 1753523"/>
                <a:gd name="connsiteX72" fmla="*/ 618097 w 2319281"/>
                <a:gd name="connsiteY72" fmla="*/ 398448 h 1753523"/>
                <a:gd name="connsiteX73" fmla="*/ 518945 w 2319281"/>
                <a:gd name="connsiteY73" fmla="*/ 420482 h 1753523"/>
                <a:gd name="connsiteX74" fmla="*/ 485895 w 2319281"/>
                <a:gd name="connsiteY74" fmla="*/ 442515 h 1753523"/>
                <a:gd name="connsiteX75" fmla="*/ 353692 w 2319281"/>
                <a:gd name="connsiteY75" fmla="*/ 486583 h 1753523"/>
                <a:gd name="connsiteX76" fmla="*/ 320642 w 2319281"/>
                <a:gd name="connsiteY76" fmla="*/ 497600 h 1753523"/>
                <a:gd name="connsiteX77" fmla="*/ 287591 w 2319281"/>
                <a:gd name="connsiteY77" fmla="*/ 519633 h 1753523"/>
                <a:gd name="connsiteX78" fmla="*/ 210473 w 2319281"/>
                <a:gd name="connsiteY78" fmla="*/ 585735 h 1753523"/>
                <a:gd name="connsiteX79" fmla="*/ 122338 w 2319281"/>
                <a:gd name="connsiteY79" fmla="*/ 618785 h 1753523"/>
                <a:gd name="connsiteX80" fmla="*/ 89287 w 2319281"/>
                <a:gd name="connsiteY80" fmla="*/ 651836 h 1753523"/>
                <a:gd name="connsiteX81" fmla="*/ 56237 w 2319281"/>
                <a:gd name="connsiteY81" fmla="*/ 662853 h 1753523"/>
                <a:gd name="connsiteX82" fmla="*/ 45220 w 2319281"/>
                <a:gd name="connsiteY82" fmla="*/ 695903 h 1753523"/>
                <a:gd name="connsiteX83" fmla="*/ 23186 w 2319281"/>
                <a:gd name="connsiteY83" fmla="*/ 728954 h 1753523"/>
                <a:gd name="connsiteX84" fmla="*/ 1152 w 2319281"/>
                <a:gd name="connsiteY84" fmla="*/ 762004 h 1753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319281" h="1753523">
                  <a:moveTo>
                    <a:pt x="1152" y="762004"/>
                  </a:moveTo>
                  <a:cubicBezTo>
                    <a:pt x="6660" y="776693"/>
                    <a:pt x="38985" y="797681"/>
                    <a:pt x="56237" y="817089"/>
                  </a:cubicBezTo>
                  <a:cubicBezTo>
                    <a:pt x="68436" y="830812"/>
                    <a:pt x="76936" y="847570"/>
                    <a:pt x="89287" y="861156"/>
                  </a:cubicBezTo>
                  <a:cubicBezTo>
                    <a:pt x="113741" y="888056"/>
                    <a:pt x="140699" y="912568"/>
                    <a:pt x="166405" y="938274"/>
                  </a:cubicBezTo>
                  <a:cubicBezTo>
                    <a:pt x="193507" y="965376"/>
                    <a:pt x="215730" y="981838"/>
                    <a:pt x="232507" y="1015392"/>
                  </a:cubicBezTo>
                  <a:cubicBezTo>
                    <a:pt x="265381" y="1081142"/>
                    <a:pt x="246981" y="1057449"/>
                    <a:pt x="265557" y="1125561"/>
                  </a:cubicBezTo>
                  <a:cubicBezTo>
                    <a:pt x="271668" y="1147968"/>
                    <a:pt x="281958" y="1169130"/>
                    <a:pt x="287591" y="1191662"/>
                  </a:cubicBezTo>
                  <a:cubicBezTo>
                    <a:pt x="291263" y="1206351"/>
                    <a:pt x="291096" y="1222584"/>
                    <a:pt x="298608" y="1235730"/>
                  </a:cubicBezTo>
                  <a:cubicBezTo>
                    <a:pt x="306338" y="1249257"/>
                    <a:pt x="320642" y="1257763"/>
                    <a:pt x="331659" y="1268780"/>
                  </a:cubicBezTo>
                  <a:cubicBezTo>
                    <a:pt x="335331" y="1279797"/>
                    <a:pt x="337482" y="1291444"/>
                    <a:pt x="342675" y="1301831"/>
                  </a:cubicBezTo>
                  <a:cubicBezTo>
                    <a:pt x="362333" y="1341148"/>
                    <a:pt x="401615" y="1371788"/>
                    <a:pt x="430810" y="1400983"/>
                  </a:cubicBezTo>
                  <a:lnTo>
                    <a:pt x="474878" y="1445050"/>
                  </a:lnTo>
                  <a:lnTo>
                    <a:pt x="507928" y="1478101"/>
                  </a:lnTo>
                  <a:cubicBezTo>
                    <a:pt x="511600" y="1489118"/>
                    <a:pt x="515755" y="1499985"/>
                    <a:pt x="518945" y="1511151"/>
                  </a:cubicBezTo>
                  <a:cubicBezTo>
                    <a:pt x="523105" y="1525710"/>
                    <a:pt x="524645" y="1541042"/>
                    <a:pt x="529962" y="1555219"/>
                  </a:cubicBezTo>
                  <a:cubicBezTo>
                    <a:pt x="535729" y="1570596"/>
                    <a:pt x="545326" y="1584279"/>
                    <a:pt x="551996" y="1599286"/>
                  </a:cubicBezTo>
                  <a:cubicBezTo>
                    <a:pt x="575604" y="1652403"/>
                    <a:pt x="568944" y="1650979"/>
                    <a:pt x="596063" y="1698438"/>
                  </a:cubicBezTo>
                  <a:cubicBezTo>
                    <a:pt x="602632" y="1709934"/>
                    <a:pt x="608734" y="1722126"/>
                    <a:pt x="618097" y="1731489"/>
                  </a:cubicBezTo>
                  <a:cubicBezTo>
                    <a:pt x="627460" y="1740852"/>
                    <a:pt x="640131" y="1746178"/>
                    <a:pt x="651148" y="1753523"/>
                  </a:cubicBezTo>
                  <a:cubicBezTo>
                    <a:pt x="680526" y="1749851"/>
                    <a:pt x="711459" y="1752624"/>
                    <a:pt x="739283" y="1742506"/>
                  </a:cubicBezTo>
                  <a:cubicBezTo>
                    <a:pt x="753925" y="1737182"/>
                    <a:pt x="758096" y="1715783"/>
                    <a:pt x="772333" y="1709455"/>
                  </a:cubicBezTo>
                  <a:cubicBezTo>
                    <a:pt x="792745" y="1700383"/>
                    <a:pt x="816530" y="1702819"/>
                    <a:pt x="838434" y="1698438"/>
                  </a:cubicBezTo>
                  <a:cubicBezTo>
                    <a:pt x="853281" y="1695468"/>
                    <a:pt x="867999" y="1691772"/>
                    <a:pt x="882502" y="1687421"/>
                  </a:cubicBezTo>
                  <a:cubicBezTo>
                    <a:pt x="904748" y="1680747"/>
                    <a:pt x="926569" y="1672732"/>
                    <a:pt x="948603" y="1665388"/>
                  </a:cubicBezTo>
                  <a:lnTo>
                    <a:pt x="981654" y="1654371"/>
                  </a:lnTo>
                  <a:cubicBezTo>
                    <a:pt x="988998" y="1643354"/>
                    <a:pt x="997766" y="1633163"/>
                    <a:pt x="1003687" y="1621320"/>
                  </a:cubicBezTo>
                  <a:cubicBezTo>
                    <a:pt x="1008880" y="1610933"/>
                    <a:pt x="1008262" y="1597932"/>
                    <a:pt x="1014704" y="1588270"/>
                  </a:cubicBezTo>
                  <a:cubicBezTo>
                    <a:pt x="1023347" y="1575306"/>
                    <a:pt x="1036738" y="1566236"/>
                    <a:pt x="1047755" y="1555219"/>
                  </a:cubicBezTo>
                  <a:cubicBezTo>
                    <a:pt x="1076087" y="1441892"/>
                    <a:pt x="1074072" y="1497062"/>
                    <a:pt x="1058772" y="1389966"/>
                  </a:cubicBezTo>
                  <a:cubicBezTo>
                    <a:pt x="1055100" y="1400983"/>
                    <a:pt x="1044083" y="1412000"/>
                    <a:pt x="1047755" y="1423017"/>
                  </a:cubicBezTo>
                  <a:cubicBezTo>
                    <a:pt x="1060285" y="1460608"/>
                    <a:pt x="1087441" y="1453876"/>
                    <a:pt x="1113856" y="1467084"/>
                  </a:cubicBezTo>
                  <a:cubicBezTo>
                    <a:pt x="1125699" y="1473005"/>
                    <a:pt x="1135411" y="1482549"/>
                    <a:pt x="1146907" y="1489118"/>
                  </a:cubicBezTo>
                  <a:cubicBezTo>
                    <a:pt x="1161166" y="1497266"/>
                    <a:pt x="1176285" y="1503807"/>
                    <a:pt x="1190974" y="1511151"/>
                  </a:cubicBezTo>
                  <a:cubicBezTo>
                    <a:pt x="1216680" y="1507479"/>
                    <a:pt x="1243040" y="1506967"/>
                    <a:pt x="1268092" y="1500135"/>
                  </a:cubicBezTo>
                  <a:cubicBezTo>
                    <a:pt x="1283937" y="1495814"/>
                    <a:pt x="1296911" y="1484200"/>
                    <a:pt x="1312160" y="1478101"/>
                  </a:cubicBezTo>
                  <a:cubicBezTo>
                    <a:pt x="1356863" y="1460220"/>
                    <a:pt x="1379043" y="1455872"/>
                    <a:pt x="1422328" y="1445050"/>
                  </a:cubicBezTo>
                  <a:cubicBezTo>
                    <a:pt x="1471558" y="1412231"/>
                    <a:pt x="1474944" y="1401600"/>
                    <a:pt x="1521480" y="1389966"/>
                  </a:cubicBezTo>
                  <a:cubicBezTo>
                    <a:pt x="1539646" y="1385424"/>
                    <a:pt x="1558203" y="1382621"/>
                    <a:pt x="1576565" y="1378949"/>
                  </a:cubicBezTo>
                  <a:cubicBezTo>
                    <a:pt x="1580237" y="1367932"/>
                    <a:pt x="1582388" y="1356285"/>
                    <a:pt x="1587581" y="1345898"/>
                  </a:cubicBezTo>
                  <a:cubicBezTo>
                    <a:pt x="1630297" y="1260464"/>
                    <a:pt x="1592938" y="1362879"/>
                    <a:pt x="1620632" y="1279797"/>
                  </a:cubicBezTo>
                  <a:cubicBezTo>
                    <a:pt x="1616960" y="1257763"/>
                    <a:pt x="1607148" y="1235897"/>
                    <a:pt x="1609615" y="1213696"/>
                  </a:cubicBezTo>
                  <a:cubicBezTo>
                    <a:pt x="1611077" y="1200536"/>
                    <a:pt x="1619427" y="1185738"/>
                    <a:pt x="1631649" y="1180645"/>
                  </a:cubicBezTo>
                  <a:cubicBezTo>
                    <a:pt x="1667440" y="1165732"/>
                    <a:pt x="1786409" y="1153038"/>
                    <a:pt x="1829952" y="1147595"/>
                  </a:cubicBezTo>
                  <a:cubicBezTo>
                    <a:pt x="1942020" y="1110239"/>
                    <a:pt x="1792809" y="1156690"/>
                    <a:pt x="2083340" y="1125561"/>
                  </a:cubicBezTo>
                  <a:cubicBezTo>
                    <a:pt x="2113450" y="1122335"/>
                    <a:pt x="2141497" y="1107809"/>
                    <a:pt x="2171475" y="1103527"/>
                  </a:cubicBezTo>
                  <a:lnTo>
                    <a:pt x="2248593" y="1092511"/>
                  </a:lnTo>
                  <a:cubicBezTo>
                    <a:pt x="2283551" y="1040074"/>
                    <a:pt x="2262241" y="1080067"/>
                    <a:pt x="2281644" y="1015392"/>
                  </a:cubicBezTo>
                  <a:cubicBezTo>
                    <a:pt x="2321879" y="881277"/>
                    <a:pt x="2289301" y="1006799"/>
                    <a:pt x="2314695" y="905224"/>
                  </a:cubicBezTo>
                  <a:cubicBezTo>
                    <a:pt x="2301182" y="675499"/>
                    <a:pt x="2365787" y="735411"/>
                    <a:pt x="2237577" y="706920"/>
                  </a:cubicBezTo>
                  <a:cubicBezTo>
                    <a:pt x="2226241" y="704401"/>
                    <a:pt x="2215543" y="699575"/>
                    <a:pt x="2204526" y="695903"/>
                  </a:cubicBezTo>
                  <a:cubicBezTo>
                    <a:pt x="2200854" y="626130"/>
                    <a:pt x="2202546" y="555866"/>
                    <a:pt x="2193509" y="486583"/>
                  </a:cubicBezTo>
                  <a:cubicBezTo>
                    <a:pt x="2191385" y="470298"/>
                    <a:pt x="2177944" y="457610"/>
                    <a:pt x="2171475" y="442515"/>
                  </a:cubicBezTo>
                  <a:cubicBezTo>
                    <a:pt x="2160157" y="416106"/>
                    <a:pt x="2157427" y="393343"/>
                    <a:pt x="2149442" y="365397"/>
                  </a:cubicBezTo>
                  <a:cubicBezTo>
                    <a:pt x="2146252" y="354231"/>
                    <a:pt x="2143618" y="342734"/>
                    <a:pt x="2138425" y="332347"/>
                  </a:cubicBezTo>
                  <a:cubicBezTo>
                    <a:pt x="2132503" y="320504"/>
                    <a:pt x="2123736" y="310313"/>
                    <a:pt x="2116391" y="299296"/>
                  </a:cubicBezTo>
                  <a:cubicBezTo>
                    <a:pt x="2107618" y="264203"/>
                    <a:pt x="2099952" y="236511"/>
                    <a:pt x="2094357" y="200144"/>
                  </a:cubicBezTo>
                  <a:cubicBezTo>
                    <a:pt x="2077900" y="93174"/>
                    <a:pt x="2101461" y="139191"/>
                    <a:pt x="2061307" y="78959"/>
                  </a:cubicBezTo>
                  <a:cubicBezTo>
                    <a:pt x="2057635" y="64270"/>
                    <a:pt x="2057802" y="48037"/>
                    <a:pt x="2050290" y="34891"/>
                  </a:cubicBezTo>
                  <a:cubicBezTo>
                    <a:pt x="2042560" y="21364"/>
                    <a:pt x="2032804" y="2533"/>
                    <a:pt x="2017239" y="1841"/>
                  </a:cubicBezTo>
                  <a:cubicBezTo>
                    <a:pt x="1863111" y="-5009"/>
                    <a:pt x="1708767" y="9186"/>
                    <a:pt x="1554531" y="12858"/>
                  </a:cubicBezTo>
                  <a:cubicBezTo>
                    <a:pt x="1521341" y="34984"/>
                    <a:pt x="1516546" y="40154"/>
                    <a:pt x="1477413" y="56925"/>
                  </a:cubicBezTo>
                  <a:cubicBezTo>
                    <a:pt x="1447772" y="69628"/>
                    <a:pt x="1421608" y="72493"/>
                    <a:pt x="1389278" y="78959"/>
                  </a:cubicBezTo>
                  <a:cubicBezTo>
                    <a:pt x="1307597" y="133413"/>
                    <a:pt x="1349144" y="117833"/>
                    <a:pt x="1268092" y="134043"/>
                  </a:cubicBezTo>
                  <a:cubicBezTo>
                    <a:pt x="1249731" y="141388"/>
                    <a:pt x="1230696" y="147233"/>
                    <a:pt x="1213008" y="156077"/>
                  </a:cubicBezTo>
                  <a:cubicBezTo>
                    <a:pt x="1172439" y="176362"/>
                    <a:pt x="1184176" y="185658"/>
                    <a:pt x="1135890" y="200144"/>
                  </a:cubicBezTo>
                  <a:cubicBezTo>
                    <a:pt x="1114494" y="206563"/>
                    <a:pt x="1091595" y="206315"/>
                    <a:pt x="1069789" y="211161"/>
                  </a:cubicBezTo>
                  <a:cubicBezTo>
                    <a:pt x="1058453" y="213680"/>
                    <a:pt x="1047942" y="219122"/>
                    <a:pt x="1036738" y="222178"/>
                  </a:cubicBezTo>
                  <a:cubicBezTo>
                    <a:pt x="1007523" y="230146"/>
                    <a:pt x="977546" y="235306"/>
                    <a:pt x="948603" y="244212"/>
                  </a:cubicBezTo>
                  <a:cubicBezTo>
                    <a:pt x="914606" y="254672"/>
                    <a:pt x="825529" y="296883"/>
                    <a:pt x="805384" y="310313"/>
                  </a:cubicBezTo>
                  <a:cubicBezTo>
                    <a:pt x="794367" y="317658"/>
                    <a:pt x="784503" y="327131"/>
                    <a:pt x="772333" y="332347"/>
                  </a:cubicBezTo>
                  <a:cubicBezTo>
                    <a:pt x="758416" y="338311"/>
                    <a:pt x="742955" y="339692"/>
                    <a:pt x="728266" y="343364"/>
                  </a:cubicBezTo>
                  <a:cubicBezTo>
                    <a:pt x="717249" y="350708"/>
                    <a:pt x="706711" y="358828"/>
                    <a:pt x="695215" y="365397"/>
                  </a:cubicBezTo>
                  <a:cubicBezTo>
                    <a:pt x="673780" y="377646"/>
                    <a:pt x="643380" y="392829"/>
                    <a:pt x="618097" y="398448"/>
                  </a:cubicBezTo>
                  <a:cubicBezTo>
                    <a:pt x="587630" y="405218"/>
                    <a:pt x="548706" y="405601"/>
                    <a:pt x="518945" y="420482"/>
                  </a:cubicBezTo>
                  <a:cubicBezTo>
                    <a:pt x="507102" y="426403"/>
                    <a:pt x="498117" y="437423"/>
                    <a:pt x="485895" y="442515"/>
                  </a:cubicBezTo>
                  <a:cubicBezTo>
                    <a:pt x="485885" y="442519"/>
                    <a:pt x="383074" y="476789"/>
                    <a:pt x="353692" y="486583"/>
                  </a:cubicBezTo>
                  <a:cubicBezTo>
                    <a:pt x="342675" y="490255"/>
                    <a:pt x="330304" y="491159"/>
                    <a:pt x="320642" y="497600"/>
                  </a:cubicBezTo>
                  <a:cubicBezTo>
                    <a:pt x="309625" y="504944"/>
                    <a:pt x="297763" y="511157"/>
                    <a:pt x="287591" y="519633"/>
                  </a:cubicBezTo>
                  <a:cubicBezTo>
                    <a:pt x="247515" y="553029"/>
                    <a:pt x="259982" y="558230"/>
                    <a:pt x="210473" y="585735"/>
                  </a:cubicBezTo>
                  <a:cubicBezTo>
                    <a:pt x="190716" y="596711"/>
                    <a:pt x="147073" y="610540"/>
                    <a:pt x="122338" y="618785"/>
                  </a:cubicBezTo>
                  <a:cubicBezTo>
                    <a:pt x="111321" y="629802"/>
                    <a:pt x="102251" y="643193"/>
                    <a:pt x="89287" y="651836"/>
                  </a:cubicBezTo>
                  <a:cubicBezTo>
                    <a:pt x="79625" y="658278"/>
                    <a:pt x="64448" y="654642"/>
                    <a:pt x="56237" y="662853"/>
                  </a:cubicBezTo>
                  <a:cubicBezTo>
                    <a:pt x="48026" y="671064"/>
                    <a:pt x="50413" y="685516"/>
                    <a:pt x="45220" y="695903"/>
                  </a:cubicBezTo>
                  <a:cubicBezTo>
                    <a:pt x="39298" y="707746"/>
                    <a:pt x="29108" y="717111"/>
                    <a:pt x="23186" y="728954"/>
                  </a:cubicBezTo>
                  <a:cubicBezTo>
                    <a:pt x="11008" y="753310"/>
                    <a:pt x="-4356" y="747315"/>
                    <a:pt x="1152" y="76200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شكل حر: شكل 3">
              <a:extLst>
                <a:ext uri="{FF2B5EF4-FFF2-40B4-BE49-F238E27FC236}">
                  <a16:creationId xmlns:a16="http://schemas.microsoft.com/office/drawing/2014/main" id="{D182FFEF-0F15-83C6-2E24-5A0C25BD1707}"/>
                </a:ext>
              </a:extLst>
            </p:cNvPr>
            <p:cNvSpPr/>
            <p:nvPr/>
          </p:nvSpPr>
          <p:spPr>
            <a:xfrm>
              <a:off x="5343181" y="2335076"/>
              <a:ext cx="3415229" cy="2005570"/>
            </a:xfrm>
            <a:custGeom>
              <a:avLst/>
              <a:gdLst>
                <a:gd name="connsiteX0" fmla="*/ 716096 w 3415229"/>
                <a:gd name="connsiteY0" fmla="*/ 661512 h 2005570"/>
                <a:gd name="connsiteX1" fmla="*/ 605927 w 3415229"/>
                <a:gd name="connsiteY1" fmla="*/ 683546 h 2005570"/>
                <a:gd name="connsiteX2" fmla="*/ 396607 w 3415229"/>
                <a:gd name="connsiteY2" fmla="*/ 716596 h 2005570"/>
                <a:gd name="connsiteX3" fmla="*/ 297455 w 3415229"/>
                <a:gd name="connsiteY3" fmla="*/ 749647 h 2005570"/>
                <a:gd name="connsiteX4" fmla="*/ 220337 w 3415229"/>
                <a:gd name="connsiteY4" fmla="*/ 771681 h 2005570"/>
                <a:gd name="connsiteX5" fmla="*/ 165253 w 3415229"/>
                <a:gd name="connsiteY5" fmla="*/ 804731 h 2005570"/>
                <a:gd name="connsiteX6" fmla="*/ 121185 w 3415229"/>
                <a:gd name="connsiteY6" fmla="*/ 859816 h 2005570"/>
                <a:gd name="connsiteX7" fmla="*/ 44067 w 3415229"/>
                <a:gd name="connsiteY7" fmla="*/ 981001 h 2005570"/>
                <a:gd name="connsiteX8" fmla="*/ 33050 w 3415229"/>
                <a:gd name="connsiteY8" fmla="*/ 1025069 h 2005570"/>
                <a:gd name="connsiteX9" fmla="*/ 11017 w 3415229"/>
                <a:gd name="connsiteY9" fmla="*/ 1091170 h 2005570"/>
                <a:gd name="connsiteX10" fmla="*/ 0 w 3415229"/>
                <a:gd name="connsiteY10" fmla="*/ 1146254 h 2005570"/>
                <a:gd name="connsiteX11" fmla="*/ 11017 w 3415229"/>
                <a:gd name="connsiteY11" fmla="*/ 1553878 h 2005570"/>
                <a:gd name="connsiteX12" fmla="*/ 22033 w 3415229"/>
                <a:gd name="connsiteY12" fmla="*/ 1597946 h 2005570"/>
                <a:gd name="connsiteX13" fmla="*/ 66101 w 3415229"/>
                <a:gd name="connsiteY13" fmla="*/ 1619979 h 2005570"/>
                <a:gd name="connsiteX14" fmla="*/ 88135 w 3415229"/>
                <a:gd name="connsiteY14" fmla="*/ 1664047 h 2005570"/>
                <a:gd name="connsiteX15" fmla="*/ 121185 w 3415229"/>
                <a:gd name="connsiteY15" fmla="*/ 1686081 h 2005570"/>
                <a:gd name="connsiteX16" fmla="*/ 165253 w 3415229"/>
                <a:gd name="connsiteY16" fmla="*/ 1741165 h 2005570"/>
                <a:gd name="connsiteX17" fmla="*/ 231354 w 3415229"/>
                <a:gd name="connsiteY17" fmla="*/ 1763199 h 2005570"/>
                <a:gd name="connsiteX18" fmla="*/ 264405 w 3415229"/>
                <a:gd name="connsiteY18" fmla="*/ 1796249 h 2005570"/>
                <a:gd name="connsiteX19" fmla="*/ 308472 w 3415229"/>
                <a:gd name="connsiteY19" fmla="*/ 1818283 h 2005570"/>
                <a:gd name="connsiteX20" fmla="*/ 418641 w 3415229"/>
                <a:gd name="connsiteY20" fmla="*/ 1906418 h 2005570"/>
                <a:gd name="connsiteX21" fmla="*/ 462708 w 3415229"/>
                <a:gd name="connsiteY21" fmla="*/ 1950485 h 2005570"/>
                <a:gd name="connsiteX22" fmla="*/ 495759 w 3415229"/>
                <a:gd name="connsiteY22" fmla="*/ 1983536 h 2005570"/>
                <a:gd name="connsiteX23" fmla="*/ 561860 w 3415229"/>
                <a:gd name="connsiteY23" fmla="*/ 2005570 h 2005570"/>
                <a:gd name="connsiteX24" fmla="*/ 661012 w 3415229"/>
                <a:gd name="connsiteY24" fmla="*/ 1994553 h 2005570"/>
                <a:gd name="connsiteX25" fmla="*/ 694062 w 3415229"/>
                <a:gd name="connsiteY25" fmla="*/ 1983536 h 2005570"/>
                <a:gd name="connsiteX26" fmla="*/ 749147 w 3415229"/>
                <a:gd name="connsiteY26" fmla="*/ 1972519 h 2005570"/>
                <a:gd name="connsiteX27" fmla="*/ 859315 w 3415229"/>
                <a:gd name="connsiteY27" fmla="*/ 1961502 h 2005570"/>
                <a:gd name="connsiteX28" fmla="*/ 903383 w 3415229"/>
                <a:gd name="connsiteY28" fmla="*/ 1950485 h 2005570"/>
                <a:gd name="connsiteX29" fmla="*/ 991518 w 3415229"/>
                <a:gd name="connsiteY29" fmla="*/ 1917435 h 2005570"/>
                <a:gd name="connsiteX30" fmla="*/ 1035585 w 3415229"/>
                <a:gd name="connsiteY30" fmla="*/ 1840317 h 2005570"/>
                <a:gd name="connsiteX31" fmla="*/ 1068636 w 3415229"/>
                <a:gd name="connsiteY31" fmla="*/ 1818283 h 2005570"/>
                <a:gd name="connsiteX32" fmla="*/ 1079653 w 3415229"/>
                <a:gd name="connsiteY32" fmla="*/ 1774216 h 2005570"/>
                <a:gd name="connsiteX33" fmla="*/ 1123720 w 3415229"/>
                <a:gd name="connsiteY33" fmla="*/ 1708114 h 2005570"/>
                <a:gd name="connsiteX34" fmla="*/ 1145754 w 3415229"/>
                <a:gd name="connsiteY34" fmla="*/ 1675064 h 2005570"/>
                <a:gd name="connsiteX35" fmla="*/ 1211855 w 3415229"/>
                <a:gd name="connsiteY35" fmla="*/ 1642013 h 2005570"/>
                <a:gd name="connsiteX36" fmla="*/ 1244906 w 3415229"/>
                <a:gd name="connsiteY36" fmla="*/ 1619979 h 2005570"/>
                <a:gd name="connsiteX37" fmla="*/ 1277956 w 3415229"/>
                <a:gd name="connsiteY37" fmla="*/ 1575912 h 2005570"/>
                <a:gd name="connsiteX38" fmla="*/ 1355074 w 3415229"/>
                <a:gd name="connsiteY38" fmla="*/ 1542861 h 2005570"/>
                <a:gd name="connsiteX39" fmla="*/ 1410159 w 3415229"/>
                <a:gd name="connsiteY39" fmla="*/ 1520828 h 2005570"/>
                <a:gd name="connsiteX40" fmla="*/ 1553378 w 3415229"/>
                <a:gd name="connsiteY40" fmla="*/ 1531844 h 2005570"/>
                <a:gd name="connsiteX41" fmla="*/ 1586429 w 3415229"/>
                <a:gd name="connsiteY41" fmla="*/ 1542861 h 2005570"/>
                <a:gd name="connsiteX42" fmla="*/ 1641513 w 3415229"/>
                <a:gd name="connsiteY42" fmla="*/ 1597946 h 2005570"/>
                <a:gd name="connsiteX43" fmla="*/ 1696597 w 3415229"/>
                <a:gd name="connsiteY43" fmla="*/ 1608963 h 2005570"/>
                <a:gd name="connsiteX44" fmla="*/ 1729648 w 3415229"/>
                <a:gd name="connsiteY44" fmla="*/ 1619979 h 2005570"/>
                <a:gd name="connsiteX45" fmla="*/ 1806766 w 3415229"/>
                <a:gd name="connsiteY45" fmla="*/ 1630996 h 2005570"/>
                <a:gd name="connsiteX46" fmla="*/ 1894901 w 3415229"/>
                <a:gd name="connsiteY46" fmla="*/ 1653030 h 2005570"/>
                <a:gd name="connsiteX47" fmla="*/ 1938968 w 3415229"/>
                <a:gd name="connsiteY47" fmla="*/ 1675064 h 2005570"/>
                <a:gd name="connsiteX48" fmla="*/ 1983036 w 3415229"/>
                <a:gd name="connsiteY48" fmla="*/ 1686081 h 2005570"/>
                <a:gd name="connsiteX49" fmla="*/ 2060154 w 3415229"/>
                <a:gd name="connsiteY49" fmla="*/ 1708114 h 2005570"/>
                <a:gd name="connsiteX50" fmla="*/ 2203373 w 3415229"/>
                <a:gd name="connsiteY50" fmla="*/ 1675064 h 2005570"/>
                <a:gd name="connsiteX51" fmla="*/ 2247441 w 3415229"/>
                <a:gd name="connsiteY51" fmla="*/ 1630996 h 2005570"/>
                <a:gd name="connsiteX52" fmla="*/ 2401677 w 3415229"/>
                <a:gd name="connsiteY52" fmla="*/ 1642013 h 2005570"/>
                <a:gd name="connsiteX53" fmla="*/ 2434727 w 3415229"/>
                <a:gd name="connsiteY53" fmla="*/ 1664047 h 2005570"/>
                <a:gd name="connsiteX54" fmla="*/ 2467778 w 3415229"/>
                <a:gd name="connsiteY54" fmla="*/ 1697097 h 2005570"/>
                <a:gd name="connsiteX55" fmla="*/ 2533879 w 3415229"/>
                <a:gd name="connsiteY55" fmla="*/ 1708114 h 2005570"/>
                <a:gd name="connsiteX56" fmla="*/ 2644048 w 3415229"/>
                <a:gd name="connsiteY56" fmla="*/ 1697097 h 2005570"/>
                <a:gd name="connsiteX57" fmla="*/ 2677099 w 3415229"/>
                <a:gd name="connsiteY57" fmla="*/ 1686081 h 2005570"/>
                <a:gd name="connsiteX58" fmla="*/ 2831335 w 3415229"/>
                <a:gd name="connsiteY58" fmla="*/ 1675064 h 2005570"/>
                <a:gd name="connsiteX59" fmla="*/ 2842352 w 3415229"/>
                <a:gd name="connsiteY59" fmla="*/ 1630996 h 2005570"/>
                <a:gd name="connsiteX60" fmla="*/ 2875402 w 3415229"/>
                <a:gd name="connsiteY60" fmla="*/ 1619979 h 2005570"/>
                <a:gd name="connsiteX61" fmla="*/ 2886419 w 3415229"/>
                <a:gd name="connsiteY61" fmla="*/ 1509811 h 2005570"/>
                <a:gd name="connsiteX62" fmla="*/ 2908453 w 3415229"/>
                <a:gd name="connsiteY62" fmla="*/ 1410659 h 2005570"/>
                <a:gd name="connsiteX63" fmla="*/ 2919470 w 3415229"/>
                <a:gd name="connsiteY63" fmla="*/ 1377608 h 2005570"/>
                <a:gd name="connsiteX64" fmla="*/ 2963537 w 3415229"/>
                <a:gd name="connsiteY64" fmla="*/ 1366591 h 2005570"/>
                <a:gd name="connsiteX65" fmla="*/ 3249976 w 3415229"/>
                <a:gd name="connsiteY65" fmla="*/ 1366591 h 2005570"/>
                <a:gd name="connsiteX66" fmla="*/ 3338111 w 3415229"/>
                <a:gd name="connsiteY66" fmla="*/ 1322524 h 2005570"/>
                <a:gd name="connsiteX67" fmla="*/ 3382178 w 3415229"/>
                <a:gd name="connsiteY67" fmla="*/ 1300490 h 2005570"/>
                <a:gd name="connsiteX68" fmla="*/ 3415229 w 3415229"/>
                <a:gd name="connsiteY68" fmla="*/ 1201338 h 2005570"/>
                <a:gd name="connsiteX69" fmla="*/ 3382178 w 3415229"/>
                <a:gd name="connsiteY69" fmla="*/ 1058119 h 2005570"/>
                <a:gd name="connsiteX70" fmla="*/ 3371161 w 3415229"/>
                <a:gd name="connsiteY70" fmla="*/ 1014052 h 2005570"/>
                <a:gd name="connsiteX71" fmla="*/ 3360144 w 3415229"/>
                <a:gd name="connsiteY71" fmla="*/ 892866 h 2005570"/>
                <a:gd name="connsiteX72" fmla="*/ 3338111 w 3415229"/>
                <a:gd name="connsiteY72" fmla="*/ 694563 h 2005570"/>
                <a:gd name="connsiteX73" fmla="*/ 3349127 w 3415229"/>
                <a:gd name="connsiteY73" fmla="*/ 419141 h 2005570"/>
                <a:gd name="connsiteX74" fmla="*/ 3360144 w 3415229"/>
                <a:gd name="connsiteY74" fmla="*/ 375073 h 2005570"/>
                <a:gd name="connsiteX75" fmla="*/ 3349127 w 3415229"/>
                <a:gd name="connsiteY75" fmla="*/ 264905 h 2005570"/>
                <a:gd name="connsiteX76" fmla="*/ 3360144 w 3415229"/>
                <a:gd name="connsiteY76" fmla="*/ 88635 h 2005570"/>
                <a:gd name="connsiteX77" fmla="*/ 3349127 w 3415229"/>
                <a:gd name="connsiteY77" fmla="*/ 11517 h 2005570"/>
                <a:gd name="connsiteX78" fmla="*/ 3260992 w 3415229"/>
                <a:gd name="connsiteY78" fmla="*/ 500 h 2005570"/>
                <a:gd name="connsiteX79" fmla="*/ 3051672 w 3415229"/>
                <a:gd name="connsiteY79" fmla="*/ 11517 h 2005570"/>
                <a:gd name="connsiteX80" fmla="*/ 3018621 w 3415229"/>
                <a:gd name="connsiteY80" fmla="*/ 22534 h 2005570"/>
                <a:gd name="connsiteX81" fmla="*/ 2941503 w 3415229"/>
                <a:gd name="connsiteY81" fmla="*/ 44567 h 2005570"/>
                <a:gd name="connsiteX82" fmla="*/ 2908453 w 3415229"/>
                <a:gd name="connsiteY82" fmla="*/ 66601 h 2005570"/>
                <a:gd name="connsiteX83" fmla="*/ 2875402 w 3415229"/>
                <a:gd name="connsiteY83" fmla="*/ 77618 h 2005570"/>
                <a:gd name="connsiteX84" fmla="*/ 2864385 w 3415229"/>
                <a:gd name="connsiteY84" fmla="*/ 110669 h 2005570"/>
                <a:gd name="connsiteX85" fmla="*/ 2853368 w 3415229"/>
                <a:gd name="connsiteY85" fmla="*/ 187787 h 2005570"/>
                <a:gd name="connsiteX86" fmla="*/ 2831335 w 3415229"/>
                <a:gd name="connsiteY86" fmla="*/ 253888 h 2005570"/>
                <a:gd name="connsiteX87" fmla="*/ 2820318 w 3415229"/>
                <a:gd name="connsiteY87" fmla="*/ 308972 h 2005570"/>
                <a:gd name="connsiteX88" fmla="*/ 2776250 w 3415229"/>
                <a:gd name="connsiteY88" fmla="*/ 397107 h 2005570"/>
                <a:gd name="connsiteX89" fmla="*/ 2732183 w 3415229"/>
                <a:gd name="connsiteY89" fmla="*/ 408124 h 2005570"/>
                <a:gd name="connsiteX90" fmla="*/ 2699132 w 3415229"/>
                <a:gd name="connsiteY90" fmla="*/ 419141 h 2005570"/>
                <a:gd name="connsiteX91" fmla="*/ 2555913 w 3415229"/>
                <a:gd name="connsiteY91" fmla="*/ 452191 h 2005570"/>
                <a:gd name="connsiteX92" fmla="*/ 2511846 w 3415229"/>
                <a:gd name="connsiteY92" fmla="*/ 463208 h 2005570"/>
                <a:gd name="connsiteX93" fmla="*/ 2401677 w 3415229"/>
                <a:gd name="connsiteY93" fmla="*/ 474225 h 2005570"/>
                <a:gd name="connsiteX94" fmla="*/ 2192356 w 3415229"/>
                <a:gd name="connsiteY94" fmla="*/ 452191 h 2005570"/>
                <a:gd name="connsiteX95" fmla="*/ 2126255 w 3415229"/>
                <a:gd name="connsiteY95" fmla="*/ 419141 h 2005570"/>
                <a:gd name="connsiteX96" fmla="*/ 1994053 w 3415229"/>
                <a:gd name="connsiteY96" fmla="*/ 441175 h 2005570"/>
                <a:gd name="connsiteX97" fmla="*/ 1916935 w 3415229"/>
                <a:gd name="connsiteY97" fmla="*/ 463208 h 2005570"/>
                <a:gd name="connsiteX98" fmla="*/ 1850833 w 3415229"/>
                <a:gd name="connsiteY98" fmla="*/ 529310 h 2005570"/>
                <a:gd name="connsiteX99" fmla="*/ 1839817 w 3415229"/>
                <a:gd name="connsiteY99" fmla="*/ 562360 h 2005570"/>
                <a:gd name="connsiteX100" fmla="*/ 1795749 w 3415229"/>
                <a:gd name="connsiteY100" fmla="*/ 639478 h 2005570"/>
                <a:gd name="connsiteX101" fmla="*/ 1806766 w 3415229"/>
                <a:gd name="connsiteY101" fmla="*/ 716596 h 2005570"/>
                <a:gd name="connsiteX102" fmla="*/ 1828800 w 3415229"/>
                <a:gd name="connsiteY102" fmla="*/ 782697 h 2005570"/>
                <a:gd name="connsiteX103" fmla="*/ 1839817 w 3415229"/>
                <a:gd name="connsiteY103" fmla="*/ 826765 h 2005570"/>
                <a:gd name="connsiteX104" fmla="*/ 1828800 w 3415229"/>
                <a:gd name="connsiteY104" fmla="*/ 892866 h 2005570"/>
                <a:gd name="connsiteX105" fmla="*/ 1817783 w 3415229"/>
                <a:gd name="connsiteY105" fmla="*/ 992018 h 2005570"/>
                <a:gd name="connsiteX106" fmla="*/ 1795749 w 3415229"/>
                <a:gd name="connsiteY106" fmla="*/ 947951 h 2005570"/>
                <a:gd name="connsiteX107" fmla="*/ 1762699 w 3415229"/>
                <a:gd name="connsiteY107" fmla="*/ 914900 h 2005570"/>
                <a:gd name="connsiteX108" fmla="*/ 1740665 w 3415229"/>
                <a:gd name="connsiteY108" fmla="*/ 848799 h 2005570"/>
                <a:gd name="connsiteX109" fmla="*/ 1729648 w 3415229"/>
                <a:gd name="connsiteY109" fmla="*/ 804731 h 2005570"/>
                <a:gd name="connsiteX110" fmla="*/ 1707614 w 3415229"/>
                <a:gd name="connsiteY110" fmla="*/ 760664 h 2005570"/>
                <a:gd name="connsiteX111" fmla="*/ 1696597 w 3415229"/>
                <a:gd name="connsiteY111" fmla="*/ 727613 h 2005570"/>
                <a:gd name="connsiteX112" fmla="*/ 1685580 w 3415229"/>
                <a:gd name="connsiteY112" fmla="*/ 683546 h 2005570"/>
                <a:gd name="connsiteX113" fmla="*/ 1641513 w 3415229"/>
                <a:gd name="connsiteY113" fmla="*/ 617444 h 2005570"/>
                <a:gd name="connsiteX114" fmla="*/ 1619479 w 3415229"/>
                <a:gd name="connsiteY114" fmla="*/ 551343 h 2005570"/>
                <a:gd name="connsiteX115" fmla="*/ 1586429 w 3415229"/>
                <a:gd name="connsiteY115" fmla="*/ 463208 h 2005570"/>
                <a:gd name="connsiteX116" fmla="*/ 1520327 w 3415229"/>
                <a:gd name="connsiteY116" fmla="*/ 408124 h 2005570"/>
                <a:gd name="connsiteX117" fmla="*/ 1476260 w 3415229"/>
                <a:gd name="connsiteY117" fmla="*/ 342023 h 2005570"/>
                <a:gd name="connsiteX118" fmla="*/ 1465243 w 3415229"/>
                <a:gd name="connsiteY118" fmla="*/ 308972 h 2005570"/>
                <a:gd name="connsiteX119" fmla="*/ 1388125 w 3415229"/>
                <a:gd name="connsiteY119" fmla="*/ 286938 h 2005570"/>
                <a:gd name="connsiteX120" fmla="*/ 1355074 w 3415229"/>
                <a:gd name="connsiteY120" fmla="*/ 275922 h 2005570"/>
                <a:gd name="connsiteX121" fmla="*/ 1277956 w 3415229"/>
                <a:gd name="connsiteY121" fmla="*/ 297955 h 2005570"/>
                <a:gd name="connsiteX122" fmla="*/ 1233889 w 3415229"/>
                <a:gd name="connsiteY122" fmla="*/ 308972 h 2005570"/>
                <a:gd name="connsiteX123" fmla="*/ 1189821 w 3415229"/>
                <a:gd name="connsiteY123" fmla="*/ 331006 h 2005570"/>
                <a:gd name="connsiteX124" fmla="*/ 1156771 w 3415229"/>
                <a:gd name="connsiteY124" fmla="*/ 342023 h 2005570"/>
                <a:gd name="connsiteX125" fmla="*/ 1101686 w 3415229"/>
                <a:gd name="connsiteY125" fmla="*/ 408124 h 2005570"/>
                <a:gd name="connsiteX126" fmla="*/ 1057619 w 3415229"/>
                <a:gd name="connsiteY126" fmla="*/ 474225 h 2005570"/>
                <a:gd name="connsiteX127" fmla="*/ 1035585 w 3415229"/>
                <a:gd name="connsiteY127" fmla="*/ 507276 h 2005570"/>
                <a:gd name="connsiteX128" fmla="*/ 1013552 w 3415229"/>
                <a:gd name="connsiteY128" fmla="*/ 595411 h 2005570"/>
                <a:gd name="connsiteX129" fmla="*/ 991518 w 3415229"/>
                <a:gd name="connsiteY129" fmla="*/ 705579 h 2005570"/>
                <a:gd name="connsiteX130" fmla="*/ 969484 w 3415229"/>
                <a:gd name="connsiteY130" fmla="*/ 749647 h 2005570"/>
                <a:gd name="connsiteX131" fmla="*/ 958467 w 3415229"/>
                <a:gd name="connsiteY131" fmla="*/ 782697 h 2005570"/>
                <a:gd name="connsiteX132" fmla="*/ 892366 w 3415229"/>
                <a:gd name="connsiteY132" fmla="*/ 760664 h 2005570"/>
                <a:gd name="connsiteX133" fmla="*/ 837282 w 3415229"/>
                <a:gd name="connsiteY133" fmla="*/ 716596 h 2005570"/>
                <a:gd name="connsiteX134" fmla="*/ 804231 w 3415229"/>
                <a:gd name="connsiteY134" fmla="*/ 683546 h 2005570"/>
                <a:gd name="connsiteX135" fmla="*/ 716096 w 3415229"/>
                <a:gd name="connsiteY135" fmla="*/ 661512 h 2005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3415229" h="2005570">
                  <a:moveTo>
                    <a:pt x="716096" y="661512"/>
                  </a:moveTo>
                  <a:cubicBezTo>
                    <a:pt x="683045" y="661512"/>
                    <a:pt x="642919" y="677705"/>
                    <a:pt x="605927" y="683546"/>
                  </a:cubicBezTo>
                  <a:cubicBezTo>
                    <a:pt x="536154" y="694563"/>
                    <a:pt x="465136" y="699464"/>
                    <a:pt x="396607" y="716596"/>
                  </a:cubicBezTo>
                  <a:cubicBezTo>
                    <a:pt x="322767" y="735056"/>
                    <a:pt x="380424" y="718533"/>
                    <a:pt x="297455" y="749647"/>
                  </a:cubicBezTo>
                  <a:cubicBezTo>
                    <a:pt x="265844" y="761501"/>
                    <a:pt x="255066" y="762999"/>
                    <a:pt x="220337" y="771681"/>
                  </a:cubicBezTo>
                  <a:cubicBezTo>
                    <a:pt x="201976" y="782698"/>
                    <a:pt x="181257" y="790505"/>
                    <a:pt x="165253" y="804731"/>
                  </a:cubicBezTo>
                  <a:cubicBezTo>
                    <a:pt x="147678" y="820353"/>
                    <a:pt x="135015" y="840799"/>
                    <a:pt x="121185" y="859816"/>
                  </a:cubicBezTo>
                  <a:cubicBezTo>
                    <a:pt x="89221" y="903767"/>
                    <a:pt x="71352" y="935527"/>
                    <a:pt x="44067" y="981001"/>
                  </a:cubicBezTo>
                  <a:cubicBezTo>
                    <a:pt x="40395" y="995690"/>
                    <a:pt x="37401" y="1010566"/>
                    <a:pt x="33050" y="1025069"/>
                  </a:cubicBezTo>
                  <a:cubicBezTo>
                    <a:pt x="26376" y="1047315"/>
                    <a:pt x="15572" y="1068396"/>
                    <a:pt x="11017" y="1091170"/>
                  </a:cubicBezTo>
                  <a:lnTo>
                    <a:pt x="0" y="1146254"/>
                  </a:lnTo>
                  <a:cubicBezTo>
                    <a:pt x="3672" y="1282129"/>
                    <a:pt x="4395" y="1418115"/>
                    <a:pt x="11017" y="1553878"/>
                  </a:cubicBezTo>
                  <a:cubicBezTo>
                    <a:pt x="11755" y="1569001"/>
                    <a:pt x="12340" y="1586314"/>
                    <a:pt x="22033" y="1597946"/>
                  </a:cubicBezTo>
                  <a:cubicBezTo>
                    <a:pt x="32547" y="1610563"/>
                    <a:pt x="51412" y="1612635"/>
                    <a:pt x="66101" y="1619979"/>
                  </a:cubicBezTo>
                  <a:cubicBezTo>
                    <a:pt x="73446" y="1634668"/>
                    <a:pt x="77621" y="1651430"/>
                    <a:pt x="88135" y="1664047"/>
                  </a:cubicBezTo>
                  <a:cubicBezTo>
                    <a:pt x="96611" y="1674219"/>
                    <a:pt x="112914" y="1675742"/>
                    <a:pt x="121185" y="1686081"/>
                  </a:cubicBezTo>
                  <a:cubicBezTo>
                    <a:pt x="159083" y="1733454"/>
                    <a:pt x="96664" y="1710681"/>
                    <a:pt x="165253" y="1741165"/>
                  </a:cubicBezTo>
                  <a:cubicBezTo>
                    <a:pt x="186477" y="1750598"/>
                    <a:pt x="231354" y="1763199"/>
                    <a:pt x="231354" y="1763199"/>
                  </a:cubicBezTo>
                  <a:cubicBezTo>
                    <a:pt x="242371" y="1774216"/>
                    <a:pt x="251727" y="1787193"/>
                    <a:pt x="264405" y="1796249"/>
                  </a:cubicBezTo>
                  <a:cubicBezTo>
                    <a:pt x="277769" y="1805795"/>
                    <a:pt x="295761" y="1807883"/>
                    <a:pt x="308472" y="1818283"/>
                  </a:cubicBezTo>
                  <a:cubicBezTo>
                    <a:pt x="425799" y="1914278"/>
                    <a:pt x="340880" y="1880498"/>
                    <a:pt x="418641" y="1906418"/>
                  </a:cubicBezTo>
                  <a:cubicBezTo>
                    <a:pt x="439626" y="1969373"/>
                    <a:pt x="412345" y="1916910"/>
                    <a:pt x="462708" y="1950485"/>
                  </a:cubicBezTo>
                  <a:cubicBezTo>
                    <a:pt x="475672" y="1959127"/>
                    <a:pt x="482139" y="1975969"/>
                    <a:pt x="495759" y="1983536"/>
                  </a:cubicBezTo>
                  <a:cubicBezTo>
                    <a:pt x="516062" y="1994815"/>
                    <a:pt x="561860" y="2005570"/>
                    <a:pt x="561860" y="2005570"/>
                  </a:cubicBezTo>
                  <a:cubicBezTo>
                    <a:pt x="594911" y="2001898"/>
                    <a:pt x="628210" y="2000020"/>
                    <a:pt x="661012" y="1994553"/>
                  </a:cubicBezTo>
                  <a:cubicBezTo>
                    <a:pt x="672467" y="1992644"/>
                    <a:pt x="682796" y="1986353"/>
                    <a:pt x="694062" y="1983536"/>
                  </a:cubicBezTo>
                  <a:cubicBezTo>
                    <a:pt x="712228" y="1978994"/>
                    <a:pt x="730586" y="1974994"/>
                    <a:pt x="749147" y="1972519"/>
                  </a:cubicBezTo>
                  <a:cubicBezTo>
                    <a:pt x="785729" y="1967641"/>
                    <a:pt x="822592" y="1965174"/>
                    <a:pt x="859315" y="1961502"/>
                  </a:cubicBezTo>
                  <a:cubicBezTo>
                    <a:pt x="874004" y="1957830"/>
                    <a:pt x="889206" y="1955801"/>
                    <a:pt x="903383" y="1950485"/>
                  </a:cubicBezTo>
                  <a:cubicBezTo>
                    <a:pt x="1018604" y="1907278"/>
                    <a:pt x="878401" y="1945714"/>
                    <a:pt x="991518" y="1917435"/>
                  </a:cubicBezTo>
                  <a:cubicBezTo>
                    <a:pt x="1004123" y="1879620"/>
                    <a:pt x="1002237" y="1873665"/>
                    <a:pt x="1035585" y="1840317"/>
                  </a:cubicBezTo>
                  <a:cubicBezTo>
                    <a:pt x="1044948" y="1830954"/>
                    <a:pt x="1057619" y="1825628"/>
                    <a:pt x="1068636" y="1818283"/>
                  </a:cubicBezTo>
                  <a:cubicBezTo>
                    <a:pt x="1072308" y="1803594"/>
                    <a:pt x="1072882" y="1787759"/>
                    <a:pt x="1079653" y="1774216"/>
                  </a:cubicBezTo>
                  <a:cubicBezTo>
                    <a:pt x="1091496" y="1750530"/>
                    <a:pt x="1109031" y="1730148"/>
                    <a:pt x="1123720" y="1708114"/>
                  </a:cubicBezTo>
                  <a:cubicBezTo>
                    <a:pt x="1131064" y="1697097"/>
                    <a:pt x="1134737" y="1682409"/>
                    <a:pt x="1145754" y="1675064"/>
                  </a:cubicBezTo>
                  <a:cubicBezTo>
                    <a:pt x="1240475" y="1611917"/>
                    <a:pt x="1120631" y="1687626"/>
                    <a:pt x="1211855" y="1642013"/>
                  </a:cubicBezTo>
                  <a:cubicBezTo>
                    <a:pt x="1223698" y="1636091"/>
                    <a:pt x="1233889" y="1627324"/>
                    <a:pt x="1244906" y="1619979"/>
                  </a:cubicBezTo>
                  <a:cubicBezTo>
                    <a:pt x="1255923" y="1605290"/>
                    <a:pt x="1264973" y="1588895"/>
                    <a:pt x="1277956" y="1575912"/>
                  </a:cubicBezTo>
                  <a:cubicBezTo>
                    <a:pt x="1307001" y="1546867"/>
                    <a:pt x="1317149" y="1555503"/>
                    <a:pt x="1355074" y="1542861"/>
                  </a:cubicBezTo>
                  <a:cubicBezTo>
                    <a:pt x="1373835" y="1536607"/>
                    <a:pt x="1391797" y="1528172"/>
                    <a:pt x="1410159" y="1520828"/>
                  </a:cubicBezTo>
                  <a:cubicBezTo>
                    <a:pt x="1457899" y="1524500"/>
                    <a:pt x="1505867" y="1525905"/>
                    <a:pt x="1553378" y="1531844"/>
                  </a:cubicBezTo>
                  <a:cubicBezTo>
                    <a:pt x="1564901" y="1533284"/>
                    <a:pt x="1577361" y="1535606"/>
                    <a:pt x="1586429" y="1542861"/>
                  </a:cubicBezTo>
                  <a:cubicBezTo>
                    <a:pt x="1633954" y="1580882"/>
                    <a:pt x="1579297" y="1574615"/>
                    <a:pt x="1641513" y="1597946"/>
                  </a:cubicBezTo>
                  <a:cubicBezTo>
                    <a:pt x="1659046" y="1604521"/>
                    <a:pt x="1678431" y="1604422"/>
                    <a:pt x="1696597" y="1608963"/>
                  </a:cubicBezTo>
                  <a:cubicBezTo>
                    <a:pt x="1707863" y="1611779"/>
                    <a:pt x="1718631" y="1616307"/>
                    <a:pt x="1729648" y="1619979"/>
                  </a:cubicBezTo>
                  <a:cubicBezTo>
                    <a:pt x="1787905" y="1600562"/>
                    <a:pt x="1738699" y="1608307"/>
                    <a:pt x="1806766" y="1630996"/>
                  </a:cubicBezTo>
                  <a:cubicBezTo>
                    <a:pt x="1835495" y="1640572"/>
                    <a:pt x="1894901" y="1653030"/>
                    <a:pt x="1894901" y="1653030"/>
                  </a:cubicBezTo>
                  <a:cubicBezTo>
                    <a:pt x="1909590" y="1660375"/>
                    <a:pt x="1923591" y="1669297"/>
                    <a:pt x="1938968" y="1675064"/>
                  </a:cubicBezTo>
                  <a:cubicBezTo>
                    <a:pt x="1953145" y="1680381"/>
                    <a:pt x="1968477" y="1681921"/>
                    <a:pt x="1983036" y="1686081"/>
                  </a:cubicBezTo>
                  <a:cubicBezTo>
                    <a:pt x="2093672" y="1717690"/>
                    <a:pt x="1922387" y="1673672"/>
                    <a:pt x="2060154" y="1708114"/>
                  </a:cubicBezTo>
                  <a:cubicBezTo>
                    <a:pt x="2107894" y="1697097"/>
                    <a:pt x="2158069" y="1693719"/>
                    <a:pt x="2203373" y="1675064"/>
                  </a:cubicBezTo>
                  <a:cubicBezTo>
                    <a:pt x="2222582" y="1667154"/>
                    <a:pt x="2226950" y="1634411"/>
                    <a:pt x="2247441" y="1630996"/>
                  </a:cubicBezTo>
                  <a:cubicBezTo>
                    <a:pt x="2298283" y="1622522"/>
                    <a:pt x="2350265" y="1638341"/>
                    <a:pt x="2401677" y="1642013"/>
                  </a:cubicBezTo>
                  <a:cubicBezTo>
                    <a:pt x="2412694" y="1649358"/>
                    <a:pt x="2424555" y="1655571"/>
                    <a:pt x="2434727" y="1664047"/>
                  </a:cubicBezTo>
                  <a:cubicBezTo>
                    <a:pt x="2446696" y="1674021"/>
                    <a:pt x="2453541" y="1690769"/>
                    <a:pt x="2467778" y="1697097"/>
                  </a:cubicBezTo>
                  <a:cubicBezTo>
                    <a:pt x="2488190" y="1706169"/>
                    <a:pt x="2511845" y="1704442"/>
                    <a:pt x="2533879" y="1708114"/>
                  </a:cubicBezTo>
                  <a:cubicBezTo>
                    <a:pt x="2570602" y="1704442"/>
                    <a:pt x="2607571" y="1702709"/>
                    <a:pt x="2644048" y="1697097"/>
                  </a:cubicBezTo>
                  <a:cubicBezTo>
                    <a:pt x="2655526" y="1695331"/>
                    <a:pt x="2665566" y="1687438"/>
                    <a:pt x="2677099" y="1686081"/>
                  </a:cubicBezTo>
                  <a:cubicBezTo>
                    <a:pt x="2728289" y="1680059"/>
                    <a:pt x="2779923" y="1678736"/>
                    <a:pt x="2831335" y="1675064"/>
                  </a:cubicBezTo>
                  <a:cubicBezTo>
                    <a:pt x="2835007" y="1660375"/>
                    <a:pt x="2832893" y="1642820"/>
                    <a:pt x="2842352" y="1630996"/>
                  </a:cubicBezTo>
                  <a:cubicBezTo>
                    <a:pt x="2849606" y="1621928"/>
                    <a:pt x="2871433" y="1630892"/>
                    <a:pt x="2875402" y="1619979"/>
                  </a:cubicBezTo>
                  <a:cubicBezTo>
                    <a:pt x="2888014" y="1585295"/>
                    <a:pt x="2881541" y="1546393"/>
                    <a:pt x="2886419" y="1509811"/>
                  </a:cubicBezTo>
                  <a:cubicBezTo>
                    <a:pt x="2889259" y="1488510"/>
                    <a:pt x="2901907" y="1433569"/>
                    <a:pt x="2908453" y="1410659"/>
                  </a:cubicBezTo>
                  <a:cubicBezTo>
                    <a:pt x="2911643" y="1399493"/>
                    <a:pt x="2910402" y="1384863"/>
                    <a:pt x="2919470" y="1377608"/>
                  </a:cubicBezTo>
                  <a:cubicBezTo>
                    <a:pt x="2931293" y="1368149"/>
                    <a:pt x="2948848" y="1370263"/>
                    <a:pt x="2963537" y="1366591"/>
                  </a:cubicBezTo>
                  <a:cubicBezTo>
                    <a:pt x="3061727" y="1374774"/>
                    <a:pt x="3151148" y="1389052"/>
                    <a:pt x="3249976" y="1366591"/>
                  </a:cubicBezTo>
                  <a:cubicBezTo>
                    <a:pt x="3282005" y="1359312"/>
                    <a:pt x="3308733" y="1337213"/>
                    <a:pt x="3338111" y="1322524"/>
                  </a:cubicBezTo>
                  <a:lnTo>
                    <a:pt x="3382178" y="1300490"/>
                  </a:lnTo>
                  <a:cubicBezTo>
                    <a:pt x="3400099" y="1264648"/>
                    <a:pt x="3415229" y="1244052"/>
                    <a:pt x="3415229" y="1201338"/>
                  </a:cubicBezTo>
                  <a:cubicBezTo>
                    <a:pt x="3415229" y="1124619"/>
                    <a:pt x="3399632" y="1127933"/>
                    <a:pt x="3382178" y="1058119"/>
                  </a:cubicBezTo>
                  <a:lnTo>
                    <a:pt x="3371161" y="1014052"/>
                  </a:lnTo>
                  <a:cubicBezTo>
                    <a:pt x="3367489" y="973657"/>
                    <a:pt x="3363255" y="933308"/>
                    <a:pt x="3360144" y="892866"/>
                  </a:cubicBezTo>
                  <a:cubicBezTo>
                    <a:pt x="3345997" y="708952"/>
                    <a:pt x="3367080" y="781475"/>
                    <a:pt x="3338111" y="694563"/>
                  </a:cubicBezTo>
                  <a:cubicBezTo>
                    <a:pt x="3341783" y="602756"/>
                    <a:pt x="3342806" y="510804"/>
                    <a:pt x="3349127" y="419141"/>
                  </a:cubicBezTo>
                  <a:cubicBezTo>
                    <a:pt x="3350169" y="404035"/>
                    <a:pt x="3360144" y="390214"/>
                    <a:pt x="3360144" y="375073"/>
                  </a:cubicBezTo>
                  <a:cubicBezTo>
                    <a:pt x="3360144" y="338167"/>
                    <a:pt x="3352799" y="301628"/>
                    <a:pt x="3349127" y="264905"/>
                  </a:cubicBezTo>
                  <a:cubicBezTo>
                    <a:pt x="3352799" y="206148"/>
                    <a:pt x="3360144" y="147506"/>
                    <a:pt x="3360144" y="88635"/>
                  </a:cubicBezTo>
                  <a:cubicBezTo>
                    <a:pt x="3360144" y="62668"/>
                    <a:pt x="3368535" y="28769"/>
                    <a:pt x="3349127" y="11517"/>
                  </a:cubicBezTo>
                  <a:cubicBezTo>
                    <a:pt x="3326998" y="-8153"/>
                    <a:pt x="3290370" y="4172"/>
                    <a:pt x="3260992" y="500"/>
                  </a:cubicBezTo>
                  <a:cubicBezTo>
                    <a:pt x="3191219" y="4172"/>
                    <a:pt x="3121255" y="5191"/>
                    <a:pt x="3051672" y="11517"/>
                  </a:cubicBezTo>
                  <a:cubicBezTo>
                    <a:pt x="3040107" y="12568"/>
                    <a:pt x="3029787" y="19344"/>
                    <a:pt x="3018621" y="22534"/>
                  </a:cubicBezTo>
                  <a:cubicBezTo>
                    <a:pt x="2921761" y="50209"/>
                    <a:pt x="3020768" y="18148"/>
                    <a:pt x="2941503" y="44567"/>
                  </a:cubicBezTo>
                  <a:cubicBezTo>
                    <a:pt x="2930486" y="51912"/>
                    <a:pt x="2920296" y="60680"/>
                    <a:pt x="2908453" y="66601"/>
                  </a:cubicBezTo>
                  <a:cubicBezTo>
                    <a:pt x="2898066" y="71795"/>
                    <a:pt x="2883614" y="69406"/>
                    <a:pt x="2875402" y="77618"/>
                  </a:cubicBezTo>
                  <a:cubicBezTo>
                    <a:pt x="2867190" y="85830"/>
                    <a:pt x="2868057" y="99652"/>
                    <a:pt x="2864385" y="110669"/>
                  </a:cubicBezTo>
                  <a:cubicBezTo>
                    <a:pt x="2860713" y="136375"/>
                    <a:pt x="2859207" y="162485"/>
                    <a:pt x="2853368" y="187787"/>
                  </a:cubicBezTo>
                  <a:cubicBezTo>
                    <a:pt x="2848146" y="210418"/>
                    <a:pt x="2835890" y="231114"/>
                    <a:pt x="2831335" y="253888"/>
                  </a:cubicBezTo>
                  <a:cubicBezTo>
                    <a:pt x="2827663" y="272249"/>
                    <a:pt x="2827040" y="291495"/>
                    <a:pt x="2820318" y="308972"/>
                  </a:cubicBezTo>
                  <a:cubicBezTo>
                    <a:pt x="2808527" y="339629"/>
                    <a:pt x="2808115" y="389140"/>
                    <a:pt x="2776250" y="397107"/>
                  </a:cubicBezTo>
                  <a:cubicBezTo>
                    <a:pt x="2761561" y="400779"/>
                    <a:pt x="2746742" y="403964"/>
                    <a:pt x="2732183" y="408124"/>
                  </a:cubicBezTo>
                  <a:cubicBezTo>
                    <a:pt x="2721017" y="411314"/>
                    <a:pt x="2710336" y="416085"/>
                    <a:pt x="2699132" y="419141"/>
                  </a:cubicBezTo>
                  <a:cubicBezTo>
                    <a:pt x="2580316" y="451546"/>
                    <a:pt x="2648430" y="431632"/>
                    <a:pt x="2555913" y="452191"/>
                  </a:cubicBezTo>
                  <a:cubicBezTo>
                    <a:pt x="2541132" y="455475"/>
                    <a:pt x="2526835" y="461067"/>
                    <a:pt x="2511846" y="463208"/>
                  </a:cubicBezTo>
                  <a:cubicBezTo>
                    <a:pt x="2475311" y="468427"/>
                    <a:pt x="2438400" y="470553"/>
                    <a:pt x="2401677" y="474225"/>
                  </a:cubicBezTo>
                  <a:cubicBezTo>
                    <a:pt x="2396947" y="473910"/>
                    <a:pt x="2241812" y="473386"/>
                    <a:pt x="2192356" y="452191"/>
                  </a:cubicBezTo>
                  <a:cubicBezTo>
                    <a:pt x="2042855" y="388120"/>
                    <a:pt x="2265530" y="465566"/>
                    <a:pt x="2126255" y="419141"/>
                  </a:cubicBezTo>
                  <a:cubicBezTo>
                    <a:pt x="2082188" y="426486"/>
                    <a:pt x="2037963" y="432942"/>
                    <a:pt x="1994053" y="441175"/>
                  </a:cubicBezTo>
                  <a:cubicBezTo>
                    <a:pt x="1962424" y="447105"/>
                    <a:pt x="1946169" y="453463"/>
                    <a:pt x="1916935" y="463208"/>
                  </a:cubicBezTo>
                  <a:cubicBezTo>
                    <a:pt x="1894901" y="485242"/>
                    <a:pt x="1860686" y="499748"/>
                    <a:pt x="1850833" y="529310"/>
                  </a:cubicBezTo>
                  <a:cubicBezTo>
                    <a:pt x="1847161" y="540327"/>
                    <a:pt x="1844391" y="551686"/>
                    <a:pt x="1839817" y="562360"/>
                  </a:cubicBezTo>
                  <a:cubicBezTo>
                    <a:pt x="1823044" y="601498"/>
                    <a:pt x="1817878" y="606286"/>
                    <a:pt x="1795749" y="639478"/>
                  </a:cubicBezTo>
                  <a:cubicBezTo>
                    <a:pt x="1799421" y="665184"/>
                    <a:pt x="1800927" y="691294"/>
                    <a:pt x="1806766" y="716596"/>
                  </a:cubicBezTo>
                  <a:cubicBezTo>
                    <a:pt x="1811989" y="739227"/>
                    <a:pt x="1823167" y="760165"/>
                    <a:pt x="1828800" y="782697"/>
                  </a:cubicBezTo>
                  <a:lnTo>
                    <a:pt x="1839817" y="826765"/>
                  </a:lnTo>
                  <a:cubicBezTo>
                    <a:pt x="1836145" y="848799"/>
                    <a:pt x="1831752" y="870724"/>
                    <a:pt x="1828800" y="892866"/>
                  </a:cubicBezTo>
                  <a:cubicBezTo>
                    <a:pt x="1824405" y="925828"/>
                    <a:pt x="1834892" y="963503"/>
                    <a:pt x="1817783" y="992018"/>
                  </a:cubicBezTo>
                  <a:cubicBezTo>
                    <a:pt x="1809334" y="1006100"/>
                    <a:pt x="1805295" y="961315"/>
                    <a:pt x="1795749" y="947951"/>
                  </a:cubicBezTo>
                  <a:cubicBezTo>
                    <a:pt x="1786693" y="935273"/>
                    <a:pt x="1773716" y="925917"/>
                    <a:pt x="1762699" y="914900"/>
                  </a:cubicBezTo>
                  <a:cubicBezTo>
                    <a:pt x="1755354" y="892866"/>
                    <a:pt x="1746298" y="871331"/>
                    <a:pt x="1740665" y="848799"/>
                  </a:cubicBezTo>
                  <a:cubicBezTo>
                    <a:pt x="1736993" y="834110"/>
                    <a:pt x="1734965" y="818908"/>
                    <a:pt x="1729648" y="804731"/>
                  </a:cubicBezTo>
                  <a:cubicBezTo>
                    <a:pt x="1723881" y="789354"/>
                    <a:pt x="1714083" y="775759"/>
                    <a:pt x="1707614" y="760664"/>
                  </a:cubicBezTo>
                  <a:cubicBezTo>
                    <a:pt x="1703039" y="749990"/>
                    <a:pt x="1699787" y="738779"/>
                    <a:pt x="1696597" y="727613"/>
                  </a:cubicBezTo>
                  <a:cubicBezTo>
                    <a:pt x="1692437" y="713054"/>
                    <a:pt x="1692351" y="697089"/>
                    <a:pt x="1685580" y="683546"/>
                  </a:cubicBezTo>
                  <a:cubicBezTo>
                    <a:pt x="1673737" y="659860"/>
                    <a:pt x="1649887" y="642566"/>
                    <a:pt x="1641513" y="617444"/>
                  </a:cubicBezTo>
                  <a:cubicBezTo>
                    <a:pt x="1634168" y="595410"/>
                    <a:pt x="1625112" y="573875"/>
                    <a:pt x="1619479" y="551343"/>
                  </a:cubicBezTo>
                  <a:cubicBezTo>
                    <a:pt x="1610608" y="515860"/>
                    <a:pt x="1608585" y="494226"/>
                    <a:pt x="1586429" y="463208"/>
                  </a:cubicBezTo>
                  <a:cubicBezTo>
                    <a:pt x="1567152" y="436220"/>
                    <a:pt x="1546679" y="425692"/>
                    <a:pt x="1520327" y="408124"/>
                  </a:cubicBezTo>
                  <a:cubicBezTo>
                    <a:pt x="1494135" y="329539"/>
                    <a:pt x="1531274" y="424543"/>
                    <a:pt x="1476260" y="342023"/>
                  </a:cubicBezTo>
                  <a:cubicBezTo>
                    <a:pt x="1469818" y="332360"/>
                    <a:pt x="1475091" y="315127"/>
                    <a:pt x="1465243" y="308972"/>
                  </a:cubicBezTo>
                  <a:cubicBezTo>
                    <a:pt x="1442572" y="294803"/>
                    <a:pt x="1413732" y="294620"/>
                    <a:pt x="1388125" y="286938"/>
                  </a:cubicBezTo>
                  <a:cubicBezTo>
                    <a:pt x="1377002" y="283601"/>
                    <a:pt x="1366091" y="279594"/>
                    <a:pt x="1355074" y="275922"/>
                  </a:cubicBezTo>
                  <a:lnTo>
                    <a:pt x="1277956" y="297955"/>
                  </a:lnTo>
                  <a:cubicBezTo>
                    <a:pt x="1263348" y="301939"/>
                    <a:pt x="1248066" y="303656"/>
                    <a:pt x="1233889" y="308972"/>
                  </a:cubicBezTo>
                  <a:cubicBezTo>
                    <a:pt x="1218512" y="314739"/>
                    <a:pt x="1204916" y="324537"/>
                    <a:pt x="1189821" y="331006"/>
                  </a:cubicBezTo>
                  <a:cubicBezTo>
                    <a:pt x="1179147" y="335580"/>
                    <a:pt x="1167788" y="338351"/>
                    <a:pt x="1156771" y="342023"/>
                  </a:cubicBezTo>
                  <a:cubicBezTo>
                    <a:pt x="1078024" y="460139"/>
                    <a:pt x="1200664" y="280866"/>
                    <a:pt x="1101686" y="408124"/>
                  </a:cubicBezTo>
                  <a:cubicBezTo>
                    <a:pt x="1085428" y="429027"/>
                    <a:pt x="1072308" y="452191"/>
                    <a:pt x="1057619" y="474225"/>
                  </a:cubicBezTo>
                  <a:lnTo>
                    <a:pt x="1035585" y="507276"/>
                  </a:lnTo>
                  <a:cubicBezTo>
                    <a:pt x="1028241" y="536654"/>
                    <a:pt x="1018530" y="565541"/>
                    <a:pt x="1013552" y="595411"/>
                  </a:cubicBezTo>
                  <a:cubicBezTo>
                    <a:pt x="1009744" y="618259"/>
                    <a:pt x="1001379" y="679283"/>
                    <a:pt x="991518" y="705579"/>
                  </a:cubicBezTo>
                  <a:cubicBezTo>
                    <a:pt x="985751" y="720956"/>
                    <a:pt x="975953" y="734552"/>
                    <a:pt x="969484" y="749647"/>
                  </a:cubicBezTo>
                  <a:cubicBezTo>
                    <a:pt x="964910" y="760321"/>
                    <a:pt x="962139" y="771680"/>
                    <a:pt x="958467" y="782697"/>
                  </a:cubicBezTo>
                  <a:cubicBezTo>
                    <a:pt x="936433" y="775353"/>
                    <a:pt x="905249" y="779989"/>
                    <a:pt x="892366" y="760664"/>
                  </a:cubicBezTo>
                  <a:cubicBezTo>
                    <a:pt x="863890" y="717951"/>
                    <a:pt x="882893" y="731800"/>
                    <a:pt x="837282" y="716596"/>
                  </a:cubicBezTo>
                  <a:cubicBezTo>
                    <a:pt x="826265" y="705579"/>
                    <a:pt x="818166" y="690514"/>
                    <a:pt x="804231" y="683546"/>
                  </a:cubicBezTo>
                  <a:cubicBezTo>
                    <a:pt x="780756" y="671809"/>
                    <a:pt x="749147" y="661512"/>
                    <a:pt x="716096" y="6615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8" name="مجموعة 7">
              <a:extLst>
                <a:ext uri="{FF2B5EF4-FFF2-40B4-BE49-F238E27FC236}">
                  <a16:creationId xmlns:a16="http://schemas.microsoft.com/office/drawing/2014/main" id="{9C15098F-C920-D277-B615-6333AFB5BE7F}"/>
                </a:ext>
              </a:extLst>
            </p:cNvPr>
            <p:cNvGrpSpPr/>
            <p:nvPr/>
          </p:nvGrpSpPr>
          <p:grpSpPr>
            <a:xfrm>
              <a:off x="2609285" y="1650249"/>
              <a:ext cx="6579685" cy="3557502"/>
              <a:chOff x="2609285" y="1650249"/>
              <a:chExt cx="6579685" cy="3557502"/>
            </a:xfrm>
          </p:grpSpPr>
          <p:sp>
            <p:nvSpPr>
              <p:cNvPr id="9" name="شكل بيضاوي 8">
                <a:extLst>
                  <a:ext uri="{FF2B5EF4-FFF2-40B4-BE49-F238E27FC236}">
                    <a16:creationId xmlns:a16="http://schemas.microsoft.com/office/drawing/2014/main" id="{4CF02004-6F0F-2B80-689F-0882EC5AC381}"/>
                  </a:ext>
                </a:extLst>
              </p:cNvPr>
              <p:cNvSpPr/>
              <p:nvPr/>
            </p:nvSpPr>
            <p:spPr>
              <a:xfrm>
                <a:off x="4836404" y="2357610"/>
                <a:ext cx="594911" cy="6499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pic>
            <p:nvPicPr>
              <p:cNvPr id="10" name="صورة 9">
                <a:extLst>
                  <a:ext uri="{FF2B5EF4-FFF2-40B4-BE49-F238E27FC236}">
                    <a16:creationId xmlns:a16="http://schemas.microsoft.com/office/drawing/2014/main" id="{22C01DAF-F8E0-6E76-FE1E-A7335A1B12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609285" y="1650249"/>
                <a:ext cx="6579685" cy="3557502"/>
              </a:xfrm>
              <a:prstGeom prst="rect">
                <a:avLst/>
              </a:prstGeom>
            </p:spPr>
          </p:pic>
        </p:grpSp>
      </p:grpSp>
      <p:pic>
        <p:nvPicPr>
          <p:cNvPr id="11" name="Google Shape;374;p39">
            <a:extLst>
              <a:ext uri="{FF2B5EF4-FFF2-40B4-BE49-F238E27FC236}">
                <a16:creationId xmlns:a16="http://schemas.microsoft.com/office/drawing/2014/main" id="{C2FD1771-A3E2-93EE-CC10-8052969A6AF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16966" y="2391950"/>
            <a:ext cx="4546687" cy="346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 can follow the rules">
            <a:hlinkClick r:id="" action="ppaction://media"/>
            <a:extLst>
              <a:ext uri="{FF2B5EF4-FFF2-40B4-BE49-F238E27FC236}">
                <a16:creationId xmlns:a16="http://schemas.microsoft.com/office/drawing/2014/main" id="{4F74292D-4C98-3595-D069-81D0FCC093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47663" y="2514327"/>
            <a:ext cx="4222658" cy="22855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صورة 12" descr="صورة تحتوي على نص, لقطة شاشة&#10;&#10;تم إنشاء الوصف تلقائياً">
            <a:extLst>
              <a:ext uri="{FF2B5EF4-FFF2-40B4-BE49-F238E27FC236}">
                <a16:creationId xmlns:a16="http://schemas.microsoft.com/office/drawing/2014/main" id="{4F09BB38-921F-F47A-D2A8-B19877CD3B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657" y="555393"/>
            <a:ext cx="3978124" cy="562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25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B83E3C57-15A0-6025-06B6-E1A27265EFEC}"/>
              </a:ext>
            </a:extLst>
          </p:cNvPr>
          <p:cNvGrpSpPr/>
          <p:nvPr/>
        </p:nvGrpSpPr>
        <p:grpSpPr>
          <a:xfrm>
            <a:off x="0" y="-9939"/>
            <a:ext cx="12192000" cy="6858000"/>
            <a:chOff x="0" y="0"/>
            <a:chExt cx="12192000" cy="6858000"/>
          </a:xfrm>
        </p:grpSpPr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FD426828-6F1F-C5F4-9B25-1D074BD38E5D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5" name="مجموعة 4">
                <a:extLst>
                  <a:ext uri="{FF2B5EF4-FFF2-40B4-BE49-F238E27FC236}">
                    <a16:creationId xmlns:a16="http://schemas.microsoft.com/office/drawing/2014/main" id="{DD9BB953-8DA2-7560-FF50-EBD13F5E60A6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pic>
              <p:nvPicPr>
                <p:cNvPr id="3" name="صورة 2" descr="صورة تحتوي على نص, شعار, الرسومات, تصميم الجرافيك&#10;&#10;تم إنشاء الوصف تلقائياً">
                  <a:extLst>
                    <a:ext uri="{FF2B5EF4-FFF2-40B4-BE49-F238E27FC236}">
                      <a16:creationId xmlns:a16="http://schemas.microsoft.com/office/drawing/2014/main" id="{97A57A89-670B-84B5-8513-AEDE5DCED5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</p:spPr>
            </p:pic>
            <p:sp>
              <p:nvSpPr>
                <p:cNvPr id="4" name="مستطيل 3">
                  <a:extLst>
                    <a:ext uri="{FF2B5EF4-FFF2-40B4-BE49-F238E27FC236}">
                      <a16:creationId xmlns:a16="http://schemas.microsoft.com/office/drawing/2014/main" id="{C6CB86C7-9CF0-EE1C-99E4-4D839BFE594E}"/>
                    </a:ext>
                  </a:extLst>
                </p:cNvPr>
                <p:cNvSpPr/>
                <p:nvPr/>
              </p:nvSpPr>
              <p:spPr>
                <a:xfrm>
                  <a:off x="5516218" y="1530626"/>
                  <a:ext cx="4303644" cy="2753139"/>
                </a:xfrm>
                <a:prstGeom prst="rect">
                  <a:avLst/>
                </a:prstGeom>
                <a:solidFill>
                  <a:srgbClr val="EEFC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dirty="0"/>
                </a:p>
              </p:txBody>
            </p:sp>
          </p:grpSp>
          <p:pic>
            <p:nvPicPr>
              <p:cNvPr id="6" name="صورة 5">
                <a:extLst>
                  <a:ext uri="{FF2B5EF4-FFF2-40B4-BE49-F238E27FC236}">
                    <a16:creationId xmlns:a16="http://schemas.microsoft.com/office/drawing/2014/main" id="{763FE289-705D-6823-E648-69958D0A02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7937052" cy="6858000"/>
              </a:xfrm>
              <a:prstGeom prst="rect">
                <a:avLst/>
              </a:prstGeom>
            </p:spPr>
          </p:pic>
        </p:grpSp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ECC50E27-A519-3997-251B-AA8017BE558D}"/>
                </a:ext>
              </a:extLst>
            </p:cNvPr>
            <p:cNvSpPr/>
            <p:nvPr/>
          </p:nvSpPr>
          <p:spPr>
            <a:xfrm>
              <a:off x="11155680" y="261257"/>
              <a:ext cx="849086" cy="2259874"/>
            </a:xfrm>
            <a:prstGeom prst="rect">
              <a:avLst/>
            </a:prstGeom>
            <a:solidFill>
              <a:srgbClr val="16B8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42AB76B5-9FB3-D5FA-7D60-3B98A1782F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430" y="3475438"/>
            <a:ext cx="3086081" cy="2609141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FA8564B8-E40E-73C5-8E27-C00C10E65DE0}"/>
              </a:ext>
            </a:extLst>
          </p:cNvPr>
          <p:cNvSpPr txBox="1"/>
          <p:nvPr/>
        </p:nvSpPr>
        <p:spPr>
          <a:xfrm>
            <a:off x="970436" y="2319776"/>
            <a:ext cx="206297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dirty="0">
                <a:latin typeface="Comic Sans MS" panose="030F0702030302020204" pitchFamily="66" charset="0"/>
              </a:rPr>
              <a:t>eat</a:t>
            </a:r>
            <a:endParaRPr lang="ar-SA" sz="5400" dirty="0">
              <a:latin typeface="Comic Sans MS" panose="030F0702030302020204" pitchFamily="66" charset="0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4B7CADDF-3FBF-7664-FEEF-99DBA4EFF29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6620" y="224261"/>
            <a:ext cx="3371906" cy="111979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D4030F2-9D89-F963-4FD4-095EA7FEF95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6497" y="281766"/>
            <a:ext cx="3371905" cy="1041324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720BCFF-992C-B66B-C902-9FCC9273AEF1}"/>
              </a:ext>
            </a:extLst>
          </p:cNvPr>
          <p:cNvSpPr txBox="1"/>
          <p:nvPr/>
        </p:nvSpPr>
        <p:spPr>
          <a:xfrm>
            <a:off x="3968526" y="281766"/>
            <a:ext cx="130797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dirty="0">
                <a:latin typeface="Comic Sans MS" panose="030F0702030302020204" pitchFamily="66" charset="0"/>
              </a:rPr>
              <a:t>or</a:t>
            </a:r>
            <a:endParaRPr lang="ar-SA" sz="5400" dirty="0">
              <a:latin typeface="Comic Sans MS" panose="030F0702030302020204" pitchFamily="66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6CE21CB6-90C0-2DBF-4107-39BE2C5655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0400" y="2211058"/>
            <a:ext cx="4596409" cy="3444307"/>
          </a:xfrm>
          <a:prstGeom prst="rect">
            <a:avLst/>
          </a:prstGeom>
        </p:spPr>
      </p:pic>
      <p:pic>
        <p:nvPicPr>
          <p:cNvPr id="15" name="رسم 14" descr="علامة تحديد مع تعبئة خالصة">
            <a:extLst>
              <a:ext uri="{FF2B5EF4-FFF2-40B4-BE49-F238E27FC236}">
                <a16:creationId xmlns:a16="http://schemas.microsoft.com/office/drawing/2014/main" id="{BD519128-EC68-D817-B70A-CE8FDEB9B5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78604" y="436538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1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B83E3C57-15A0-6025-06B6-E1A27265EFE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FD426828-6F1F-C5F4-9B25-1D074BD38E5D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5" name="مجموعة 4">
                <a:extLst>
                  <a:ext uri="{FF2B5EF4-FFF2-40B4-BE49-F238E27FC236}">
                    <a16:creationId xmlns:a16="http://schemas.microsoft.com/office/drawing/2014/main" id="{DD9BB953-8DA2-7560-FF50-EBD13F5E60A6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pic>
              <p:nvPicPr>
                <p:cNvPr id="3" name="صورة 2" descr="صورة تحتوي على نص, شعار, الرسومات, تصميم الجرافيك&#10;&#10;تم إنشاء الوصف تلقائياً">
                  <a:extLst>
                    <a:ext uri="{FF2B5EF4-FFF2-40B4-BE49-F238E27FC236}">
                      <a16:creationId xmlns:a16="http://schemas.microsoft.com/office/drawing/2014/main" id="{97A57A89-670B-84B5-8513-AEDE5DCED5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</p:spPr>
            </p:pic>
            <p:sp>
              <p:nvSpPr>
                <p:cNvPr id="4" name="مستطيل 3">
                  <a:extLst>
                    <a:ext uri="{FF2B5EF4-FFF2-40B4-BE49-F238E27FC236}">
                      <a16:creationId xmlns:a16="http://schemas.microsoft.com/office/drawing/2014/main" id="{C6CB86C7-9CF0-EE1C-99E4-4D839BFE594E}"/>
                    </a:ext>
                  </a:extLst>
                </p:cNvPr>
                <p:cNvSpPr/>
                <p:nvPr/>
              </p:nvSpPr>
              <p:spPr>
                <a:xfrm>
                  <a:off x="5516218" y="1530626"/>
                  <a:ext cx="4303644" cy="2753139"/>
                </a:xfrm>
                <a:prstGeom prst="rect">
                  <a:avLst/>
                </a:prstGeom>
                <a:solidFill>
                  <a:srgbClr val="EEFC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dirty="0"/>
                </a:p>
              </p:txBody>
            </p:sp>
          </p:grpSp>
          <p:pic>
            <p:nvPicPr>
              <p:cNvPr id="6" name="صورة 5">
                <a:extLst>
                  <a:ext uri="{FF2B5EF4-FFF2-40B4-BE49-F238E27FC236}">
                    <a16:creationId xmlns:a16="http://schemas.microsoft.com/office/drawing/2014/main" id="{763FE289-705D-6823-E648-69958D0A02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7937052" cy="6858000"/>
              </a:xfrm>
              <a:prstGeom prst="rect">
                <a:avLst/>
              </a:prstGeom>
            </p:spPr>
          </p:pic>
        </p:grpSp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ECC50E27-A519-3997-251B-AA8017BE558D}"/>
                </a:ext>
              </a:extLst>
            </p:cNvPr>
            <p:cNvSpPr/>
            <p:nvPr/>
          </p:nvSpPr>
          <p:spPr>
            <a:xfrm>
              <a:off x="11155680" y="261257"/>
              <a:ext cx="849086" cy="2259874"/>
            </a:xfrm>
            <a:prstGeom prst="rect">
              <a:avLst/>
            </a:prstGeom>
            <a:solidFill>
              <a:srgbClr val="16B8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19" name="صورة 18">
            <a:extLst>
              <a:ext uri="{FF2B5EF4-FFF2-40B4-BE49-F238E27FC236}">
                <a16:creationId xmlns:a16="http://schemas.microsoft.com/office/drawing/2014/main" id="{69F5BF7F-7BD2-F4FB-52D6-9739BF151C2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405" y="503825"/>
            <a:ext cx="7937052" cy="1573884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E49EDA5A-C672-EEF0-B9D6-F8AEEF3B6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538" y="1643590"/>
            <a:ext cx="4533723" cy="476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407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B83E3C57-15A0-6025-06B6-E1A27265EFEC}"/>
              </a:ext>
            </a:extLst>
          </p:cNvPr>
          <p:cNvGrpSpPr/>
          <p:nvPr/>
        </p:nvGrpSpPr>
        <p:grpSpPr>
          <a:xfrm>
            <a:off x="0" y="-9940"/>
            <a:ext cx="12192000" cy="6858000"/>
            <a:chOff x="0" y="0"/>
            <a:chExt cx="12192000" cy="6858000"/>
          </a:xfrm>
        </p:grpSpPr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FD426828-6F1F-C5F4-9B25-1D074BD38E5D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5" name="مجموعة 4">
                <a:extLst>
                  <a:ext uri="{FF2B5EF4-FFF2-40B4-BE49-F238E27FC236}">
                    <a16:creationId xmlns:a16="http://schemas.microsoft.com/office/drawing/2014/main" id="{DD9BB953-8DA2-7560-FF50-EBD13F5E60A6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pic>
              <p:nvPicPr>
                <p:cNvPr id="3" name="صورة 2" descr="صورة تحتوي على نص, شعار, الرسومات, تصميم الجرافيك&#10;&#10;تم إنشاء الوصف تلقائياً">
                  <a:extLst>
                    <a:ext uri="{FF2B5EF4-FFF2-40B4-BE49-F238E27FC236}">
                      <a16:creationId xmlns:a16="http://schemas.microsoft.com/office/drawing/2014/main" id="{97A57A89-670B-84B5-8513-AEDE5DCED5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</p:spPr>
            </p:pic>
            <p:sp>
              <p:nvSpPr>
                <p:cNvPr id="4" name="مستطيل 3">
                  <a:extLst>
                    <a:ext uri="{FF2B5EF4-FFF2-40B4-BE49-F238E27FC236}">
                      <a16:creationId xmlns:a16="http://schemas.microsoft.com/office/drawing/2014/main" id="{C6CB86C7-9CF0-EE1C-99E4-4D839BFE594E}"/>
                    </a:ext>
                  </a:extLst>
                </p:cNvPr>
                <p:cNvSpPr/>
                <p:nvPr/>
              </p:nvSpPr>
              <p:spPr>
                <a:xfrm>
                  <a:off x="5516218" y="1530626"/>
                  <a:ext cx="4303644" cy="2753139"/>
                </a:xfrm>
                <a:prstGeom prst="rect">
                  <a:avLst/>
                </a:prstGeom>
                <a:solidFill>
                  <a:srgbClr val="EEFC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dirty="0"/>
                </a:p>
              </p:txBody>
            </p:sp>
          </p:grpSp>
          <p:pic>
            <p:nvPicPr>
              <p:cNvPr id="6" name="صورة 5">
                <a:extLst>
                  <a:ext uri="{FF2B5EF4-FFF2-40B4-BE49-F238E27FC236}">
                    <a16:creationId xmlns:a16="http://schemas.microsoft.com/office/drawing/2014/main" id="{763FE289-705D-6823-E648-69958D0A02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7937052" cy="6858000"/>
              </a:xfrm>
              <a:prstGeom prst="rect">
                <a:avLst/>
              </a:prstGeom>
            </p:spPr>
          </p:pic>
        </p:grpSp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ECC50E27-A519-3997-251B-AA8017BE558D}"/>
                </a:ext>
              </a:extLst>
            </p:cNvPr>
            <p:cNvSpPr/>
            <p:nvPr/>
          </p:nvSpPr>
          <p:spPr>
            <a:xfrm>
              <a:off x="11155680" y="261257"/>
              <a:ext cx="849086" cy="2259874"/>
            </a:xfrm>
            <a:prstGeom prst="rect">
              <a:avLst/>
            </a:prstGeom>
            <a:solidFill>
              <a:srgbClr val="16B8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11" name="صورة 10">
            <a:extLst>
              <a:ext uri="{FF2B5EF4-FFF2-40B4-BE49-F238E27FC236}">
                <a16:creationId xmlns:a16="http://schemas.microsoft.com/office/drawing/2014/main" id="{77618D70-BA96-F9FA-EB11-2F55D309C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34" y="168965"/>
            <a:ext cx="8372059" cy="6510131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BB01893C-BFD9-F6CE-B2D5-2B115281628B}"/>
              </a:ext>
            </a:extLst>
          </p:cNvPr>
          <p:cNvSpPr/>
          <p:nvPr/>
        </p:nvSpPr>
        <p:spPr>
          <a:xfrm>
            <a:off x="3184527" y="2189802"/>
            <a:ext cx="19033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rtl="0"/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a snake </a:t>
            </a:r>
            <a:endParaRPr lang="ar-SA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9A51E6F0-F805-F687-DD92-2D069B102F0A}"/>
              </a:ext>
            </a:extLst>
          </p:cNvPr>
          <p:cNvSpPr/>
          <p:nvPr/>
        </p:nvSpPr>
        <p:spPr>
          <a:xfrm>
            <a:off x="2348426" y="2739707"/>
            <a:ext cx="19033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rtl="0"/>
            <a:r>
              <a:rPr lang="en-US" sz="2800" dirty="0">
                <a:solidFill>
                  <a:srgbClr val="002060"/>
                </a:solidFill>
                <a:latin typeface="Comic Sans MS" pitchFamily="66" charset="0"/>
              </a:rPr>
              <a:t>a hippo </a:t>
            </a:r>
            <a:endParaRPr lang="ar-SA" sz="28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BC4B59F-3265-49AC-5D82-AFD300F5C076}"/>
              </a:ext>
            </a:extLst>
          </p:cNvPr>
          <p:cNvSpPr/>
          <p:nvPr/>
        </p:nvSpPr>
        <p:spPr>
          <a:xfrm>
            <a:off x="2492442" y="3262927"/>
            <a:ext cx="21162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rtl="0"/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an elephant</a:t>
            </a:r>
            <a:endParaRPr lang="ar-SA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926EE4EF-BF14-089D-DBA9-516DFA5EB5BF}"/>
              </a:ext>
            </a:extLst>
          </p:cNvPr>
          <p:cNvSpPr/>
          <p:nvPr/>
        </p:nvSpPr>
        <p:spPr>
          <a:xfrm>
            <a:off x="2420434" y="3838991"/>
            <a:ext cx="19033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rtl="0"/>
            <a:r>
              <a:rPr lang="en-US" sz="2800" dirty="0">
                <a:solidFill>
                  <a:srgbClr val="002060"/>
                </a:solidFill>
                <a:latin typeface="Comic Sans MS" pitchFamily="66" charset="0"/>
              </a:rPr>
              <a:t>a horse</a:t>
            </a:r>
            <a:endParaRPr lang="ar-SA" sz="28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9B9FFABF-10B6-EBD1-A22D-DC1577F3D636}"/>
              </a:ext>
            </a:extLst>
          </p:cNvPr>
          <p:cNvSpPr/>
          <p:nvPr/>
        </p:nvSpPr>
        <p:spPr>
          <a:xfrm>
            <a:off x="2708466" y="4395891"/>
            <a:ext cx="19033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rtl="0"/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a lion </a:t>
            </a:r>
            <a:endParaRPr lang="ar-SA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07D633DC-0A09-5213-BE66-D6559BD3685E}"/>
              </a:ext>
            </a:extLst>
          </p:cNvPr>
          <p:cNvSpPr/>
          <p:nvPr/>
        </p:nvSpPr>
        <p:spPr>
          <a:xfrm>
            <a:off x="2636458" y="4919111"/>
            <a:ext cx="19033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rtl="0"/>
            <a:r>
              <a:rPr lang="en-US" sz="2800" dirty="0">
                <a:solidFill>
                  <a:srgbClr val="002060"/>
                </a:solidFill>
                <a:latin typeface="Comic Sans MS" pitchFamily="66" charset="0"/>
              </a:rPr>
              <a:t>a rabbit</a:t>
            </a:r>
            <a:endParaRPr lang="ar-SA" sz="28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628817F0-625B-2C66-0B68-F9006F6CE40F}"/>
              </a:ext>
            </a:extLst>
          </p:cNvPr>
          <p:cNvSpPr/>
          <p:nvPr/>
        </p:nvSpPr>
        <p:spPr>
          <a:xfrm>
            <a:off x="2636458" y="5476011"/>
            <a:ext cx="19033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rtl="0"/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a turtle</a:t>
            </a:r>
            <a:endParaRPr lang="ar-SA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E8208AEE-C2E2-A1D0-D704-374B448DB542}"/>
              </a:ext>
            </a:extLst>
          </p:cNvPr>
          <p:cNvSpPr/>
          <p:nvPr/>
        </p:nvSpPr>
        <p:spPr>
          <a:xfrm>
            <a:off x="2636458" y="6052075"/>
            <a:ext cx="19033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rtl="0"/>
            <a:r>
              <a:rPr lang="en-US" sz="2800" dirty="0">
                <a:solidFill>
                  <a:srgbClr val="002060"/>
                </a:solidFill>
                <a:latin typeface="Comic Sans MS" pitchFamily="66" charset="0"/>
              </a:rPr>
              <a:t>a parrot</a:t>
            </a:r>
            <a:endParaRPr lang="ar-SA" sz="2800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30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B83E3C57-15A0-6025-06B6-E1A27265EFEC}"/>
              </a:ext>
            </a:extLst>
          </p:cNvPr>
          <p:cNvGrpSpPr/>
          <p:nvPr/>
        </p:nvGrpSpPr>
        <p:grpSpPr>
          <a:xfrm>
            <a:off x="0" y="-29817"/>
            <a:ext cx="12192000" cy="6858000"/>
            <a:chOff x="0" y="0"/>
            <a:chExt cx="12192000" cy="6858000"/>
          </a:xfrm>
        </p:grpSpPr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FD426828-6F1F-C5F4-9B25-1D074BD38E5D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5" name="مجموعة 4">
                <a:extLst>
                  <a:ext uri="{FF2B5EF4-FFF2-40B4-BE49-F238E27FC236}">
                    <a16:creationId xmlns:a16="http://schemas.microsoft.com/office/drawing/2014/main" id="{DD9BB953-8DA2-7560-FF50-EBD13F5E60A6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pic>
              <p:nvPicPr>
                <p:cNvPr id="3" name="صورة 2" descr="صورة تحتوي على نص, شعار, الرسومات, تصميم الجرافيك&#10;&#10;تم إنشاء الوصف تلقائياً">
                  <a:extLst>
                    <a:ext uri="{FF2B5EF4-FFF2-40B4-BE49-F238E27FC236}">
                      <a16:creationId xmlns:a16="http://schemas.microsoft.com/office/drawing/2014/main" id="{97A57A89-670B-84B5-8513-AEDE5DCED5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</p:spPr>
            </p:pic>
            <p:sp>
              <p:nvSpPr>
                <p:cNvPr id="4" name="مستطيل 3">
                  <a:extLst>
                    <a:ext uri="{FF2B5EF4-FFF2-40B4-BE49-F238E27FC236}">
                      <a16:creationId xmlns:a16="http://schemas.microsoft.com/office/drawing/2014/main" id="{C6CB86C7-9CF0-EE1C-99E4-4D839BFE594E}"/>
                    </a:ext>
                  </a:extLst>
                </p:cNvPr>
                <p:cNvSpPr/>
                <p:nvPr/>
              </p:nvSpPr>
              <p:spPr>
                <a:xfrm>
                  <a:off x="5516218" y="1530626"/>
                  <a:ext cx="4303644" cy="2753139"/>
                </a:xfrm>
                <a:prstGeom prst="rect">
                  <a:avLst/>
                </a:prstGeom>
                <a:solidFill>
                  <a:srgbClr val="EEFC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dirty="0"/>
                </a:p>
              </p:txBody>
            </p:sp>
          </p:grpSp>
          <p:pic>
            <p:nvPicPr>
              <p:cNvPr id="6" name="صورة 5">
                <a:extLst>
                  <a:ext uri="{FF2B5EF4-FFF2-40B4-BE49-F238E27FC236}">
                    <a16:creationId xmlns:a16="http://schemas.microsoft.com/office/drawing/2014/main" id="{763FE289-705D-6823-E648-69958D0A02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7937052" cy="6858000"/>
              </a:xfrm>
              <a:prstGeom prst="rect">
                <a:avLst/>
              </a:prstGeom>
            </p:spPr>
          </p:pic>
        </p:grpSp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ECC50E27-A519-3997-251B-AA8017BE558D}"/>
                </a:ext>
              </a:extLst>
            </p:cNvPr>
            <p:cNvSpPr/>
            <p:nvPr/>
          </p:nvSpPr>
          <p:spPr>
            <a:xfrm>
              <a:off x="11155680" y="261257"/>
              <a:ext cx="849086" cy="2259874"/>
            </a:xfrm>
            <a:prstGeom prst="rect">
              <a:avLst/>
            </a:prstGeom>
            <a:solidFill>
              <a:srgbClr val="16B8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9201E899-177C-7AF7-8515-77F8C65F9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527" y="1643035"/>
            <a:ext cx="8091728" cy="369427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B2BD1087-0D4F-2F52-025D-D225B0FDFDB4}"/>
              </a:ext>
            </a:extLst>
          </p:cNvPr>
          <p:cNvSpPr/>
          <p:nvPr/>
        </p:nvSpPr>
        <p:spPr>
          <a:xfrm>
            <a:off x="2713296" y="2544073"/>
            <a:ext cx="20557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rtl="0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Whale </a:t>
            </a:r>
            <a:endParaRPr lang="ar-SA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CAE61930-3F1F-5B64-43AD-BCA3759BE970}"/>
              </a:ext>
            </a:extLst>
          </p:cNvPr>
          <p:cNvSpPr/>
          <p:nvPr/>
        </p:nvSpPr>
        <p:spPr>
          <a:xfrm>
            <a:off x="2713296" y="3445111"/>
            <a:ext cx="21109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rtl="0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Dolphin </a:t>
            </a:r>
            <a:endParaRPr lang="ar-SA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780A2A52-63D0-FD8B-7E1C-0DF8D36D4588}"/>
              </a:ext>
            </a:extLst>
          </p:cNvPr>
          <p:cNvSpPr/>
          <p:nvPr/>
        </p:nvSpPr>
        <p:spPr>
          <a:xfrm>
            <a:off x="2865696" y="4399362"/>
            <a:ext cx="19033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rtl="0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Seagull </a:t>
            </a:r>
            <a:endParaRPr lang="ar-SA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42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B83E3C57-15A0-6025-06B6-E1A27265EFE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FD426828-6F1F-C5F4-9B25-1D074BD38E5D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5" name="مجموعة 4">
                <a:extLst>
                  <a:ext uri="{FF2B5EF4-FFF2-40B4-BE49-F238E27FC236}">
                    <a16:creationId xmlns:a16="http://schemas.microsoft.com/office/drawing/2014/main" id="{DD9BB953-8DA2-7560-FF50-EBD13F5E60A6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pic>
              <p:nvPicPr>
                <p:cNvPr id="3" name="صورة 2" descr="صورة تحتوي على نص, شعار, الرسومات, تصميم الجرافيك&#10;&#10;تم إنشاء الوصف تلقائياً">
                  <a:extLst>
                    <a:ext uri="{FF2B5EF4-FFF2-40B4-BE49-F238E27FC236}">
                      <a16:creationId xmlns:a16="http://schemas.microsoft.com/office/drawing/2014/main" id="{97A57A89-670B-84B5-8513-AEDE5DCED5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</p:spPr>
            </p:pic>
            <p:sp>
              <p:nvSpPr>
                <p:cNvPr id="4" name="مستطيل 3">
                  <a:extLst>
                    <a:ext uri="{FF2B5EF4-FFF2-40B4-BE49-F238E27FC236}">
                      <a16:creationId xmlns:a16="http://schemas.microsoft.com/office/drawing/2014/main" id="{C6CB86C7-9CF0-EE1C-99E4-4D839BFE594E}"/>
                    </a:ext>
                  </a:extLst>
                </p:cNvPr>
                <p:cNvSpPr/>
                <p:nvPr/>
              </p:nvSpPr>
              <p:spPr>
                <a:xfrm>
                  <a:off x="5516218" y="1530626"/>
                  <a:ext cx="4303644" cy="2753139"/>
                </a:xfrm>
                <a:prstGeom prst="rect">
                  <a:avLst/>
                </a:prstGeom>
                <a:solidFill>
                  <a:srgbClr val="EEFC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dirty="0"/>
                </a:p>
              </p:txBody>
            </p:sp>
          </p:grpSp>
          <p:pic>
            <p:nvPicPr>
              <p:cNvPr id="6" name="صورة 5">
                <a:extLst>
                  <a:ext uri="{FF2B5EF4-FFF2-40B4-BE49-F238E27FC236}">
                    <a16:creationId xmlns:a16="http://schemas.microsoft.com/office/drawing/2014/main" id="{763FE289-705D-6823-E648-69958D0A02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7937052" cy="6858000"/>
              </a:xfrm>
              <a:prstGeom prst="rect">
                <a:avLst/>
              </a:prstGeom>
            </p:spPr>
          </p:pic>
        </p:grpSp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ECC50E27-A519-3997-251B-AA8017BE558D}"/>
                </a:ext>
              </a:extLst>
            </p:cNvPr>
            <p:cNvSpPr/>
            <p:nvPr/>
          </p:nvSpPr>
          <p:spPr>
            <a:xfrm>
              <a:off x="11155680" y="261257"/>
              <a:ext cx="849086" cy="2259874"/>
            </a:xfrm>
            <a:prstGeom prst="rect">
              <a:avLst/>
            </a:prstGeom>
            <a:solidFill>
              <a:srgbClr val="16B8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id="{4416734E-A432-E7C5-305B-053C86B24E8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6620" y="224261"/>
            <a:ext cx="3371906" cy="111979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CEB752B0-0B4E-02D9-477E-3D8C84B23B9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6497" y="281766"/>
            <a:ext cx="3371905" cy="1041324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398074C8-C5FC-AB85-3D82-639CD8F19FBE}"/>
              </a:ext>
            </a:extLst>
          </p:cNvPr>
          <p:cNvSpPr txBox="1"/>
          <p:nvPr/>
        </p:nvSpPr>
        <p:spPr>
          <a:xfrm>
            <a:off x="3968526" y="281766"/>
            <a:ext cx="130797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dirty="0">
                <a:latin typeface="Comic Sans MS" panose="030F0702030302020204" pitchFamily="66" charset="0"/>
              </a:rPr>
              <a:t>or</a:t>
            </a:r>
            <a:endParaRPr lang="ar-SA" sz="5400" dirty="0">
              <a:latin typeface="Comic Sans MS" panose="030F0702030302020204" pitchFamily="66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593298DC-B457-04BF-03EB-220F54485A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611" y="2070953"/>
            <a:ext cx="5180610" cy="4060152"/>
          </a:xfrm>
          <a:prstGeom prst="rect">
            <a:avLst/>
          </a:prstGeom>
        </p:spPr>
      </p:pic>
      <p:pic>
        <p:nvPicPr>
          <p:cNvPr id="15" name="رسم 14" descr="علامة تحديد مع تعبئة خالصة">
            <a:extLst>
              <a:ext uri="{FF2B5EF4-FFF2-40B4-BE49-F238E27FC236}">
                <a16:creationId xmlns:a16="http://schemas.microsoft.com/office/drawing/2014/main" id="{F4F712FC-13E8-70C2-8D9B-984D1AF1E9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64693" y="46977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3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0A6D601F-DD11-3B83-AA9B-DD6540C7A552}"/>
              </a:ext>
            </a:extLst>
          </p:cNvPr>
          <p:cNvGrpSpPr/>
          <p:nvPr/>
        </p:nvGrpSpPr>
        <p:grpSpPr>
          <a:xfrm>
            <a:off x="0" y="-5172"/>
            <a:ext cx="12192000" cy="6853233"/>
            <a:chOff x="0" y="-97008"/>
            <a:chExt cx="12192000" cy="6853233"/>
          </a:xfrm>
        </p:grpSpPr>
        <p:pic>
          <p:nvPicPr>
            <p:cNvPr id="3" name="صورة 2" descr="صورة تحتوي على نص, التصميم&#10;&#10;تم إنشاء الوصف تلقائياً">
              <a:extLst>
                <a:ext uri="{FF2B5EF4-FFF2-40B4-BE49-F238E27FC236}">
                  <a16:creationId xmlns:a16="http://schemas.microsoft.com/office/drawing/2014/main" id="{E4B91539-7317-9F64-CF28-711FBFF04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7008"/>
              <a:ext cx="12192000" cy="6853233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F897D789-95B2-514C-ABA6-267D786125F3}"/>
                </a:ext>
              </a:extLst>
            </p:cNvPr>
            <p:cNvSpPr/>
            <p:nvPr/>
          </p:nvSpPr>
          <p:spPr>
            <a:xfrm>
              <a:off x="755374" y="1282147"/>
              <a:ext cx="5479774" cy="2623931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</p:spTree>
    <p:extLst>
      <p:ext uri="{BB962C8B-B14F-4D97-AF65-F5344CB8AC3E}">
        <p14:creationId xmlns:p14="http://schemas.microsoft.com/office/powerpoint/2010/main" val="22741111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1B9F9601-641F-2EE5-6415-F30550221F8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صورة 2" descr="صورة تحتوي على نص, لقطة شاشة, التصميم&#10;&#10;تم إنشاء الوصف تلقائياً">
              <a:extLst>
                <a:ext uri="{FF2B5EF4-FFF2-40B4-BE49-F238E27FC236}">
                  <a16:creationId xmlns:a16="http://schemas.microsoft.com/office/drawing/2014/main" id="{64291781-26D6-66D5-AFF2-E2B9E45E4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14FBD63C-6423-A794-37C1-98CD78FE7A42}"/>
                </a:ext>
              </a:extLst>
            </p:cNvPr>
            <p:cNvSpPr/>
            <p:nvPr/>
          </p:nvSpPr>
          <p:spPr>
            <a:xfrm>
              <a:off x="292005" y="180110"/>
              <a:ext cx="6971999" cy="6497780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</p:spTree>
    <p:extLst>
      <p:ext uri="{BB962C8B-B14F-4D97-AF65-F5344CB8AC3E}">
        <p14:creationId xmlns:p14="http://schemas.microsoft.com/office/powerpoint/2010/main" val="17663686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B30DCD18-62B5-2710-2D20-75C720BCC82D}"/>
              </a:ext>
            </a:extLst>
          </p:cNvPr>
          <p:cNvGrpSpPr/>
          <p:nvPr/>
        </p:nvGrpSpPr>
        <p:grpSpPr>
          <a:xfrm>
            <a:off x="0" y="0"/>
            <a:ext cx="12192000" cy="6853881"/>
            <a:chOff x="0" y="0"/>
            <a:chExt cx="12192000" cy="6853881"/>
          </a:xfrm>
        </p:grpSpPr>
        <p:pic>
          <p:nvPicPr>
            <p:cNvPr id="3" name="صورة 2" descr="صورة تحتوي على نص, ماء, لقطة شاشة, تصميم الجرافيك&#10;&#10;تم إنشاء الوصف تلقائياً">
              <a:extLst>
                <a:ext uri="{FF2B5EF4-FFF2-40B4-BE49-F238E27FC236}">
                  <a16:creationId xmlns:a16="http://schemas.microsoft.com/office/drawing/2014/main" id="{7FBDF2A0-4D90-0103-F1E8-5CCD14E5A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3881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A6EE2852-5924-D919-78BA-50445C6FE3C6}"/>
                </a:ext>
              </a:extLst>
            </p:cNvPr>
            <p:cNvSpPr/>
            <p:nvPr/>
          </p:nvSpPr>
          <p:spPr>
            <a:xfrm>
              <a:off x="5833110" y="409989"/>
              <a:ext cx="4960289" cy="4070571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B37DCE53-E9A0-33A4-986D-93E8E112C4CD}"/>
                </a:ext>
              </a:extLst>
            </p:cNvPr>
            <p:cNvSpPr/>
            <p:nvPr/>
          </p:nvSpPr>
          <p:spPr>
            <a:xfrm>
              <a:off x="91771" y="67586"/>
              <a:ext cx="1062659" cy="2407258"/>
            </a:xfrm>
            <a:prstGeom prst="rect">
              <a:avLst/>
            </a:prstGeom>
            <a:solidFill>
              <a:srgbClr val="16B8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</p:spTree>
    <p:extLst>
      <p:ext uri="{BB962C8B-B14F-4D97-AF65-F5344CB8AC3E}">
        <p14:creationId xmlns:p14="http://schemas.microsoft.com/office/powerpoint/2010/main" val="4245753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77CC0C-EEEA-D8BE-C365-4C2E93740DE8}"/>
              </a:ext>
            </a:extLst>
          </p:cNvPr>
          <p:cNvGrpSpPr/>
          <p:nvPr/>
        </p:nvGrpSpPr>
        <p:grpSpPr>
          <a:xfrm>
            <a:off x="0" y="7257"/>
            <a:ext cx="12192000" cy="6850743"/>
            <a:chOff x="0" y="-109331"/>
            <a:chExt cx="12192000" cy="6850743"/>
          </a:xfrm>
        </p:grpSpPr>
        <p:pic>
          <p:nvPicPr>
            <p:cNvPr id="3" name="صورة 2" descr="صورة تحتوي على نص, ملحقات, سدادة الأذن, قابس كهرباء&#10;&#10;تم إنشاء الوصف تلقائياً">
              <a:extLst>
                <a:ext uri="{FF2B5EF4-FFF2-40B4-BE49-F238E27FC236}">
                  <a16:creationId xmlns:a16="http://schemas.microsoft.com/office/drawing/2014/main" id="{911D9E64-D8F1-8DD0-BBC6-5F3C609AD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09331"/>
              <a:ext cx="12192000" cy="6850743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DAC16700-E2F3-DE63-E4E2-E6F144487DDF}"/>
                </a:ext>
              </a:extLst>
            </p:cNvPr>
            <p:cNvSpPr/>
            <p:nvPr/>
          </p:nvSpPr>
          <p:spPr>
            <a:xfrm>
              <a:off x="1051891" y="695739"/>
              <a:ext cx="5546035" cy="4373218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C14F6E14-C4D2-207F-B3FB-4E70CCFE131A}"/>
                </a:ext>
              </a:extLst>
            </p:cNvPr>
            <p:cNvSpPr/>
            <p:nvPr/>
          </p:nvSpPr>
          <p:spPr>
            <a:xfrm>
              <a:off x="3182178" y="828261"/>
              <a:ext cx="5546035" cy="881270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C0C32180-6A5F-8B09-E970-7FD2B12FB1A1}"/>
                </a:ext>
              </a:extLst>
            </p:cNvPr>
            <p:cNvSpPr/>
            <p:nvPr/>
          </p:nvSpPr>
          <p:spPr>
            <a:xfrm>
              <a:off x="1770821" y="1166191"/>
              <a:ext cx="5546035" cy="2262809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sp>
        <p:nvSpPr>
          <p:cNvPr id="2" name="عنصر نائب للمحتوى 2">
            <a:extLst>
              <a:ext uri="{FF2B5EF4-FFF2-40B4-BE49-F238E27FC236}">
                <a16:creationId xmlns:a16="http://schemas.microsoft.com/office/drawing/2014/main" id="{CE864F80-CA8F-242C-B9F8-D29C5031EBC7}"/>
              </a:ext>
            </a:extLst>
          </p:cNvPr>
          <p:cNvSpPr txBox="1">
            <a:spLocks/>
          </p:cNvSpPr>
          <p:nvPr/>
        </p:nvSpPr>
        <p:spPr>
          <a:xfrm>
            <a:off x="581205" y="452134"/>
            <a:ext cx="6836179" cy="1661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Arial" panose="020B0604020202020204" pitchFamily="34" charset="0"/>
              <a:buNone/>
            </a:pPr>
            <a:r>
              <a:rPr lang="en-US" sz="4000" dirty="0">
                <a:solidFill>
                  <a:srgbClr val="16B8D2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Now make a comparison : </a:t>
            </a:r>
          </a:p>
          <a:p>
            <a:pPr marL="0" indent="0" algn="ctr" rtl="0">
              <a:buFont typeface="Arial" panose="020B0604020202020204" pitchFamily="34" charset="0"/>
              <a:buNone/>
            </a:pPr>
            <a:r>
              <a:rPr lang="en-US" sz="4000" dirty="0">
                <a:solidFill>
                  <a:srgbClr val="16B8D2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( big ) </a:t>
            </a:r>
            <a:endParaRPr lang="ar-SA" sz="4000" dirty="0">
              <a:solidFill>
                <a:srgbClr val="16B8D2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9" name="صورة 8" descr="صورة تحتوي على قصاصة فنية, سمك, فن الطفل, رسوم متحركة&#10;&#10;تم إنشاء الوصف تلقائياً">
            <a:extLst>
              <a:ext uri="{FF2B5EF4-FFF2-40B4-BE49-F238E27FC236}">
                <a16:creationId xmlns:a16="http://schemas.microsoft.com/office/drawing/2014/main" id="{22834BE9-431D-202B-2980-997323D32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665" y="2174202"/>
            <a:ext cx="5197261" cy="32525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25547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77CC0C-EEEA-D8BE-C365-4C2E93740DE8}"/>
              </a:ext>
            </a:extLst>
          </p:cNvPr>
          <p:cNvGrpSpPr/>
          <p:nvPr/>
        </p:nvGrpSpPr>
        <p:grpSpPr>
          <a:xfrm>
            <a:off x="0" y="7257"/>
            <a:ext cx="12192000" cy="6850743"/>
            <a:chOff x="0" y="-109331"/>
            <a:chExt cx="12192000" cy="6850743"/>
          </a:xfrm>
        </p:grpSpPr>
        <p:pic>
          <p:nvPicPr>
            <p:cNvPr id="3" name="صورة 2" descr="صورة تحتوي على نص, ملحقات, سدادة الأذن, قابس كهرباء&#10;&#10;تم إنشاء الوصف تلقائياً">
              <a:extLst>
                <a:ext uri="{FF2B5EF4-FFF2-40B4-BE49-F238E27FC236}">
                  <a16:creationId xmlns:a16="http://schemas.microsoft.com/office/drawing/2014/main" id="{911D9E64-D8F1-8DD0-BBC6-5F3C609AD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09331"/>
              <a:ext cx="12192000" cy="6850743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DAC16700-E2F3-DE63-E4E2-E6F144487DDF}"/>
                </a:ext>
              </a:extLst>
            </p:cNvPr>
            <p:cNvSpPr/>
            <p:nvPr/>
          </p:nvSpPr>
          <p:spPr>
            <a:xfrm>
              <a:off x="1051891" y="695739"/>
              <a:ext cx="5546035" cy="4373218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C14F6E14-C4D2-207F-B3FB-4E70CCFE131A}"/>
                </a:ext>
              </a:extLst>
            </p:cNvPr>
            <p:cNvSpPr/>
            <p:nvPr/>
          </p:nvSpPr>
          <p:spPr>
            <a:xfrm>
              <a:off x="3182178" y="828261"/>
              <a:ext cx="5546035" cy="881270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C0C32180-6A5F-8B09-E970-7FD2B12FB1A1}"/>
                </a:ext>
              </a:extLst>
            </p:cNvPr>
            <p:cNvSpPr/>
            <p:nvPr/>
          </p:nvSpPr>
          <p:spPr>
            <a:xfrm>
              <a:off x="1770821" y="1166191"/>
              <a:ext cx="5546035" cy="2262809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sp>
        <p:nvSpPr>
          <p:cNvPr id="2" name="عنصر نائب للمحتوى 2">
            <a:extLst>
              <a:ext uri="{FF2B5EF4-FFF2-40B4-BE49-F238E27FC236}">
                <a16:creationId xmlns:a16="http://schemas.microsoft.com/office/drawing/2014/main" id="{CE864F80-CA8F-242C-B9F8-D29C5031EBC7}"/>
              </a:ext>
            </a:extLst>
          </p:cNvPr>
          <p:cNvSpPr txBox="1">
            <a:spLocks/>
          </p:cNvSpPr>
          <p:nvPr/>
        </p:nvSpPr>
        <p:spPr>
          <a:xfrm>
            <a:off x="581205" y="452134"/>
            <a:ext cx="6836179" cy="1661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Arial" panose="020B0604020202020204" pitchFamily="34" charset="0"/>
              <a:buNone/>
            </a:pPr>
            <a:r>
              <a:rPr lang="en-US" sz="4000" dirty="0">
                <a:solidFill>
                  <a:srgbClr val="16B8D2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Now make a comparison : </a:t>
            </a:r>
          </a:p>
          <a:p>
            <a:pPr marL="0" indent="0" algn="ctr" rtl="0">
              <a:buFont typeface="Arial" panose="020B0604020202020204" pitchFamily="34" charset="0"/>
              <a:buNone/>
            </a:pPr>
            <a:r>
              <a:rPr lang="en-US" sz="4000" dirty="0">
                <a:solidFill>
                  <a:srgbClr val="16B8D2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( small ) </a:t>
            </a:r>
            <a:endParaRPr lang="ar-SA" sz="4000" dirty="0">
              <a:solidFill>
                <a:srgbClr val="16B8D2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0B37C54C-B9F1-3522-1A26-47EAD5DA6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891" y="2470866"/>
            <a:ext cx="6839905" cy="275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85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77CC0C-EEEA-D8BE-C365-4C2E93740DE8}"/>
              </a:ext>
            </a:extLst>
          </p:cNvPr>
          <p:cNvGrpSpPr/>
          <p:nvPr/>
        </p:nvGrpSpPr>
        <p:grpSpPr>
          <a:xfrm>
            <a:off x="0" y="7257"/>
            <a:ext cx="12192000" cy="6850743"/>
            <a:chOff x="0" y="-109331"/>
            <a:chExt cx="12192000" cy="6850743"/>
          </a:xfrm>
        </p:grpSpPr>
        <p:pic>
          <p:nvPicPr>
            <p:cNvPr id="3" name="صورة 2" descr="صورة تحتوي على نص, ملحقات, سدادة الأذن, قابس كهرباء&#10;&#10;تم إنشاء الوصف تلقائياً">
              <a:extLst>
                <a:ext uri="{FF2B5EF4-FFF2-40B4-BE49-F238E27FC236}">
                  <a16:creationId xmlns:a16="http://schemas.microsoft.com/office/drawing/2014/main" id="{911D9E64-D8F1-8DD0-BBC6-5F3C609AD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09331"/>
              <a:ext cx="12192000" cy="6850743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DAC16700-E2F3-DE63-E4E2-E6F144487DDF}"/>
                </a:ext>
              </a:extLst>
            </p:cNvPr>
            <p:cNvSpPr/>
            <p:nvPr/>
          </p:nvSpPr>
          <p:spPr>
            <a:xfrm>
              <a:off x="1051891" y="695739"/>
              <a:ext cx="5546035" cy="4373218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C14F6E14-C4D2-207F-B3FB-4E70CCFE131A}"/>
                </a:ext>
              </a:extLst>
            </p:cNvPr>
            <p:cNvSpPr/>
            <p:nvPr/>
          </p:nvSpPr>
          <p:spPr>
            <a:xfrm>
              <a:off x="3182178" y="828261"/>
              <a:ext cx="5546035" cy="881270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C0C32180-6A5F-8B09-E970-7FD2B12FB1A1}"/>
                </a:ext>
              </a:extLst>
            </p:cNvPr>
            <p:cNvSpPr/>
            <p:nvPr/>
          </p:nvSpPr>
          <p:spPr>
            <a:xfrm>
              <a:off x="1770821" y="1166191"/>
              <a:ext cx="5546035" cy="2262809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sp>
        <p:nvSpPr>
          <p:cNvPr id="2" name="عنصر نائب للمحتوى 2">
            <a:extLst>
              <a:ext uri="{FF2B5EF4-FFF2-40B4-BE49-F238E27FC236}">
                <a16:creationId xmlns:a16="http://schemas.microsoft.com/office/drawing/2014/main" id="{CE864F80-CA8F-242C-B9F8-D29C5031EBC7}"/>
              </a:ext>
            </a:extLst>
          </p:cNvPr>
          <p:cNvSpPr txBox="1">
            <a:spLocks/>
          </p:cNvSpPr>
          <p:nvPr/>
        </p:nvSpPr>
        <p:spPr>
          <a:xfrm>
            <a:off x="581205" y="452134"/>
            <a:ext cx="6836179" cy="1661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Arial" panose="020B0604020202020204" pitchFamily="34" charset="0"/>
              <a:buNone/>
            </a:pPr>
            <a:r>
              <a:rPr lang="en-US" sz="4000" dirty="0">
                <a:solidFill>
                  <a:srgbClr val="16B8D2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Now make a comparison : </a:t>
            </a:r>
          </a:p>
          <a:p>
            <a:pPr marL="0" indent="0" algn="ctr" rtl="0">
              <a:buFont typeface="Arial" panose="020B0604020202020204" pitchFamily="34" charset="0"/>
              <a:buNone/>
            </a:pPr>
            <a:r>
              <a:rPr lang="en-US" sz="4000" dirty="0">
                <a:solidFill>
                  <a:srgbClr val="16B8D2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( long ) </a:t>
            </a:r>
            <a:endParaRPr lang="ar-SA" sz="4000" dirty="0">
              <a:solidFill>
                <a:srgbClr val="16B8D2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0B37C54C-B9F1-3522-1A26-47EAD5DA6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404" y="2296571"/>
            <a:ext cx="5969130" cy="275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41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C503C1D2-B262-99BA-1F2B-93F27A344949}"/>
              </a:ext>
            </a:extLst>
          </p:cNvPr>
          <p:cNvGrpSpPr/>
          <p:nvPr/>
        </p:nvGrpSpPr>
        <p:grpSpPr>
          <a:xfrm>
            <a:off x="0" y="0"/>
            <a:ext cx="12192000" cy="6851188"/>
            <a:chOff x="0" y="0"/>
            <a:chExt cx="12192000" cy="6851188"/>
          </a:xfrm>
        </p:grpSpPr>
        <p:pic>
          <p:nvPicPr>
            <p:cNvPr id="3" name="صورة 2" descr="صورة تحتوي على نص, لقطة شاشة, الخط, التصميم&#10;&#10;تم إنشاء الوصف تلقائياً">
              <a:extLst>
                <a:ext uri="{FF2B5EF4-FFF2-40B4-BE49-F238E27FC236}">
                  <a16:creationId xmlns:a16="http://schemas.microsoft.com/office/drawing/2014/main" id="{F6A0F14C-AEE9-2F2D-40F6-E17BC357C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1188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6D8C3674-12D8-C786-A7FF-715A2B18FA24}"/>
                </a:ext>
              </a:extLst>
            </p:cNvPr>
            <p:cNvSpPr/>
            <p:nvPr/>
          </p:nvSpPr>
          <p:spPr>
            <a:xfrm>
              <a:off x="3475051" y="1061498"/>
              <a:ext cx="6960539" cy="4699221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1F54D529-13F3-C609-2340-DCD4FD4FF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502" y="95996"/>
            <a:ext cx="10296995" cy="665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46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88DDD0D5-82BE-C39F-8864-EB11F650647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صورة 2" descr="صورة تحتوي على نص, لقطة شاشة, الخط, التصميم&#10;&#10;تم إنشاء الوصف تلقائياً">
              <a:extLst>
                <a:ext uri="{FF2B5EF4-FFF2-40B4-BE49-F238E27FC236}">
                  <a16:creationId xmlns:a16="http://schemas.microsoft.com/office/drawing/2014/main" id="{D714902C-19D8-AB55-5B30-BAA221E3A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D4B22BED-3BC5-28BE-AB1E-B53715B359D7}"/>
                </a:ext>
              </a:extLst>
            </p:cNvPr>
            <p:cNvSpPr/>
            <p:nvPr/>
          </p:nvSpPr>
          <p:spPr>
            <a:xfrm>
              <a:off x="3475051" y="1242390"/>
              <a:ext cx="6971969" cy="4598339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BB49430E-1950-A405-760D-7C9858B0C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0675" y="2023866"/>
            <a:ext cx="8097380" cy="2810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4452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D3D39518-D948-1474-3916-F82EC77CA196}"/>
              </a:ext>
            </a:extLst>
          </p:cNvPr>
          <p:cNvGrpSpPr/>
          <p:nvPr/>
        </p:nvGrpSpPr>
        <p:grpSpPr>
          <a:xfrm>
            <a:off x="0" y="7257"/>
            <a:ext cx="12192000" cy="6850743"/>
            <a:chOff x="0" y="0"/>
            <a:chExt cx="12192000" cy="6850743"/>
          </a:xfrm>
        </p:grpSpPr>
        <p:pic>
          <p:nvPicPr>
            <p:cNvPr id="3" name="صورة 2" descr="صورة تحتوي على نص, بطاقة العمل, لقطة شاشة, التصميم&#10;&#10;تم إنشاء الوصف تلقائياً">
              <a:extLst>
                <a:ext uri="{FF2B5EF4-FFF2-40B4-BE49-F238E27FC236}">
                  <a16:creationId xmlns:a16="http://schemas.microsoft.com/office/drawing/2014/main" id="{371B6099-E811-B1F1-6B33-577299DB0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0743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535A6787-6BB1-BA46-8DC2-2BDF035AE387}"/>
                </a:ext>
              </a:extLst>
            </p:cNvPr>
            <p:cNvSpPr/>
            <p:nvPr/>
          </p:nvSpPr>
          <p:spPr>
            <a:xfrm>
              <a:off x="251460" y="194310"/>
              <a:ext cx="7098029" cy="6389370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3817D88F-4BA8-DE13-851E-A916F90486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758" y="201567"/>
            <a:ext cx="6949731" cy="55776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DB7DD6A-64E0-5594-5845-E3EA471483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391" y="828581"/>
            <a:ext cx="5668166" cy="5963482"/>
          </a:xfrm>
          <a:prstGeom prst="rect">
            <a:avLst/>
          </a:prstGeom>
        </p:spPr>
      </p:pic>
      <p:pic>
        <p:nvPicPr>
          <p:cNvPr id="9" name="We Can 5 (2016) SB_CD 1_19">
            <a:hlinkClick r:id="" action="ppaction://media"/>
            <a:extLst>
              <a:ext uri="{FF2B5EF4-FFF2-40B4-BE49-F238E27FC236}">
                <a16:creationId xmlns:a16="http://schemas.microsoft.com/office/drawing/2014/main" id="{89717141-CAE7-6859-2B72-397A348C2B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301396" y="2921758"/>
            <a:ext cx="1014484" cy="101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1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2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D3D39518-D948-1474-3916-F82EC77CA196}"/>
              </a:ext>
            </a:extLst>
          </p:cNvPr>
          <p:cNvGrpSpPr/>
          <p:nvPr/>
        </p:nvGrpSpPr>
        <p:grpSpPr>
          <a:xfrm>
            <a:off x="0" y="7257"/>
            <a:ext cx="12192000" cy="6850743"/>
            <a:chOff x="0" y="0"/>
            <a:chExt cx="12192000" cy="6850743"/>
          </a:xfrm>
        </p:grpSpPr>
        <p:pic>
          <p:nvPicPr>
            <p:cNvPr id="3" name="صورة 2" descr="صورة تحتوي على نص, بطاقة العمل, لقطة شاشة, التصميم&#10;&#10;تم إنشاء الوصف تلقائياً">
              <a:extLst>
                <a:ext uri="{FF2B5EF4-FFF2-40B4-BE49-F238E27FC236}">
                  <a16:creationId xmlns:a16="http://schemas.microsoft.com/office/drawing/2014/main" id="{371B6099-E811-B1F1-6B33-577299DB0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0743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535A6787-6BB1-BA46-8DC2-2BDF035AE387}"/>
                </a:ext>
              </a:extLst>
            </p:cNvPr>
            <p:cNvSpPr/>
            <p:nvPr/>
          </p:nvSpPr>
          <p:spPr>
            <a:xfrm>
              <a:off x="251460" y="194310"/>
              <a:ext cx="7098029" cy="6389370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7DB7DD6A-64E0-5594-5845-E3EA47148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391" y="828581"/>
            <a:ext cx="5668166" cy="5963482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FE8C881D-47F4-D08D-28EB-7C7D05EBC5D5}"/>
              </a:ext>
            </a:extLst>
          </p:cNvPr>
          <p:cNvSpPr txBox="1"/>
          <p:nvPr/>
        </p:nvSpPr>
        <p:spPr>
          <a:xfrm>
            <a:off x="1801988" y="165790"/>
            <a:ext cx="39969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Point and read by yourself</a:t>
            </a:r>
            <a:endParaRPr lang="ar-SA" sz="20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0F98F194-865C-9201-2491-F50817177599}"/>
              </a:ext>
            </a:extLst>
          </p:cNvPr>
          <p:cNvSpPr/>
          <p:nvPr/>
        </p:nvSpPr>
        <p:spPr>
          <a:xfrm>
            <a:off x="1130348" y="116843"/>
            <a:ext cx="545910" cy="559558"/>
          </a:xfrm>
          <a:prstGeom prst="ellipse">
            <a:avLst/>
          </a:prstGeom>
          <a:solidFill>
            <a:srgbClr val="552579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ar-SA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857868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</Words>
  <Application>Microsoft Office PowerPoint</Application>
  <PresentationFormat>شاشة عريضة</PresentationFormat>
  <Paragraphs>35</Paragraphs>
  <Slides>27</Slides>
  <Notes>0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Comic Sans MS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english teacher</dc:creator>
  <cp:lastModifiedBy>english teacher</cp:lastModifiedBy>
  <cp:revision>12</cp:revision>
  <dcterms:created xsi:type="dcterms:W3CDTF">2023-08-29T08:55:52Z</dcterms:created>
  <dcterms:modified xsi:type="dcterms:W3CDTF">2023-09-06T19:01:32Z</dcterms:modified>
</cp:coreProperties>
</file>