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3" d="100"/>
          <a:sy n="73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BE22C5-6E22-9779-BCA4-867E97AC4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B320E76-0A7C-271F-1FF5-C4720F58A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427311-4181-3955-BF1A-D9D0F363E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62CF05-A4E8-32B2-C779-0BE45034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AA14DE-F6D7-85B8-9600-CF89F3D03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28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7054E2-E74F-7C15-F1FF-27459E48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701249C-9CC9-161E-A6CA-899E92580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D1DFA4-BD3E-D4B3-3E45-B1768BB0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20B385-722C-9C0F-B562-EFD30ECB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ED3040-7AD9-49D0-F684-A7234FB4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88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E762FDC-1CBB-5985-B5A3-1B273181F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FE97C20-E01F-1FFA-B754-8AD9C0AD9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87F9F6-77AA-E3C6-06D3-C4CAB566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5A83E2-DC48-8A17-FAEA-17DE6BEA9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1B2CABC-6CF2-7B34-E3FD-B752B60D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226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B901AF-FE76-82F4-E21E-87349F47E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3068FCE-6A9C-2CB7-605A-CB74926D6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210540-A6C8-BA07-FB69-47BF95C3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19C088-FFED-8AE2-850B-C71C0B7B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E98860-6FA7-7B15-B563-459C40A5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059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1B7871-6DE6-855F-72A4-FBFC1459A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BE5455-3C64-7095-4002-7BEC578C8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485E77-7BD5-8554-7654-D435BF74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EC36B9-2598-F56D-D0FE-BED33E7A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AAA6C9-3308-AF85-DC23-6A3FC1C5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1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791835-B735-070B-3FBA-86F99CB9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0D3963-7813-FD5F-69E0-81C271495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B17C2D6-BD7E-B7F4-B235-052900870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BA8EF1-A7C6-12A5-4AE0-2A3FD003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B2195B-F57B-9A8F-412C-5D0D4018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691409-2ECA-F8F5-AE8E-49ECD1C4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878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16F321-3899-3580-C18E-C362A7A58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F7E543-DD4B-1F48-0A21-9D5C968A9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2F283B6-EF6C-4AC8-4924-D6E39278D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3D14BCF-0B3B-7FC7-8EA5-A79C9C2AA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0EC56DE-2F91-5D1B-E4E0-9309B8AE4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87741BF-83E6-836E-7392-7AF906EE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9E40430-4A10-B0A1-A21B-61D3AFA68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AF771C4-2714-BFD4-2EEC-64031B503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189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088FCB-881D-1D5C-4E65-F070B837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08F9288-EA2A-522F-2F73-6F8AD989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AB26C3A-3A64-6F46-8756-72B38978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A91E199-45E3-3C81-87F3-7094029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129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79164BE-B738-42C6-D6A0-E42F7C1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43D88C0-36ED-5997-61E8-D1C6C66D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EC3231-E0D2-18D9-B0CC-12CD0D16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61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D295F2-34FE-34F9-62A3-1B3D5875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0925B9-333F-B168-D51A-6E6E659E6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8F55454-F5E3-3E14-7471-8B4920B8C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F18E58D-942E-F8E0-6F90-4B96EA507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7509F6-3836-EDF7-551E-ACD27035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D5D333-5103-020D-0EE0-D650A6BD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35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07C79B-F012-493A-2359-2489D417A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A993FE1-DC9C-4ECD-BD86-C71864665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D814B4-EEAB-B43F-7F46-93C24EC04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017EC8D-5344-EB67-AF7E-A04D41A8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150405B-33DB-7484-4553-FE71CCE6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CF8390-DBEB-03F5-1AE7-56B02CA9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669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8F8C41-A751-4BDE-9D81-48122325B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7FDBBA-8598-F2DC-1324-A818783B3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C61EFC-D922-10A3-863A-F4C006906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C7EF-71D1-40C6-8955-79CC91C3D998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18863B-2246-50C5-B6CC-39741676B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8A2246-A73A-63BD-EEF3-8CF9C680F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C3733-38A9-43AC-98B8-700CFBB1B3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0663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(2)_1">
            <a:extLst>
              <a:ext uri="{FF2B5EF4-FFF2-40B4-BE49-F238E27FC236}">
                <a16:creationId xmlns:a16="http://schemas.microsoft.com/office/drawing/2014/main" id="{5985AD9D-BD43-6753-6C7D-3A003FEF04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77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(2)_2">
            <a:extLst>
              <a:ext uri="{FF2B5EF4-FFF2-40B4-BE49-F238E27FC236}">
                <a16:creationId xmlns:a16="http://schemas.microsoft.com/office/drawing/2014/main" id="{AB0DCF0A-0D7A-D8AB-5FE6-09555506023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65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2(2)_3">
            <a:extLst>
              <a:ext uri="{FF2B5EF4-FFF2-40B4-BE49-F238E27FC236}">
                <a16:creationId xmlns:a16="http://schemas.microsoft.com/office/drawing/2014/main" id="{EB043F6C-9447-4673-62B6-22A95D897C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597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2022-09-24T20:03:41Z</dcterms:created>
  <dcterms:modified xsi:type="dcterms:W3CDTF">2022-09-24T20:05:20Z</dcterms:modified>
</cp:coreProperties>
</file>