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3" d="100"/>
          <a:sy n="73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75A38B-78A9-E44F-0F29-9BFF71CAC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E3AD55B-5A9B-6646-03E3-6A2B46366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CBF5A4-A4C0-75C1-8ED6-591C2952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BC2BAE-45DB-6636-12B0-C9571ED4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E1BC62-A989-5659-21EC-A61FEA96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8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F904C9-02A7-4822-AA24-F0C59BF0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979F5F-DE1F-44D1-07C2-4DC5FBAFE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B6DFCC-EB68-1235-43B8-2685A4F61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BC1814-73DB-BB3A-6431-DC143997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AC0999-6063-A3D9-BE9D-62A4EC31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22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CA6CF1D-4E98-E889-9C93-1334C4025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21DC7BC-D51D-C526-D282-4B185869E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C04AB7-06C2-FC2F-43E2-8FECB854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76224C-1564-EFCF-3737-F8039B9D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BA07E1-57DB-8AEE-4C88-168B1ADC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361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8C0F3F-B02B-E39C-19E5-52742ACE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C93692-07CF-40EB-126F-A63A9674A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2E5985-7DFC-BB5A-3CDA-09387E69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C3362D-669B-9FE6-7D97-FE2A2376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6FE656-C4D2-3BC0-E1BE-1FB0B2F8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661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51FA1F-086D-BAFD-2D89-5CA0103BE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10C171-F766-F3F4-40A8-395691624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A467D9B-BD33-C9AB-3738-DD3EE14C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58F74B-9080-D990-E4B3-7155EFC8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661459-648F-937D-6C39-62657A81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606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0A7D10-5141-5E5A-2847-40A6F576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7613B0-8FC3-2393-82E8-A394979F5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73432AF-7236-EF34-7EC2-AB0882543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DB3759F-26E5-BB9C-8A1E-0A9DA875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3B0BA66-15C9-7979-D52A-748A0D5F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81000C-3DEB-39F2-C124-3EC8BFBA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89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473E37-460F-6D97-48C0-C45CA394B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EE7A7B5-C44C-A013-0EAB-ACA192FED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B485DB2-DD59-23C8-E3F5-DD6A986C7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5BCE264-BDDC-0055-0A75-97FDC1405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83A12F7-67BD-A662-5494-BBA243154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7FB64B-5592-87AC-E4B1-FE0C1817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41AB157-F57B-06B0-8D51-6392834A2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DE4D24E-2795-8FAF-C93F-E6ED50FB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850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BE98A5-11EF-F2D9-AD55-88FB1EA7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BC8A3BC-D6A9-39B3-66C4-D8ED7220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C5BCDEC-EB5F-B7B1-FB87-6563B936B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D732607-D7C1-F3B2-A5D1-380912BB9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88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25F83A6-7210-EE6F-D5AB-6F5552F4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CF72B26-D4AA-6F6A-2442-9B4EAD7F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711C902-301B-36D1-4D4C-048C5C89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226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CDF773-AE8E-00F3-A970-C84760C1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7AE1E1C-7D67-C3CB-06EF-445736E2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9154FAD-A1BB-FC34-3C43-46FE256E4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BE550F-0A5E-8EFF-4C57-B39D386A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BDE614A-5FEF-17BF-1282-E2B865A6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0B87AA4-62C4-6B1D-7EEF-59C7B5BF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976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15E7DE-74F6-685B-FC03-2D76DFA1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03016AA-5302-CA62-C337-A38F45E1A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BB449B9-E856-C495-B86B-D234D82AA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BBDB8BB-8761-7C49-DEED-4C7D9FA9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9A38E9-C0F4-6CD6-9B8A-E38A93CC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F8C28B-5987-363A-72A4-70F5C2EA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99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F9D2723-A79B-4000-87E4-A4CA7ED9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B686C9-0178-FB6A-F93F-CA9B5A0B6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B3EC4E9-06A9-1C00-E4CA-AA090F9EA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A1F22-17A0-4A71-B3B6-831E98DF3192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DBCF26-D3A9-74F2-1058-25EC3F74A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876E13-E3AE-4FF6-23C7-0C8F34099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C16BE-2841-4D40-B929-02C49C705E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8518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_1">
            <a:extLst>
              <a:ext uri="{FF2B5EF4-FFF2-40B4-BE49-F238E27FC236}">
                <a16:creationId xmlns:a16="http://schemas.microsoft.com/office/drawing/2014/main" id="{DA63FC79-B119-0ABB-5B6B-7B69AF4B52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9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_2">
            <a:extLst>
              <a:ext uri="{FF2B5EF4-FFF2-40B4-BE49-F238E27FC236}">
                <a16:creationId xmlns:a16="http://schemas.microsoft.com/office/drawing/2014/main" id="{BD141417-AFC4-EE46-F25B-E00BA2BC43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5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_3">
            <a:extLst>
              <a:ext uri="{FF2B5EF4-FFF2-40B4-BE49-F238E27FC236}">
                <a16:creationId xmlns:a16="http://schemas.microsoft.com/office/drawing/2014/main" id="{4D8B9F60-92E8-1D5C-4B9A-1DFC1F2B55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7628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2022-09-24T19:57:03Z</dcterms:created>
  <dcterms:modified xsi:type="dcterms:W3CDTF">2022-09-24T19:57:51Z</dcterms:modified>
</cp:coreProperties>
</file>