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60" r:id="rId4"/>
    <p:sldId id="257" r:id="rId5"/>
    <p:sldId id="264" r:id="rId6"/>
    <p:sldId id="265" r:id="rId7"/>
    <p:sldId id="266" r:id="rId8"/>
    <p:sldId id="258" r:id="rId9"/>
    <p:sldId id="263" r:id="rId10"/>
    <p:sldId id="259" r:id="rId11"/>
    <p:sldId id="267" r:id="rId12"/>
    <p:sldId id="268" r:id="rId13"/>
    <p:sldId id="269" r:id="rId14"/>
    <p:sldId id="270" r:id="rId15"/>
    <p:sldId id="271" r:id="rId16"/>
    <p:sldId id="262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2000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3" y="5890343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21C491-F370-4B45-9615-DDCC477DC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5639" y="80887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F5114945-2D6F-4BE9-9B23-28D3D053866C}"/>
              </a:ext>
            </a:extLst>
          </p:cNvPr>
          <p:cNvSpPr/>
          <p:nvPr userDrawn="1"/>
        </p:nvSpPr>
        <p:spPr>
          <a:xfrm>
            <a:off x="-92158" y="6518848"/>
            <a:ext cx="1182030" cy="371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أ.غزيل المطرفي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2CE783F-46CC-4867-AEE2-1053BA912354}"/>
              </a:ext>
            </a:extLst>
          </p:cNvPr>
          <p:cNvSpPr/>
          <p:nvPr userDrawn="1"/>
        </p:nvSpPr>
        <p:spPr>
          <a:xfrm>
            <a:off x="846749" y="877122"/>
            <a:ext cx="1102360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FC4C1A-140E-4BF4-B565-EC5D3AAB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E0EF6-EFE7-4AA0-A47E-A69D4111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E4FFEF-0A7C-44E1-A257-21F9DCC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657E65-DAE3-4E0A-9915-0B5AC5E2D34E}"/>
              </a:ext>
            </a:extLst>
          </p:cNvPr>
          <p:cNvSpPr/>
          <p:nvPr userDrawn="1"/>
        </p:nvSpPr>
        <p:spPr>
          <a:xfrm>
            <a:off x="499192" y="686458"/>
            <a:ext cx="10942523" cy="6082748"/>
          </a:xfrm>
          <a:custGeom>
            <a:avLst/>
            <a:gdLst>
              <a:gd name="connsiteX0" fmla="*/ 0 w 10942523"/>
              <a:gd name="connsiteY0" fmla="*/ 1013812 h 6082748"/>
              <a:gd name="connsiteX1" fmla="*/ 1013812 w 10942523"/>
              <a:gd name="connsiteY1" fmla="*/ 0 h 6082748"/>
              <a:gd name="connsiteX2" fmla="*/ 1340692 w 10942523"/>
              <a:gd name="connsiteY2" fmla="*/ 0 h 6082748"/>
              <a:gd name="connsiteX3" fmla="*/ 2113316 w 10942523"/>
              <a:gd name="connsiteY3" fmla="*/ 0 h 6082748"/>
              <a:gd name="connsiteX4" fmla="*/ 2529345 w 10942523"/>
              <a:gd name="connsiteY4" fmla="*/ 0 h 6082748"/>
              <a:gd name="connsiteX5" fmla="*/ 3034522 w 10942523"/>
              <a:gd name="connsiteY5" fmla="*/ 0 h 6082748"/>
              <a:gd name="connsiteX6" fmla="*/ 3361402 w 10942523"/>
              <a:gd name="connsiteY6" fmla="*/ 0 h 6082748"/>
              <a:gd name="connsiteX7" fmla="*/ 3688282 w 10942523"/>
              <a:gd name="connsiteY7" fmla="*/ 0 h 6082748"/>
              <a:gd name="connsiteX8" fmla="*/ 4104310 w 10942523"/>
              <a:gd name="connsiteY8" fmla="*/ 0 h 6082748"/>
              <a:gd name="connsiteX9" fmla="*/ 4698637 w 10942523"/>
              <a:gd name="connsiteY9" fmla="*/ 0 h 6082748"/>
              <a:gd name="connsiteX10" fmla="*/ 5292964 w 10942523"/>
              <a:gd name="connsiteY10" fmla="*/ 0 h 6082748"/>
              <a:gd name="connsiteX11" fmla="*/ 5798141 w 10942523"/>
              <a:gd name="connsiteY11" fmla="*/ 0 h 6082748"/>
              <a:gd name="connsiteX12" fmla="*/ 6481617 w 10942523"/>
              <a:gd name="connsiteY12" fmla="*/ 0 h 6082748"/>
              <a:gd name="connsiteX13" fmla="*/ 7075943 w 10942523"/>
              <a:gd name="connsiteY13" fmla="*/ 0 h 6082748"/>
              <a:gd name="connsiteX14" fmla="*/ 7759419 w 10942523"/>
              <a:gd name="connsiteY14" fmla="*/ 0 h 6082748"/>
              <a:gd name="connsiteX15" fmla="*/ 8532043 w 10942523"/>
              <a:gd name="connsiteY15" fmla="*/ 0 h 6082748"/>
              <a:gd name="connsiteX16" fmla="*/ 8858923 w 10942523"/>
              <a:gd name="connsiteY16" fmla="*/ 0 h 6082748"/>
              <a:gd name="connsiteX17" fmla="*/ 9364101 w 10942523"/>
              <a:gd name="connsiteY17" fmla="*/ 0 h 6082748"/>
              <a:gd name="connsiteX18" fmla="*/ 9928711 w 10942523"/>
              <a:gd name="connsiteY18" fmla="*/ 0 h 6082748"/>
              <a:gd name="connsiteX19" fmla="*/ 10942523 w 10942523"/>
              <a:gd name="connsiteY19" fmla="*/ 1013812 h 6082748"/>
              <a:gd name="connsiteX20" fmla="*/ 10942523 w 10942523"/>
              <a:gd name="connsiteY20" fmla="*/ 1593115 h 6082748"/>
              <a:gd name="connsiteX21" fmla="*/ 10942523 w 10942523"/>
              <a:gd name="connsiteY21" fmla="*/ 2091316 h 6082748"/>
              <a:gd name="connsiteX22" fmla="*/ 10942523 w 10942523"/>
              <a:gd name="connsiteY22" fmla="*/ 2589517 h 6082748"/>
              <a:gd name="connsiteX23" fmla="*/ 10942523 w 10942523"/>
              <a:gd name="connsiteY23" fmla="*/ 3168821 h 6082748"/>
              <a:gd name="connsiteX24" fmla="*/ 10942523 w 10942523"/>
              <a:gd name="connsiteY24" fmla="*/ 3707573 h 6082748"/>
              <a:gd name="connsiteX25" fmla="*/ 10942523 w 10942523"/>
              <a:gd name="connsiteY25" fmla="*/ 4286876 h 6082748"/>
              <a:gd name="connsiteX26" fmla="*/ 10942523 w 10942523"/>
              <a:gd name="connsiteY26" fmla="*/ 5068936 h 6082748"/>
              <a:gd name="connsiteX27" fmla="*/ 9928711 w 10942523"/>
              <a:gd name="connsiteY27" fmla="*/ 6082748 h 6082748"/>
              <a:gd name="connsiteX28" fmla="*/ 9601831 w 10942523"/>
              <a:gd name="connsiteY28" fmla="*/ 6082748 h 6082748"/>
              <a:gd name="connsiteX29" fmla="*/ 9185803 w 10942523"/>
              <a:gd name="connsiteY29" fmla="*/ 6082748 h 6082748"/>
              <a:gd name="connsiteX30" fmla="*/ 8858923 w 10942523"/>
              <a:gd name="connsiteY30" fmla="*/ 6082748 h 6082748"/>
              <a:gd name="connsiteX31" fmla="*/ 8175448 w 10942523"/>
              <a:gd name="connsiteY31" fmla="*/ 6082748 h 6082748"/>
              <a:gd name="connsiteX32" fmla="*/ 7670270 w 10942523"/>
              <a:gd name="connsiteY32" fmla="*/ 6082748 h 6082748"/>
              <a:gd name="connsiteX33" fmla="*/ 6897645 w 10942523"/>
              <a:gd name="connsiteY33" fmla="*/ 6082748 h 6082748"/>
              <a:gd name="connsiteX34" fmla="*/ 6481617 w 10942523"/>
              <a:gd name="connsiteY34" fmla="*/ 6082748 h 6082748"/>
              <a:gd name="connsiteX35" fmla="*/ 5798141 w 10942523"/>
              <a:gd name="connsiteY35" fmla="*/ 6082748 h 6082748"/>
              <a:gd name="connsiteX36" fmla="*/ 5471262 w 10942523"/>
              <a:gd name="connsiteY36" fmla="*/ 6082748 h 6082748"/>
              <a:gd name="connsiteX37" fmla="*/ 4966084 w 10942523"/>
              <a:gd name="connsiteY37" fmla="*/ 6082748 h 6082748"/>
              <a:gd name="connsiteX38" fmla="*/ 4282608 w 10942523"/>
              <a:gd name="connsiteY38" fmla="*/ 6082748 h 6082748"/>
              <a:gd name="connsiteX39" fmla="*/ 3509984 w 10942523"/>
              <a:gd name="connsiteY39" fmla="*/ 6082748 h 6082748"/>
              <a:gd name="connsiteX40" fmla="*/ 2737359 w 10942523"/>
              <a:gd name="connsiteY40" fmla="*/ 6082748 h 6082748"/>
              <a:gd name="connsiteX41" fmla="*/ 1964735 w 10942523"/>
              <a:gd name="connsiteY41" fmla="*/ 6082748 h 6082748"/>
              <a:gd name="connsiteX42" fmla="*/ 1013812 w 10942523"/>
              <a:gd name="connsiteY42" fmla="*/ 6082748 h 6082748"/>
              <a:gd name="connsiteX43" fmla="*/ 0 w 10942523"/>
              <a:gd name="connsiteY43" fmla="*/ 5068936 h 6082748"/>
              <a:gd name="connsiteX44" fmla="*/ 0 w 10942523"/>
              <a:gd name="connsiteY44" fmla="*/ 4449081 h 6082748"/>
              <a:gd name="connsiteX45" fmla="*/ 0 w 10942523"/>
              <a:gd name="connsiteY45" fmla="*/ 3991432 h 6082748"/>
              <a:gd name="connsiteX46" fmla="*/ 0 w 10942523"/>
              <a:gd name="connsiteY46" fmla="*/ 3371577 h 6082748"/>
              <a:gd name="connsiteX47" fmla="*/ 0 w 10942523"/>
              <a:gd name="connsiteY47" fmla="*/ 2913927 h 6082748"/>
              <a:gd name="connsiteX48" fmla="*/ 0 w 10942523"/>
              <a:gd name="connsiteY48" fmla="*/ 2375175 h 6082748"/>
              <a:gd name="connsiteX49" fmla="*/ 0 w 10942523"/>
              <a:gd name="connsiteY49" fmla="*/ 1714769 h 6082748"/>
              <a:gd name="connsiteX50" fmla="*/ 0 w 10942523"/>
              <a:gd name="connsiteY50" fmla="*/ 1013812 h 60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942523" h="6082748" fill="none" extrusionOk="0">
                <a:moveTo>
                  <a:pt x="0" y="1013812"/>
                </a:moveTo>
                <a:cubicBezTo>
                  <a:pt x="-18495" y="357590"/>
                  <a:pt x="372387" y="79344"/>
                  <a:pt x="1013812" y="0"/>
                </a:cubicBezTo>
                <a:cubicBezTo>
                  <a:pt x="1099465" y="-5811"/>
                  <a:pt x="1271823" y="1709"/>
                  <a:pt x="1340692" y="0"/>
                </a:cubicBezTo>
                <a:cubicBezTo>
                  <a:pt x="1409561" y="-1709"/>
                  <a:pt x="1909807" y="25558"/>
                  <a:pt x="2113316" y="0"/>
                </a:cubicBezTo>
                <a:cubicBezTo>
                  <a:pt x="2316825" y="-25558"/>
                  <a:pt x="2324273" y="41528"/>
                  <a:pt x="2529345" y="0"/>
                </a:cubicBezTo>
                <a:cubicBezTo>
                  <a:pt x="2734417" y="-41528"/>
                  <a:pt x="2788414" y="4663"/>
                  <a:pt x="3034522" y="0"/>
                </a:cubicBezTo>
                <a:cubicBezTo>
                  <a:pt x="3280630" y="-4663"/>
                  <a:pt x="3213566" y="12949"/>
                  <a:pt x="3361402" y="0"/>
                </a:cubicBezTo>
                <a:cubicBezTo>
                  <a:pt x="3509238" y="-12949"/>
                  <a:pt x="3571958" y="5657"/>
                  <a:pt x="3688282" y="0"/>
                </a:cubicBezTo>
                <a:cubicBezTo>
                  <a:pt x="3804606" y="-5657"/>
                  <a:pt x="3948388" y="14343"/>
                  <a:pt x="4104310" y="0"/>
                </a:cubicBezTo>
                <a:cubicBezTo>
                  <a:pt x="4260232" y="-14343"/>
                  <a:pt x="4430951" y="64900"/>
                  <a:pt x="4698637" y="0"/>
                </a:cubicBezTo>
                <a:cubicBezTo>
                  <a:pt x="4966323" y="-64900"/>
                  <a:pt x="5077846" y="24620"/>
                  <a:pt x="5292964" y="0"/>
                </a:cubicBezTo>
                <a:cubicBezTo>
                  <a:pt x="5508082" y="-24620"/>
                  <a:pt x="5662968" y="56261"/>
                  <a:pt x="5798141" y="0"/>
                </a:cubicBezTo>
                <a:cubicBezTo>
                  <a:pt x="5933314" y="-56261"/>
                  <a:pt x="6210802" y="17096"/>
                  <a:pt x="6481617" y="0"/>
                </a:cubicBezTo>
                <a:cubicBezTo>
                  <a:pt x="6752432" y="-17096"/>
                  <a:pt x="6857692" y="43834"/>
                  <a:pt x="7075943" y="0"/>
                </a:cubicBezTo>
                <a:cubicBezTo>
                  <a:pt x="7294194" y="-43834"/>
                  <a:pt x="7580644" y="24866"/>
                  <a:pt x="7759419" y="0"/>
                </a:cubicBezTo>
                <a:cubicBezTo>
                  <a:pt x="7938194" y="-24866"/>
                  <a:pt x="8295831" y="8781"/>
                  <a:pt x="8532043" y="0"/>
                </a:cubicBezTo>
                <a:cubicBezTo>
                  <a:pt x="8768255" y="-8781"/>
                  <a:pt x="8735954" y="20320"/>
                  <a:pt x="8858923" y="0"/>
                </a:cubicBezTo>
                <a:cubicBezTo>
                  <a:pt x="8981892" y="-20320"/>
                  <a:pt x="9135126" y="20405"/>
                  <a:pt x="9364101" y="0"/>
                </a:cubicBezTo>
                <a:cubicBezTo>
                  <a:pt x="9593076" y="-20405"/>
                  <a:pt x="9807835" y="54801"/>
                  <a:pt x="9928711" y="0"/>
                </a:cubicBezTo>
                <a:cubicBezTo>
                  <a:pt x="10472033" y="-24751"/>
                  <a:pt x="10882906" y="398738"/>
                  <a:pt x="10942523" y="1013812"/>
                </a:cubicBezTo>
                <a:cubicBezTo>
                  <a:pt x="10963667" y="1160806"/>
                  <a:pt x="10879283" y="1423801"/>
                  <a:pt x="10942523" y="1593115"/>
                </a:cubicBezTo>
                <a:cubicBezTo>
                  <a:pt x="11005763" y="1762429"/>
                  <a:pt x="10924288" y="1843447"/>
                  <a:pt x="10942523" y="2091316"/>
                </a:cubicBezTo>
                <a:cubicBezTo>
                  <a:pt x="10960758" y="2339185"/>
                  <a:pt x="10918599" y="2480299"/>
                  <a:pt x="10942523" y="2589517"/>
                </a:cubicBezTo>
                <a:cubicBezTo>
                  <a:pt x="10966447" y="2698735"/>
                  <a:pt x="10875860" y="2921743"/>
                  <a:pt x="10942523" y="3168821"/>
                </a:cubicBezTo>
                <a:cubicBezTo>
                  <a:pt x="11009186" y="3415899"/>
                  <a:pt x="10892885" y="3517400"/>
                  <a:pt x="10942523" y="3707573"/>
                </a:cubicBezTo>
                <a:cubicBezTo>
                  <a:pt x="10992161" y="3897746"/>
                  <a:pt x="10930422" y="4153547"/>
                  <a:pt x="10942523" y="4286876"/>
                </a:cubicBezTo>
                <a:cubicBezTo>
                  <a:pt x="10954624" y="4420205"/>
                  <a:pt x="10875751" y="4774806"/>
                  <a:pt x="10942523" y="5068936"/>
                </a:cubicBezTo>
                <a:cubicBezTo>
                  <a:pt x="10914990" y="5619968"/>
                  <a:pt x="10473270" y="6080738"/>
                  <a:pt x="9928711" y="6082748"/>
                </a:cubicBezTo>
                <a:cubicBezTo>
                  <a:pt x="9771471" y="6118723"/>
                  <a:pt x="9699752" y="6052808"/>
                  <a:pt x="9601831" y="6082748"/>
                </a:cubicBezTo>
                <a:cubicBezTo>
                  <a:pt x="9503910" y="6112688"/>
                  <a:pt x="9346797" y="6061583"/>
                  <a:pt x="9185803" y="6082748"/>
                </a:cubicBezTo>
                <a:cubicBezTo>
                  <a:pt x="9024809" y="6103913"/>
                  <a:pt x="8967456" y="6062649"/>
                  <a:pt x="8858923" y="6082748"/>
                </a:cubicBezTo>
                <a:cubicBezTo>
                  <a:pt x="8750390" y="6102847"/>
                  <a:pt x="8502896" y="6004648"/>
                  <a:pt x="8175448" y="6082748"/>
                </a:cubicBezTo>
                <a:cubicBezTo>
                  <a:pt x="7848000" y="6160848"/>
                  <a:pt x="7832611" y="6024372"/>
                  <a:pt x="7670270" y="6082748"/>
                </a:cubicBezTo>
                <a:cubicBezTo>
                  <a:pt x="7507929" y="6141124"/>
                  <a:pt x="7193570" y="6049210"/>
                  <a:pt x="6897645" y="6082748"/>
                </a:cubicBezTo>
                <a:cubicBezTo>
                  <a:pt x="6601720" y="6116286"/>
                  <a:pt x="6627025" y="6059531"/>
                  <a:pt x="6481617" y="6082748"/>
                </a:cubicBezTo>
                <a:cubicBezTo>
                  <a:pt x="6336209" y="6105965"/>
                  <a:pt x="6067950" y="6034745"/>
                  <a:pt x="5798141" y="6082748"/>
                </a:cubicBezTo>
                <a:cubicBezTo>
                  <a:pt x="5528332" y="6130751"/>
                  <a:pt x="5573573" y="6073280"/>
                  <a:pt x="5471262" y="6082748"/>
                </a:cubicBezTo>
                <a:cubicBezTo>
                  <a:pt x="5368951" y="6092216"/>
                  <a:pt x="5216402" y="6033233"/>
                  <a:pt x="4966084" y="6082748"/>
                </a:cubicBezTo>
                <a:cubicBezTo>
                  <a:pt x="4715766" y="6132263"/>
                  <a:pt x="4425556" y="6069870"/>
                  <a:pt x="4282608" y="6082748"/>
                </a:cubicBezTo>
                <a:cubicBezTo>
                  <a:pt x="4139660" y="6095626"/>
                  <a:pt x="3896138" y="6026598"/>
                  <a:pt x="3509984" y="6082748"/>
                </a:cubicBezTo>
                <a:cubicBezTo>
                  <a:pt x="3123830" y="6138898"/>
                  <a:pt x="2910063" y="5990591"/>
                  <a:pt x="2737359" y="6082748"/>
                </a:cubicBezTo>
                <a:cubicBezTo>
                  <a:pt x="2564655" y="6174905"/>
                  <a:pt x="2169981" y="6028975"/>
                  <a:pt x="1964735" y="6082748"/>
                </a:cubicBezTo>
                <a:cubicBezTo>
                  <a:pt x="1759489" y="6136521"/>
                  <a:pt x="1438437" y="5975815"/>
                  <a:pt x="1013812" y="6082748"/>
                </a:cubicBezTo>
                <a:cubicBezTo>
                  <a:pt x="370845" y="6018029"/>
                  <a:pt x="-55906" y="5611133"/>
                  <a:pt x="0" y="5068936"/>
                </a:cubicBezTo>
                <a:cubicBezTo>
                  <a:pt x="-71029" y="4908448"/>
                  <a:pt x="37296" y="4599326"/>
                  <a:pt x="0" y="4449081"/>
                </a:cubicBezTo>
                <a:cubicBezTo>
                  <a:pt x="-37296" y="4298836"/>
                  <a:pt x="11817" y="4104363"/>
                  <a:pt x="0" y="3991432"/>
                </a:cubicBezTo>
                <a:cubicBezTo>
                  <a:pt x="-11817" y="3878501"/>
                  <a:pt x="9282" y="3634941"/>
                  <a:pt x="0" y="3371577"/>
                </a:cubicBezTo>
                <a:cubicBezTo>
                  <a:pt x="-9282" y="3108214"/>
                  <a:pt x="34954" y="3063710"/>
                  <a:pt x="0" y="2913927"/>
                </a:cubicBezTo>
                <a:cubicBezTo>
                  <a:pt x="-34954" y="2764144"/>
                  <a:pt x="4037" y="2518205"/>
                  <a:pt x="0" y="2375175"/>
                </a:cubicBezTo>
                <a:cubicBezTo>
                  <a:pt x="-4037" y="2232145"/>
                  <a:pt x="18524" y="1973150"/>
                  <a:pt x="0" y="1714769"/>
                </a:cubicBezTo>
                <a:cubicBezTo>
                  <a:pt x="-18524" y="1456388"/>
                  <a:pt x="4603" y="1203317"/>
                  <a:pt x="0" y="1013812"/>
                </a:cubicBezTo>
                <a:close/>
              </a:path>
              <a:path w="10942523" h="6082748" stroke="0" extrusionOk="0">
                <a:moveTo>
                  <a:pt x="0" y="1013812"/>
                </a:moveTo>
                <a:cubicBezTo>
                  <a:pt x="43498" y="363892"/>
                  <a:pt x="493567" y="15929"/>
                  <a:pt x="1013812" y="0"/>
                </a:cubicBezTo>
                <a:cubicBezTo>
                  <a:pt x="1118191" y="-19334"/>
                  <a:pt x="1323318" y="29586"/>
                  <a:pt x="1518990" y="0"/>
                </a:cubicBezTo>
                <a:cubicBezTo>
                  <a:pt x="1714662" y="-29586"/>
                  <a:pt x="1695624" y="19633"/>
                  <a:pt x="1845869" y="0"/>
                </a:cubicBezTo>
                <a:cubicBezTo>
                  <a:pt x="1996114" y="-19633"/>
                  <a:pt x="2327563" y="37635"/>
                  <a:pt x="2529345" y="0"/>
                </a:cubicBezTo>
                <a:cubicBezTo>
                  <a:pt x="2731127" y="-37635"/>
                  <a:pt x="2954621" y="53534"/>
                  <a:pt x="3212820" y="0"/>
                </a:cubicBezTo>
                <a:cubicBezTo>
                  <a:pt x="3471019" y="-53534"/>
                  <a:pt x="3701118" y="59309"/>
                  <a:pt x="3985445" y="0"/>
                </a:cubicBezTo>
                <a:cubicBezTo>
                  <a:pt x="4269773" y="-59309"/>
                  <a:pt x="4322346" y="4189"/>
                  <a:pt x="4490623" y="0"/>
                </a:cubicBezTo>
                <a:cubicBezTo>
                  <a:pt x="4658900" y="-4189"/>
                  <a:pt x="5050984" y="85313"/>
                  <a:pt x="5263247" y="0"/>
                </a:cubicBezTo>
                <a:cubicBezTo>
                  <a:pt x="5475510" y="-85313"/>
                  <a:pt x="5448256" y="23514"/>
                  <a:pt x="5590127" y="0"/>
                </a:cubicBezTo>
                <a:cubicBezTo>
                  <a:pt x="5731998" y="-23514"/>
                  <a:pt x="5792453" y="27618"/>
                  <a:pt x="5917006" y="0"/>
                </a:cubicBezTo>
                <a:cubicBezTo>
                  <a:pt x="6041559" y="-27618"/>
                  <a:pt x="6287272" y="42865"/>
                  <a:pt x="6422184" y="0"/>
                </a:cubicBezTo>
                <a:cubicBezTo>
                  <a:pt x="6557096" y="-42865"/>
                  <a:pt x="6654830" y="12219"/>
                  <a:pt x="6749064" y="0"/>
                </a:cubicBezTo>
                <a:cubicBezTo>
                  <a:pt x="6843298" y="-12219"/>
                  <a:pt x="7131332" y="17667"/>
                  <a:pt x="7432539" y="0"/>
                </a:cubicBezTo>
                <a:cubicBezTo>
                  <a:pt x="7733747" y="-17667"/>
                  <a:pt x="7736473" y="55751"/>
                  <a:pt x="7937717" y="0"/>
                </a:cubicBezTo>
                <a:cubicBezTo>
                  <a:pt x="8138961" y="-55751"/>
                  <a:pt x="8457784" y="59098"/>
                  <a:pt x="8710341" y="0"/>
                </a:cubicBezTo>
                <a:cubicBezTo>
                  <a:pt x="8962898" y="-59098"/>
                  <a:pt x="9016804" y="49349"/>
                  <a:pt x="9215519" y="0"/>
                </a:cubicBezTo>
                <a:cubicBezTo>
                  <a:pt x="9414234" y="-49349"/>
                  <a:pt x="9783997" y="57266"/>
                  <a:pt x="9928711" y="0"/>
                </a:cubicBezTo>
                <a:cubicBezTo>
                  <a:pt x="10593317" y="-25727"/>
                  <a:pt x="10903450" y="477157"/>
                  <a:pt x="10942523" y="1013812"/>
                </a:cubicBezTo>
                <a:cubicBezTo>
                  <a:pt x="10994995" y="1153040"/>
                  <a:pt x="10876759" y="1345516"/>
                  <a:pt x="10942523" y="1674218"/>
                </a:cubicBezTo>
                <a:cubicBezTo>
                  <a:pt x="11008287" y="2002920"/>
                  <a:pt x="10884647" y="2147262"/>
                  <a:pt x="10942523" y="2294073"/>
                </a:cubicBezTo>
                <a:cubicBezTo>
                  <a:pt x="11000399" y="2440885"/>
                  <a:pt x="10906078" y="2706725"/>
                  <a:pt x="10942523" y="2954478"/>
                </a:cubicBezTo>
                <a:cubicBezTo>
                  <a:pt x="10978968" y="3202231"/>
                  <a:pt x="10929495" y="3255410"/>
                  <a:pt x="10942523" y="3452679"/>
                </a:cubicBezTo>
                <a:cubicBezTo>
                  <a:pt x="10955551" y="3649948"/>
                  <a:pt x="10897820" y="3708542"/>
                  <a:pt x="10942523" y="3950880"/>
                </a:cubicBezTo>
                <a:cubicBezTo>
                  <a:pt x="10987226" y="4193218"/>
                  <a:pt x="10910970" y="4276716"/>
                  <a:pt x="10942523" y="4449081"/>
                </a:cubicBezTo>
                <a:cubicBezTo>
                  <a:pt x="10974076" y="4621446"/>
                  <a:pt x="10888621" y="4866842"/>
                  <a:pt x="10942523" y="5068936"/>
                </a:cubicBezTo>
                <a:cubicBezTo>
                  <a:pt x="10873044" y="5706725"/>
                  <a:pt x="10447215" y="6011896"/>
                  <a:pt x="9928711" y="6082748"/>
                </a:cubicBezTo>
                <a:cubicBezTo>
                  <a:pt x="9746273" y="6145487"/>
                  <a:pt x="9586170" y="6012987"/>
                  <a:pt x="9245235" y="6082748"/>
                </a:cubicBezTo>
                <a:cubicBezTo>
                  <a:pt x="8904300" y="6152509"/>
                  <a:pt x="8840061" y="6030379"/>
                  <a:pt x="8561760" y="6082748"/>
                </a:cubicBezTo>
                <a:cubicBezTo>
                  <a:pt x="8283459" y="6135117"/>
                  <a:pt x="8251992" y="6042801"/>
                  <a:pt x="7967433" y="6082748"/>
                </a:cubicBezTo>
                <a:cubicBezTo>
                  <a:pt x="7682874" y="6122695"/>
                  <a:pt x="7524667" y="6031088"/>
                  <a:pt x="7283958" y="6082748"/>
                </a:cubicBezTo>
                <a:cubicBezTo>
                  <a:pt x="7043250" y="6134408"/>
                  <a:pt x="7109318" y="6045464"/>
                  <a:pt x="6957078" y="6082748"/>
                </a:cubicBezTo>
                <a:cubicBezTo>
                  <a:pt x="6804838" y="6120032"/>
                  <a:pt x="6540957" y="6073796"/>
                  <a:pt x="6184453" y="6082748"/>
                </a:cubicBezTo>
                <a:cubicBezTo>
                  <a:pt x="5827949" y="6091700"/>
                  <a:pt x="5710319" y="6005644"/>
                  <a:pt x="5411829" y="6082748"/>
                </a:cubicBezTo>
                <a:cubicBezTo>
                  <a:pt x="5113339" y="6159852"/>
                  <a:pt x="5118856" y="6053933"/>
                  <a:pt x="4995800" y="6082748"/>
                </a:cubicBezTo>
                <a:cubicBezTo>
                  <a:pt x="4872744" y="6111563"/>
                  <a:pt x="4450087" y="6020663"/>
                  <a:pt x="4223176" y="6082748"/>
                </a:cubicBezTo>
                <a:cubicBezTo>
                  <a:pt x="3996265" y="6144833"/>
                  <a:pt x="3777894" y="6029726"/>
                  <a:pt x="3539700" y="6082748"/>
                </a:cubicBezTo>
                <a:cubicBezTo>
                  <a:pt x="3301506" y="6135770"/>
                  <a:pt x="3264679" y="6076016"/>
                  <a:pt x="3123671" y="6082748"/>
                </a:cubicBezTo>
                <a:cubicBezTo>
                  <a:pt x="2982663" y="6089480"/>
                  <a:pt x="2813334" y="6036156"/>
                  <a:pt x="2618494" y="6082748"/>
                </a:cubicBezTo>
                <a:cubicBezTo>
                  <a:pt x="2423654" y="6129340"/>
                  <a:pt x="2336442" y="6042329"/>
                  <a:pt x="2202465" y="6082748"/>
                </a:cubicBezTo>
                <a:cubicBezTo>
                  <a:pt x="2068488" y="6123167"/>
                  <a:pt x="1736317" y="6021771"/>
                  <a:pt x="1518990" y="6082748"/>
                </a:cubicBezTo>
                <a:cubicBezTo>
                  <a:pt x="1301663" y="6143725"/>
                  <a:pt x="1125739" y="6052395"/>
                  <a:pt x="1013812" y="6082748"/>
                </a:cubicBezTo>
                <a:cubicBezTo>
                  <a:pt x="485992" y="6096089"/>
                  <a:pt x="-56396" y="5740995"/>
                  <a:pt x="0" y="5068936"/>
                </a:cubicBezTo>
                <a:cubicBezTo>
                  <a:pt x="-22090" y="4868116"/>
                  <a:pt x="37893" y="4774715"/>
                  <a:pt x="0" y="4611286"/>
                </a:cubicBezTo>
                <a:cubicBezTo>
                  <a:pt x="-37893" y="4447857"/>
                  <a:pt x="32834" y="4199739"/>
                  <a:pt x="0" y="3950880"/>
                </a:cubicBezTo>
                <a:cubicBezTo>
                  <a:pt x="-32834" y="3702021"/>
                  <a:pt x="24631" y="3604044"/>
                  <a:pt x="0" y="3493231"/>
                </a:cubicBezTo>
                <a:cubicBezTo>
                  <a:pt x="-24631" y="3382418"/>
                  <a:pt x="42418" y="3240999"/>
                  <a:pt x="0" y="3035581"/>
                </a:cubicBezTo>
                <a:cubicBezTo>
                  <a:pt x="-42418" y="2830163"/>
                  <a:pt x="56528" y="2590394"/>
                  <a:pt x="0" y="2375175"/>
                </a:cubicBezTo>
                <a:cubicBezTo>
                  <a:pt x="-56528" y="2159956"/>
                  <a:pt x="8821" y="1922966"/>
                  <a:pt x="0" y="1795872"/>
                </a:cubicBezTo>
                <a:cubicBezTo>
                  <a:pt x="-8821" y="1668778"/>
                  <a:pt x="52102" y="1349235"/>
                  <a:pt x="0" y="1013812"/>
                </a:cubicBezTo>
                <a:close/>
              </a:path>
            </a:pathLst>
          </a:custGeom>
          <a:solidFill>
            <a:srgbClr val="B4C7E7">
              <a:alpha val="69804"/>
            </a:srgb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علامة الجمع 18">
            <a:extLst>
              <a:ext uri="{FF2B5EF4-FFF2-40B4-BE49-F238E27FC236}">
                <a16:creationId xmlns:a16="http://schemas.microsoft.com/office/drawing/2014/main" id="{88E64AC1-2329-4423-899C-8D57976623DB}"/>
              </a:ext>
            </a:extLst>
          </p:cNvPr>
          <p:cNvSpPr/>
          <p:nvPr userDrawn="1"/>
        </p:nvSpPr>
        <p:spPr>
          <a:xfrm>
            <a:off x="10993390" y="780455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275328 w 720000"/>
              <a:gd name="connsiteY1" fmla="*/ 275328 h 720000"/>
              <a:gd name="connsiteX2" fmla="*/ 275328 w 720000"/>
              <a:gd name="connsiteY2" fmla="*/ 95436 h 720000"/>
              <a:gd name="connsiteX3" fmla="*/ 444672 w 720000"/>
              <a:gd name="connsiteY3" fmla="*/ 95436 h 720000"/>
              <a:gd name="connsiteX4" fmla="*/ 444672 w 720000"/>
              <a:gd name="connsiteY4" fmla="*/ 275328 h 720000"/>
              <a:gd name="connsiteX5" fmla="*/ 624564 w 720000"/>
              <a:gd name="connsiteY5" fmla="*/ 275328 h 720000"/>
              <a:gd name="connsiteX6" fmla="*/ 624564 w 720000"/>
              <a:gd name="connsiteY6" fmla="*/ 444672 h 720000"/>
              <a:gd name="connsiteX7" fmla="*/ 444672 w 720000"/>
              <a:gd name="connsiteY7" fmla="*/ 444672 h 720000"/>
              <a:gd name="connsiteX8" fmla="*/ 444672 w 720000"/>
              <a:gd name="connsiteY8" fmla="*/ 624564 h 720000"/>
              <a:gd name="connsiteX9" fmla="*/ 275328 w 720000"/>
              <a:gd name="connsiteY9" fmla="*/ 624564 h 720000"/>
              <a:gd name="connsiteX10" fmla="*/ 275328 w 720000"/>
              <a:gd name="connsiteY10" fmla="*/ 444672 h 720000"/>
              <a:gd name="connsiteX11" fmla="*/ 95436 w 720000"/>
              <a:gd name="connsiteY11" fmla="*/ 444672 h 720000"/>
              <a:gd name="connsiteX12" fmla="*/ 95436 w 720000"/>
              <a:gd name="connsiteY12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141776" y="273079"/>
                  <a:pt x="234495" y="288306"/>
                  <a:pt x="275328" y="275328"/>
                </a:cubicBezTo>
                <a:cubicBezTo>
                  <a:pt x="258385" y="186657"/>
                  <a:pt x="296247" y="161066"/>
                  <a:pt x="275328" y="95436"/>
                </a:cubicBezTo>
                <a:cubicBezTo>
                  <a:pt x="315772" y="87417"/>
                  <a:pt x="409096" y="98531"/>
                  <a:pt x="444672" y="95436"/>
                </a:cubicBezTo>
                <a:cubicBezTo>
                  <a:pt x="459512" y="162132"/>
                  <a:pt x="444508" y="210232"/>
                  <a:pt x="444672" y="275328"/>
                </a:cubicBezTo>
                <a:cubicBezTo>
                  <a:pt x="517992" y="263379"/>
                  <a:pt x="547832" y="287747"/>
                  <a:pt x="624564" y="275328"/>
                </a:cubicBezTo>
                <a:cubicBezTo>
                  <a:pt x="643370" y="337876"/>
                  <a:pt x="616392" y="397921"/>
                  <a:pt x="624564" y="444672"/>
                </a:cubicBezTo>
                <a:cubicBezTo>
                  <a:pt x="573884" y="450670"/>
                  <a:pt x="487807" y="427564"/>
                  <a:pt x="444672" y="444672"/>
                </a:cubicBezTo>
                <a:cubicBezTo>
                  <a:pt x="445900" y="533161"/>
                  <a:pt x="426442" y="537165"/>
                  <a:pt x="444672" y="624564"/>
                </a:cubicBezTo>
                <a:cubicBezTo>
                  <a:pt x="362005" y="636877"/>
                  <a:pt x="315677" y="613791"/>
                  <a:pt x="275328" y="624564"/>
                </a:cubicBezTo>
                <a:cubicBezTo>
                  <a:pt x="258908" y="576908"/>
                  <a:pt x="291491" y="511274"/>
                  <a:pt x="275328" y="444672"/>
                </a:cubicBezTo>
                <a:cubicBezTo>
                  <a:pt x="185832" y="465765"/>
                  <a:pt x="174759" y="437697"/>
                  <a:pt x="95436" y="444672"/>
                </a:cubicBezTo>
                <a:cubicBezTo>
                  <a:pt x="84863" y="368370"/>
                  <a:pt x="101101" y="354134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166337" y="264925"/>
                  <a:pt x="201048" y="277683"/>
                  <a:pt x="275328" y="275328"/>
                </a:cubicBezTo>
                <a:cubicBezTo>
                  <a:pt x="261798" y="210645"/>
                  <a:pt x="277399" y="160265"/>
                  <a:pt x="275328" y="95436"/>
                </a:cubicBezTo>
                <a:cubicBezTo>
                  <a:pt x="357609" y="92125"/>
                  <a:pt x="384713" y="98227"/>
                  <a:pt x="444672" y="95436"/>
                </a:cubicBezTo>
                <a:cubicBezTo>
                  <a:pt x="458422" y="148695"/>
                  <a:pt x="425986" y="230478"/>
                  <a:pt x="444672" y="275328"/>
                </a:cubicBezTo>
                <a:cubicBezTo>
                  <a:pt x="494385" y="257685"/>
                  <a:pt x="577184" y="288152"/>
                  <a:pt x="624564" y="275328"/>
                </a:cubicBezTo>
                <a:cubicBezTo>
                  <a:pt x="640165" y="323900"/>
                  <a:pt x="610814" y="376830"/>
                  <a:pt x="624564" y="444672"/>
                </a:cubicBezTo>
                <a:cubicBezTo>
                  <a:pt x="575341" y="466116"/>
                  <a:pt x="517801" y="442798"/>
                  <a:pt x="444672" y="444672"/>
                </a:cubicBezTo>
                <a:cubicBezTo>
                  <a:pt x="457768" y="504516"/>
                  <a:pt x="430245" y="550192"/>
                  <a:pt x="444672" y="624564"/>
                </a:cubicBezTo>
                <a:cubicBezTo>
                  <a:pt x="375109" y="643287"/>
                  <a:pt x="316215" y="613830"/>
                  <a:pt x="275328" y="624564"/>
                </a:cubicBezTo>
                <a:cubicBezTo>
                  <a:pt x="272152" y="549839"/>
                  <a:pt x="285708" y="517986"/>
                  <a:pt x="275328" y="444672"/>
                </a:cubicBezTo>
                <a:cubicBezTo>
                  <a:pt x="197995" y="447153"/>
                  <a:pt x="179942" y="424147"/>
                  <a:pt x="95436" y="444672"/>
                </a:cubicBezTo>
                <a:cubicBezTo>
                  <a:pt x="76233" y="390097"/>
                  <a:pt x="101934" y="336548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01611133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علامة الضرب 19">
            <a:extLst>
              <a:ext uri="{FF2B5EF4-FFF2-40B4-BE49-F238E27FC236}">
                <a16:creationId xmlns:a16="http://schemas.microsoft.com/office/drawing/2014/main" id="{F216D8B8-F0E2-4511-913D-22163E48297B}"/>
              </a:ext>
            </a:extLst>
          </p:cNvPr>
          <p:cNvSpPr/>
          <p:nvPr userDrawn="1"/>
        </p:nvSpPr>
        <p:spPr>
          <a:xfrm>
            <a:off x="11081715" y="1936571"/>
            <a:ext cx="720000" cy="720000"/>
          </a:xfrm>
          <a:custGeom>
            <a:avLst/>
            <a:gdLst>
              <a:gd name="connsiteX0" fmla="*/ 113054 w 720000"/>
              <a:gd name="connsiteY0" fmla="*/ 232798 h 720000"/>
              <a:gd name="connsiteX1" fmla="*/ 232798 w 720000"/>
              <a:gd name="connsiteY1" fmla="*/ 113054 h 720000"/>
              <a:gd name="connsiteX2" fmla="*/ 360000 w 720000"/>
              <a:gd name="connsiteY2" fmla="*/ 240256 h 720000"/>
              <a:gd name="connsiteX3" fmla="*/ 487202 w 720000"/>
              <a:gd name="connsiteY3" fmla="*/ 113054 h 720000"/>
              <a:gd name="connsiteX4" fmla="*/ 606946 w 720000"/>
              <a:gd name="connsiteY4" fmla="*/ 232798 h 720000"/>
              <a:gd name="connsiteX5" fmla="*/ 479744 w 720000"/>
              <a:gd name="connsiteY5" fmla="*/ 360000 h 720000"/>
              <a:gd name="connsiteX6" fmla="*/ 606946 w 720000"/>
              <a:gd name="connsiteY6" fmla="*/ 487202 h 720000"/>
              <a:gd name="connsiteX7" fmla="*/ 487202 w 720000"/>
              <a:gd name="connsiteY7" fmla="*/ 606946 h 720000"/>
              <a:gd name="connsiteX8" fmla="*/ 360000 w 720000"/>
              <a:gd name="connsiteY8" fmla="*/ 479744 h 720000"/>
              <a:gd name="connsiteX9" fmla="*/ 232798 w 720000"/>
              <a:gd name="connsiteY9" fmla="*/ 606946 h 720000"/>
              <a:gd name="connsiteX10" fmla="*/ 113054 w 720000"/>
              <a:gd name="connsiteY10" fmla="*/ 487202 h 720000"/>
              <a:gd name="connsiteX11" fmla="*/ 240256 w 720000"/>
              <a:gd name="connsiteY11" fmla="*/ 360000 h 720000"/>
              <a:gd name="connsiteX12" fmla="*/ 113054 w 720000"/>
              <a:gd name="connsiteY12" fmla="*/ 23279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113054" y="232798"/>
                </a:moveTo>
                <a:cubicBezTo>
                  <a:pt x="142806" y="194017"/>
                  <a:pt x="203983" y="168022"/>
                  <a:pt x="232798" y="113054"/>
                </a:cubicBezTo>
                <a:cubicBezTo>
                  <a:pt x="276239" y="130361"/>
                  <a:pt x="297699" y="198474"/>
                  <a:pt x="360000" y="240256"/>
                </a:cubicBezTo>
                <a:cubicBezTo>
                  <a:pt x="376767" y="203080"/>
                  <a:pt x="439199" y="186674"/>
                  <a:pt x="487202" y="113054"/>
                </a:cubicBezTo>
                <a:cubicBezTo>
                  <a:pt x="549190" y="150428"/>
                  <a:pt x="568325" y="214929"/>
                  <a:pt x="606946" y="232798"/>
                </a:cubicBezTo>
                <a:cubicBezTo>
                  <a:pt x="571656" y="296229"/>
                  <a:pt x="505047" y="328409"/>
                  <a:pt x="479744" y="360000"/>
                </a:cubicBezTo>
                <a:cubicBezTo>
                  <a:pt x="551095" y="405068"/>
                  <a:pt x="545374" y="428998"/>
                  <a:pt x="606946" y="487202"/>
                </a:cubicBezTo>
                <a:cubicBezTo>
                  <a:pt x="590594" y="524034"/>
                  <a:pt x="511261" y="555492"/>
                  <a:pt x="487202" y="606946"/>
                </a:cubicBezTo>
                <a:cubicBezTo>
                  <a:pt x="431416" y="561482"/>
                  <a:pt x="427663" y="526990"/>
                  <a:pt x="360000" y="479744"/>
                </a:cubicBezTo>
                <a:cubicBezTo>
                  <a:pt x="317300" y="543482"/>
                  <a:pt x="258708" y="551922"/>
                  <a:pt x="232798" y="606946"/>
                </a:cubicBezTo>
                <a:cubicBezTo>
                  <a:pt x="198904" y="591290"/>
                  <a:pt x="161998" y="517219"/>
                  <a:pt x="113054" y="487202"/>
                </a:cubicBezTo>
                <a:cubicBezTo>
                  <a:pt x="173027" y="422924"/>
                  <a:pt x="190263" y="424225"/>
                  <a:pt x="240256" y="360000"/>
                </a:cubicBezTo>
                <a:cubicBezTo>
                  <a:pt x="176689" y="315175"/>
                  <a:pt x="177859" y="291270"/>
                  <a:pt x="113054" y="232798"/>
                </a:cubicBezTo>
                <a:close/>
              </a:path>
              <a:path w="720000" h="720000" stroke="0" extrusionOk="0">
                <a:moveTo>
                  <a:pt x="113054" y="232798"/>
                </a:moveTo>
                <a:cubicBezTo>
                  <a:pt x="156390" y="162460"/>
                  <a:pt x="193666" y="176563"/>
                  <a:pt x="232798" y="113054"/>
                </a:cubicBezTo>
                <a:cubicBezTo>
                  <a:pt x="306861" y="156848"/>
                  <a:pt x="318137" y="217474"/>
                  <a:pt x="360000" y="240256"/>
                </a:cubicBezTo>
                <a:cubicBezTo>
                  <a:pt x="404614" y="195142"/>
                  <a:pt x="455876" y="148921"/>
                  <a:pt x="487202" y="113054"/>
                </a:cubicBezTo>
                <a:cubicBezTo>
                  <a:pt x="546624" y="145829"/>
                  <a:pt x="569302" y="213403"/>
                  <a:pt x="606946" y="232798"/>
                </a:cubicBezTo>
                <a:cubicBezTo>
                  <a:pt x="569505" y="288468"/>
                  <a:pt x="503480" y="307290"/>
                  <a:pt x="479744" y="360000"/>
                </a:cubicBezTo>
                <a:cubicBezTo>
                  <a:pt x="514271" y="388600"/>
                  <a:pt x="544162" y="451202"/>
                  <a:pt x="606946" y="487202"/>
                </a:cubicBezTo>
                <a:cubicBezTo>
                  <a:pt x="573693" y="543700"/>
                  <a:pt x="531837" y="536245"/>
                  <a:pt x="487202" y="606946"/>
                </a:cubicBezTo>
                <a:cubicBezTo>
                  <a:pt x="421901" y="554081"/>
                  <a:pt x="406813" y="504106"/>
                  <a:pt x="360000" y="479744"/>
                </a:cubicBezTo>
                <a:cubicBezTo>
                  <a:pt x="322508" y="544093"/>
                  <a:pt x="282824" y="539395"/>
                  <a:pt x="232798" y="606946"/>
                </a:cubicBezTo>
                <a:cubicBezTo>
                  <a:pt x="191824" y="570468"/>
                  <a:pt x="176269" y="541910"/>
                  <a:pt x="113054" y="487202"/>
                </a:cubicBezTo>
                <a:cubicBezTo>
                  <a:pt x="132402" y="446851"/>
                  <a:pt x="212027" y="399913"/>
                  <a:pt x="240256" y="360000"/>
                </a:cubicBezTo>
                <a:cubicBezTo>
                  <a:pt x="194950" y="331162"/>
                  <a:pt x="158749" y="248577"/>
                  <a:pt x="113054" y="23279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583597328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علامة القسمة 20">
            <a:extLst>
              <a:ext uri="{FF2B5EF4-FFF2-40B4-BE49-F238E27FC236}">
                <a16:creationId xmlns:a16="http://schemas.microsoft.com/office/drawing/2014/main" id="{5FDDBC2A-C8B6-4F91-BFD3-9AC0F485186B}"/>
              </a:ext>
            </a:extLst>
          </p:cNvPr>
          <p:cNvSpPr/>
          <p:nvPr userDrawn="1"/>
        </p:nvSpPr>
        <p:spPr>
          <a:xfrm>
            <a:off x="11081715" y="2672734"/>
            <a:ext cx="720000" cy="720000"/>
          </a:xfrm>
          <a:custGeom>
            <a:avLst/>
            <a:gdLst>
              <a:gd name="connsiteX0" fmla="*/ 360000 w 720000"/>
              <a:gd name="connsiteY0" fmla="*/ 84888 h 720000"/>
              <a:gd name="connsiteX1" fmla="*/ 444672 w 720000"/>
              <a:gd name="connsiteY1" fmla="*/ 169560 h 720000"/>
              <a:gd name="connsiteX2" fmla="*/ 360000 w 720000"/>
              <a:gd name="connsiteY2" fmla="*/ 254232 h 720000"/>
              <a:gd name="connsiteX3" fmla="*/ 275328 w 720000"/>
              <a:gd name="connsiteY3" fmla="*/ 169560 h 720000"/>
              <a:gd name="connsiteX4" fmla="*/ 360000 w 720000"/>
              <a:gd name="connsiteY4" fmla="*/ 84888 h 720000"/>
              <a:gd name="connsiteX5" fmla="*/ 360000 w 720000"/>
              <a:gd name="connsiteY5" fmla="*/ 635112 h 720000"/>
              <a:gd name="connsiteX6" fmla="*/ 275328 w 720000"/>
              <a:gd name="connsiteY6" fmla="*/ 550440 h 720000"/>
              <a:gd name="connsiteX7" fmla="*/ 360000 w 720000"/>
              <a:gd name="connsiteY7" fmla="*/ 465768 h 720000"/>
              <a:gd name="connsiteX8" fmla="*/ 444672 w 720000"/>
              <a:gd name="connsiteY8" fmla="*/ 550440 h 720000"/>
              <a:gd name="connsiteX9" fmla="*/ 360000 w 720000"/>
              <a:gd name="connsiteY9" fmla="*/ 635112 h 720000"/>
              <a:gd name="connsiteX10" fmla="*/ 95436 w 720000"/>
              <a:gd name="connsiteY10" fmla="*/ 275328 h 720000"/>
              <a:gd name="connsiteX11" fmla="*/ 624564 w 720000"/>
              <a:gd name="connsiteY11" fmla="*/ 275328 h 720000"/>
              <a:gd name="connsiteX12" fmla="*/ 624564 w 720000"/>
              <a:gd name="connsiteY12" fmla="*/ 444672 h 720000"/>
              <a:gd name="connsiteX13" fmla="*/ 95436 w 720000"/>
              <a:gd name="connsiteY13" fmla="*/ 444672 h 720000"/>
              <a:gd name="connsiteX14" fmla="*/ 95436 w 720000"/>
              <a:gd name="connsiteY1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00" h="720000" fill="none" extrusionOk="0">
                <a:moveTo>
                  <a:pt x="360000" y="84888"/>
                </a:moveTo>
                <a:cubicBezTo>
                  <a:pt x="404982" y="80557"/>
                  <a:pt x="446242" y="124503"/>
                  <a:pt x="444672" y="169560"/>
                </a:cubicBezTo>
                <a:cubicBezTo>
                  <a:pt x="445014" y="219792"/>
                  <a:pt x="414192" y="259404"/>
                  <a:pt x="360000" y="254232"/>
                </a:cubicBezTo>
                <a:cubicBezTo>
                  <a:pt x="310532" y="250278"/>
                  <a:pt x="286727" y="219057"/>
                  <a:pt x="275328" y="169560"/>
                </a:cubicBezTo>
                <a:cubicBezTo>
                  <a:pt x="280820" y="126837"/>
                  <a:pt x="311905" y="81900"/>
                  <a:pt x="360000" y="84888"/>
                </a:cubicBezTo>
                <a:close/>
                <a:moveTo>
                  <a:pt x="360000" y="635112"/>
                </a:moveTo>
                <a:cubicBezTo>
                  <a:pt x="310495" y="627105"/>
                  <a:pt x="281814" y="594344"/>
                  <a:pt x="275328" y="550440"/>
                </a:cubicBezTo>
                <a:cubicBezTo>
                  <a:pt x="276608" y="494796"/>
                  <a:pt x="304332" y="464510"/>
                  <a:pt x="360000" y="465768"/>
                </a:cubicBezTo>
                <a:cubicBezTo>
                  <a:pt x="398525" y="472330"/>
                  <a:pt x="438998" y="511398"/>
                  <a:pt x="444672" y="550440"/>
                </a:cubicBezTo>
                <a:cubicBezTo>
                  <a:pt x="437496" y="592476"/>
                  <a:pt x="409986" y="638710"/>
                  <a:pt x="360000" y="635112"/>
                </a:cubicBezTo>
                <a:close/>
                <a:moveTo>
                  <a:pt x="95436" y="275328"/>
                </a:moveTo>
                <a:cubicBezTo>
                  <a:pt x="317060" y="217895"/>
                  <a:pt x="459875" y="309830"/>
                  <a:pt x="624564" y="275328"/>
                </a:cubicBezTo>
                <a:cubicBezTo>
                  <a:pt x="627103" y="357129"/>
                  <a:pt x="614555" y="361231"/>
                  <a:pt x="624564" y="444672"/>
                </a:cubicBezTo>
                <a:cubicBezTo>
                  <a:pt x="409970" y="470789"/>
                  <a:pt x="261676" y="425917"/>
                  <a:pt x="95436" y="444672"/>
                </a:cubicBezTo>
                <a:cubicBezTo>
                  <a:pt x="76599" y="368093"/>
                  <a:pt x="102433" y="353904"/>
                  <a:pt x="95436" y="275328"/>
                </a:cubicBezTo>
                <a:close/>
              </a:path>
              <a:path w="720000" h="720000" stroke="0" extrusionOk="0">
                <a:moveTo>
                  <a:pt x="360000" y="84888"/>
                </a:moveTo>
                <a:cubicBezTo>
                  <a:pt x="417991" y="87442"/>
                  <a:pt x="445526" y="122180"/>
                  <a:pt x="444672" y="169560"/>
                </a:cubicBezTo>
                <a:cubicBezTo>
                  <a:pt x="451864" y="210592"/>
                  <a:pt x="401658" y="245628"/>
                  <a:pt x="360000" y="254232"/>
                </a:cubicBezTo>
                <a:cubicBezTo>
                  <a:pt x="312419" y="263868"/>
                  <a:pt x="285768" y="218010"/>
                  <a:pt x="275328" y="169560"/>
                </a:cubicBezTo>
                <a:cubicBezTo>
                  <a:pt x="280510" y="131750"/>
                  <a:pt x="318966" y="97037"/>
                  <a:pt x="360000" y="84888"/>
                </a:cubicBezTo>
                <a:close/>
                <a:moveTo>
                  <a:pt x="360000" y="635112"/>
                </a:moveTo>
                <a:cubicBezTo>
                  <a:pt x="310756" y="632558"/>
                  <a:pt x="279360" y="600682"/>
                  <a:pt x="275328" y="550440"/>
                </a:cubicBezTo>
                <a:cubicBezTo>
                  <a:pt x="284972" y="503204"/>
                  <a:pt x="318853" y="471089"/>
                  <a:pt x="360000" y="465768"/>
                </a:cubicBezTo>
                <a:cubicBezTo>
                  <a:pt x="408673" y="469350"/>
                  <a:pt x="438384" y="512169"/>
                  <a:pt x="444672" y="550440"/>
                </a:cubicBezTo>
                <a:cubicBezTo>
                  <a:pt x="440310" y="601818"/>
                  <a:pt x="399914" y="637454"/>
                  <a:pt x="360000" y="635112"/>
                </a:cubicBezTo>
                <a:close/>
                <a:moveTo>
                  <a:pt x="95436" y="275328"/>
                </a:moveTo>
                <a:cubicBezTo>
                  <a:pt x="262374" y="273840"/>
                  <a:pt x="435249" y="311513"/>
                  <a:pt x="624564" y="275328"/>
                </a:cubicBezTo>
                <a:cubicBezTo>
                  <a:pt x="626821" y="315069"/>
                  <a:pt x="621967" y="381499"/>
                  <a:pt x="624564" y="444672"/>
                </a:cubicBezTo>
                <a:cubicBezTo>
                  <a:pt x="393048" y="472559"/>
                  <a:pt x="217327" y="382627"/>
                  <a:pt x="95436" y="444672"/>
                </a:cubicBezTo>
                <a:cubicBezTo>
                  <a:pt x="83083" y="371004"/>
                  <a:pt x="115638" y="315632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850806404">
                  <a:prstGeom prst="mathDivid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A7634934-0681-4BA4-A987-92C99AE826B6}"/>
              </a:ext>
            </a:extLst>
          </p:cNvPr>
          <p:cNvSpPr/>
          <p:nvPr userDrawn="1"/>
        </p:nvSpPr>
        <p:spPr>
          <a:xfrm>
            <a:off x="11081715" y="1378996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624564 w 720000"/>
              <a:gd name="connsiteY1" fmla="*/ 275328 h 720000"/>
              <a:gd name="connsiteX2" fmla="*/ 624564 w 720000"/>
              <a:gd name="connsiteY2" fmla="*/ 444672 h 720000"/>
              <a:gd name="connsiteX3" fmla="*/ 95436 w 720000"/>
              <a:gd name="connsiteY3" fmla="*/ 444672 h 720000"/>
              <a:gd name="connsiteX4" fmla="*/ 95436 w 720000"/>
              <a:gd name="connsiteY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262186" y="214755"/>
                  <a:pt x="441278" y="332314"/>
                  <a:pt x="624564" y="275328"/>
                </a:cubicBezTo>
                <a:cubicBezTo>
                  <a:pt x="629507" y="337615"/>
                  <a:pt x="606111" y="404257"/>
                  <a:pt x="624564" y="444672"/>
                </a:cubicBezTo>
                <a:cubicBezTo>
                  <a:pt x="385134" y="477276"/>
                  <a:pt x="334838" y="441711"/>
                  <a:pt x="95436" y="444672"/>
                </a:cubicBezTo>
                <a:cubicBezTo>
                  <a:pt x="77091" y="392020"/>
                  <a:pt x="107370" y="336895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254040" y="219944"/>
                  <a:pt x="489757" y="284213"/>
                  <a:pt x="624564" y="275328"/>
                </a:cubicBezTo>
                <a:cubicBezTo>
                  <a:pt x="631096" y="321188"/>
                  <a:pt x="613087" y="381656"/>
                  <a:pt x="624564" y="444672"/>
                </a:cubicBezTo>
                <a:cubicBezTo>
                  <a:pt x="412040" y="449945"/>
                  <a:pt x="233131" y="383877"/>
                  <a:pt x="95436" y="444672"/>
                </a:cubicBezTo>
                <a:cubicBezTo>
                  <a:pt x="84553" y="399415"/>
                  <a:pt x="98439" y="321185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060902189">
                  <a:prstGeom prst="mathMin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E2DE423-6EB2-4A9F-89C6-29A9D0A0D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9081"/>
            <a:ext cx="1246873" cy="8151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182042E-E558-4000-AC5B-E2B10BBAC275}"/>
              </a:ext>
            </a:extLst>
          </p:cNvPr>
          <p:cNvSpPr/>
          <p:nvPr userDrawn="1"/>
        </p:nvSpPr>
        <p:spPr>
          <a:xfrm>
            <a:off x="838200" y="136525"/>
            <a:ext cx="2817208" cy="468000"/>
          </a:xfrm>
          <a:custGeom>
            <a:avLst/>
            <a:gdLst>
              <a:gd name="connsiteX0" fmla="*/ 0 w 2817208"/>
              <a:gd name="connsiteY0" fmla="*/ 78002 h 468000"/>
              <a:gd name="connsiteX1" fmla="*/ 78002 w 2817208"/>
              <a:gd name="connsiteY1" fmla="*/ 0 h 468000"/>
              <a:gd name="connsiteX2" fmla="*/ 636855 w 2817208"/>
              <a:gd name="connsiteY2" fmla="*/ 0 h 468000"/>
              <a:gd name="connsiteX3" fmla="*/ 1115872 w 2817208"/>
              <a:gd name="connsiteY3" fmla="*/ 0 h 468000"/>
              <a:gd name="connsiteX4" fmla="*/ 1594888 w 2817208"/>
              <a:gd name="connsiteY4" fmla="*/ 0 h 468000"/>
              <a:gd name="connsiteX5" fmla="*/ 2073905 w 2817208"/>
              <a:gd name="connsiteY5" fmla="*/ 0 h 468000"/>
              <a:gd name="connsiteX6" fmla="*/ 2739206 w 2817208"/>
              <a:gd name="connsiteY6" fmla="*/ 0 h 468000"/>
              <a:gd name="connsiteX7" fmla="*/ 2817208 w 2817208"/>
              <a:gd name="connsiteY7" fmla="*/ 78002 h 468000"/>
              <a:gd name="connsiteX8" fmla="*/ 2817208 w 2817208"/>
              <a:gd name="connsiteY8" fmla="*/ 389998 h 468000"/>
              <a:gd name="connsiteX9" fmla="*/ 2739206 w 2817208"/>
              <a:gd name="connsiteY9" fmla="*/ 468000 h 468000"/>
              <a:gd name="connsiteX10" fmla="*/ 2233577 w 2817208"/>
              <a:gd name="connsiteY10" fmla="*/ 468000 h 468000"/>
              <a:gd name="connsiteX11" fmla="*/ 1781173 w 2817208"/>
              <a:gd name="connsiteY11" fmla="*/ 468000 h 468000"/>
              <a:gd name="connsiteX12" fmla="*/ 1195708 w 2817208"/>
              <a:gd name="connsiteY12" fmla="*/ 468000 h 468000"/>
              <a:gd name="connsiteX13" fmla="*/ 610243 w 2817208"/>
              <a:gd name="connsiteY13" fmla="*/ 468000 h 468000"/>
              <a:gd name="connsiteX14" fmla="*/ 78002 w 2817208"/>
              <a:gd name="connsiteY14" fmla="*/ 468000 h 468000"/>
              <a:gd name="connsiteX15" fmla="*/ 0 w 2817208"/>
              <a:gd name="connsiteY15" fmla="*/ 389998 h 468000"/>
              <a:gd name="connsiteX16" fmla="*/ 0 w 2817208"/>
              <a:gd name="connsiteY16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08" h="468000" fill="none" extrusionOk="0">
                <a:moveTo>
                  <a:pt x="0" y="78002"/>
                </a:moveTo>
                <a:cubicBezTo>
                  <a:pt x="2446" y="25372"/>
                  <a:pt x="41972" y="4833"/>
                  <a:pt x="78002" y="0"/>
                </a:cubicBezTo>
                <a:cubicBezTo>
                  <a:pt x="190865" y="-2763"/>
                  <a:pt x="375208" y="50408"/>
                  <a:pt x="636855" y="0"/>
                </a:cubicBezTo>
                <a:cubicBezTo>
                  <a:pt x="898502" y="-50408"/>
                  <a:pt x="974851" y="35835"/>
                  <a:pt x="1115872" y="0"/>
                </a:cubicBezTo>
                <a:cubicBezTo>
                  <a:pt x="1256893" y="-35835"/>
                  <a:pt x="1461532" y="10935"/>
                  <a:pt x="1594888" y="0"/>
                </a:cubicBezTo>
                <a:cubicBezTo>
                  <a:pt x="1728244" y="-10935"/>
                  <a:pt x="1834618" y="2997"/>
                  <a:pt x="2073905" y="0"/>
                </a:cubicBezTo>
                <a:cubicBezTo>
                  <a:pt x="2313192" y="-2997"/>
                  <a:pt x="2440501" y="35156"/>
                  <a:pt x="2739206" y="0"/>
                </a:cubicBezTo>
                <a:cubicBezTo>
                  <a:pt x="2780499" y="2002"/>
                  <a:pt x="2813096" y="27888"/>
                  <a:pt x="2817208" y="78002"/>
                </a:cubicBezTo>
                <a:cubicBezTo>
                  <a:pt x="2831523" y="209230"/>
                  <a:pt x="2810406" y="261539"/>
                  <a:pt x="2817208" y="389998"/>
                </a:cubicBezTo>
                <a:cubicBezTo>
                  <a:pt x="2821275" y="443497"/>
                  <a:pt x="2772224" y="465870"/>
                  <a:pt x="2739206" y="468000"/>
                </a:cubicBezTo>
                <a:cubicBezTo>
                  <a:pt x="2582571" y="478694"/>
                  <a:pt x="2470723" y="415151"/>
                  <a:pt x="2233577" y="468000"/>
                </a:cubicBezTo>
                <a:cubicBezTo>
                  <a:pt x="1996431" y="520849"/>
                  <a:pt x="1895846" y="428822"/>
                  <a:pt x="1781173" y="468000"/>
                </a:cubicBezTo>
                <a:cubicBezTo>
                  <a:pt x="1666500" y="507178"/>
                  <a:pt x="1347889" y="449317"/>
                  <a:pt x="1195708" y="468000"/>
                </a:cubicBezTo>
                <a:cubicBezTo>
                  <a:pt x="1043527" y="486683"/>
                  <a:pt x="820621" y="402942"/>
                  <a:pt x="610243" y="468000"/>
                </a:cubicBezTo>
                <a:cubicBezTo>
                  <a:pt x="399866" y="533058"/>
                  <a:pt x="270955" y="414330"/>
                  <a:pt x="78002" y="468000"/>
                </a:cubicBezTo>
                <a:cubicBezTo>
                  <a:pt x="31521" y="459102"/>
                  <a:pt x="1019" y="432597"/>
                  <a:pt x="0" y="389998"/>
                </a:cubicBezTo>
                <a:cubicBezTo>
                  <a:pt x="-14461" y="312909"/>
                  <a:pt x="6853" y="210572"/>
                  <a:pt x="0" y="78002"/>
                </a:cubicBezTo>
                <a:close/>
              </a:path>
              <a:path w="2817208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188854" y="-26632"/>
                  <a:pt x="346213" y="56040"/>
                  <a:pt x="583631" y="0"/>
                </a:cubicBezTo>
                <a:cubicBezTo>
                  <a:pt x="821049" y="-56040"/>
                  <a:pt x="858510" y="43224"/>
                  <a:pt x="1036035" y="0"/>
                </a:cubicBezTo>
                <a:cubicBezTo>
                  <a:pt x="1213560" y="-43224"/>
                  <a:pt x="1414489" y="37790"/>
                  <a:pt x="1594888" y="0"/>
                </a:cubicBezTo>
                <a:cubicBezTo>
                  <a:pt x="1775287" y="-37790"/>
                  <a:pt x="1919651" y="32731"/>
                  <a:pt x="2153741" y="0"/>
                </a:cubicBezTo>
                <a:cubicBezTo>
                  <a:pt x="2387831" y="-32731"/>
                  <a:pt x="2546129" y="20542"/>
                  <a:pt x="2739206" y="0"/>
                </a:cubicBezTo>
                <a:cubicBezTo>
                  <a:pt x="2778329" y="1512"/>
                  <a:pt x="2816043" y="31302"/>
                  <a:pt x="2817208" y="78002"/>
                </a:cubicBezTo>
                <a:cubicBezTo>
                  <a:pt x="2829322" y="182372"/>
                  <a:pt x="2802020" y="287816"/>
                  <a:pt x="2817208" y="389998"/>
                </a:cubicBezTo>
                <a:cubicBezTo>
                  <a:pt x="2809138" y="429230"/>
                  <a:pt x="2781508" y="470342"/>
                  <a:pt x="2739206" y="468000"/>
                </a:cubicBezTo>
                <a:cubicBezTo>
                  <a:pt x="2501496" y="477733"/>
                  <a:pt x="2388247" y="460693"/>
                  <a:pt x="2233577" y="468000"/>
                </a:cubicBezTo>
                <a:cubicBezTo>
                  <a:pt x="2078907" y="475307"/>
                  <a:pt x="1909889" y="419280"/>
                  <a:pt x="1674724" y="468000"/>
                </a:cubicBezTo>
                <a:cubicBezTo>
                  <a:pt x="1439559" y="516720"/>
                  <a:pt x="1332512" y="452685"/>
                  <a:pt x="1169096" y="468000"/>
                </a:cubicBezTo>
                <a:cubicBezTo>
                  <a:pt x="1005680" y="483315"/>
                  <a:pt x="762670" y="433355"/>
                  <a:pt x="583631" y="468000"/>
                </a:cubicBezTo>
                <a:cubicBezTo>
                  <a:pt x="404592" y="502645"/>
                  <a:pt x="204540" y="407852"/>
                  <a:pt x="78002" y="468000"/>
                </a:cubicBezTo>
                <a:cubicBezTo>
                  <a:pt x="33072" y="476354"/>
                  <a:pt x="-7102" y="425387"/>
                  <a:pt x="0" y="389998"/>
                </a:cubicBezTo>
                <a:cubicBezTo>
                  <a:pt x="-12108" y="298387"/>
                  <a:pt x="29084" y="232129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الاسم :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270FEE-65E8-44A8-933B-31BF07FFEBEB}"/>
              </a:ext>
            </a:extLst>
          </p:cNvPr>
          <p:cNvSpPr/>
          <p:nvPr userDrawn="1"/>
        </p:nvSpPr>
        <p:spPr>
          <a:xfrm>
            <a:off x="662372" y="6323920"/>
            <a:ext cx="1422701" cy="280947"/>
          </a:xfrm>
          <a:custGeom>
            <a:avLst/>
            <a:gdLst>
              <a:gd name="connsiteX0" fmla="*/ 0 w 1422701"/>
              <a:gd name="connsiteY0" fmla="*/ 0 h 280947"/>
              <a:gd name="connsiteX1" fmla="*/ 445780 w 1422701"/>
              <a:gd name="connsiteY1" fmla="*/ 0 h 280947"/>
              <a:gd name="connsiteX2" fmla="*/ 891559 w 1422701"/>
              <a:gd name="connsiteY2" fmla="*/ 0 h 280947"/>
              <a:gd name="connsiteX3" fmla="*/ 1422701 w 1422701"/>
              <a:gd name="connsiteY3" fmla="*/ 0 h 280947"/>
              <a:gd name="connsiteX4" fmla="*/ 1422701 w 1422701"/>
              <a:gd name="connsiteY4" fmla="*/ 280947 h 280947"/>
              <a:gd name="connsiteX5" fmla="*/ 976921 w 1422701"/>
              <a:gd name="connsiteY5" fmla="*/ 280947 h 280947"/>
              <a:gd name="connsiteX6" fmla="*/ 488461 w 1422701"/>
              <a:gd name="connsiteY6" fmla="*/ 280947 h 280947"/>
              <a:gd name="connsiteX7" fmla="*/ 0 w 1422701"/>
              <a:gd name="connsiteY7" fmla="*/ 280947 h 280947"/>
              <a:gd name="connsiteX8" fmla="*/ 0 w 1422701"/>
              <a:gd name="connsiteY8" fmla="*/ 0 h 28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701" h="280947" extrusionOk="0">
                <a:moveTo>
                  <a:pt x="0" y="0"/>
                </a:moveTo>
                <a:cubicBezTo>
                  <a:pt x="188816" y="-27500"/>
                  <a:pt x="332266" y="18715"/>
                  <a:pt x="445780" y="0"/>
                </a:cubicBezTo>
                <a:cubicBezTo>
                  <a:pt x="559294" y="-18715"/>
                  <a:pt x="762597" y="51896"/>
                  <a:pt x="891559" y="0"/>
                </a:cubicBezTo>
                <a:cubicBezTo>
                  <a:pt x="1020521" y="-51896"/>
                  <a:pt x="1199635" y="23018"/>
                  <a:pt x="1422701" y="0"/>
                </a:cubicBezTo>
                <a:cubicBezTo>
                  <a:pt x="1427655" y="71059"/>
                  <a:pt x="1403937" y="149885"/>
                  <a:pt x="1422701" y="280947"/>
                </a:cubicBezTo>
                <a:cubicBezTo>
                  <a:pt x="1311936" y="325736"/>
                  <a:pt x="1093818" y="252902"/>
                  <a:pt x="976921" y="280947"/>
                </a:cubicBezTo>
                <a:cubicBezTo>
                  <a:pt x="860024" y="308992"/>
                  <a:pt x="704976" y="277355"/>
                  <a:pt x="488461" y="280947"/>
                </a:cubicBezTo>
                <a:cubicBezTo>
                  <a:pt x="271946" y="284539"/>
                  <a:pt x="134611" y="261469"/>
                  <a:pt x="0" y="280947"/>
                </a:cubicBezTo>
                <a:cubicBezTo>
                  <a:pt x="-30686" y="184792"/>
                  <a:pt x="30966" y="78883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dirty="0" err="1">
                <a:solidFill>
                  <a:schemeClr val="tx1"/>
                </a:solidFill>
                <a:cs typeface="Akhbar MT" pitchFamily="2" charset="-78"/>
              </a:rPr>
              <a:t>أ.غزيل</a:t>
            </a:r>
            <a:r>
              <a:rPr lang="ar-SA" sz="1800" dirty="0">
                <a:solidFill>
                  <a:schemeClr val="tx1"/>
                </a:solidFill>
                <a:cs typeface="Akhbar MT" pitchFamily="2" charset="-78"/>
              </a:rPr>
              <a:t> المطرفي </a:t>
            </a:r>
          </a:p>
        </p:txBody>
      </p:sp>
    </p:spTree>
    <p:extLst>
      <p:ext uri="{BB962C8B-B14F-4D97-AF65-F5344CB8AC3E}">
        <p14:creationId xmlns:p14="http://schemas.microsoft.com/office/powerpoint/2010/main" val="11174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B4C7E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130E4A-E50A-457E-8781-53DBB6D7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EC4D56-49B6-45BA-89C9-A0E93F59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BBDBEB-7F6F-4E29-8337-0D6405D83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597323-2D18-4399-902A-826D5EB2D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D35EEF-EEEB-4AE7-949F-DB7F3A1C4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5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hyperlink" Target="https://ien.edu.sa/qr/L-GE-ME-K07-SM1-math-CH4-L4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https://lplan.ien.edu.sa/Exporter/LessonPlanReport?id=267062&amp;userId=ofinKp86RI1zOSFk3PMNaA2&amp;treeId=30615" TargetMode="External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hyperlink" Target="https://www.liveworksheets.com/2-sr1193619cn" TargetMode="External"/><Relationship Id="rId10" Type="http://schemas.openxmlformats.org/officeDocument/2006/relationships/image" Target="../media/image48.jpg"/><Relationship Id="rId4" Type="http://schemas.openxmlformats.org/officeDocument/2006/relationships/image" Target="../media/image10.svg"/><Relationship Id="rId9" Type="http://schemas.openxmlformats.org/officeDocument/2006/relationships/hyperlink" Target="https://youtu.be/AuyvMoKbg00" TargetMode="External"/><Relationship Id="rId1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25.jpg"/><Relationship Id="rId4" Type="http://schemas.openxmlformats.org/officeDocument/2006/relationships/image" Target="../media/image10.sv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10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A44ED15-5779-44A0-A548-97F7D5A57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769" y="1339597"/>
            <a:ext cx="2189012" cy="1867161"/>
          </a:xfrm>
          <a:custGeom>
            <a:avLst/>
            <a:gdLst>
              <a:gd name="connsiteX0" fmla="*/ 0 w 2189012"/>
              <a:gd name="connsiteY0" fmla="*/ 0 h 1867161"/>
              <a:gd name="connsiteX1" fmla="*/ 525363 w 2189012"/>
              <a:gd name="connsiteY1" fmla="*/ 0 h 1867161"/>
              <a:gd name="connsiteX2" fmla="*/ 1072616 w 2189012"/>
              <a:gd name="connsiteY2" fmla="*/ 0 h 1867161"/>
              <a:gd name="connsiteX3" fmla="*/ 1576089 w 2189012"/>
              <a:gd name="connsiteY3" fmla="*/ 0 h 1867161"/>
              <a:gd name="connsiteX4" fmla="*/ 2189012 w 2189012"/>
              <a:gd name="connsiteY4" fmla="*/ 0 h 1867161"/>
              <a:gd name="connsiteX5" fmla="*/ 2189012 w 2189012"/>
              <a:gd name="connsiteY5" fmla="*/ 485462 h 1867161"/>
              <a:gd name="connsiteX6" fmla="*/ 2189012 w 2189012"/>
              <a:gd name="connsiteY6" fmla="*/ 896237 h 1867161"/>
              <a:gd name="connsiteX7" fmla="*/ 2189012 w 2189012"/>
              <a:gd name="connsiteY7" fmla="*/ 1325684 h 1867161"/>
              <a:gd name="connsiteX8" fmla="*/ 2189012 w 2189012"/>
              <a:gd name="connsiteY8" fmla="*/ 1867161 h 1867161"/>
              <a:gd name="connsiteX9" fmla="*/ 1685539 w 2189012"/>
              <a:gd name="connsiteY9" fmla="*/ 1867161 h 1867161"/>
              <a:gd name="connsiteX10" fmla="*/ 1203957 w 2189012"/>
              <a:gd name="connsiteY10" fmla="*/ 1867161 h 1867161"/>
              <a:gd name="connsiteX11" fmla="*/ 678594 w 2189012"/>
              <a:gd name="connsiteY11" fmla="*/ 1867161 h 1867161"/>
              <a:gd name="connsiteX12" fmla="*/ 0 w 2189012"/>
              <a:gd name="connsiteY12" fmla="*/ 1867161 h 1867161"/>
              <a:gd name="connsiteX13" fmla="*/ 0 w 2189012"/>
              <a:gd name="connsiteY13" fmla="*/ 1456386 h 1867161"/>
              <a:gd name="connsiteX14" fmla="*/ 0 w 2189012"/>
              <a:gd name="connsiteY14" fmla="*/ 1008267 h 1867161"/>
              <a:gd name="connsiteX15" fmla="*/ 0 w 2189012"/>
              <a:gd name="connsiteY15" fmla="*/ 504133 h 1867161"/>
              <a:gd name="connsiteX16" fmla="*/ 0 w 2189012"/>
              <a:gd name="connsiteY16" fmla="*/ 0 h 18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89012" h="1867161" fill="none" extrusionOk="0">
                <a:moveTo>
                  <a:pt x="0" y="0"/>
                </a:moveTo>
                <a:cubicBezTo>
                  <a:pt x="240822" y="-61524"/>
                  <a:pt x="345138" y="56323"/>
                  <a:pt x="525363" y="0"/>
                </a:cubicBezTo>
                <a:cubicBezTo>
                  <a:pt x="705588" y="-56323"/>
                  <a:pt x="867270" y="60936"/>
                  <a:pt x="1072616" y="0"/>
                </a:cubicBezTo>
                <a:cubicBezTo>
                  <a:pt x="1277962" y="-60936"/>
                  <a:pt x="1379221" y="11969"/>
                  <a:pt x="1576089" y="0"/>
                </a:cubicBezTo>
                <a:cubicBezTo>
                  <a:pt x="1772957" y="-11969"/>
                  <a:pt x="2020434" y="221"/>
                  <a:pt x="2189012" y="0"/>
                </a:cubicBezTo>
                <a:cubicBezTo>
                  <a:pt x="2229609" y="115765"/>
                  <a:pt x="2177922" y="370592"/>
                  <a:pt x="2189012" y="485462"/>
                </a:cubicBezTo>
                <a:cubicBezTo>
                  <a:pt x="2200102" y="600332"/>
                  <a:pt x="2140671" y="748579"/>
                  <a:pt x="2189012" y="896237"/>
                </a:cubicBezTo>
                <a:cubicBezTo>
                  <a:pt x="2237353" y="1043895"/>
                  <a:pt x="2139461" y="1116705"/>
                  <a:pt x="2189012" y="1325684"/>
                </a:cubicBezTo>
                <a:cubicBezTo>
                  <a:pt x="2238563" y="1534663"/>
                  <a:pt x="2145672" y="1599473"/>
                  <a:pt x="2189012" y="1867161"/>
                </a:cubicBezTo>
                <a:cubicBezTo>
                  <a:pt x="2084333" y="1879695"/>
                  <a:pt x="1862066" y="1863485"/>
                  <a:pt x="1685539" y="1867161"/>
                </a:cubicBezTo>
                <a:cubicBezTo>
                  <a:pt x="1509012" y="1870837"/>
                  <a:pt x="1440604" y="1864872"/>
                  <a:pt x="1203957" y="1867161"/>
                </a:cubicBezTo>
                <a:cubicBezTo>
                  <a:pt x="967310" y="1869450"/>
                  <a:pt x="843882" y="1823990"/>
                  <a:pt x="678594" y="1867161"/>
                </a:cubicBezTo>
                <a:cubicBezTo>
                  <a:pt x="513306" y="1910332"/>
                  <a:pt x="216015" y="1816222"/>
                  <a:pt x="0" y="1867161"/>
                </a:cubicBezTo>
                <a:cubicBezTo>
                  <a:pt x="-25273" y="1720082"/>
                  <a:pt x="7987" y="1607730"/>
                  <a:pt x="0" y="1456386"/>
                </a:cubicBezTo>
                <a:cubicBezTo>
                  <a:pt x="-7987" y="1305042"/>
                  <a:pt x="51247" y="1104429"/>
                  <a:pt x="0" y="1008267"/>
                </a:cubicBezTo>
                <a:cubicBezTo>
                  <a:pt x="-51247" y="912105"/>
                  <a:pt x="7601" y="746312"/>
                  <a:pt x="0" y="504133"/>
                </a:cubicBezTo>
                <a:cubicBezTo>
                  <a:pt x="-7601" y="261954"/>
                  <a:pt x="50609" y="226745"/>
                  <a:pt x="0" y="0"/>
                </a:cubicBezTo>
                <a:close/>
              </a:path>
              <a:path w="2189012" h="1867161" stroke="0" extrusionOk="0">
                <a:moveTo>
                  <a:pt x="0" y="0"/>
                </a:moveTo>
                <a:cubicBezTo>
                  <a:pt x="195882" y="-53127"/>
                  <a:pt x="399756" y="17343"/>
                  <a:pt x="503473" y="0"/>
                </a:cubicBezTo>
                <a:cubicBezTo>
                  <a:pt x="607190" y="-17343"/>
                  <a:pt x="884265" y="37329"/>
                  <a:pt x="1006946" y="0"/>
                </a:cubicBezTo>
                <a:cubicBezTo>
                  <a:pt x="1129627" y="-37329"/>
                  <a:pt x="1458214" y="31125"/>
                  <a:pt x="1597979" y="0"/>
                </a:cubicBezTo>
                <a:cubicBezTo>
                  <a:pt x="1737744" y="-31125"/>
                  <a:pt x="1930234" y="46511"/>
                  <a:pt x="2189012" y="0"/>
                </a:cubicBezTo>
                <a:cubicBezTo>
                  <a:pt x="2203579" y="214569"/>
                  <a:pt x="2187421" y="280919"/>
                  <a:pt x="2189012" y="429447"/>
                </a:cubicBezTo>
                <a:cubicBezTo>
                  <a:pt x="2190603" y="577975"/>
                  <a:pt x="2186443" y="741761"/>
                  <a:pt x="2189012" y="858894"/>
                </a:cubicBezTo>
                <a:cubicBezTo>
                  <a:pt x="2191581" y="976027"/>
                  <a:pt x="2170803" y="1194283"/>
                  <a:pt x="2189012" y="1307013"/>
                </a:cubicBezTo>
                <a:cubicBezTo>
                  <a:pt x="2207221" y="1419743"/>
                  <a:pt x="2183269" y="1671598"/>
                  <a:pt x="2189012" y="1867161"/>
                </a:cubicBezTo>
                <a:cubicBezTo>
                  <a:pt x="1936558" y="1909531"/>
                  <a:pt x="1780744" y="1833066"/>
                  <a:pt x="1597979" y="1867161"/>
                </a:cubicBezTo>
                <a:cubicBezTo>
                  <a:pt x="1415214" y="1901256"/>
                  <a:pt x="1198298" y="1798891"/>
                  <a:pt x="1006946" y="1867161"/>
                </a:cubicBezTo>
                <a:cubicBezTo>
                  <a:pt x="815594" y="1935431"/>
                  <a:pt x="618000" y="1847174"/>
                  <a:pt x="503473" y="1867161"/>
                </a:cubicBezTo>
                <a:cubicBezTo>
                  <a:pt x="388946" y="1887148"/>
                  <a:pt x="110987" y="1844762"/>
                  <a:pt x="0" y="1867161"/>
                </a:cubicBezTo>
                <a:cubicBezTo>
                  <a:pt x="-30535" y="1695408"/>
                  <a:pt x="46879" y="1522811"/>
                  <a:pt x="0" y="1419042"/>
                </a:cubicBezTo>
                <a:cubicBezTo>
                  <a:pt x="-46879" y="1315273"/>
                  <a:pt x="1219" y="1107187"/>
                  <a:pt x="0" y="1008267"/>
                </a:cubicBezTo>
                <a:cubicBezTo>
                  <a:pt x="-1219" y="909348"/>
                  <a:pt x="5869" y="765758"/>
                  <a:pt x="0" y="578820"/>
                </a:cubicBezTo>
                <a:cubicBezTo>
                  <a:pt x="-5869" y="391882"/>
                  <a:pt x="65117" y="203710"/>
                  <a:pt x="0" y="0"/>
                </a:cubicBezTo>
                <a:close/>
              </a:path>
            </a:pathLst>
          </a:custGeom>
          <a:ln>
            <a:solidFill>
              <a:srgbClr val="B4C7E7"/>
            </a:solidFill>
            <a:extLst>
              <a:ext uri="{C807C97D-BFC1-408E-A445-0C87EB9F89A2}">
                <ask:lineSketchStyleProps xmlns:ask="http://schemas.microsoft.com/office/drawing/2018/sketchyshapes" sd="25670411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F60D63A-50B6-459B-9745-8E3101697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347" y="1277676"/>
            <a:ext cx="2189012" cy="3858163"/>
          </a:xfrm>
          <a:custGeom>
            <a:avLst/>
            <a:gdLst>
              <a:gd name="connsiteX0" fmla="*/ 0 w 2189012"/>
              <a:gd name="connsiteY0" fmla="*/ 0 h 3858163"/>
              <a:gd name="connsiteX1" fmla="*/ 503473 w 2189012"/>
              <a:gd name="connsiteY1" fmla="*/ 0 h 3858163"/>
              <a:gd name="connsiteX2" fmla="*/ 1072616 w 2189012"/>
              <a:gd name="connsiteY2" fmla="*/ 0 h 3858163"/>
              <a:gd name="connsiteX3" fmla="*/ 1576089 w 2189012"/>
              <a:gd name="connsiteY3" fmla="*/ 0 h 3858163"/>
              <a:gd name="connsiteX4" fmla="*/ 2189012 w 2189012"/>
              <a:gd name="connsiteY4" fmla="*/ 0 h 3858163"/>
              <a:gd name="connsiteX5" fmla="*/ 2189012 w 2189012"/>
              <a:gd name="connsiteY5" fmla="*/ 474003 h 3858163"/>
              <a:gd name="connsiteX6" fmla="*/ 2189012 w 2189012"/>
              <a:gd name="connsiteY6" fmla="*/ 1102332 h 3858163"/>
              <a:gd name="connsiteX7" fmla="*/ 2189012 w 2189012"/>
              <a:gd name="connsiteY7" fmla="*/ 1537754 h 3858163"/>
              <a:gd name="connsiteX8" fmla="*/ 2189012 w 2189012"/>
              <a:gd name="connsiteY8" fmla="*/ 2011756 h 3858163"/>
              <a:gd name="connsiteX9" fmla="*/ 2189012 w 2189012"/>
              <a:gd name="connsiteY9" fmla="*/ 2562923 h 3858163"/>
              <a:gd name="connsiteX10" fmla="*/ 2189012 w 2189012"/>
              <a:gd name="connsiteY10" fmla="*/ 3152670 h 3858163"/>
              <a:gd name="connsiteX11" fmla="*/ 2189012 w 2189012"/>
              <a:gd name="connsiteY11" fmla="*/ 3858163 h 3858163"/>
              <a:gd name="connsiteX12" fmla="*/ 1619869 w 2189012"/>
              <a:gd name="connsiteY12" fmla="*/ 3858163 h 3858163"/>
              <a:gd name="connsiteX13" fmla="*/ 1138286 w 2189012"/>
              <a:gd name="connsiteY13" fmla="*/ 3858163 h 3858163"/>
              <a:gd name="connsiteX14" fmla="*/ 656704 w 2189012"/>
              <a:gd name="connsiteY14" fmla="*/ 3858163 h 3858163"/>
              <a:gd name="connsiteX15" fmla="*/ 0 w 2189012"/>
              <a:gd name="connsiteY15" fmla="*/ 3858163 h 3858163"/>
              <a:gd name="connsiteX16" fmla="*/ 0 w 2189012"/>
              <a:gd name="connsiteY16" fmla="*/ 3422742 h 3858163"/>
              <a:gd name="connsiteX17" fmla="*/ 0 w 2189012"/>
              <a:gd name="connsiteY17" fmla="*/ 2794412 h 3858163"/>
              <a:gd name="connsiteX18" fmla="*/ 0 w 2189012"/>
              <a:gd name="connsiteY18" fmla="*/ 2243246 h 3858163"/>
              <a:gd name="connsiteX19" fmla="*/ 0 w 2189012"/>
              <a:gd name="connsiteY19" fmla="*/ 1769243 h 3858163"/>
              <a:gd name="connsiteX20" fmla="*/ 0 w 2189012"/>
              <a:gd name="connsiteY20" fmla="*/ 1256659 h 3858163"/>
              <a:gd name="connsiteX21" fmla="*/ 0 w 2189012"/>
              <a:gd name="connsiteY21" fmla="*/ 705493 h 3858163"/>
              <a:gd name="connsiteX22" fmla="*/ 0 w 2189012"/>
              <a:gd name="connsiteY22" fmla="*/ 0 h 385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89012" h="3858163" fill="none" extrusionOk="0">
                <a:moveTo>
                  <a:pt x="0" y="0"/>
                </a:moveTo>
                <a:cubicBezTo>
                  <a:pt x="127365" y="-14325"/>
                  <a:pt x="396258" y="52781"/>
                  <a:pt x="503473" y="0"/>
                </a:cubicBezTo>
                <a:cubicBezTo>
                  <a:pt x="610688" y="-52781"/>
                  <a:pt x="823574" y="28048"/>
                  <a:pt x="1072616" y="0"/>
                </a:cubicBezTo>
                <a:cubicBezTo>
                  <a:pt x="1321658" y="-28048"/>
                  <a:pt x="1424200" y="18954"/>
                  <a:pt x="1576089" y="0"/>
                </a:cubicBezTo>
                <a:cubicBezTo>
                  <a:pt x="1727978" y="-18954"/>
                  <a:pt x="1964194" y="26977"/>
                  <a:pt x="2189012" y="0"/>
                </a:cubicBezTo>
                <a:cubicBezTo>
                  <a:pt x="2193749" y="208031"/>
                  <a:pt x="2139600" y="292560"/>
                  <a:pt x="2189012" y="474003"/>
                </a:cubicBezTo>
                <a:cubicBezTo>
                  <a:pt x="2238424" y="655446"/>
                  <a:pt x="2135423" y="801593"/>
                  <a:pt x="2189012" y="1102332"/>
                </a:cubicBezTo>
                <a:cubicBezTo>
                  <a:pt x="2242601" y="1403071"/>
                  <a:pt x="2157133" y="1379805"/>
                  <a:pt x="2189012" y="1537754"/>
                </a:cubicBezTo>
                <a:cubicBezTo>
                  <a:pt x="2220891" y="1695703"/>
                  <a:pt x="2153625" y="1845791"/>
                  <a:pt x="2189012" y="2011756"/>
                </a:cubicBezTo>
                <a:cubicBezTo>
                  <a:pt x="2224399" y="2177721"/>
                  <a:pt x="2136493" y="2287739"/>
                  <a:pt x="2189012" y="2562923"/>
                </a:cubicBezTo>
                <a:cubicBezTo>
                  <a:pt x="2241531" y="2838107"/>
                  <a:pt x="2170287" y="2938869"/>
                  <a:pt x="2189012" y="3152670"/>
                </a:cubicBezTo>
                <a:cubicBezTo>
                  <a:pt x="2207737" y="3366471"/>
                  <a:pt x="2118935" y="3557011"/>
                  <a:pt x="2189012" y="3858163"/>
                </a:cubicBezTo>
                <a:cubicBezTo>
                  <a:pt x="2073206" y="3916804"/>
                  <a:pt x="1849943" y="3805118"/>
                  <a:pt x="1619869" y="3858163"/>
                </a:cubicBezTo>
                <a:cubicBezTo>
                  <a:pt x="1389795" y="3911208"/>
                  <a:pt x="1250869" y="3827274"/>
                  <a:pt x="1138286" y="3858163"/>
                </a:cubicBezTo>
                <a:cubicBezTo>
                  <a:pt x="1025703" y="3889052"/>
                  <a:pt x="895879" y="3855130"/>
                  <a:pt x="656704" y="3858163"/>
                </a:cubicBezTo>
                <a:cubicBezTo>
                  <a:pt x="417529" y="3861196"/>
                  <a:pt x="148716" y="3814786"/>
                  <a:pt x="0" y="3858163"/>
                </a:cubicBezTo>
                <a:cubicBezTo>
                  <a:pt x="-49302" y="3746602"/>
                  <a:pt x="32258" y="3551466"/>
                  <a:pt x="0" y="3422742"/>
                </a:cubicBezTo>
                <a:cubicBezTo>
                  <a:pt x="-32258" y="3294018"/>
                  <a:pt x="14481" y="3100292"/>
                  <a:pt x="0" y="2794412"/>
                </a:cubicBezTo>
                <a:cubicBezTo>
                  <a:pt x="-14481" y="2488532"/>
                  <a:pt x="39747" y="2378187"/>
                  <a:pt x="0" y="2243246"/>
                </a:cubicBezTo>
                <a:cubicBezTo>
                  <a:pt x="-39747" y="2108305"/>
                  <a:pt x="31709" y="1896000"/>
                  <a:pt x="0" y="1769243"/>
                </a:cubicBezTo>
                <a:cubicBezTo>
                  <a:pt x="-31709" y="1642486"/>
                  <a:pt x="18403" y="1410651"/>
                  <a:pt x="0" y="1256659"/>
                </a:cubicBezTo>
                <a:cubicBezTo>
                  <a:pt x="-18403" y="1102667"/>
                  <a:pt x="26353" y="909753"/>
                  <a:pt x="0" y="705493"/>
                </a:cubicBezTo>
                <a:cubicBezTo>
                  <a:pt x="-26353" y="501233"/>
                  <a:pt x="29008" y="201920"/>
                  <a:pt x="0" y="0"/>
                </a:cubicBezTo>
                <a:close/>
              </a:path>
              <a:path w="2189012" h="3858163" stroke="0" extrusionOk="0">
                <a:moveTo>
                  <a:pt x="0" y="0"/>
                </a:moveTo>
                <a:cubicBezTo>
                  <a:pt x="228702" y="-47477"/>
                  <a:pt x="420160" y="34432"/>
                  <a:pt x="547253" y="0"/>
                </a:cubicBezTo>
                <a:cubicBezTo>
                  <a:pt x="674346" y="-34432"/>
                  <a:pt x="848747" y="29602"/>
                  <a:pt x="1050726" y="0"/>
                </a:cubicBezTo>
                <a:cubicBezTo>
                  <a:pt x="1252705" y="-29602"/>
                  <a:pt x="1438252" y="45452"/>
                  <a:pt x="1619869" y="0"/>
                </a:cubicBezTo>
                <a:cubicBezTo>
                  <a:pt x="1801486" y="-45452"/>
                  <a:pt x="2062953" y="10762"/>
                  <a:pt x="2189012" y="0"/>
                </a:cubicBezTo>
                <a:cubicBezTo>
                  <a:pt x="2217871" y="199450"/>
                  <a:pt x="2165817" y="345430"/>
                  <a:pt x="2189012" y="435421"/>
                </a:cubicBezTo>
                <a:cubicBezTo>
                  <a:pt x="2212207" y="525412"/>
                  <a:pt x="2120826" y="781548"/>
                  <a:pt x="2189012" y="1025169"/>
                </a:cubicBezTo>
                <a:cubicBezTo>
                  <a:pt x="2257198" y="1268790"/>
                  <a:pt x="2166346" y="1399112"/>
                  <a:pt x="2189012" y="1614917"/>
                </a:cubicBezTo>
                <a:cubicBezTo>
                  <a:pt x="2211678" y="1830722"/>
                  <a:pt x="2153405" y="1918294"/>
                  <a:pt x="2189012" y="2127501"/>
                </a:cubicBezTo>
                <a:cubicBezTo>
                  <a:pt x="2224619" y="2336708"/>
                  <a:pt x="2172215" y="2405439"/>
                  <a:pt x="2189012" y="2562923"/>
                </a:cubicBezTo>
                <a:cubicBezTo>
                  <a:pt x="2205809" y="2720407"/>
                  <a:pt x="2134664" y="2977123"/>
                  <a:pt x="2189012" y="3114089"/>
                </a:cubicBezTo>
                <a:cubicBezTo>
                  <a:pt x="2243360" y="3251055"/>
                  <a:pt x="2116863" y="3626015"/>
                  <a:pt x="2189012" y="3858163"/>
                </a:cubicBezTo>
                <a:cubicBezTo>
                  <a:pt x="2011221" y="3924673"/>
                  <a:pt x="1834789" y="3804404"/>
                  <a:pt x="1619869" y="3858163"/>
                </a:cubicBezTo>
                <a:cubicBezTo>
                  <a:pt x="1404949" y="3911922"/>
                  <a:pt x="1237407" y="3838060"/>
                  <a:pt x="1116396" y="3858163"/>
                </a:cubicBezTo>
                <a:cubicBezTo>
                  <a:pt x="995385" y="3878266"/>
                  <a:pt x="849039" y="3857640"/>
                  <a:pt x="634813" y="3858163"/>
                </a:cubicBezTo>
                <a:cubicBezTo>
                  <a:pt x="420587" y="3858686"/>
                  <a:pt x="164853" y="3855084"/>
                  <a:pt x="0" y="3858163"/>
                </a:cubicBezTo>
                <a:cubicBezTo>
                  <a:pt x="-66526" y="3680713"/>
                  <a:pt x="65286" y="3500422"/>
                  <a:pt x="0" y="3268415"/>
                </a:cubicBezTo>
                <a:cubicBezTo>
                  <a:pt x="-65286" y="3036408"/>
                  <a:pt x="46598" y="2996496"/>
                  <a:pt x="0" y="2794412"/>
                </a:cubicBezTo>
                <a:cubicBezTo>
                  <a:pt x="-46598" y="2592328"/>
                  <a:pt x="13936" y="2377513"/>
                  <a:pt x="0" y="2204665"/>
                </a:cubicBezTo>
                <a:cubicBezTo>
                  <a:pt x="-13936" y="2031817"/>
                  <a:pt x="54161" y="1828999"/>
                  <a:pt x="0" y="1730662"/>
                </a:cubicBezTo>
                <a:cubicBezTo>
                  <a:pt x="-54161" y="1632325"/>
                  <a:pt x="51488" y="1335645"/>
                  <a:pt x="0" y="1179496"/>
                </a:cubicBezTo>
                <a:cubicBezTo>
                  <a:pt x="-51488" y="1023347"/>
                  <a:pt x="1147" y="859219"/>
                  <a:pt x="0" y="744074"/>
                </a:cubicBezTo>
                <a:cubicBezTo>
                  <a:pt x="-1147" y="628929"/>
                  <a:pt x="662" y="201798"/>
                  <a:pt x="0" y="0"/>
                </a:cubicBezTo>
                <a:close/>
              </a:path>
            </a:pathLst>
          </a:custGeom>
          <a:ln>
            <a:solidFill>
              <a:srgbClr val="B4C7E7"/>
            </a:solidFill>
            <a:extLst>
              <a:ext uri="{C807C97D-BFC1-408E-A445-0C87EB9F89A2}">
                <ask:lineSketchStyleProps xmlns:ask="http://schemas.microsoft.com/office/drawing/2018/sketchyshapes" sd="476336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BD93346-69EA-42CC-8384-5D9BB2F1F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419" y="2704999"/>
            <a:ext cx="5039428" cy="724001"/>
          </a:xfrm>
          <a:custGeom>
            <a:avLst/>
            <a:gdLst>
              <a:gd name="connsiteX0" fmla="*/ 0 w 5039428"/>
              <a:gd name="connsiteY0" fmla="*/ 0 h 724001"/>
              <a:gd name="connsiteX1" fmla="*/ 509542 w 5039428"/>
              <a:gd name="connsiteY1" fmla="*/ 0 h 724001"/>
              <a:gd name="connsiteX2" fmla="*/ 968690 w 5039428"/>
              <a:gd name="connsiteY2" fmla="*/ 0 h 724001"/>
              <a:gd name="connsiteX3" fmla="*/ 1528626 w 5039428"/>
              <a:gd name="connsiteY3" fmla="*/ 0 h 724001"/>
              <a:gd name="connsiteX4" fmla="*/ 2088563 w 5039428"/>
              <a:gd name="connsiteY4" fmla="*/ 0 h 724001"/>
              <a:gd name="connsiteX5" fmla="*/ 2497317 w 5039428"/>
              <a:gd name="connsiteY5" fmla="*/ 0 h 724001"/>
              <a:gd name="connsiteX6" fmla="*/ 3107647 w 5039428"/>
              <a:gd name="connsiteY6" fmla="*/ 0 h 724001"/>
              <a:gd name="connsiteX7" fmla="*/ 3617189 w 5039428"/>
              <a:gd name="connsiteY7" fmla="*/ 0 h 724001"/>
              <a:gd name="connsiteX8" fmla="*/ 4076337 w 5039428"/>
              <a:gd name="connsiteY8" fmla="*/ 0 h 724001"/>
              <a:gd name="connsiteX9" fmla="*/ 5039428 w 5039428"/>
              <a:gd name="connsiteY9" fmla="*/ 0 h 724001"/>
              <a:gd name="connsiteX10" fmla="*/ 5039428 w 5039428"/>
              <a:gd name="connsiteY10" fmla="*/ 369241 h 724001"/>
              <a:gd name="connsiteX11" fmla="*/ 5039428 w 5039428"/>
              <a:gd name="connsiteY11" fmla="*/ 724001 h 724001"/>
              <a:gd name="connsiteX12" fmla="*/ 4429097 w 5039428"/>
              <a:gd name="connsiteY12" fmla="*/ 724001 h 724001"/>
              <a:gd name="connsiteX13" fmla="*/ 3969949 w 5039428"/>
              <a:gd name="connsiteY13" fmla="*/ 724001 h 724001"/>
              <a:gd name="connsiteX14" fmla="*/ 3359619 w 5039428"/>
              <a:gd name="connsiteY14" fmla="*/ 724001 h 724001"/>
              <a:gd name="connsiteX15" fmla="*/ 2950865 w 5039428"/>
              <a:gd name="connsiteY15" fmla="*/ 724001 h 724001"/>
              <a:gd name="connsiteX16" fmla="*/ 2290140 w 5039428"/>
              <a:gd name="connsiteY16" fmla="*/ 724001 h 724001"/>
              <a:gd name="connsiteX17" fmla="*/ 1780598 w 5039428"/>
              <a:gd name="connsiteY17" fmla="*/ 724001 h 724001"/>
              <a:gd name="connsiteX18" fmla="*/ 1170267 w 5039428"/>
              <a:gd name="connsiteY18" fmla="*/ 724001 h 724001"/>
              <a:gd name="connsiteX19" fmla="*/ 711119 w 5039428"/>
              <a:gd name="connsiteY19" fmla="*/ 724001 h 724001"/>
              <a:gd name="connsiteX20" fmla="*/ 0 w 5039428"/>
              <a:gd name="connsiteY20" fmla="*/ 724001 h 724001"/>
              <a:gd name="connsiteX21" fmla="*/ 0 w 5039428"/>
              <a:gd name="connsiteY21" fmla="*/ 369241 h 724001"/>
              <a:gd name="connsiteX22" fmla="*/ 0 w 5039428"/>
              <a:gd name="connsiteY22" fmla="*/ 0 h 72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9428" h="724001" fill="none" extrusionOk="0">
                <a:moveTo>
                  <a:pt x="0" y="0"/>
                </a:moveTo>
                <a:cubicBezTo>
                  <a:pt x="203291" y="-39228"/>
                  <a:pt x="309206" y="16953"/>
                  <a:pt x="509542" y="0"/>
                </a:cubicBezTo>
                <a:cubicBezTo>
                  <a:pt x="709878" y="-16953"/>
                  <a:pt x="857544" y="42936"/>
                  <a:pt x="968690" y="0"/>
                </a:cubicBezTo>
                <a:cubicBezTo>
                  <a:pt x="1079836" y="-42936"/>
                  <a:pt x="1279955" y="44318"/>
                  <a:pt x="1528626" y="0"/>
                </a:cubicBezTo>
                <a:cubicBezTo>
                  <a:pt x="1777297" y="-44318"/>
                  <a:pt x="1935107" y="15850"/>
                  <a:pt x="2088563" y="0"/>
                </a:cubicBezTo>
                <a:cubicBezTo>
                  <a:pt x="2242019" y="-15850"/>
                  <a:pt x="2312040" y="24091"/>
                  <a:pt x="2497317" y="0"/>
                </a:cubicBezTo>
                <a:cubicBezTo>
                  <a:pt x="2682594" y="-24091"/>
                  <a:pt x="2882156" y="27597"/>
                  <a:pt x="3107647" y="0"/>
                </a:cubicBezTo>
                <a:cubicBezTo>
                  <a:pt x="3333138" y="-27597"/>
                  <a:pt x="3429212" y="56180"/>
                  <a:pt x="3617189" y="0"/>
                </a:cubicBezTo>
                <a:cubicBezTo>
                  <a:pt x="3805166" y="-56180"/>
                  <a:pt x="3955497" y="36444"/>
                  <a:pt x="4076337" y="0"/>
                </a:cubicBezTo>
                <a:cubicBezTo>
                  <a:pt x="4197177" y="-36444"/>
                  <a:pt x="4766790" y="71129"/>
                  <a:pt x="5039428" y="0"/>
                </a:cubicBezTo>
                <a:cubicBezTo>
                  <a:pt x="5060528" y="122430"/>
                  <a:pt x="5016645" y="260801"/>
                  <a:pt x="5039428" y="369241"/>
                </a:cubicBezTo>
                <a:cubicBezTo>
                  <a:pt x="5062211" y="477681"/>
                  <a:pt x="5006686" y="638797"/>
                  <a:pt x="5039428" y="724001"/>
                </a:cubicBezTo>
                <a:cubicBezTo>
                  <a:pt x="4801294" y="753754"/>
                  <a:pt x="4581474" y="721090"/>
                  <a:pt x="4429097" y="724001"/>
                </a:cubicBezTo>
                <a:cubicBezTo>
                  <a:pt x="4276720" y="726912"/>
                  <a:pt x="4071187" y="680353"/>
                  <a:pt x="3969949" y="724001"/>
                </a:cubicBezTo>
                <a:cubicBezTo>
                  <a:pt x="3868711" y="767649"/>
                  <a:pt x="3561107" y="681153"/>
                  <a:pt x="3359619" y="724001"/>
                </a:cubicBezTo>
                <a:cubicBezTo>
                  <a:pt x="3158131" y="766849"/>
                  <a:pt x="3105545" y="701844"/>
                  <a:pt x="2950865" y="724001"/>
                </a:cubicBezTo>
                <a:cubicBezTo>
                  <a:pt x="2796185" y="746158"/>
                  <a:pt x="2437007" y="690396"/>
                  <a:pt x="2290140" y="724001"/>
                </a:cubicBezTo>
                <a:cubicBezTo>
                  <a:pt x="2143274" y="757606"/>
                  <a:pt x="1999047" y="688579"/>
                  <a:pt x="1780598" y="724001"/>
                </a:cubicBezTo>
                <a:cubicBezTo>
                  <a:pt x="1562149" y="759423"/>
                  <a:pt x="1297954" y="694480"/>
                  <a:pt x="1170267" y="724001"/>
                </a:cubicBezTo>
                <a:cubicBezTo>
                  <a:pt x="1042580" y="753522"/>
                  <a:pt x="848966" y="674943"/>
                  <a:pt x="711119" y="724001"/>
                </a:cubicBezTo>
                <a:cubicBezTo>
                  <a:pt x="573272" y="773059"/>
                  <a:pt x="190014" y="656450"/>
                  <a:pt x="0" y="724001"/>
                </a:cubicBezTo>
                <a:cubicBezTo>
                  <a:pt x="-31565" y="649115"/>
                  <a:pt x="35384" y="502062"/>
                  <a:pt x="0" y="369241"/>
                </a:cubicBezTo>
                <a:cubicBezTo>
                  <a:pt x="-35384" y="236420"/>
                  <a:pt x="2755" y="150708"/>
                  <a:pt x="0" y="0"/>
                </a:cubicBezTo>
                <a:close/>
              </a:path>
              <a:path w="5039428" h="724001" stroke="0" extrusionOk="0">
                <a:moveTo>
                  <a:pt x="0" y="0"/>
                </a:moveTo>
                <a:cubicBezTo>
                  <a:pt x="162368" y="-54586"/>
                  <a:pt x="334095" y="11895"/>
                  <a:pt x="610331" y="0"/>
                </a:cubicBezTo>
                <a:cubicBezTo>
                  <a:pt x="886567" y="-11895"/>
                  <a:pt x="946633" y="64649"/>
                  <a:pt x="1170267" y="0"/>
                </a:cubicBezTo>
                <a:cubicBezTo>
                  <a:pt x="1393901" y="-64649"/>
                  <a:pt x="1561810" y="41063"/>
                  <a:pt x="1730204" y="0"/>
                </a:cubicBezTo>
                <a:cubicBezTo>
                  <a:pt x="1898598" y="-41063"/>
                  <a:pt x="2156921" y="49597"/>
                  <a:pt x="2290140" y="0"/>
                </a:cubicBezTo>
                <a:cubicBezTo>
                  <a:pt x="2423359" y="-49597"/>
                  <a:pt x="2772112" y="19576"/>
                  <a:pt x="2900471" y="0"/>
                </a:cubicBezTo>
                <a:cubicBezTo>
                  <a:pt x="3028830" y="-19576"/>
                  <a:pt x="3352034" y="45556"/>
                  <a:pt x="3510802" y="0"/>
                </a:cubicBezTo>
                <a:cubicBezTo>
                  <a:pt x="3669570" y="-45556"/>
                  <a:pt x="3725902" y="19024"/>
                  <a:pt x="3919555" y="0"/>
                </a:cubicBezTo>
                <a:cubicBezTo>
                  <a:pt x="4113208" y="-19024"/>
                  <a:pt x="4282323" y="46570"/>
                  <a:pt x="4529886" y="0"/>
                </a:cubicBezTo>
                <a:cubicBezTo>
                  <a:pt x="4777449" y="-46570"/>
                  <a:pt x="4814657" y="35166"/>
                  <a:pt x="5039428" y="0"/>
                </a:cubicBezTo>
                <a:cubicBezTo>
                  <a:pt x="5080981" y="85197"/>
                  <a:pt x="5018848" y="196928"/>
                  <a:pt x="5039428" y="354760"/>
                </a:cubicBezTo>
                <a:cubicBezTo>
                  <a:pt x="5060008" y="512592"/>
                  <a:pt x="5025318" y="637478"/>
                  <a:pt x="5039428" y="724001"/>
                </a:cubicBezTo>
                <a:cubicBezTo>
                  <a:pt x="4917277" y="730353"/>
                  <a:pt x="4687769" y="722579"/>
                  <a:pt x="4479492" y="724001"/>
                </a:cubicBezTo>
                <a:cubicBezTo>
                  <a:pt x="4271215" y="725423"/>
                  <a:pt x="4164833" y="695833"/>
                  <a:pt x="3969949" y="724001"/>
                </a:cubicBezTo>
                <a:cubicBezTo>
                  <a:pt x="3775065" y="752169"/>
                  <a:pt x="3626526" y="695553"/>
                  <a:pt x="3460407" y="724001"/>
                </a:cubicBezTo>
                <a:cubicBezTo>
                  <a:pt x="3294288" y="752449"/>
                  <a:pt x="3110804" y="657342"/>
                  <a:pt x="2799682" y="724001"/>
                </a:cubicBezTo>
                <a:cubicBezTo>
                  <a:pt x="2488561" y="790660"/>
                  <a:pt x="2511023" y="714502"/>
                  <a:pt x="2290140" y="724001"/>
                </a:cubicBezTo>
                <a:cubicBezTo>
                  <a:pt x="2069257" y="733500"/>
                  <a:pt x="1872059" y="677196"/>
                  <a:pt x="1730204" y="724001"/>
                </a:cubicBezTo>
                <a:cubicBezTo>
                  <a:pt x="1588349" y="770806"/>
                  <a:pt x="1474015" y="697643"/>
                  <a:pt x="1321450" y="724001"/>
                </a:cubicBezTo>
                <a:cubicBezTo>
                  <a:pt x="1168885" y="750359"/>
                  <a:pt x="974861" y="676268"/>
                  <a:pt x="711119" y="724001"/>
                </a:cubicBezTo>
                <a:cubicBezTo>
                  <a:pt x="447377" y="771734"/>
                  <a:pt x="293827" y="699430"/>
                  <a:pt x="0" y="724001"/>
                </a:cubicBezTo>
                <a:cubicBezTo>
                  <a:pt x="-9311" y="559193"/>
                  <a:pt x="8844" y="470799"/>
                  <a:pt x="0" y="376481"/>
                </a:cubicBezTo>
                <a:cubicBezTo>
                  <a:pt x="-8844" y="282163"/>
                  <a:pt x="36336" y="81017"/>
                  <a:pt x="0" y="0"/>
                </a:cubicBezTo>
                <a:close/>
              </a:path>
            </a:pathLst>
          </a:custGeom>
          <a:ln>
            <a:solidFill>
              <a:srgbClr val="B4C7E7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0656208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205BAE-F8C2-4690-8769-6CCC8B404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7419" y="3572821"/>
            <a:ext cx="5039428" cy="724001"/>
          </a:xfrm>
          <a:custGeom>
            <a:avLst/>
            <a:gdLst>
              <a:gd name="connsiteX0" fmla="*/ 0 w 5039428"/>
              <a:gd name="connsiteY0" fmla="*/ 0 h 724001"/>
              <a:gd name="connsiteX1" fmla="*/ 610331 w 5039428"/>
              <a:gd name="connsiteY1" fmla="*/ 0 h 724001"/>
              <a:gd name="connsiteX2" fmla="*/ 1019084 w 5039428"/>
              <a:gd name="connsiteY2" fmla="*/ 0 h 724001"/>
              <a:gd name="connsiteX3" fmla="*/ 1579021 w 5039428"/>
              <a:gd name="connsiteY3" fmla="*/ 0 h 724001"/>
              <a:gd name="connsiteX4" fmla="*/ 2138957 w 5039428"/>
              <a:gd name="connsiteY4" fmla="*/ 0 h 724001"/>
              <a:gd name="connsiteX5" fmla="*/ 2698894 w 5039428"/>
              <a:gd name="connsiteY5" fmla="*/ 0 h 724001"/>
              <a:gd name="connsiteX6" fmla="*/ 3208436 w 5039428"/>
              <a:gd name="connsiteY6" fmla="*/ 0 h 724001"/>
              <a:gd name="connsiteX7" fmla="*/ 3667584 w 5039428"/>
              <a:gd name="connsiteY7" fmla="*/ 0 h 724001"/>
              <a:gd name="connsiteX8" fmla="*/ 4126732 w 5039428"/>
              <a:gd name="connsiteY8" fmla="*/ 0 h 724001"/>
              <a:gd name="connsiteX9" fmla="*/ 5039428 w 5039428"/>
              <a:gd name="connsiteY9" fmla="*/ 0 h 724001"/>
              <a:gd name="connsiteX10" fmla="*/ 5039428 w 5039428"/>
              <a:gd name="connsiteY10" fmla="*/ 347520 h 724001"/>
              <a:gd name="connsiteX11" fmla="*/ 5039428 w 5039428"/>
              <a:gd name="connsiteY11" fmla="*/ 724001 h 724001"/>
              <a:gd name="connsiteX12" fmla="*/ 4429097 w 5039428"/>
              <a:gd name="connsiteY12" fmla="*/ 724001 h 724001"/>
              <a:gd name="connsiteX13" fmla="*/ 4020344 w 5039428"/>
              <a:gd name="connsiteY13" fmla="*/ 724001 h 724001"/>
              <a:gd name="connsiteX14" fmla="*/ 3410013 w 5039428"/>
              <a:gd name="connsiteY14" fmla="*/ 724001 h 724001"/>
              <a:gd name="connsiteX15" fmla="*/ 3001259 w 5039428"/>
              <a:gd name="connsiteY15" fmla="*/ 724001 h 724001"/>
              <a:gd name="connsiteX16" fmla="*/ 2390929 w 5039428"/>
              <a:gd name="connsiteY16" fmla="*/ 724001 h 724001"/>
              <a:gd name="connsiteX17" fmla="*/ 1730204 w 5039428"/>
              <a:gd name="connsiteY17" fmla="*/ 724001 h 724001"/>
              <a:gd name="connsiteX18" fmla="*/ 1069479 w 5039428"/>
              <a:gd name="connsiteY18" fmla="*/ 724001 h 724001"/>
              <a:gd name="connsiteX19" fmla="*/ 660725 w 5039428"/>
              <a:gd name="connsiteY19" fmla="*/ 724001 h 724001"/>
              <a:gd name="connsiteX20" fmla="*/ 0 w 5039428"/>
              <a:gd name="connsiteY20" fmla="*/ 724001 h 724001"/>
              <a:gd name="connsiteX21" fmla="*/ 0 w 5039428"/>
              <a:gd name="connsiteY21" fmla="*/ 383721 h 724001"/>
              <a:gd name="connsiteX22" fmla="*/ 0 w 5039428"/>
              <a:gd name="connsiteY22" fmla="*/ 0 h 72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9428" h="724001" fill="none" extrusionOk="0">
                <a:moveTo>
                  <a:pt x="0" y="0"/>
                </a:moveTo>
                <a:cubicBezTo>
                  <a:pt x="245232" y="-48522"/>
                  <a:pt x="408124" y="39417"/>
                  <a:pt x="610331" y="0"/>
                </a:cubicBezTo>
                <a:cubicBezTo>
                  <a:pt x="812538" y="-39417"/>
                  <a:pt x="908313" y="15087"/>
                  <a:pt x="1019084" y="0"/>
                </a:cubicBezTo>
                <a:cubicBezTo>
                  <a:pt x="1129855" y="-15087"/>
                  <a:pt x="1303791" y="33620"/>
                  <a:pt x="1579021" y="0"/>
                </a:cubicBezTo>
                <a:cubicBezTo>
                  <a:pt x="1854251" y="-33620"/>
                  <a:pt x="1863606" y="41108"/>
                  <a:pt x="2138957" y="0"/>
                </a:cubicBezTo>
                <a:cubicBezTo>
                  <a:pt x="2414308" y="-41108"/>
                  <a:pt x="2517993" y="36938"/>
                  <a:pt x="2698894" y="0"/>
                </a:cubicBezTo>
                <a:cubicBezTo>
                  <a:pt x="2879795" y="-36938"/>
                  <a:pt x="3100757" y="13300"/>
                  <a:pt x="3208436" y="0"/>
                </a:cubicBezTo>
                <a:cubicBezTo>
                  <a:pt x="3316115" y="-13300"/>
                  <a:pt x="3438701" y="48743"/>
                  <a:pt x="3667584" y="0"/>
                </a:cubicBezTo>
                <a:cubicBezTo>
                  <a:pt x="3896467" y="-48743"/>
                  <a:pt x="4006407" y="33149"/>
                  <a:pt x="4126732" y="0"/>
                </a:cubicBezTo>
                <a:cubicBezTo>
                  <a:pt x="4247057" y="-33149"/>
                  <a:pt x="4646212" y="15434"/>
                  <a:pt x="5039428" y="0"/>
                </a:cubicBezTo>
                <a:cubicBezTo>
                  <a:pt x="5073774" y="148715"/>
                  <a:pt x="5012158" y="268929"/>
                  <a:pt x="5039428" y="347520"/>
                </a:cubicBezTo>
                <a:cubicBezTo>
                  <a:pt x="5066698" y="426111"/>
                  <a:pt x="5010290" y="560829"/>
                  <a:pt x="5039428" y="724001"/>
                </a:cubicBezTo>
                <a:cubicBezTo>
                  <a:pt x="4869391" y="763751"/>
                  <a:pt x="4663132" y="677926"/>
                  <a:pt x="4429097" y="724001"/>
                </a:cubicBezTo>
                <a:cubicBezTo>
                  <a:pt x="4195062" y="770076"/>
                  <a:pt x="4110697" y="710379"/>
                  <a:pt x="4020344" y="724001"/>
                </a:cubicBezTo>
                <a:cubicBezTo>
                  <a:pt x="3929991" y="737623"/>
                  <a:pt x="3603705" y="660753"/>
                  <a:pt x="3410013" y="724001"/>
                </a:cubicBezTo>
                <a:cubicBezTo>
                  <a:pt x="3216321" y="787249"/>
                  <a:pt x="3130841" y="720383"/>
                  <a:pt x="3001259" y="724001"/>
                </a:cubicBezTo>
                <a:cubicBezTo>
                  <a:pt x="2871677" y="727619"/>
                  <a:pt x="2579291" y="704523"/>
                  <a:pt x="2390929" y="724001"/>
                </a:cubicBezTo>
                <a:cubicBezTo>
                  <a:pt x="2202567" y="743479"/>
                  <a:pt x="1972096" y="657098"/>
                  <a:pt x="1730204" y="724001"/>
                </a:cubicBezTo>
                <a:cubicBezTo>
                  <a:pt x="1488312" y="790904"/>
                  <a:pt x="1262313" y="711780"/>
                  <a:pt x="1069479" y="724001"/>
                </a:cubicBezTo>
                <a:cubicBezTo>
                  <a:pt x="876646" y="736222"/>
                  <a:pt x="835596" y="699243"/>
                  <a:pt x="660725" y="724001"/>
                </a:cubicBezTo>
                <a:cubicBezTo>
                  <a:pt x="485854" y="748759"/>
                  <a:pt x="212233" y="718745"/>
                  <a:pt x="0" y="724001"/>
                </a:cubicBezTo>
                <a:cubicBezTo>
                  <a:pt x="-2117" y="626157"/>
                  <a:pt x="33733" y="504713"/>
                  <a:pt x="0" y="383721"/>
                </a:cubicBezTo>
                <a:cubicBezTo>
                  <a:pt x="-33733" y="262729"/>
                  <a:pt x="16591" y="106507"/>
                  <a:pt x="0" y="0"/>
                </a:cubicBezTo>
                <a:close/>
              </a:path>
              <a:path w="5039428" h="724001" stroke="0" extrusionOk="0">
                <a:moveTo>
                  <a:pt x="0" y="0"/>
                </a:moveTo>
                <a:cubicBezTo>
                  <a:pt x="191394" y="-9279"/>
                  <a:pt x="330017" y="22060"/>
                  <a:pt x="459148" y="0"/>
                </a:cubicBezTo>
                <a:cubicBezTo>
                  <a:pt x="588279" y="-22060"/>
                  <a:pt x="859251" y="64010"/>
                  <a:pt x="1019084" y="0"/>
                </a:cubicBezTo>
                <a:cubicBezTo>
                  <a:pt x="1178917" y="-64010"/>
                  <a:pt x="1461344" y="12279"/>
                  <a:pt x="1579021" y="0"/>
                </a:cubicBezTo>
                <a:cubicBezTo>
                  <a:pt x="1696698" y="-12279"/>
                  <a:pt x="1917169" y="907"/>
                  <a:pt x="2038169" y="0"/>
                </a:cubicBezTo>
                <a:cubicBezTo>
                  <a:pt x="2159169" y="-907"/>
                  <a:pt x="2325142" y="35937"/>
                  <a:pt x="2547711" y="0"/>
                </a:cubicBezTo>
                <a:cubicBezTo>
                  <a:pt x="2770280" y="-35937"/>
                  <a:pt x="2991014" y="25619"/>
                  <a:pt x="3107647" y="0"/>
                </a:cubicBezTo>
                <a:cubicBezTo>
                  <a:pt x="3224280" y="-25619"/>
                  <a:pt x="3467353" y="27228"/>
                  <a:pt x="3717978" y="0"/>
                </a:cubicBezTo>
                <a:cubicBezTo>
                  <a:pt x="3968603" y="-27228"/>
                  <a:pt x="4029271" y="28117"/>
                  <a:pt x="4177126" y="0"/>
                </a:cubicBezTo>
                <a:cubicBezTo>
                  <a:pt x="4324981" y="-28117"/>
                  <a:pt x="4726622" y="66729"/>
                  <a:pt x="5039428" y="0"/>
                </a:cubicBezTo>
                <a:cubicBezTo>
                  <a:pt x="5052150" y="179231"/>
                  <a:pt x="5004582" y="216138"/>
                  <a:pt x="5039428" y="376481"/>
                </a:cubicBezTo>
                <a:cubicBezTo>
                  <a:pt x="5074274" y="536824"/>
                  <a:pt x="5021572" y="577188"/>
                  <a:pt x="5039428" y="724001"/>
                </a:cubicBezTo>
                <a:cubicBezTo>
                  <a:pt x="4790610" y="778938"/>
                  <a:pt x="4685355" y="657489"/>
                  <a:pt x="4378703" y="724001"/>
                </a:cubicBezTo>
                <a:cubicBezTo>
                  <a:pt x="4072052" y="790513"/>
                  <a:pt x="4030899" y="700274"/>
                  <a:pt x="3818767" y="724001"/>
                </a:cubicBezTo>
                <a:cubicBezTo>
                  <a:pt x="3606635" y="747728"/>
                  <a:pt x="3333857" y="653714"/>
                  <a:pt x="3158042" y="724001"/>
                </a:cubicBezTo>
                <a:cubicBezTo>
                  <a:pt x="2982227" y="794288"/>
                  <a:pt x="2777048" y="684404"/>
                  <a:pt x="2497317" y="724001"/>
                </a:cubicBezTo>
                <a:cubicBezTo>
                  <a:pt x="2217587" y="763598"/>
                  <a:pt x="2268955" y="690349"/>
                  <a:pt x="2088563" y="724001"/>
                </a:cubicBezTo>
                <a:cubicBezTo>
                  <a:pt x="1908171" y="757653"/>
                  <a:pt x="1706836" y="712687"/>
                  <a:pt x="1579021" y="724001"/>
                </a:cubicBezTo>
                <a:cubicBezTo>
                  <a:pt x="1451206" y="735315"/>
                  <a:pt x="1115755" y="691896"/>
                  <a:pt x="968690" y="724001"/>
                </a:cubicBezTo>
                <a:cubicBezTo>
                  <a:pt x="821625" y="756106"/>
                  <a:pt x="695330" y="675211"/>
                  <a:pt x="509542" y="724001"/>
                </a:cubicBezTo>
                <a:cubicBezTo>
                  <a:pt x="323754" y="772791"/>
                  <a:pt x="203766" y="676064"/>
                  <a:pt x="0" y="724001"/>
                </a:cubicBezTo>
                <a:cubicBezTo>
                  <a:pt x="-28449" y="640631"/>
                  <a:pt x="23960" y="493499"/>
                  <a:pt x="0" y="376481"/>
                </a:cubicBezTo>
                <a:cubicBezTo>
                  <a:pt x="-23960" y="259463"/>
                  <a:pt x="144" y="163997"/>
                  <a:pt x="0" y="0"/>
                </a:cubicBezTo>
                <a:close/>
              </a:path>
            </a:pathLst>
          </a:custGeom>
          <a:ln>
            <a:solidFill>
              <a:srgbClr val="B4C7E7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144014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BD796B7-8990-4208-B0D6-4C1A82CBC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952" y="1985178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hlinkClick r:id="rId10"/>
            <a:extLst>
              <a:ext uri="{FF2B5EF4-FFF2-40B4-BE49-F238E27FC236}">
                <a16:creationId xmlns:a16="http://schemas.microsoft.com/office/drawing/2014/main" id="{1E668C77-BF99-49E7-8E87-5BC1BEDBE9ED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419" y="364318"/>
            <a:ext cx="986708" cy="975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55236C4-555D-46E9-BCF3-65F39A53F8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673" y="2453268"/>
            <a:ext cx="1258439" cy="244285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D539258-0CEF-4A23-9A96-6A64F4BD29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1024126" y="4296822"/>
            <a:ext cx="914402" cy="13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111DB7-0FC1-4D5A-8CAE-571189672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973" y="877122"/>
            <a:ext cx="5039428" cy="724001"/>
          </a:xfrm>
          <a:custGeom>
            <a:avLst/>
            <a:gdLst>
              <a:gd name="connsiteX0" fmla="*/ 0 w 5039428"/>
              <a:gd name="connsiteY0" fmla="*/ 0 h 724001"/>
              <a:gd name="connsiteX1" fmla="*/ 610331 w 5039428"/>
              <a:gd name="connsiteY1" fmla="*/ 0 h 724001"/>
              <a:gd name="connsiteX2" fmla="*/ 1019084 w 5039428"/>
              <a:gd name="connsiteY2" fmla="*/ 0 h 724001"/>
              <a:gd name="connsiteX3" fmla="*/ 1579021 w 5039428"/>
              <a:gd name="connsiteY3" fmla="*/ 0 h 724001"/>
              <a:gd name="connsiteX4" fmla="*/ 2138957 w 5039428"/>
              <a:gd name="connsiteY4" fmla="*/ 0 h 724001"/>
              <a:gd name="connsiteX5" fmla="*/ 2698894 w 5039428"/>
              <a:gd name="connsiteY5" fmla="*/ 0 h 724001"/>
              <a:gd name="connsiteX6" fmla="*/ 3208436 w 5039428"/>
              <a:gd name="connsiteY6" fmla="*/ 0 h 724001"/>
              <a:gd name="connsiteX7" fmla="*/ 3667584 w 5039428"/>
              <a:gd name="connsiteY7" fmla="*/ 0 h 724001"/>
              <a:gd name="connsiteX8" fmla="*/ 4126732 w 5039428"/>
              <a:gd name="connsiteY8" fmla="*/ 0 h 724001"/>
              <a:gd name="connsiteX9" fmla="*/ 5039428 w 5039428"/>
              <a:gd name="connsiteY9" fmla="*/ 0 h 724001"/>
              <a:gd name="connsiteX10" fmla="*/ 5039428 w 5039428"/>
              <a:gd name="connsiteY10" fmla="*/ 347520 h 724001"/>
              <a:gd name="connsiteX11" fmla="*/ 5039428 w 5039428"/>
              <a:gd name="connsiteY11" fmla="*/ 724001 h 724001"/>
              <a:gd name="connsiteX12" fmla="*/ 4429097 w 5039428"/>
              <a:gd name="connsiteY12" fmla="*/ 724001 h 724001"/>
              <a:gd name="connsiteX13" fmla="*/ 4020344 w 5039428"/>
              <a:gd name="connsiteY13" fmla="*/ 724001 h 724001"/>
              <a:gd name="connsiteX14" fmla="*/ 3410013 w 5039428"/>
              <a:gd name="connsiteY14" fmla="*/ 724001 h 724001"/>
              <a:gd name="connsiteX15" fmla="*/ 3001259 w 5039428"/>
              <a:gd name="connsiteY15" fmla="*/ 724001 h 724001"/>
              <a:gd name="connsiteX16" fmla="*/ 2390929 w 5039428"/>
              <a:gd name="connsiteY16" fmla="*/ 724001 h 724001"/>
              <a:gd name="connsiteX17" fmla="*/ 1730204 w 5039428"/>
              <a:gd name="connsiteY17" fmla="*/ 724001 h 724001"/>
              <a:gd name="connsiteX18" fmla="*/ 1069479 w 5039428"/>
              <a:gd name="connsiteY18" fmla="*/ 724001 h 724001"/>
              <a:gd name="connsiteX19" fmla="*/ 660725 w 5039428"/>
              <a:gd name="connsiteY19" fmla="*/ 724001 h 724001"/>
              <a:gd name="connsiteX20" fmla="*/ 0 w 5039428"/>
              <a:gd name="connsiteY20" fmla="*/ 724001 h 724001"/>
              <a:gd name="connsiteX21" fmla="*/ 0 w 5039428"/>
              <a:gd name="connsiteY21" fmla="*/ 383721 h 724001"/>
              <a:gd name="connsiteX22" fmla="*/ 0 w 5039428"/>
              <a:gd name="connsiteY22" fmla="*/ 0 h 72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9428" h="724001" fill="none" extrusionOk="0">
                <a:moveTo>
                  <a:pt x="0" y="0"/>
                </a:moveTo>
                <a:cubicBezTo>
                  <a:pt x="245232" y="-48522"/>
                  <a:pt x="408124" y="39417"/>
                  <a:pt x="610331" y="0"/>
                </a:cubicBezTo>
                <a:cubicBezTo>
                  <a:pt x="812538" y="-39417"/>
                  <a:pt x="908313" y="15087"/>
                  <a:pt x="1019084" y="0"/>
                </a:cubicBezTo>
                <a:cubicBezTo>
                  <a:pt x="1129855" y="-15087"/>
                  <a:pt x="1303791" y="33620"/>
                  <a:pt x="1579021" y="0"/>
                </a:cubicBezTo>
                <a:cubicBezTo>
                  <a:pt x="1854251" y="-33620"/>
                  <a:pt x="1863606" y="41108"/>
                  <a:pt x="2138957" y="0"/>
                </a:cubicBezTo>
                <a:cubicBezTo>
                  <a:pt x="2414308" y="-41108"/>
                  <a:pt x="2517993" y="36938"/>
                  <a:pt x="2698894" y="0"/>
                </a:cubicBezTo>
                <a:cubicBezTo>
                  <a:pt x="2879795" y="-36938"/>
                  <a:pt x="3100757" y="13300"/>
                  <a:pt x="3208436" y="0"/>
                </a:cubicBezTo>
                <a:cubicBezTo>
                  <a:pt x="3316115" y="-13300"/>
                  <a:pt x="3438701" y="48743"/>
                  <a:pt x="3667584" y="0"/>
                </a:cubicBezTo>
                <a:cubicBezTo>
                  <a:pt x="3896467" y="-48743"/>
                  <a:pt x="4006407" y="33149"/>
                  <a:pt x="4126732" y="0"/>
                </a:cubicBezTo>
                <a:cubicBezTo>
                  <a:pt x="4247057" y="-33149"/>
                  <a:pt x="4646212" y="15434"/>
                  <a:pt x="5039428" y="0"/>
                </a:cubicBezTo>
                <a:cubicBezTo>
                  <a:pt x="5073774" y="148715"/>
                  <a:pt x="5012158" y="268929"/>
                  <a:pt x="5039428" y="347520"/>
                </a:cubicBezTo>
                <a:cubicBezTo>
                  <a:pt x="5066698" y="426111"/>
                  <a:pt x="5010290" y="560829"/>
                  <a:pt x="5039428" y="724001"/>
                </a:cubicBezTo>
                <a:cubicBezTo>
                  <a:pt x="4869391" y="763751"/>
                  <a:pt x="4663132" y="677926"/>
                  <a:pt x="4429097" y="724001"/>
                </a:cubicBezTo>
                <a:cubicBezTo>
                  <a:pt x="4195062" y="770076"/>
                  <a:pt x="4110697" y="710379"/>
                  <a:pt x="4020344" y="724001"/>
                </a:cubicBezTo>
                <a:cubicBezTo>
                  <a:pt x="3929991" y="737623"/>
                  <a:pt x="3603705" y="660753"/>
                  <a:pt x="3410013" y="724001"/>
                </a:cubicBezTo>
                <a:cubicBezTo>
                  <a:pt x="3216321" y="787249"/>
                  <a:pt x="3130841" y="720383"/>
                  <a:pt x="3001259" y="724001"/>
                </a:cubicBezTo>
                <a:cubicBezTo>
                  <a:pt x="2871677" y="727619"/>
                  <a:pt x="2579291" y="704523"/>
                  <a:pt x="2390929" y="724001"/>
                </a:cubicBezTo>
                <a:cubicBezTo>
                  <a:pt x="2202567" y="743479"/>
                  <a:pt x="1972096" y="657098"/>
                  <a:pt x="1730204" y="724001"/>
                </a:cubicBezTo>
                <a:cubicBezTo>
                  <a:pt x="1488312" y="790904"/>
                  <a:pt x="1262313" y="711780"/>
                  <a:pt x="1069479" y="724001"/>
                </a:cubicBezTo>
                <a:cubicBezTo>
                  <a:pt x="876646" y="736222"/>
                  <a:pt x="835596" y="699243"/>
                  <a:pt x="660725" y="724001"/>
                </a:cubicBezTo>
                <a:cubicBezTo>
                  <a:pt x="485854" y="748759"/>
                  <a:pt x="212233" y="718745"/>
                  <a:pt x="0" y="724001"/>
                </a:cubicBezTo>
                <a:cubicBezTo>
                  <a:pt x="-2117" y="626157"/>
                  <a:pt x="33733" y="504713"/>
                  <a:pt x="0" y="383721"/>
                </a:cubicBezTo>
                <a:cubicBezTo>
                  <a:pt x="-33733" y="262729"/>
                  <a:pt x="16591" y="106507"/>
                  <a:pt x="0" y="0"/>
                </a:cubicBezTo>
                <a:close/>
              </a:path>
              <a:path w="5039428" h="724001" stroke="0" extrusionOk="0">
                <a:moveTo>
                  <a:pt x="0" y="0"/>
                </a:moveTo>
                <a:cubicBezTo>
                  <a:pt x="191394" y="-9279"/>
                  <a:pt x="330017" y="22060"/>
                  <a:pt x="459148" y="0"/>
                </a:cubicBezTo>
                <a:cubicBezTo>
                  <a:pt x="588279" y="-22060"/>
                  <a:pt x="859251" y="64010"/>
                  <a:pt x="1019084" y="0"/>
                </a:cubicBezTo>
                <a:cubicBezTo>
                  <a:pt x="1178917" y="-64010"/>
                  <a:pt x="1461344" y="12279"/>
                  <a:pt x="1579021" y="0"/>
                </a:cubicBezTo>
                <a:cubicBezTo>
                  <a:pt x="1696698" y="-12279"/>
                  <a:pt x="1917169" y="907"/>
                  <a:pt x="2038169" y="0"/>
                </a:cubicBezTo>
                <a:cubicBezTo>
                  <a:pt x="2159169" y="-907"/>
                  <a:pt x="2325142" y="35937"/>
                  <a:pt x="2547711" y="0"/>
                </a:cubicBezTo>
                <a:cubicBezTo>
                  <a:pt x="2770280" y="-35937"/>
                  <a:pt x="2991014" y="25619"/>
                  <a:pt x="3107647" y="0"/>
                </a:cubicBezTo>
                <a:cubicBezTo>
                  <a:pt x="3224280" y="-25619"/>
                  <a:pt x="3467353" y="27228"/>
                  <a:pt x="3717978" y="0"/>
                </a:cubicBezTo>
                <a:cubicBezTo>
                  <a:pt x="3968603" y="-27228"/>
                  <a:pt x="4029271" y="28117"/>
                  <a:pt x="4177126" y="0"/>
                </a:cubicBezTo>
                <a:cubicBezTo>
                  <a:pt x="4324981" y="-28117"/>
                  <a:pt x="4726622" y="66729"/>
                  <a:pt x="5039428" y="0"/>
                </a:cubicBezTo>
                <a:cubicBezTo>
                  <a:pt x="5052150" y="179231"/>
                  <a:pt x="5004582" y="216138"/>
                  <a:pt x="5039428" y="376481"/>
                </a:cubicBezTo>
                <a:cubicBezTo>
                  <a:pt x="5074274" y="536824"/>
                  <a:pt x="5021572" y="577188"/>
                  <a:pt x="5039428" y="724001"/>
                </a:cubicBezTo>
                <a:cubicBezTo>
                  <a:pt x="4790610" y="778938"/>
                  <a:pt x="4685355" y="657489"/>
                  <a:pt x="4378703" y="724001"/>
                </a:cubicBezTo>
                <a:cubicBezTo>
                  <a:pt x="4072052" y="790513"/>
                  <a:pt x="4030899" y="700274"/>
                  <a:pt x="3818767" y="724001"/>
                </a:cubicBezTo>
                <a:cubicBezTo>
                  <a:pt x="3606635" y="747728"/>
                  <a:pt x="3333857" y="653714"/>
                  <a:pt x="3158042" y="724001"/>
                </a:cubicBezTo>
                <a:cubicBezTo>
                  <a:pt x="2982227" y="794288"/>
                  <a:pt x="2777048" y="684404"/>
                  <a:pt x="2497317" y="724001"/>
                </a:cubicBezTo>
                <a:cubicBezTo>
                  <a:pt x="2217587" y="763598"/>
                  <a:pt x="2268955" y="690349"/>
                  <a:pt x="2088563" y="724001"/>
                </a:cubicBezTo>
                <a:cubicBezTo>
                  <a:pt x="1908171" y="757653"/>
                  <a:pt x="1706836" y="712687"/>
                  <a:pt x="1579021" y="724001"/>
                </a:cubicBezTo>
                <a:cubicBezTo>
                  <a:pt x="1451206" y="735315"/>
                  <a:pt x="1115755" y="691896"/>
                  <a:pt x="968690" y="724001"/>
                </a:cubicBezTo>
                <a:cubicBezTo>
                  <a:pt x="821625" y="756106"/>
                  <a:pt x="695330" y="675211"/>
                  <a:pt x="509542" y="724001"/>
                </a:cubicBezTo>
                <a:cubicBezTo>
                  <a:pt x="323754" y="772791"/>
                  <a:pt x="203766" y="676064"/>
                  <a:pt x="0" y="724001"/>
                </a:cubicBezTo>
                <a:cubicBezTo>
                  <a:pt x="-28449" y="640631"/>
                  <a:pt x="23960" y="493499"/>
                  <a:pt x="0" y="376481"/>
                </a:cubicBezTo>
                <a:cubicBezTo>
                  <a:pt x="-23960" y="259463"/>
                  <a:pt x="144" y="163997"/>
                  <a:pt x="0" y="0"/>
                </a:cubicBezTo>
                <a:close/>
              </a:path>
            </a:pathLst>
          </a:custGeom>
          <a:ln>
            <a:solidFill>
              <a:srgbClr val="B4C7E7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144014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38953A1-4D58-4DA3-AE0E-0589BA603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113" y="1693070"/>
            <a:ext cx="1700479" cy="724001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A5BA86D2-5724-40DC-923C-5C6A0D5751CD}"/>
              </a:ext>
            </a:extLst>
          </p:cNvPr>
          <p:cNvSpPr/>
          <p:nvPr/>
        </p:nvSpPr>
        <p:spPr>
          <a:xfrm>
            <a:off x="742097" y="3162025"/>
            <a:ext cx="2724736" cy="1483985"/>
          </a:xfrm>
          <a:custGeom>
            <a:avLst/>
            <a:gdLst>
              <a:gd name="connsiteX0" fmla="*/ 0 w 2724736"/>
              <a:gd name="connsiteY0" fmla="*/ 0 h 1483985"/>
              <a:gd name="connsiteX1" fmla="*/ 544947 w 2724736"/>
              <a:gd name="connsiteY1" fmla="*/ 0 h 1483985"/>
              <a:gd name="connsiteX2" fmla="*/ 1035400 w 2724736"/>
              <a:gd name="connsiteY2" fmla="*/ 0 h 1483985"/>
              <a:gd name="connsiteX3" fmla="*/ 1525852 w 2724736"/>
              <a:gd name="connsiteY3" fmla="*/ 0 h 1483985"/>
              <a:gd name="connsiteX4" fmla="*/ 2016305 w 2724736"/>
              <a:gd name="connsiteY4" fmla="*/ 0 h 1483985"/>
              <a:gd name="connsiteX5" fmla="*/ 2724736 w 2724736"/>
              <a:gd name="connsiteY5" fmla="*/ 0 h 1483985"/>
              <a:gd name="connsiteX6" fmla="*/ 2724736 w 2724736"/>
              <a:gd name="connsiteY6" fmla="*/ 509502 h 1483985"/>
              <a:gd name="connsiteX7" fmla="*/ 2724736 w 2724736"/>
              <a:gd name="connsiteY7" fmla="*/ 959644 h 1483985"/>
              <a:gd name="connsiteX8" fmla="*/ 2724736 w 2724736"/>
              <a:gd name="connsiteY8" fmla="*/ 1483985 h 1483985"/>
              <a:gd name="connsiteX9" fmla="*/ 2207036 w 2724736"/>
              <a:gd name="connsiteY9" fmla="*/ 1483985 h 1483985"/>
              <a:gd name="connsiteX10" fmla="*/ 1607594 w 2724736"/>
              <a:gd name="connsiteY10" fmla="*/ 1483985 h 1483985"/>
              <a:gd name="connsiteX11" fmla="*/ 1117142 w 2724736"/>
              <a:gd name="connsiteY11" fmla="*/ 1483985 h 1483985"/>
              <a:gd name="connsiteX12" fmla="*/ 517700 w 2724736"/>
              <a:gd name="connsiteY12" fmla="*/ 1483985 h 1483985"/>
              <a:gd name="connsiteX13" fmla="*/ 0 w 2724736"/>
              <a:gd name="connsiteY13" fmla="*/ 1483985 h 1483985"/>
              <a:gd name="connsiteX14" fmla="*/ 0 w 2724736"/>
              <a:gd name="connsiteY14" fmla="*/ 974483 h 1483985"/>
              <a:gd name="connsiteX15" fmla="*/ 0 w 2724736"/>
              <a:gd name="connsiteY15" fmla="*/ 479822 h 1483985"/>
              <a:gd name="connsiteX16" fmla="*/ 0 w 2724736"/>
              <a:gd name="connsiteY16" fmla="*/ 0 h 148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4736" h="1483985" fill="none" extrusionOk="0">
                <a:moveTo>
                  <a:pt x="0" y="0"/>
                </a:moveTo>
                <a:cubicBezTo>
                  <a:pt x="205510" y="-25338"/>
                  <a:pt x="390009" y="13606"/>
                  <a:pt x="544947" y="0"/>
                </a:cubicBezTo>
                <a:cubicBezTo>
                  <a:pt x="699885" y="-13606"/>
                  <a:pt x="816303" y="13189"/>
                  <a:pt x="1035400" y="0"/>
                </a:cubicBezTo>
                <a:cubicBezTo>
                  <a:pt x="1254497" y="-13189"/>
                  <a:pt x="1372028" y="579"/>
                  <a:pt x="1525852" y="0"/>
                </a:cubicBezTo>
                <a:cubicBezTo>
                  <a:pt x="1679676" y="-579"/>
                  <a:pt x="1839220" y="33994"/>
                  <a:pt x="2016305" y="0"/>
                </a:cubicBezTo>
                <a:cubicBezTo>
                  <a:pt x="2193390" y="-33994"/>
                  <a:pt x="2532004" y="10917"/>
                  <a:pt x="2724736" y="0"/>
                </a:cubicBezTo>
                <a:cubicBezTo>
                  <a:pt x="2736695" y="220063"/>
                  <a:pt x="2724593" y="265626"/>
                  <a:pt x="2724736" y="509502"/>
                </a:cubicBezTo>
                <a:cubicBezTo>
                  <a:pt x="2724879" y="753378"/>
                  <a:pt x="2693490" y="740871"/>
                  <a:pt x="2724736" y="959644"/>
                </a:cubicBezTo>
                <a:cubicBezTo>
                  <a:pt x="2755982" y="1178417"/>
                  <a:pt x="2701335" y="1360458"/>
                  <a:pt x="2724736" y="1483985"/>
                </a:cubicBezTo>
                <a:cubicBezTo>
                  <a:pt x="2520104" y="1485342"/>
                  <a:pt x="2392000" y="1470264"/>
                  <a:pt x="2207036" y="1483985"/>
                </a:cubicBezTo>
                <a:cubicBezTo>
                  <a:pt x="2022072" y="1497706"/>
                  <a:pt x="1842832" y="1469857"/>
                  <a:pt x="1607594" y="1483985"/>
                </a:cubicBezTo>
                <a:cubicBezTo>
                  <a:pt x="1372356" y="1498113"/>
                  <a:pt x="1311751" y="1469930"/>
                  <a:pt x="1117142" y="1483985"/>
                </a:cubicBezTo>
                <a:cubicBezTo>
                  <a:pt x="922533" y="1498040"/>
                  <a:pt x="659219" y="1483657"/>
                  <a:pt x="517700" y="1483985"/>
                </a:cubicBezTo>
                <a:cubicBezTo>
                  <a:pt x="376181" y="1484313"/>
                  <a:pt x="251694" y="1463767"/>
                  <a:pt x="0" y="1483985"/>
                </a:cubicBezTo>
                <a:cubicBezTo>
                  <a:pt x="-60450" y="1378697"/>
                  <a:pt x="21775" y="1094086"/>
                  <a:pt x="0" y="974483"/>
                </a:cubicBezTo>
                <a:cubicBezTo>
                  <a:pt x="-21775" y="854880"/>
                  <a:pt x="50842" y="587049"/>
                  <a:pt x="0" y="479822"/>
                </a:cubicBezTo>
                <a:cubicBezTo>
                  <a:pt x="-50842" y="372595"/>
                  <a:pt x="51228" y="148295"/>
                  <a:pt x="0" y="0"/>
                </a:cubicBezTo>
                <a:close/>
              </a:path>
              <a:path w="2724736" h="1483985" stroke="0" extrusionOk="0">
                <a:moveTo>
                  <a:pt x="0" y="0"/>
                </a:moveTo>
                <a:cubicBezTo>
                  <a:pt x="271080" y="-40607"/>
                  <a:pt x="292113" y="31900"/>
                  <a:pt x="572195" y="0"/>
                </a:cubicBezTo>
                <a:cubicBezTo>
                  <a:pt x="852277" y="-31900"/>
                  <a:pt x="880449" y="26658"/>
                  <a:pt x="1089894" y="0"/>
                </a:cubicBezTo>
                <a:cubicBezTo>
                  <a:pt x="1299339" y="-26658"/>
                  <a:pt x="1513594" y="3930"/>
                  <a:pt x="1689336" y="0"/>
                </a:cubicBezTo>
                <a:cubicBezTo>
                  <a:pt x="1865078" y="-3930"/>
                  <a:pt x="2065040" y="53692"/>
                  <a:pt x="2179789" y="0"/>
                </a:cubicBezTo>
                <a:cubicBezTo>
                  <a:pt x="2294538" y="-53692"/>
                  <a:pt x="2547128" y="30935"/>
                  <a:pt x="2724736" y="0"/>
                </a:cubicBezTo>
                <a:cubicBezTo>
                  <a:pt x="2755932" y="221655"/>
                  <a:pt x="2721949" y="278319"/>
                  <a:pt x="2724736" y="494662"/>
                </a:cubicBezTo>
                <a:cubicBezTo>
                  <a:pt x="2727523" y="711005"/>
                  <a:pt x="2691764" y="742046"/>
                  <a:pt x="2724736" y="959644"/>
                </a:cubicBezTo>
                <a:cubicBezTo>
                  <a:pt x="2757708" y="1177242"/>
                  <a:pt x="2701423" y="1244572"/>
                  <a:pt x="2724736" y="1483985"/>
                </a:cubicBezTo>
                <a:cubicBezTo>
                  <a:pt x="2585853" y="1521793"/>
                  <a:pt x="2396239" y="1438325"/>
                  <a:pt x="2179789" y="1483985"/>
                </a:cubicBezTo>
                <a:cubicBezTo>
                  <a:pt x="1963339" y="1529645"/>
                  <a:pt x="1867248" y="1455093"/>
                  <a:pt x="1716584" y="1483985"/>
                </a:cubicBezTo>
                <a:cubicBezTo>
                  <a:pt x="1565920" y="1512877"/>
                  <a:pt x="1473891" y="1432154"/>
                  <a:pt x="1253379" y="1483985"/>
                </a:cubicBezTo>
                <a:cubicBezTo>
                  <a:pt x="1032868" y="1535816"/>
                  <a:pt x="841247" y="1422082"/>
                  <a:pt x="735679" y="1483985"/>
                </a:cubicBezTo>
                <a:cubicBezTo>
                  <a:pt x="630111" y="1545888"/>
                  <a:pt x="360778" y="1440800"/>
                  <a:pt x="0" y="1483985"/>
                </a:cubicBezTo>
                <a:cubicBezTo>
                  <a:pt x="-39521" y="1284916"/>
                  <a:pt x="39381" y="1103332"/>
                  <a:pt x="0" y="959644"/>
                </a:cubicBezTo>
                <a:cubicBezTo>
                  <a:pt x="-39381" y="815956"/>
                  <a:pt x="33595" y="722628"/>
                  <a:pt x="0" y="494662"/>
                </a:cubicBezTo>
                <a:cubicBezTo>
                  <a:pt x="-33595" y="266696"/>
                  <a:pt x="25525" y="24642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959189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رطل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16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أوقية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طن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2000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رطل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ٍ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34015A2-93F2-49F3-9B7C-59F39E2223E2}"/>
              </a:ext>
            </a:extLst>
          </p:cNvPr>
          <p:cNvSpPr/>
          <p:nvPr/>
        </p:nvSpPr>
        <p:spPr>
          <a:xfrm>
            <a:off x="742097" y="868030"/>
            <a:ext cx="2724736" cy="2085953"/>
          </a:xfrm>
          <a:custGeom>
            <a:avLst/>
            <a:gdLst>
              <a:gd name="connsiteX0" fmla="*/ 0 w 2724736"/>
              <a:gd name="connsiteY0" fmla="*/ 0 h 2085953"/>
              <a:gd name="connsiteX1" fmla="*/ 463205 w 2724736"/>
              <a:gd name="connsiteY1" fmla="*/ 0 h 2085953"/>
              <a:gd name="connsiteX2" fmla="*/ 1008152 w 2724736"/>
              <a:gd name="connsiteY2" fmla="*/ 0 h 2085953"/>
              <a:gd name="connsiteX3" fmla="*/ 1498605 w 2724736"/>
              <a:gd name="connsiteY3" fmla="*/ 0 h 2085953"/>
              <a:gd name="connsiteX4" fmla="*/ 2098047 w 2724736"/>
              <a:gd name="connsiteY4" fmla="*/ 0 h 2085953"/>
              <a:gd name="connsiteX5" fmla="*/ 2724736 w 2724736"/>
              <a:gd name="connsiteY5" fmla="*/ 0 h 2085953"/>
              <a:gd name="connsiteX6" fmla="*/ 2724736 w 2724736"/>
              <a:gd name="connsiteY6" fmla="*/ 542348 h 2085953"/>
              <a:gd name="connsiteX7" fmla="*/ 2724736 w 2724736"/>
              <a:gd name="connsiteY7" fmla="*/ 1001257 h 2085953"/>
              <a:gd name="connsiteX8" fmla="*/ 2724736 w 2724736"/>
              <a:gd name="connsiteY8" fmla="*/ 1460167 h 2085953"/>
              <a:gd name="connsiteX9" fmla="*/ 2724736 w 2724736"/>
              <a:gd name="connsiteY9" fmla="*/ 2085953 h 2085953"/>
              <a:gd name="connsiteX10" fmla="*/ 2125294 w 2724736"/>
              <a:gd name="connsiteY10" fmla="*/ 2085953 h 2085953"/>
              <a:gd name="connsiteX11" fmla="*/ 1662089 w 2724736"/>
              <a:gd name="connsiteY11" fmla="*/ 2085953 h 2085953"/>
              <a:gd name="connsiteX12" fmla="*/ 1144389 w 2724736"/>
              <a:gd name="connsiteY12" fmla="*/ 2085953 h 2085953"/>
              <a:gd name="connsiteX13" fmla="*/ 626689 w 2724736"/>
              <a:gd name="connsiteY13" fmla="*/ 2085953 h 2085953"/>
              <a:gd name="connsiteX14" fmla="*/ 0 w 2724736"/>
              <a:gd name="connsiteY14" fmla="*/ 2085953 h 2085953"/>
              <a:gd name="connsiteX15" fmla="*/ 0 w 2724736"/>
              <a:gd name="connsiteY15" fmla="*/ 1606184 h 2085953"/>
              <a:gd name="connsiteX16" fmla="*/ 0 w 2724736"/>
              <a:gd name="connsiteY16" fmla="*/ 1147274 h 2085953"/>
              <a:gd name="connsiteX17" fmla="*/ 0 w 2724736"/>
              <a:gd name="connsiteY17" fmla="*/ 646645 h 2085953"/>
              <a:gd name="connsiteX18" fmla="*/ 0 w 2724736"/>
              <a:gd name="connsiteY18" fmla="*/ 0 h 20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24736" h="2085953" fill="none" extrusionOk="0">
                <a:moveTo>
                  <a:pt x="0" y="0"/>
                </a:moveTo>
                <a:cubicBezTo>
                  <a:pt x="106496" y="-50931"/>
                  <a:pt x="366581" y="24625"/>
                  <a:pt x="463205" y="0"/>
                </a:cubicBezTo>
                <a:cubicBezTo>
                  <a:pt x="559830" y="-24625"/>
                  <a:pt x="850591" y="25715"/>
                  <a:pt x="1008152" y="0"/>
                </a:cubicBezTo>
                <a:cubicBezTo>
                  <a:pt x="1165713" y="-25715"/>
                  <a:pt x="1381212" y="44187"/>
                  <a:pt x="1498605" y="0"/>
                </a:cubicBezTo>
                <a:cubicBezTo>
                  <a:pt x="1615998" y="-44187"/>
                  <a:pt x="1814599" y="29372"/>
                  <a:pt x="2098047" y="0"/>
                </a:cubicBezTo>
                <a:cubicBezTo>
                  <a:pt x="2381495" y="-29372"/>
                  <a:pt x="2509230" y="53252"/>
                  <a:pt x="2724736" y="0"/>
                </a:cubicBezTo>
                <a:cubicBezTo>
                  <a:pt x="2781693" y="184790"/>
                  <a:pt x="2711628" y="331819"/>
                  <a:pt x="2724736" y="542348"/>
                </a:cubicBezTo>
                <a:cubicBezTo>
                  <a:pt x="2737844" y="752877"/>
                  <a:pt x="2711133" y="870458"/>
                  <a:pt x="2724736" y="1001257"/>
                </a:cubicBezTo>
                <a:cubicBezTo>
                  <a:pt x="2738339" y="1132056"/>
                  <a:pt x="2698914" y="1347339"/>
                  <a:pt x="2724736" y="1460167"/>
                </a:cubicBezTo>
                <a:cubicBezTo>
                  <a:pt x="2750558" y="1572995"/>
                  <a:pt x="2660699" y="1877884"/>
                  <a:pt x="2724736" y="2085953"/>
                </a:cubicBezTo>
                <a:cubicBezTo>
                  <a:pt x="2535444" y="2139829"/>
                  <a:pt x="2381876" y="2039483"/>
                  <a:pt x="2125294" y="2085953"/>
                </a:cubicBezTo>
                <a:cubicBezTo>
                  <a:pt x="1868712" y="2132423"/>
                  <a:pt x="1871339" y="2040017"/>
                  <a:pt x="1662089" y="2085953"/>
                </a:cubicBezTo>
                <a:cubicBezTo>
                  <a:pt x="1452839" y="2131889"/>
                  <a:pt x="1248876" y="2079299"/>
                  <a:pt x="1144389" y="2085953"/>
                </a:cubicBezTo>
                <a:cubicBezTo>
                  <a:pt x="1039902" y="2092607"/>
                  <a:pt x="846493" y="2028615"/>
                  <a:pt x="626689" y="2085953"/>
                </a:cubicBezTo>
                <a:cubicBezTo>
                  <a:pt x="406885" y="2143291"/>
                  <a:pt x="247341" y="2078602"/>
                  <a:pt x="0" y="2085953"/>
                </a:cubicBezTo>
                <a:cubicBezTo>
                  <a:pt x="-6879" y="1985527"/>
                  <a:pt x="16676" y="1826353"/>
                  <a:pt x="0" y="1606184"/>
                </a:cubicBezTo>
                <a:cubicBezTo>
                  <a:pt x="-16676" y="1386015"/>
                  <a:pt x="35751" y="1339470"/>
                  <a:pt x="0" y="1147274"/>
                </a:cubicBezTo>
                <a:cubicBezTo>
                  <a:pt x="-35751" y="955078"/>
                  <a:pt x="51866" y="848647"/>
                  <a:pt x="0" y="646645"/>
                </a:cubicBezTo>
                <a:cubicBezTo>
                  <a:pt x="-51866" y="444643"/>
                  <a:pt x="39187" y="192300"/>
                  <a:pt x="0" y="0"/>
                </a:cubicBezTo>
                <a:close/>
              </a:path>
              <a:path w="2724736" h="2085953" stroke="0" extrusionOk="0">
                <a:moveTo>
                  <a:pt x="0" y="0"/>
                </a:moveTo>
                <a:cubicBezTo>
                  <a:pt x="153916" y="-40047"/>
                  <a:pt x="314115" y="56114"/>
                  <a:pt x="490452" y="0"/>
                </a:cubicBezTo>
                <a:cubicBezTo>
                  <a:pt x="666789" y="-56114"/>
                  <a:pt x="797220" y="64107"/>
                  <a:pt x="1035400" y="0"/>
                </a:cubicBezTo>
                <a:cubicBezTo>
                  <a:pt x="1273580" y="-64107"/>
                  <a:pt x="1424393" y="24375"/>
                  <a:pt x="1525852" y="0"/>
                </a:cubicBezTo>
                <a:cubicBezTo>
                  <a:pt x="1627311" y="-24375"/>
                  <a:pt x="1904452" y="46734"/>
                  <a:pt x="2125294" y="0"/>
                </a:cubicBezTo>
                <a:cubicBezTo>
                  <a:pt x="2346136" y="-46734"/>
                  <a:pt x="2589401" y="27416"/>
                  <a:pt x="2724736" y="0"/>
                </a:cubicBezTo>
                <a:cubicBezTo>
                  <a:pt x="2739714" y="196941"/>
                  <a:pt x="2673724" y="299746"/>
                  <a:pt x="2724736" y="458910"/>
                </a:cubicBezTo>
                <a:cubicBezTo>
                  <a:pt x="2775748" y="618074"/>
                  <a:pt x="2691245" y="765725"/>
                  <a:pt x="2724736" y="938679"/>
                </a:cubicBezTo>
                <a:cubicBezTo>
                  <a:pt x="2758227" y="1111633"/>
                  <a:pt x="2698677" y="1319534"/>
                  <a:pt x="2724736" y="1418448"/>
                </a:cubicBezTo>
                <a:cubicBezTo>
                  <a:pt x="2750795" y="1517362"/>
                  <a:pt x="2645494" y="1907853"/>
                  <a:pt x="2724736" y="2085953"/>
                </a:cubicBezTo>
                <a:cubicBezTo>
                  <a:pt x="2496611" y="2092848"/>
                  <a:pt x="2376150" y="2049885"/>
                  <a:pt x="2261531" y="2085953"/>
                </a:cubicBezTo>
                <a:cubicBezTo>
                  <a:pt x="2146912" y="2122021"/>
                  <a:pt x="1932427" y="2063461"/>
                  <a:pt x="1798326" y="2085953"/>
                </a:cubicBezTo>
                <a:cubicBezTo>
                  <a:pt x="1664226" y="2108445"/>
                  <a:pt x="1364138" y="2077676"/>
                  <a:pt x="1253379" y="2085953"/>
                </a:cubicBezTo>
                <a:cubicBezTo>
                  <a:pt x="1142620" y="2094230"/>
                  <a:pt x="1006816" y="2027985"/>
                  <a:pt x="762926" y="2085953"/>
                </a:cubicBezTo>
                <a:cubicBezTo>
                  <a:pt x="519036" y="2143921"/>
                  <a:pt x="322155" y="2019739"/>
                  <a:pt x="0" y="2085953"/>
                </a:cubicBezTo>
                <a:cubicBezTo>
                  <a:pt x="-4759" y="1966649"/>
                  <a:pt x="51317" y="1802553"/>
                  <a:pt x="0" y="1564465"/>
                </a:cubicBezTo>
                <a:cubicBezTo>
                  <a:pt x="-51317" y="1326377"/>
                  <a:pt x="30906" y="1266206"/>
                  <a:pt x="0" y="1042977"/>
                </a:cubicBezTo>
                <a:cubicBezTo>
                  <a:pt x="-30906" y="819748"/>
                  <a:pt x="5075" y="694437"/>
                  <a:pt x="0" y="542348"/>
                </a:cubicBezTo>
                <a:cubicBezTo>
                  <a:pt x="-5075" y="390259"/>
                  <a:pt x="38009" y="2536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قدم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12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بوصةً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ياردة 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أقدام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ميل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5280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قدمًا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60FF25A-B1E9-472A-9400-F87BCA4D80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395"/>
          <a:stretch/>
        </p:blipFill>
        <p:spPr>
          <a:xfrm>
            <a:off x="8277635" y="2449499"/>
            <a:ext cx="3172268" cy="100896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F989FF0-8F5D-401C-8728-1B76005CA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1559" y="1857433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65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111DB7-0FC1-4D5A-8CAE-571189672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973" y="877122"/>
            <a:ext cx="5039428" cy="724001"/>
          </a:xfrm>
          <a:custGeom>
            <a:avLst/>
            <a:gdLst>
              <a:gd name="connsiteX0" fmla="*/ 0 w 5039428"/>
              <a:gd name="connsiteY0" fmla="*/ 0 h 724001"/>
              <a:gd name="connsiteX1" fmla="*/ 610331 w 5039428"/>
              <a:gd name="connsiteY1" fmla="*/ 0 h 724001"/>
              <a:gd name="connsiteX2" fmla="*/ 1019084 w 5039428"/>
              <a:gd name="connsiteY2" fmla="*/ 0 h 724001"/>
              <a:gd name="connsiteX3" fmla="*/ 1579021 w 5039428"/>
              <a:gd name="connsiteY3" fmla="*/ 0 h 724001"/>
              <a:gd name="connsiteX4" fmla="*/ 2138957 w 5039428"/>
              <a:gd name="connsiteY4" fmla="*/ 0 h 724001"/>
              <a:gd name="connsiteX5" fmla="*/ 2698894 w 5039428"/>
              <a:gd name="connsiteY5" fmla="*/ 0 h 724001"/>
              <a:gd name="connsiteX6" fmla="*/ 3208436 w 5039428"/>
              <a:gd name="connsiteY6" fmla="*/ 0 h 724001"/>
              <a:gd name="connsiteX7" fmla="*/ 3667584 w 5039428"/>
              <a:gd name="connsiteY7" fmla="*/ 0 h 724001"/>
              <a:gd name="connsiteX8" fmla="*/ 4126732 w 5039428"/>
              <a:gd name="connsiteY8" fmla="*/ 0 h 724001"/>
              <a:gd name="connsiteX9" fmla="*/ 5039428 w 5039428"/>
              <a:gd name="connsiteY9" fmla="*/ 0 h 724001"/>
              <a:gd name="connsiteX10" fmla="*/ 5039428 w 5039428"/>
              <a:gd name="connsiteY10" fmla="*/ 347520 h 724001"/>
              <a:gd name="connsiteX11" fmla="*/ 5039428 w 5039428"/>
              <a:gd name="connsiteY11" fmla="*/ 724001 h 724001"/>
              <a:gd name="connsiteX12" fmla="*/ 4429097 w 5039428"/>
              <a:gd name="connsiteY12" fmla="*/ 724001 h 724001"/>
              <a:gd name="connsiteX13" fmla="*/ 4020344 w 5039428"/>
              <a:gd name="connsiteY13" fmla="*/ 724001 h 724001"/>
              <a:gd name="connsiteX14" fmla="*/ 3410013 w 5039428"/>
              <a:gd name="connsiteY14" fmla="*/ 724001 h 724001"/>
              <a:gd name="connsiteX15" fmla="*/ 3001259 w 5039428"/>
              <a:gd name="connsiteY15" fmla="*/ 724001 h 724001"/>
              <a:gd name="connsiteX16" fmla="*/ 2390929 w 5039428"/>
              <a:gd name="connsiteY16" fmla="*/ 724001 h 724001"/>
              <a:gd name="connsiteX17" fmla="*/ 1730204 w 5039428"/>
              <a:gd name="connsiteY17" fmla="*/ 724001 h 724001"/>
              <a:gd name="connsiteX18" fmla="*/ 1069479 w 5039428"/>
              <a:gd name="connsiteY18" fmla="*/ 724001 h 724001"/>
              <a:gd name="connsiteX19" fmla="*/ 660725 w 5039428"/>
              <a:gd name="connsiteY19" fmla="*/ 724001 h 724001"/>
              <a:gd name="connsiteX20" fmla="*/ 0 w 5039428"/>
              <a:gd name="connsiteY20" fmla="*/ 724001 h 724001"/>
              <a:gd name="connsiteX21" fmla="*/ 0 w 5039428"/>
              <a:gd name="connsiteY21" fmla="*/ 383721 h 724001"/>
              <a:gd name="connsiteX22" fmla="*/ 0 w 5039428"/>
              <a:gd name="connsiteY22" fmla="*/ 0 h 72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9428" h="724001" fill="none" extrusionOk="0">
                <a:moveTo>
                  <a:pt x="0" y="0"/>
                </a:moveTo>
                <a:cubicBezTo>
                  <a:pt x="245232" y="-48522"/>
                  <a:pt x="408124" y="39417"/>
                  <a:pt x="610331" y="0"/>
                </a:cubicBezTo>
                <a:cubicBezTo>
                  <a:pt x="812538" y="-39417"/>
                  <a:pt x="908313" y="15087"/>
                  <a:pt x="1019084" y="0"/>
                </a:cubicBezTo>
                <a:cubicBezTo>
                  <a:pt x="1129855" y="-15087"/>
                  <a:pt x="1303791" y="33620"/>
                  <a:pt x="1579021" y="0"/>
                </a:cubicBezTo>
                <a:cubicBezTo>
                  <a:pt x="1854251" y="-33620"/>
                  <a:pt x="1863606" y="41108"/>
                  <a:pt x="2138957" y="0"/>
                </a:cubicBezTo>
                <a:cubicBezTo>
                  <a:pt x="2414308" y="-41108"/>
                  <a:pt x="2517993" y="36938"/>
                  <a:pt x="2698894" y="0"/>
                </a:cubicBezTo>
                <a:cubicBezTo>
                  <a:pt x="2879795" y="-36938"/>
                  <a:pt x="3100757" y="13300"/>
                  <a:pt x="3208436" y="0"/>
                </a:cubicBezTo>
                <a:cubicBezTo>
                  <a:pt x="3316115" y="-13300"/>
                  <a:pt x="3438701" y="48743"/>
                  <a:pt x="3667584" y="0"/>
                </a:cubicBezTo>
                <a:cubicBezTo>
                  <a:pt x="3896467" y="-48743"/>
                  <a:pt x="4006407" y="33149"/>
                  <a:pt x="4126732" y="0"/>
                </a:cubicBezTo>
                <a:cubicBezTo>
                  <a:pt x="4247057" y="-33149"/>
                  <a:pt x="4646212" y="15434"/>
                  <a:pt x="5039428" y="0"/>
                </a:cubicBezTo>
                <a:cubicBezTo>
                  <a:pt x="5073774" y="148715"/>
                  <a:pt x="5012158" y="268929"/>
                  <a:pt x="5039428" y="347520"/>
                </a:cubicBezTo>
                <a:cubicBezTo>
                  <a:pt x="5066698" y="426111"/>
                  <a:pt x="5010290" y="560829"/>
                  <a:pt x="5039428" y="724001"/>
                </a:cubicBezTo>
                <a:cubicBezTo>
                  <a:pt x="4869391" y="763751"/>
                  <a:pt x="4663132" y="677926"/>
                  <a:pt x="4429097" y="724001"/>
                </a:cubicBezTo>
                <a:cubicBezTo>
                  <a:pt x="4195062" y="770076"/>
                  <a:pt x="4110697" y="710379"/>
                  <a:pt x="4020344" y="724001"/>
                </a:cubicBezTo>
                <a:cubicBezTo>
                  <a:pt x="3929991" y="737623"/>
                  <a:pt x="3603705" y="660753"/>
                  <a:pt x="3410013" y="724001"/>
                </a:cubicBezTo>
                <a:cubicBezTo>
                  <a:pt x="3216321" y="787249"/>
                  <a:pt x="3130841" y="720383"/>
                  <a:pt x="3001259" y="724001"/>
                </a:cubicBezTo>
                <a:cubicBezTo>
                  <a:pt x="2871677" y="727619"/>
                  <a:pt x="2579291" y="704523"/>
                  <a:pt x="2390929" y="724001"/>
                </a:cubicBezTo>
                <a:cubicBezTo>
                  <a:pt x="2202567" y="743479"/>
                  <a:pt x="1972096" y="657098"/>
                  <a:pt x="1730204" y="724001"/>
                </a:cubicBezTo>
                <a:cubicBezTo>
                  <a:pt x="1488312" y="790904"/>
                  <a:pt x="1262313" y="711780"/>
                  <a:pt x="1069479" y="724001"/>
                </a:cubicBezTo>
                <a:cubicBezTo>
                  <a:pt x="876646" y="736222"/>
                  <a:pt x="835596" y="699243"/>
                  <a:pt x="660725" y="724001"/>
                </a:cubicBezTo>
                <a:cubicBezTo>
                  <a:pt x="485854" y="748759"/>
                  <a:pt x="212233" y="718745"/>
                  <a:pt x="0" y="724001"/>
                </a:cubicBezTo>
                <a:cubicBezTo>
                  <a:pt x="-2117" y="626157"/>
                  <a:pt x="33733" y="504713"/>
                  <a:pt x="0" y="383721"/>
                </a:cubicBezTo>
                <a:cubicBezTo>
                  <a:pt x="-33733" y="262729"/>
                  <a:pt x="16591" y="106507"/>
                  <a:pt x="0" y="0"/>
                </a:cubicBezTo>
                <a:close/>
              </a:path>
              <a:path w="5039428" h="724001" stroke="0" extrusionOk="0">
                <a:moveTo>
                  <a:pt x="0" y="0"/>
                </a:moveTo>
                <a:cubicBezTo>
                  <a:pt x="191394" y="-9279"/>
                  <a:pt x="330017" y="22060"/>
                  <a:pt x="459148" y="0"/>
                </a:cubicBezTo>
                <a:cubicBezTo>
                  <a:pt x="588279" y="-22060"/>
                  <a:pt x="859251" y="64010"/>
                  <a:pt x="1019084" y="0"/>
                </a:cubicBezTo>
                <a:cubicBezTo>
                  <a:pt x="1178917" y="-64010"/>
                  <a:pt x="1461344" y="12279"/>
                  <a:pt x="1579021" y="0"/>
                </a:cubicBezTo>
                <a:cubicBezTo>
                  <a:pt x="1696698" y="-12279"/>
                  <a:pt x="1917169" y="907"/>
                  <a:pt x="2038169" y="0"/>
                </a:cubicBezTo>
                <a:cubicBezTo>
                  <a:pt x="2159169" y="-907"/>
                  <a:pt x="2325142" y="35937"/>
                  <a:pt x="2547711" y="0"/>
                </a:cubicBezTo>
                <a:cubicBezTo>
                  <a:pt x="2770280" y="-35937"/>
                  <a:pt x="2991014" y="25619"/>
                  <a:pt x="3107647" y="0"/>
                </a:cubicBezTo>
                <a:cubicBezTo>
                  <a:pt x="3224280" y="-25619"/>
                  <a:pt x="3467353" y="27228"/>
                  <a:pt x="3717978" y="0"/>
                </a:cubicBezTo>
                <a:cubicBezTo>
                  <a:pt x="3968603" y="-27228"/>
                  <a:pt x="4029271" y="28117"/>
                  <a:pt x="4177126" y="0"/>
                </a:cubicBezTo>
                <a:cubicBezTo>
                  <a:pt x="4324981" y="-28117"/>
                  <a:pt x="4726622" y="66729"/>
                  <a:pt x="5039428" y="0"/>
                </a:cubicBezTo>
                <a:cubicBezTo>
                  <a:pt x="5052150" y="179231"/>
                  <a:pt x="5004582" y="216138"/>
                  <a:pt x="5039428" y="376481"/>
                </a:cubicBezTo>
                <a:cubicBezTo>
                  <a:pt x="5074274" y="536824"/>
                  <a:pt x="5021572" y="577188"/>
                  <a:pt x="5039428" y="724001"/>
                </a:cubicBezTo>
                <a:cubicBezTo>
                  <a:pt x="4790610" y="778938"/>
                  <a:pt x="4685355" y="657489"/>
                  <a:pt x="4378703" y="724001"/>
                </a:cubicBezTo>
                <a:cubicBezTo>
                  <a:pt x="4072052" y="790513"/>
                  <a:pt x="4030899" y="700274"/>
                  <a:pt x="3818767" y="724001"/>
                </a:cubicBezTo>
                <a:cubicBezTo>
                  <a:pt x="3606635" y="747728"/>
                  <a:pt x="3333857" y="653714"/>
                  <a:pt x="3158042" y="724001"/>
                </a:cubicBezTo>
                <a:cubicBezTo>
                  <a:pt x="2982227" y="794288"/>
                  <a:pt x="2777048" y="684404"/>
                  <a:pt x="2497317" y="724001"/>
                </a:cubicBezTo>
                <a:cubicBezTo>
                  <a:pt x="2217587" y="763598"/>
                  <a:pt x="2268955" y="690349"/>
                  <a:pt x="2088563" y="724001"/>
                </a:cubicBezTo>
                <a:cubicBezTo>
                  <a:pt x="1908171" y="757653"/>
                  <a:pt x="1706836" y="712687"/>
                  <a:pt x="1579021" y="724001"/>
                </a:cubicBezTo>
                <a:cubicBezTo>
                  <a:pt x="1451206" y="735315"/>
                  <a:pt x="1115755" y="691896"/>
                  <a:pt x="968690" y="724001"/>
                </a:cubicBezTo>
                <a:cubicBezTo>
                  <a:pt x="821625" y="756106"/>
                  <a:pt x="695330" y="675211"/>
                  <a:pt x="509542" y="724001"/>
                </a:cubicBezTo>
                <a:cubicBezTo>
                  <a:pt x="323754" y="772791"/>
                  <a:pt x="203766" y="676064"/>
                  <a:pt x="0" y="724001"/>
                </a:cubicBezTo>
                <a:cubicBezTo>
                  <a:pt x="-28449" y="640631"/>
                  <a:pt x="23960" y="493499"/>
                  <a:pt x="0" y="376481"/>
                </a:cubicBezTo>
                <a:cubicBezTo>
                  <a:pt x="-23960" y="259463"/>
                  <a:pt x="144" y="163997"/>
                  <a:pt x="0" y="0"/>
                </a:cubicBezTo>
                <a:close/>
              </a:path>
            </a:pathLst>
          </a:custGeom>
          <a:ln>
            <a:solidFill>
              <a:srgbClr val="B4C7E7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144014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38953A1-4D58-4DA3-AE0E-0589BA603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113" y="1693070"/>
            <a:ext cx="1700479" cy="724001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A5BA86D2-5724-40DC-923C-5C6A0D5751CD}"/>
              </a:ext>
            </a:extLst>
          </p:cNvPr>
          <p:cNvSpPr/>
          <p:nvPr/>
        </p:nvSpPr>
        <p:spPr>
          <a:xfrm>
            <a:off x="742097" y="3162025"/>
            <a:ext cx="2724736" cy="1483985"/>
          </a:xfrm>
          <a:custGeom>
            <a:avLst/>
            <a:gdLst>
              <a:gd name="connsiteX0" fmla="*/ 0 w 2724736"/>
              <a:gd name="connsiteY0" fmla="*/ 0 h 1483985"/>
              <a:gd name="connsiteX1" fmla="*/ 544947 w 2724736"/>
              <a:gd name="connsiteY1" fmla="*/ 0 h 1483985"/>
              <a:gd name="connsiteX2" fmla="*/ 1035400 w 2724736"/>
              <a:gd name="connsiteY2" fmla="*/ 0 h 1483985"/>
              <a:gd name="connsiteX3" fmla="*/ 1525852 w 2724736"/>
              <a:gd name="connsiteY3" fmla="*/ 0 h 1483985"/>
              <a:gd name="connsiteX4" fmla="*/ 2016305 w 2724736"/>
              <a:gd name="connsiteY4" fmla="*/ 0 h 1483985"/>
              <a:gd name="connsiteX5" fmla="*/ 2724736 w 2724736"/>
              <a:gd name="connsiteY5" fmla="*/ 0 h 1483985"/>
              <a:gd name="connsiteX6" fmla="*/ 2724736 w 2724736"/>
              <a:gd name="connsiteY6" fmla="*/ 509502 h 1483985"/>
              <a:gd name="connsiteX7" fmla="*/ 2724736 w 2724736"/>
              <a:gd name="connsiteY7" fmla="*/ 959644 h 1483985"/>
              <a:gd name="connsiteX8" fmla="*/ 2724736 w 2724736"/>
              <a:gd name="connsiteY8" fmla="*/ 1483985 h 1483985"/>
              <a:gd name="connsiteX9" fmla="*/ 2207036 w 2724736"/>
              <a:gd name="connsiteY9" fmla="*/ 1483985 h 1483985"/>
              <a:gd name="connsiteX10" fmla="*/ 1607594 w 2724736"/>
              <a:gd name="connsiteY10" fmla="*/ 1483985 h 1483985"/>
              <a:gd name="connsiteX11" fmla="*/ 1117142 w 2724736"/>
              <a:gd name="connsiteY11" fmla="*/ 1483985 h 1483985"/>
              <a:gd name="connsiteX12" fmla="*/ 517700 w 2724736"/>
              <a:gd name="connsiteY12" fmla="*/ 1483985 h 1483985"/>
              <a:gd name="connsiteX13" fmla="*/ 0 w 2724736"/>
              <a:gd name="connsiteY13" fmla="*/ 1483985 h 1483985"/>
              <a:gd name="connsiteX14" fmla="*/ 0 w 2724736"/>
              <a:gd name="connsiteY14" fmla="*/ 974483 h 1483985"/>
              <a:gd name="connsiteX15" fmla="*/ 0 w 2724736"/>
              <a:gd name="connsiteY15" fmla="*/ 479822 h 1483985"/>
              <a:gd name="connsiteX16" fmla="*/ 0 w 2724736"/>
              <a:gd name="connsiteY16" fmla="*/ 0 h 148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4736" h="1483985" fill="none" extrusionOk="0">
                <a:moveTo>
                  <a:pt x="0" y="0"/>
                </a:moveTo>
                <a:cubicBezTo>
                  <a:pt x="205510" y="-25338"/>
                  <a:pt x="390009" y="13606"/>
                  <a:pt x="544947" y="0"/>
                </a:cubicBezTo>
                <a:cubicBezTo>
                  <a:pt x="699885" y="-13606"/>
                  <a:pt x="816303" y="13189"/>
                  <a:pt x="1035400" y="0"/>
                </a:cubicBezTo>
                <a:cubicBezTo>
                  <a:pt x="1254497" y="-13189"/>
                  <a:pt x="1372028" y="579"/>
                  <a:pt x="1525852" y="0"/>
                </a:cubicBezTo>
                <a:cubicBezTo>
                  <a:pt x="1679676" y="-579"/>
                  <a:pt x="1839220" y="33994"/>
                  <a:pt x="2016305" y="0"/>
                </a:cubicBezTo>
                <a:cubicBezTo>
                  <a:pt x="2193390" y="-33994"/>
                  <a:pt x="2532004" y="10917"/>
                  <a:pt x="2724736" y="0"/>
                </a:cubicBezTo>
                <a:cubicBezTo>
                  <a:pt x="2736695" y="220063"/>
                  <a:pt x="2724593" y="265626"/>
                  <a:pt x="2724736" y="509502"/>
                </a:cubicBezTo>
                <a:cubicBezTo>
                  <a:pt x="2724879" y="753378"/>
                  <a:pt x="2693490" y="740871"/>
                  <a:pt x="2724736" y="959644"/>
                </a:cubicBezTo>
                <a:cubicBezTo>
                  <a:pt x="2755982" y="1178417"/>
                  <a:pt x="2701335" y="1360458"/>
                  <a:pt x="2724736" y="1483985"/>
                </a:cubicBezTo>
                <a:cubicBezTo>
                  <a:pt x="2520104" y="1485342"/>
                  <a:pt x="2392000" y="1470264"/>
                  <a:pt x="2207036" y="1483985"/>
                </a:cubicBezTo>
                <a:cubicBezTo>
                  <a:pt x="2022072" y="1497706"/>
                  <a:pt x="1842832" y="1469857"/>
                  <a:pt x="1607594" y="1483985"/>
                </a:cubicBezTo>
                <a:cubicBezTo>
                  <a:pt x="1372356" y="1498113"/>
                  <a:pt x="1311751" y="1469930"/>
                  <a:pt x="1117142" y="1483985"/>
                </a:cubicBezTo>
                <a:cubicBezTo>
                  <a:pt x="922533" y="1498040"/>
                  <a:pt x="659219" y="1483657"/>
                  <a:pt x="517700" y="1483985"/>
                </a:cubicBezTo>
                <a:cubicBezTo>
                  <a:pt x="376181" y="1484313"/>
                  <a:pt x="251694" y="1463767"/>
                  <a:pt x="0" y="1483985"/>
                </a:cubicBezTo>
                <a:cubicBezTo>
                  <a:pt x="-60450" y="1378697"/>
                  <a:pt x="21775" y="1094086"/>
                  <a:pt x="0" y="974483"/>
                </a:cubicBezTo>
                <a:cubicBezTo>
                  <a:pt x="-21775" y="854880"/>
                  <a:pt x="50842" y="587049"/>
                  <a:pt x="0" y="479822"/>
                </a:cubicBezTo>
                <a:cubicBezTo>
                  <a:pt x="-50842" y="372595"/>
                  <a:pt x="51228" y="148295"/>
                  <a:pt x="0" y="0"/>
                </a:cubicBezTo>
                <a:close/>
              </a:path>
              <a:path w="2724736" h="1483985" stroke="0" extrusionOk="0">
                <a:moveTo>
                  <a:pt x="0" y="0"/>
                </a:moveTo>
                <a:cubicBezTo>
                  <a:pt x="271080" y="-40607"/>
                  <a:pt x="292113" y="31900"/>
                  <a:pt x="572195" y="0"/>
                </a:cubicBezTo>
                <a:cubicBezTo>
                  <a:pt x="852277" y="-31900"/>
                  <a:pt x="880449" y="26658"/>
                  <a:pt x="1089894" y="0"/>
                </a:cubicBezTo>
                <a:cubicBezTo>
                  <a:pt x="1299339" y="-26658"/>
                  <a:pt x="1513594" y="3930"/>
                  <a:pt x="1689336" y="0"/>
                </a:cubicBezTo>
                <a:cubicBezTo>
                  <a:pt x="1865078" y="-3930"/>
                  <a:pt x="2065040" y="53692"/>
                  <a:pt x="2179789" y="0"/>
                </a:cubicBezTo>
                <a:cubicBezTo>
                  <a:pt x="2294538" y="-53692"/>
                  <a:pt x="2547128" y="30935"/>
                  <a:pt x="2724736" y="0"/>
                </a:cubicBezTo>
                <a:cubicBezTo>
                  <a:pt x="2755932" y="221655"/>
                  <a:pt x="2721949" y="278319"/>
                  <a:pt x="2724736" y="494662"/>
                </a:cubicBezTo>
                <a:cubicBezTo>
                  <a:pt x="2727523" y="711005"/>
                  <a:pt x="2691764" y="742046"/>
                  <a:pt x="2724736" y="959644"/>
                </a:cubicBezTo>
                <a:cubicBezTo>
                  <a:pt x="2757708" y="1177242"/>
                  <a:pt x="2701423" y="1244572"/>
                  <a:pt x="2724736" y="1483985"/>
                </a:cubicBezTo>
                <a:cubicBezTo>
                  <a:pt x="2585853" y="1521793"/>
                  <a:pt x="2396239" y="1438325"/>
                  <a:pt x="2179789" y="1483985"/>
                </a:cubicBezTo>
                <a:cubicBezTo>
                  <a:pt x="1963339" y="1529645"/>
                  <a:pt x="1867248" y="1455093"/>
                  <a:pt x="1716584" y="1483985"/>
                </a:cubicBezTo>
                <a:cubicBezTo>
                  <a:pt x="1565920" y="1512877"/>
                  <a:pt x="1473891" y="1432154"/>
                  <a:pt x="1253379" y="1483985"/>
                </a:cubicBezTo>
                <a:cubicBezTo>
                  <a:pt x="1032868" y="1535816"/>
                  <a:pt x="841247" y="1422082"/>
                  <a:pt x="735679" y="1483985"/>
                </a:cubicBezTo>
                <a:cubicBezTo>
                  <a:pt x="630111" y="1545888"/>
                  <a:pt x="360778" y="1440800"/>
                  <a:pt x="0" y="1483985"/>
                </a:cubicBezTo>
                <a:cubicBezTo>
                  <a:pt x="-39521" y="1284916"/>
                  <a:pt x="39381" y="1103332"/>
                  <a:pt x="0" y="959644"/>
                </a:cubicBezTo>
                <a:cubicBezTo>
                  <a:pt x="-39381" y="815956"/>
                  <a:pt x="33595" y="722628"/>
                  <a:pt x="0" y="494662"/>
                </a:cubicBezTo>
                <a:cubicBezTo>
                  <a:pt x="-33595" y="266696"/>
                  <a:pt x="25525" y="24642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959189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رطل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16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أوقية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طن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2000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رطل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ٍ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34015A2-93F2-49F3-9B7C-59F39E2223E2}"/>
              </a:ext>
            </a:extLst>
          </p:cNvPr>
          <p:cNvSpPr/>
          <p:nvPr/>
        </p:nvSpPr>
        <p:spPr>
          <a:xfrm>
            <a:off x="742097" y="868030"/>
            <a:ext cx="2724736" cy="2085953"/>
          </a:xfrm>
          <a:custGeom>
            <a:avLst/>
            <a:gdLst>
              <a:gd name="connsiteX0" fmla="*/ 0 w 2724736"/>
              <a:gd name="connsiteY0" fmla="*/ 0 h 2085953"/>
              <a:gd name="connsiteX1" fmla="*/ 463205 w 2724736"/>
              <a:gd name="connsiteY1" fmla="*/ 0 h 2085953"/>
              <a:gd name="connsiteX2" fmla="*/ 1008152 w 2724736"/>
              <a:gd name="connsiteY2" fmla="*/ 0 h 2085953"/>
              <a:gd name="connsiteX3" fmla="*/ 1498605 w 2724736"/>
              <a:gd name="connsiteY3" fmla="*/ 0 h 2085953"/>
              <a:gd name="connsiteX4" fmla="*/ 2098047 w 2724736"/>
              <a:gd name="connsiteY4" fmla="*/ 0 h 2085953"/>
              <a:gd name="connsiteX5" fmla="*/ 2724736 w 2724736"/>
              <a:gd name="connsiteY5" fmla="*/ 0 h 2085953"/>
              <a:gd name="connsiteX6" fmla="*/ 2724736 w 2724736"/>
              <a:gd name="connsiteY6" fmla="*/ 542348 h 2085953"/>
              <a:gd name="connsiteX7" fmla="*/ 2724736 w 2724736"/>
              <a:gd name="connsiteY7" fmla="*/ 1001257 h 2085953"/>
              <a:gd name="connsiteX8" fmla="*/ 2724736 w 2724736"/>
              <a:gd name="connsiteY8" fmla="*/ 1460167 h 2085953"/>
              <a:gd name="connsiteX9" fmla="*/ 2724736 w 2724736"/>
              <a:gd name="connsiteY9" fmla="*/ 2085953 h 2085953"/>
              <a:gd name="connsiteX10" fmla="*/ 2125294 w 2724736"/>
              <a:gd name="connsiteY10" fmla="*/ 2085953 h 2085953"/>
              <a:gd name="connsiteX11" fmla="*/ 1662089 w 2724736"/>
              <a:gd name="connsiteY11" fmla="*/ 2085953 h 2085953"/>
              <a:gd name="connsiteX12" fmla="*/ 1144389 w 2724736"/>
              <a:gd name="connsiteY12" fmla="*/ 2085953 h 2085953"/>
              <a:gd name="connsiteX13" fmla="*/ 626689 w 2724736"/>
              <a:gd name="connsiteY13" fmla="*/ 2085953 h 2085953"/>
              <a:gd name="connsiteX14" fmla="*/ 0 w 2724736"/>
              <a:gd name="connsiteY14" fmla="*/ 2085953 h 2085953"/>
              <a:gd name="connsiteX15" fmla="*/ 0 w 2724736"/>
              <a:gd name="connsiteY15" fmla="*/ 1606184 h 2085953"/>
              <a:gd name="connsiteX16" fmla="*/ 0 w 2724736"/>
              <a:gd name="connsiteY16" fmla="*/ 1147274 h 2085953"/>
              <a:gd name="connsiteX17" fmla="*/ 0 w 2724736"/>
              <a:gd name="connsiteY17" fmla="*/ 646645 h 2085953"/>
              <a:gd name="connsiteX18" fmla="*/ 0 w 2724736"/>
              <a:gd name="connsiteY18" fmla="*/ 0 h 20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24736" h="2085953" fill="none" extrusionOk="0">
                <a:moveTo>
                  <a:pt x="0" y="0"/>
                </a:moveTo>
                <a:cubicBezTo>
                  <a:pt x="106496" y="-50931"/>
                  <a:pt x="366581" y="24625"/>
                  <a:pt x="463205" y="0"/>
                </a:cubicBezTo>
                <a:cubicBezTo>
                  <a:pt x="559830" y="-24625"/>
                  <a:pt x="850591" y="25715"/>
                  <a:pt x="1008152" y="0"/>
                </a:cubicBezTo>
                <a:cubicBezTo>
                  <a:pt x="1165713" y="-25715"/>
                  <a:pt x="1381212" y="44187"/>
                  <a:pt x="1498605" y="0"/>
                </a:cubicBezTo>
                <a:cubicBezTo>
                  <a:pt x="1615998" y="-44187"/>
                  <a:pt x="1814599" y="29372"/>
                  <a:pt x="2098047" y="0"/>
                </a:cubicBezTo>
                <a:cubicBezTo>
                  <a:pt x="2381495" y="-29372"/>
                  <a:pt x="2509230" y="53252"/>
                  <a:pt x="2724736" y="0"/>
                </a:cubicBezTo>
                <a:cubicBezTo>
                  <a:pt x="2781693" y="184790"/>
                  <a:pt x="2711628" y="331819"/>
                  <a:pt x="2724736" y="542348"/>
                </a:cubicBezTo>
                <a:cubicBezTo>
                  <a:pt x="2737844" y="752877"/>
                  <a:pt x="2711133" y="870458"/>
                  <a:pt x="2724736" y="1001257"/>
                </a:cubicBezTo>
                <a:cubicBezTo>
                  <a:pt x="2738339" y="1132056"/>
                  <a:pt x="2698914" y="1347339"/>
                  <a:pt x="2724736" y="1460167"/>
                </a:cubicBezTo>
                <a:cubicBezTo>
                  <a:pt x="2750558" y="1572995"/>
                  <a:pt x="2660699" y="1877884"/>
                  <a:pt x="2724736" y="2085953"/>
                </a:cubicBezTo>
                <a:cubicBezTo>
                  <a:pt x="2535444" y="2139829"/>
                  <a:pt x="2381876" y="2039483"/>
                  <a:pt x="2125294" y="2085953"/>
                </a:cubicBezTo>
                <a:cubicBezTo>
                  <a:pt x="1868712" y="2132423"/>
                  <a:pt x="1871339" y="2040017"/>
                  <a:pt x="1662089" y="2085953"/>
                </a:cubicBezTo>
                <a:cubicBezTo>
                  <a:pt x="1452839" y="2131889"/>
                  <a:pt x="1248876" y="2079299"/>
                  <a:pt x="1144389" y="2085953"/>
                </a:cubicBezTo>
                <a:cubicBezTo>
                  <a:pt x="1039902" y="2092607"/>
                  <a:pt x="846493" y="2028615"/>
                  <a:pt x="626689" y="2085953"/>
                </a:cubicBezTo>
                <a:cubicBezTo>
                  <a:pt x="406885" y="2143291"/>
                  <a:pt x="247341" y="2078602"/>
                  <a:pt x="0" y="2085953"/>
                </a:cubicBezTo>
                <a:cubicBezTo>
                  <a:pt x="-6879" y="1985527"/>
                  <a:pt x="16676" y="1826353"/>
                  <a:pt x="0" y="1606184"/>
                </a:cubicBezTo>
                <a:cubicBezTo>
                  <a:pt x="-16676" y="1386015"/>
                  <a:pt x="35751" y="1339470"/>
                  <a:pt x="0" y="1147274"/>
                </a:cubicBezTo>
                <a:cubicBezTo>
                  <a:pt x="-35751" y="955078"/>
                  <a:pt x="51866" y="848647"/>
                  <a:pt x="0" y="646645"/>
                </a:cubicBezTo>
                <a:cubicBezTo>
                  <a:pt x="-51866" y="444643"/>
                  <a:pt x="39187" y="192300"/>
                  <a:pt x="0" y="0"/>
                </a:cubicBezTo>
                <a:close/>
              </a:path>
              <a:path w="2724736" h="2085953" stroke="0" extrusionOk="0">
                <a:moveTo>
                  <a:pt x="0" y="0"/>
                </a:moveTo>
                <a:cubicBezTo>
                  <a:pt x="153916" y="-40047"/>
                  <a:pt x="314115" y="56114"/>
                  <a:pt x="490452" y="0"/>
                </a:cubicBezTo>
                <a:cubicBezTo>
                  <a:pt x="666789" y="-56114"/>
                  <a:pt x="797220" y="64107"/>
                  <a:pt x="1035400" y="0"/>
                </a:cubicBezTo>
                <a:cubicBezTo>
                  <a:pt x="1273580" y="-64107"/>
                  <a:pt x="1424393" y="24375"/>
                  <a:pt x="1525852" y="0"/>
                </a:cubicBezTo>
                <a:cubicBezTo>
                  <a:pt x="1627311" y="-24375"/>
                  <a:pt x="1904452" y="46734"/>
                  <a:pt x="2125294" y="0"/>
                </a:cubicBezTo>
                <a:cubicBezTo>
                  <a:pt x="2346136" y="-46734"/>
                  <a:pt x="2589401" y="27416"/>
                  <a:pt x="2724736" y="0"/>
                </a:cubicBezTo>
                <a:cubicBezTo>
                  <a:pt x="2739714" y="196941"/>
                  <a:pt x="2673724" y="299746"/>
                  <a:pt x="2724736" y="458910"/>
                </a:cubicBezTo>
                <a:cubicBezTo>
                  <a:pt x="2775748" y="618074"/>
                  <a:pt x="2691245" y="765725"/>
                  <a:pt x="2724736" y="938679"/>
                </a:cubicBezTo>
                <a:cubicBezTo>
                  <a:pt x="2758227" y="1111633"/>
                  <a:pt x="2698677" y="1319534"/>
                  <a:pt x="2724736" y="1418448"/>
                </a:cubicBezTo>
                <a:cubicBezTo>
                  <a:pt x="2750795" y="1517362"/>
                  <a:pt x="2645494" y="1907853"/>
                  <a:pt x="2724736" y="2085953"/>
                </a:cubicBezTo>
                <a:cubicBezTo>
                  <a:pt x="2496611" y="2092848"/>
                  <a:pt x="2376150" y="2049885"/>
                  <a:pt x="2261531" y="2085953"/>
                </a:cubicBezTo>
                <a:cubicBezTo>
                  <a:pt x="2146912" y="2122021"/>
                  <a:pt x="1932427" y="2063461"/>
                  <a:pt x="1798326" y="2085953"/>
                </a:cubicBezTo>
                <a:cubicBezTo>
                  <a:pt x="1664226" y="2108445"/>
                  <a:pt x="1364138" y="2077676"/>
                  <a:pt x="1253379" y="2085953"/>
                </a:cubicBezTo>
                <a:cubicBezTo>
                  <a:pt x="1142620" y="2094230"/>
                  <a:pt x="1006816" y="2027985"/>
                  <a:pt x="762926" y="2085953"/>
                </a:cubicBezTo>
                <a:cubicBezTo>
                  <a:pt x="519036" y="2143921"/>
                  <a:pt x="322155" y="2019739"/>
                  <a:pt x="0" y="2085953"/>
                </a:cubicBezTo>
                <a:cubicBezTo>
                  <a:pt x="-4759" y="1966649"/>
                  <a:pt x="51317" y="1802553"/>
                  <a:pt x="0" y="1564465"/>
                </a:cubicBezTo>
                <a:cubicBezTo>
                  <a:pt x="-51317" y="1326377"/>
                  <a:pt x="30906" y="1266206"/>
                  <a:pt x="0" y="1042977"/>
                </a:cubicBezTo>
                <a:cubicBezTo>
                  <a:pt x="-30906" y="819748"/>
                  <a:pt x="5075" y="694437"/>
                  <a:pt x="0" y="542348"/>
                </a:cubicBezTo>
                <a:cubicBezTo>
                  <a:pt x="-5075" y="390259"/>
                  <a:pt x="38009" y="2536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قدم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12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بوصةً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ياردة 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أقدام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ميل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5280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قدمًا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EBEF1C7-A127-41B0-BEE8-278BAF994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956" y="2409445"/>
            <a:ext cx="3305636" cy="7525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A1DB3B2-F1B8-4944-A92D-1E37B9012A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045" y="2409445"/>
            <a:ext cx="3372321" cy="67636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79103B5-CA63-4217-9DA2-C70A5FFCA3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3146" y="3970347"/>
            <a:ext cx="816455" cy="160577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8F40E31-6DE1-4B9D-B529-7A783F2FE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2340" y="1062752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38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52C0AD7-A79A-4D70-B578-047AA881C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493" y="912469"/>
            <a:ext cx="4677428" cy="704948"/>
          </a:xfrm>
          <a:custGeom>
            <a:avLst/>
            <a:gdLst>
              <a:gd name="connsiteX0" fmla="*/ 0 w 4677428"/>
              <a:gd name="connsiteY0" fmla="*/ 0 h 704948"/>
              <a:gd name="connsiteX1" fmla="*/ 631453 w 4677428"/>
              <a:gd name="connsiteY1" fmla="*/ 0 h 704948"/>
              <a:gd name="connsiteX2" fmla="*/ 1309680 w 4677428"/>
              <a:gd name="connsiteY2" fmla="*/ 0 h 704948"/>
              <a:gd name="connsiteX3" fmla="*/ 1800810 w 4677428"/>
              <a:gd name="connsiteY3" fmla="*/ 0 h 704948"/>
              <a:gd name="connsiteX4" fmla="*/ 2291940 w 4677428"/>
              <a:gd name="connsiteY4" fmla="*/ 0 h 704948"/>
              <a:gd name="connsiteX5" fmla="*/ 2736295 w 4677428"/>
              <a:gd name="connsiteY5" fmla="*/ 0 h 704948"/>
              <a:gd name="connsiteX6" fmla="*/ 3320974 w 4677428"/>
              <a:gd name="connsiteY6" fmla="*/ 0 h 704948"/>
              <a:gd name="connsiteX7" fmla="*/ 3999201 w 4677428"/>
              <a:gd name="connsiteY7" fmla="*/ 0 h 704948"/>
              <a:gd name="connsiteX8" fmla="*/ 4677428 w 4677428"/>
              <a:gd name="connsiteY8" fmla="*/ 0 h 704948"/>
              <a:gd name="connsiteX9" fmla="*/ 4677428 w 4677428"/>
              <a:gd name="connsiteY9" fmla="*/ 359523 h 704948"/>
              <a:gd name="connsiteX10" fmla="*/ 4677428 w 4677428"/>
              <a:gd name="connsiteY10" fmla="*/ 704948 h 704948"/>
              <a:gd name="connsiteX11" fmla="*/ 4139524 w 4677428"/>
              <a:gd name="connsiteY11" fmla="*/ 704948 h 704948"/>
              <a:gd name="connsiteX12" fmla="*/ 3648394 w 4677428"/>
              <a:gd name="connsiteY12" fmla="*/ 704948 h 704948"/>
              <a:gd name="connsiteX13" fmla="*/ 3063715 w 4677428"/>
              <a:gd name="connsiteY13" fmla="*/ 704948 h 704948"/>
              <a:gd name="connsiteX14" fmla="*/ 2385488 w 4677428"/>
              <a:gd name="connsiteY14" fmla="*/ 704948 h 704948"/>
              <a:gd name="connsiteX15" fmla="*/ 1894358 w 4677428"/>
              <a:gd name="connsiteY15" fmla="*/ 704948 h 704948"/>
              <a:gd name="connsiteX16" fmla="*/ 1262906 w 4677428"/>
              <a:gd name="connsiteY16" fmla="*/ 704948 h 704948"/>
              <a:gd name="connsiteX17" fmla="*/ 725001 w 4677428"/>
              <a:gd name="connsiteY17" fmla="*/ 704948 h 704948"/>
              <a:gd name="connsiteX18" fmla="*/ 0 w 4677428"/>
              <a:gd name="connsiteY18" fmla="*/ 704948 h 704948"/>
              <a:gd name="connsiteX19" fmla="*/ 0 w 4677428"/>
              <a:gd name="connsiteY19" fmla="*/ 366573 h 704948"/>
              <a:gd name="connsiteX20" fmla="*/ 0 w 4677428"/>
              <a:gd name="connsiteY20" fmla="*/ 0 h 70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77428" h="704948" fill="none" extrusionOk="0">
                <a:moveTo>
                  <a:pt x="0" y="0"/>
                </a:moveTo>
                <a:cubicBezTo>
                  <a:pt x="282427" y="-18637"/>
                  <a:pt x="486108" y="27510"/>
                  <a:pt x="631453" y="0"/>
                </a:cubicBezTo>
                <a:cubicBezTo>
                  <a:pt x="776798" y="-27510"/>
                  <a:pt x="1171809" y="7081"/>
                  <a:pt x="1309680" y="0"/>
                </a:cubicBezTo>
                <a:cubicBezTo>
                  <a:pt x="1447551" y="-7081"/>
                  <a:pt x="1587792" y="37483"/>
                  <a:pt x="1800810" y="0"/>
                </a:cubicBezTo>
                <a:cubicBezTo>
                  <a:pt x="2013828" y="-37483"/>
                  <a:pt x="2120907" y="14606"/>
                  <a:pt x="2291940" y="0"/>
                </a:cubicBezTo>
                <a:cubicBezTo>
                  <a:pt x="2462973" y="-14606"/>
                  <a:pt x="2580135" y="13522"/>
                  <a:pt x="2736295" y="0"/>
                </a:cubicBezTo>
                <a:cubicBezTo>
                  <a:pt x="2892455" y="-13522"/>
                  <a:pt x="3061866" y="9243"/>
                  <a:pt x="3320974" y="0"/>
                </a:cubicBezTo>
                <a:cubicBezTo>
                  <a:pt x="3580082" y="-9243"/>
                  <a:pt x="3748387" y="80907"/>
                  <a:pt x="3999201" y="0"/>
                </a:cubicBezTo>
                <a:cubicBezTo>
                  <a:pt x="4250015" y="-80907"/>
                  <a:pt x="4424115" y="53132"/>
                  <a:pt x="4677428" y="0"/>
                </a:cubicBezTo>
                <a:cubicBezTo>
                  <a:pt x="4709002" y="94022"/>
                  <a:pt x="4666010" y="247454"/>
                  <a:pt x="4677428" y="359523"/>
                </a:cubicBezTo>
                <a:cubicBezTo>
                  <a:pt x="4688846" y="471592"/>
                  <a:pt x="4656201" y="556479"/>
                  <a:pt x="4677428" y="704948"/>
                </a:cubicBezTo>
                <a:cubicBezTo>
                  <a:pt x="4449460" y="736562"/>
                  <a:pt x="4300530" y="655873"/>
                  <a:pt x="4139524" y="704948"/>
                </a:cubicBezTo>
                <a:cubicBezTo>
                  <a:pt x="3978518" y="754023"/>
                  <a:pt x="3819860" y="698402"/>
                  <a:pt x="3648394" y="704948"/>
                </a:cubicBezTo>
                <a:cubicBezTo>
                  <a:pt x="3476928" y="711494"/>
                  <a:pt x="3207130" y="666827"/>
                  <a:pt x="3063715" y="704948"/>
                </a:cubicBezTo>
                <a:cubicBezTo>
                  <a:pt x="2920300" y="743069"/>
                  <a:pt x="2675828" y="682688"/>
                  <a:pt x="2385488" y="704948"/>
                </a:cubicBezTo>
                <a:cubicBezTo>
                  <a:pt x="2095148" y="727208"/>
                  <a:pt x="2028321" y="664461"/>
                  <a:pt x="1894358" y="704948"/>
                </a:cubicBezTo>
                <a:cubicBezTo>
                  <a:pt x="1760395" y="745435"/>
                  <a:pt x="1498565" y="666815"/>
                  <a:pt x="1262906" y="704948"/>
                </a:cubicBezTo>
                <a:cubicBezTo>
                  <a:pt x="1027247" y="743081"/>
                  <a:pt x="957727" y="684754"/>
                  <a:pt x="725001" y="704948"/>
                </a:cubicBezTo>
                <a:cubicBezTo>
                  <a:pt x="492275" y="725142"/>
                  <a:pt x="280986" y="633655"/>
                  <a:pt x="0" y="704948"/>
                </a:cubicBezTo>
                <a:cubicBezTo>
                  <a:pt x="-24102" y="622165"/>
                  <a:pt x="21921" y="453423"/>
                  <a:pt x="0" y="366573"/>
                </a:cubicBezTo>
                <a:cubicBezTo>
                  <a:pt x="-21921" y="279723"/>
                  <a:pt x="38833" y="84901"/>
                  <a:pt x="0" y="0"/>
                </a:cubicBezTo>
                <a:close/>
              </a:path>
              <a:path w="4677428" h="704948" stroke="0" extrusionOk="0">
                <a:moveTo>
                  <a:pt x="0" y="0"/>
                </a:moveTo>
                <a:cubicBezTo>
                  <a:pt x="116905" y="-46152"/>
                  <a:pt x="268781" y="41335"/>
                  <a:pt x="491130" y="0"/>
                </a:cubicBezTo>
                <a:cubicBezTo>
                  <a:pt x="713479" y="-41335"/>
                  <a:pt x="935735" y="4445"/>
                  <a:pt x="1169357" y="0"/>
                </a:cubicBezTo>
                <a:cubicBezTo>
                  <a:pt x="1402979" y="-4445"/>
                  <a:pt x="1393602" y="33424"/>
                  <a:pt x="1613713" y="0"/>
                </a:cubicBezTo>
                <a:cubicBezTo>
                  <a:pt x="1833824" y="-33424"/>
                  <a:pt x="1943625" y="35693"/>
                  <a:pt x="2198391" y="0"/>
                </a:cubicBezTo>
                <a:cubicBezTo>
                  <a:pt x="2453157" y="-35693"/>
                  <a:pt x="2586107" y="24928"/>
                  <a:pt x="2783070" y="0"/>
                </a:cubicBezTo>
                <a:cubicBezTo>
                  <a:pt x="2980033" y="-24928"/>
                  <a:pt x="3115815" y="23002"/>
                  <a:pt x="3227425" y="0"/>
                </a:cubicBezTo>
                <a:cubicBezTo>
                  <a:pt x="3339036" y="-23002"/>
                  <a:pt x="3718489" y="9593"/>
                  <a:pt x="3858878" y="0"/>
                </a:cubicBezTo>
                <a:cubicBezTo>
                  <a:pt x="3999267" y="-9593"/>
                  <a:pt x="4385842" y="48699"/>
                  <a:pt x="4677428" y="0"/>
                </a:cubicBezTo>
                <a:cubicBezTo>
                  <a:pt x="4703941" y="157888"/>
                  <a:pt x="4637073" y="237530"/>
                  <a:pt x="4677428" y="338375"/>
                </a:cubicBezTo>
                <a:cubicBezTo>
                  <a:pt x="4717783" y="439221"/>
                  <a:pt x="4660449" y="593030"/>
                  <a:pt x="4677428" y="704948"/>
                </a:cubicBezTo>
                <a:cubicBezTo>
                  <a:pt x="4487870" y="716283"/>
                  <a:pt x="4321980" y="678746"/>
                  <a:pt x="4092750" y="704948"/>
                </a:cubicBezTo>
                <a:cubicBezTo>
                  <a:pt x="3863520" y="731150"/>
                  <a:pt x="3806177" y="679209"/>
                  <a:pt x="3648394" y="704948"/>
                </a:cubicBezTo>
                <a:cubicBezTo>
                  <a:pt x="3490611" y="730687"/>
                  <a:pt x="3260421" y="694532"/>
                  <a:pt x="3110490" y="704948"/>
                </a:cubicBezTo>
                <a:cubicBezTo>
                  <a:pt x="2960559" y="715364"/>
                  <a:pt x="2592962" y="665947"/>
                  <a:pt x="2432263" y="704948"/>
                </a:cubicBezTo>
                <a:cubicBezTo>
                  <a:pt x="2271564" y="743949"/>
                  <a:pt x="2088545" y="673809"/>
                  <a:pt x="1941133" y="704948"/>
                </a:cubicBezTo>
                <a:cubicBezTo>
                  <a:pt x="1793721" y="736087"/>
                  <a:pt x="1495439" y="648436"/>
                  <a:pt x="1309680" y="704948"/>
                </a:cubicBezTo>
                <a:cubicBezTo>
                  <a:pt x="1123921" y="761460"/>
                  <a:pt x="953699" y="655641"/>
                  <a:pt x="678227" y="704948"/>
                </a:cubicBezTo>
                <a:cubicBezTo>
                  <a:pt x="402755" y="754255"/>
                  <a:pt x="295624" y="696465"/>
                  <a:pt x="0" y="704948"/>
                </a:cubicBezTo>
                <a:cubicBezTo>
                  <a:pt x="-28852" y="576645"/>
                  <a:pt x="24325" y="500968"/>
                  <a:pt x="0" y="366573"/>
                </a:cubicBezTo>
                <a:cubicBezTo>
                  <a:pt x="-24325" y="232178"/>
                  <a:pt x="41258" y="8894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292781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819FF6C-DAAB-47A9-B6A5-BFA434B52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281" y="1842221"/>
            <a:ext cx="10454640" cy="1696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B3BA072-A4A3-43C2-8FCC-7D3496DD98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69" y="1786465"/>
            <a:ext cx="575984" cy="151656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F08392C-D941-443B-8207-1E7E80A0C1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224" y="1124654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49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52C0AD7-A79A-4D70-B578-047AA881C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493" y="912469"/>
            <a:ext cx="4677428" cy="704948"/>
          </a:xfrm>
          <a:custGeom>
            <a:avLst/>
            <a:gdLst>
              <a:gd name="connsiteX0" fmla="*/ 0 w 4677428"/>
              <a:gd name="connsiteY0" fmla="*/ 0 h 704948"/>
              <a:gd name="connsiteX1" fmla="*/ 631453 w 4677428"/>
              <a:gd name="connsiteY1" fmla="*/ 0 h 704948"/>
              <a:gd name="connsiteX2" fmla="*/ 1309680 w 4677428"/>
              <a:gd name="connsiteY2" fmla="*/ 0 h 704948"/>
              <a:gd name="connsiteX3" fmla="*/ 1800810 w 4677428"/>
              <a:gd name="connsiteY3" fmla="*/ 0 h 704948"/>
              <a:gd name="connsiteX4" fmla="*/ 2291940 w 4677428"/>
              <a:gd name="connsiteY4" fmla="*/ 0 h 704948"/>
              <a:gd name="connsiteX5" fmla="*/ 2736295 w 4677428"/>
              <a:gd name="connsiteY5" fmla="*/ 0 h 704948"/>
              <a:gd name="connsiteX6" fmla="*/ 3320974 w 4677428"/>
              <a:gd name="connsiteY6" fmla="*/ 0 h 704948"/>
              <a:gd name="connsiteX7" fmla="*/ 3999201 w 4677428"/>
              <a:gd name="connsiteY7" fmla="*/ 0 h 704948"/>
              <a:gd name="connsiteX8" fmla="*/ 4677428 w 4677428"/>
              <a:gd name="connsiteY8" fmla="*/ 0 h 704948"/>
              <a:gd name="connsiteX9" fmla="*/ 4677428 w 4677428"/>
              <a:gd name="connsiteY9" fmla="*/ 359523 h 704948"/>
              <a:gd name="connsiteX10" fmla="*/ 4677428 w 4677428"/>
              <a:gd name="connsiteY10" fmla="*/ 704948 h 704948"/>
              <a:gd name="connsiteX11" fmla="*/ 4139524 w 4677428"/>
              <a:gd name="connsiteY11" fmla="*/ 704948 h 704948"/>
              <a:gd name="connsiteX12" fmla="*/ 3648394 w 4677428"/>
              <a:gd name="connsiteY12" fmla="*/ 704948 h 704948"/>
              <a:gd name="connsiteX13" fmla="*/ 3063715 w 4677428"/>
              <a:gd name="connsiteY13" fmla="*/ 704948 h 704948"/>
              <a:gd name="connsiteX14" fmla="*/ 2385488 w 4677428"/>
              <a:gd name="connsiteY14" fmla="*/ 704948 h 704948"/>
              <a:gd name="connsiteX15" fmla="*/ 1894358 w 4677428"/>
              <a:gd name="connsiteY15" fmla="*/ 704948 h 704948"/>
              <a:gd name="connsiteX16" fmla="*/ 1262906 w 4677428"/>
              <a:gd name="connsiteY16" fmla="*/ 704948 h 704948"/>
              <a:gd name="connsiteX17" fmla="*/ 725001 w 4677428"/>
              <a:gd name="connsiteY17" fmla="*/ 704948 h 704948"/>
              <a:gd name="connsiteX18" fmla="*/ 0 w 4677428"/>
              <a:gd name="connsiteY18" fmla="*/ 704948 h 704948"/>
              <a:gd name="connsiteX19" fmla="*/ 0 w 4677428"/>
              <a:gd name="connsiteY19" fmla="*/ 366573 h 704948"/>
              <a:gd name="connsiteX20" fmla="*/ 0 w 4677428"/>
              <a:gd name="connsiteY20" fmla="*/ 0 h 70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77428" h="704948" fill="none" extrusionOk="0">
                <a:moveTo>
                  <a:pt x="0" y="0"/>
                </a:moveTo>
                <a:cubicBezTo>
                  <a:pt x="282427" y="-18637"/>
                  <a:pt x="486108" y="27510"/>
                  <a:pt x="631453" y="0"/>
                </a:cubicBezTo>
                <a:cubicBezTo>
                  <a:pt x="776798" y="-27510"/>
                  <a:pt x="1171809" y="7081"/>
                  <a:pt x="1309680" y="0"/>
                </a:cubicBezTo>
                <a:cubicBezTo>
                  <a:pt x="1447551" y="-7081"/>
                  <a:pt x="1587792" y="37483"/>
                  <a:pt x="1800810" y="0"/>
                </a:cubicBezTo>
                <a:cubicBezTo>
                  <a:pt x="2013828" y="-37483"/>
                  <a:pt x="2120907" y="14606"/>
                  <a:pt x="2291940" y="0"/>
                </a:cubicBezTo>
                <a:cubicBezTo>
                  <a:pt x="2462973" y="-14606"/>
                  <a:pt x="2580135" y="13522"/>
                  <a:pt x="2736295" y="0"/>
                </a:cubicBezTo>
                <a:cubicBezTo>
                  <a:pt x="2892455" y="-13522"/>
                  <a:pt x="3061866" y="9243"/>
                  <a:pt x="3320974" y="0"/>
                </a:cubicBezTo>
                <a:cubicBezTo>
                  <a:pt x="3580082" y="-9243"/>
                  <a:pt x="3748387" y="80907"/>
                  <a:pt x="3999201" y="0"/>
                </a:cubicBezTo>
                <a:cubicBezTo>
                  <a:pt x="4250015" y="-80907"/>
                  <a:pt x="4424115" y="53132"/>
                  <a:pt x="4677428" y="0"/>
                </a:cubicBezTo>
                <a:cubicBezTo>
                  <a:pt x="4709002" y="94022"/>
                  <a:pt x="4666010" y="247454"/>
                  <a:pt x="4677428" y="359523"/>
                </a:cubicBezTo>
                <a:cubicBezTo>
                  <a:pt x="4688846" y="471592"/>
                  <a:pt x="4656201" y="556479"/>
                  <a:pt x="4677428" y="704948"/>
                </a:cubicBezTo>
                <a:cubicBezTo>
                  <a:pt x="4449460" y="736562"/>
                  <a:pt x="4300530" y="655873"/>
                  <a:pt x="4139524" y="704948"/>
                </a:cubicBezTo>
                <a:cubicBezTo>
                  <a:pt x="3978518" y="754023"/>
                  <a:pt x="3819860" y="698402"/>
                  <a:pt x="3648394" y="704948"/>
                </a:cubicBezTo>
                <a:cubicBezTo>
                  <a:pt x="3476928" y="711494"/>
                  <a:pt x="3207130" y="666827"/>
                  <a:pt x="3063715" y="704948"/>
                </a:cubicBezTo>
                <a:cubicBezTo>
                  <a:pt x="2920300" y="743069"/>
                  <a:pt x="2675828" y="682688"/>
                  <a:pt x="2385488" y="704948"/>
                </a:cubicBezTo>
                <a:cubicBezTo>
                  <a:pt x="2095148" y="727208"/>
                  <a:pt x="2028321" y="664461"/>
                  <a:pt x="1894358" y="704948"/>
                </a:cubicBezTo>
                <a:cubicBezTo>
                  <a:pt x="1760395" y="745435"/>
                  <a:pt x="1498565" y="666815"/>
                  <a:pt x="1262906" y="704948"/>
                </a:cubicBezTo>
                <a:cubicBezTo>
                  <a:pt x="1027247" y="743081"/>
                  <a:pt x="957727" y="684754"/>
                  <a:pt x="725001" y="704948"/>
                </a:cubicBezTo>
                <a:cubicBezTo>
                  <a:pt x="492275" y="725142"/>
                  <a:pt x="280986" y="633655"/>
                  <a:pt x="0" y="704948"/>
                </a:cubicBezTo>
                <a:cubicBezTo>
                  <a:pt x="-24102" y="622165"/>
                  <a:pt x="21921" y="453423"/>
                  <a:pt x="0" y="366573"/>
                </a:cubicBezTo>
                <a:cubicBezTo>
                  <a:pt x="-21921" y="279723"/>
                  <a:pt x="38833" y="84901"/>
                  <a:pt x="0" y="0"/>
                </a:cubicBezTo>
                <a:close/>
              </a:path>
              <a:path w="4677428" h="704948" stroke="0" extrusionOk="0">
                <a:moveTo>
                  <a:pt x="0" y="0"/>
                </a:moveTo>
                <a:cubicBezTo>
                  <a:pt x="116905" y="-46152"/>
                  <a:pt x="268781" y="41335"/>
                  <a:pt x="491130" y="0"/>
                </a:cubicBezTo>
                <a:cubicBezTo>
                  <a:pt x="713479" y="-41335"/>
                  <a:pt x="935735" y="4445"/>
                  <a:pt x="1169357" y="0"/>
                </a:cubicBezTo>
                <a:cubicBezTo>
                  <a:pt x="1402979" y="-4445"/>
                  <a:pt x="1393602" y="33424"/>
                  <a:pt x="1613713" y="0"/>
                </a:cubicBezTo>
                <a:cubicBezTo>
                  <a:pt x="1833824" y="-33424"/>
                  <a:pt x="1943625" y="35693"/>
                  <a:pt x="2198391" y="0"/>
                </a:cubicBezTo>
                <a:cubicBezTo>
                  <a:pt x="2453157" y="-35693"/>
                  <a:pt x="2586107" y="24928"/>
                  <a:pt x="2783070" y="0"/>
                </a:cubicBezTo>
                <a:cubicBezTo>
                  <a:pt x="2980033" y="-24928"/>
                  <a:pt x="3115815" y="23002"/>
                  <a:pt x="3227425" y="0"/>
                </a:cubicBezTo>
                <a:cubicBezTo>
                  <a:pt x="3339036" y="-23002"/>
                  <a:pt x="3718489" y="9593"/>
                  <a:pt x="3858878" y="0"/>
                </a:cubicBezTo>
                <a:cubicBezTo>
                  <a:pt x="3999267" y="-9593"/>
                  <a:pt x="4385842" y="48699"/>
                  <a:pt x="4677428" y="0"/>
                </a:cubicBezTo>
                <a:cubicBezTo>
                  <a:pt x="4703941" y="157888"/>
                  <a:pt x="4637073" y="237530"/>
                  <a:pt x="4677428" y="338375"/>
                </a:cubicBezTo>
                <a:cubicBezTo>
                  <a:pt x="4717783" y="439221"/>
                  <a:pt x="4660449" y="593030"/>
                  <a:pt x="4677428" y="704948"/>
                </a:cubicBezTo>
                <a:cubicBezTo>
                  <a:pt x="4487870" y="716283"/>
                  <a:pt x="4321980" y="678746"/>
                  <a:pt x="4092750" y="704948"/>
                </a:cubicBezTo>
                <a:cubicBezTo>
                  <a:pt x="3863520" y="731150"/>
                  <a:pt x="3806177" y="679209"/>
                  <a:pt x="3648394" y="704948"/>
                </a:cubicBezTo>
                <a:cubicBezTo>
                  <a:pt x="3490611" y="730687"/>
                  <a:pt x="3260421" y="694532"/>
                  <a:pt x="3110490" y="704948"/>
                </a:cubicBezTo>
                <a:cubicBezTo>
                  <a:pt x="2960559" y="715364"/>
                  <a:pt x="2592962" y="665947"/>
                  <a:pt x="2432263" y="704948"/>
                </a:cubicBezTo>
                <a:cubicBezTo>
                  <a:pt x="2271564" y="743949"/>
                  <a:pt x="2088545" y="673809"/>
                  <a:pt x="1941133" y="704948"/>
                </a:cubicBezTo>
                <a:cubicBezTo>
                  <a:pt x="1793721" y="736087"/>
                  <a:pt x="1495439" y="648436"/>
                  <a:pt x="1309680" y="704948"/>
                </a:cubicBezTo>
                <a:cubicBezTo>
                  <a:pt x="1123921" y="761460"/>
                  <a:pt x="953699" y="655641"/>
                  <a:pt x="678227" y="704948"/>
                </a:cubicBezTo>
                <a:cubicBezTo>
                  <a:pt x="402755" y="754255"/>
                  <a:pt x="295624" y="696465"/>
                  <a:pt x="0" y="704948"/>
                </a:cubicBezTo>
                <a:cubicBezTo>
                  <a:pt x="-28852" y="576645"/>
                  <a:pt x="24325" y="500968"/>
                  <a:pt x="0" y="366573"/>
                </a:cubicBezTo>
                <a:cubicBezTo>
                  <a:pt x="-24325" y="232178"/>
                  <a:pt x="41258" y="8894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292781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16CFC6-96EE-4E84-A7EA-C6B6C34E6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640" y="1961877"/>
            <a:ext cx="9987281" cy="865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291BCB6-B019-4CC5-93AF-B41D3D63F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726" y="1138922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F30FC4E-6FBE-48BC-8A04-EBF1943F1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988" y="1020365"/>
            <a:ext cx="914400" cy="18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6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52C0AD7-A79A-4D70-B578-047AA881C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493" y="912469"/>
            <a:ext cx="4677428" cy="704948"/>
          </a:xfrm>
          <a:custGeom>
            <a:avLst/>
            <a:gdLst>
              <a:gd name="connsiteX0" fmla="*/ 0 w 4677428"/>
              <a:gd name="connsiteY0" fmla="*/ 0 h 704948"/>
              <a:gd name="connsiteX1" fmla="*/ 631453 w 4677428"/>
              <a:gd name="connsiteY1" fmla="*/ 0 h 704948"/>
              <a:gd name="connsiteX2" fmla="*/ 1309680 w 4677428"/>
              <a:gd name="connsiteY2" fmla="*/ 0 h 704948"/>
              <a:gd name="connsiteX3" fmla="*/ 1800810 w 4677428"/>
              <a:gd name="connsiteY3" fmla="*/ 0 h 704948"/>
              <a:gd name="connsiteX4" fmla="*/ 2291940 w 4677428"/>
              <a:gd name="connsiteY4" fmla="*/ 0 h 704948"/>
              <a:gd name="connsiteX5" fmla="*/ 2736295 w 4677428"/>
              <a:gd name="connsiteY5" fmla="*/ 0 h 704948"/>
              <a:gd name="connsiteX6" fmla="*/ 3320974 w 4677428"/>
              <a:gd name="connsiteY6" fmla="*/ 0 h 704948"/>
              <a:gd name="connsiteX7" fmla="*/ 3999201 w 4677428"/>
              <a:gd name="connsiteY7" fmla="*/ 0 h 704948"/>
              <a:gd name="connsiteX8" fmla="*/ 4677428 w 4677428"/>
              <a:gd name="connsiteY8" fmla="*/ 0 h 704948"/>
              <a:gd name="connsiteX9" fmla="*/ 4677428 w 4677428"/>
              <a:gd name="connsiteY9" fmla="*/ 359523 h 704948"/>
              <a:gd name="connsiteX10" fmla="*/ 4677428 w 4677428"/>
              <a:gd name="connsiteY10" fmla="*/ 704948 h 704948"/>
              <a:gd name="connsiteX11" fmla="*/ 4139524 w 4677428"/>
              <a:gd name="connsiteY11" fmla="*/ 704948 h 704948"/>
              <a:gd name="connsiteX12" fmla="*/ 3648394 w 4677428"/>
              <a:gd name="connsiteY12" fmla="*/ 704948 h 704948"/>
              <a:gd name="connsiteX13" fmla="*/ 3063715 w 4677428"/>
              <a:gd name="connsiteY13" fmla="*/ 704948 h 704948"/>
              <a:gd name="connsiteX14" fmla="*/ 2385488 w 4677428"/>
              <a:gd name="connsiteY14" fmla="*/ 704948 h 704948"/>
              <a:gd name="connsiteX15" fmla="*/ 1894358 w 4677428"/>
              <a:gd name="connsiteY15" fmla="*/ 704948 h 704948"/>
              <a:gd name="connsiteX16" fmla="*/ 1262906 w 4677428"/>
              <a:gd name="connsiteY16" fmla="*/ 704948 h 704948"/>
              <a:gd name="connsiteX17" fmla="*/ 725001 w 4677428"/>
              <a:gd name="connsiteY17" fmla="*/ 704948 h 704948"/>
              <a:gd name="connsiteX18" fmla="*/ 0 w 4677428"/>
              <a:gd name="connsiteY18" fmla="*/ 704948 h 704948"/>
              <a:gd name="connsiteX19" fmla="*/ 0 w 4677428"/>
              <a:gd name="connsiteY19" fmla="*/ 366573 h 704948"/>
              <a:gd name="connsiteX20" fmla="*/ 0 w 4677428"/>
              <a:gd name="connsiteY20" fmla="*/ 0 h 70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77428" h="704948" fill="none" extrusionOk="0">
                <a:moveTo>
                  <a:pt x="0" y="0"/>
                </a:moveTo>
                <a:cubicBezTo>
                  <a:pt x="282427" y="-18637"/>
                  <a:pt x="486108" y="27510"/>
                  <a:pt x="631453" y="0"/>
                </a:cubicBezTo>
                <a:cubicBezTo>
                  <a:pt x="776798" y="-27510"/>
                  <a:pt x="1171809" y="7081"/>
                  <a:pt x="1309680" y="0"/>
                </a:cubicBezTo>
                <a:cubicBezTo>
                  <a:pt x="1447551" y="-7081"/>
                  <a:pt x="1587792" y="37483"/>
                  <a:pt x="1800810" y="0"/>
                </a:cubicBezTo>
                <a:cubicBezTo>
                  <a:pt x="2013828" y="-37483"/>
                  <a:pt x="2120907" y="14606"/>
                  <a:pt x="2291940" y="0"/>
                </a:cubicBezTo>
                <a:cubicBezTo>
                  <a:pt x="2462973" y="-14606"/>
                  <a:pt x="2580135" y="13522"/>
                  <a:pt x="2736295" y="0"/>
                </a:cubicBezTo>
                <a:cubicBezTo>
                  <a:pt x="2892455" y="-13522"/>
                  <a:pt x="3061866" y="9243"/>
                  <a:pt x="3320974" y="0"/>
                </a:cubicBezTo>
                <a:cubicBezTo>
                  <a:pt x="3580082" y="-9243"/>
                  <a:pt x="3748387" y="80907"/>
                  <a:pt x="3999201" y="0"/>
                </a:cubicBezTo>
                <a:cubicBezTo>
                  <a:pt x="4250015" y="-80907"/>
                  <a:pt x="4424115" y="53132"/>
                  <a:pt x="4677428" y="0"/>
                </a:cubicBezTo>
                <a:cubicBezTo>
                  <a:pt x="4709002" y="94022"/>
                  <a:pt x="4666010" y="247454"/>
                  <a:pt x="4677428" y="359523"/>
                </a:cubicBezTo>
                <a:cubicBezTo>
                  <a:pt x="4688846" y="471592"/>
                  <a:pt x="4656201" y="556479"/>
                  <a:pt x="4677428" y="704948"/>
                </a:cubicBezTo>
                <a:cubicBezTo>
                  <a:pt x="4449460" y="736562"/>
                  <a:pt x="4300530" y="655873"/>
                  <a:pt x="4139524" y="704948"/>
                </a:cubicBezTo>
                <a:cubicBezTo>
                  <a:pt x="3978518" y="754023"/>
                  <a:pt x="3819860" y="698402"/>
                  <a:pt x="3648394" y="704948"/>
                </a:cubicBezTo>
                <a:cubicBezTo>
                  <a:pt x="3476928" y="711494"/>
                  <a:pt x="3207130" y="666827"/>
                  <a:pt x="3063715" y="704948"/>
                </a:cubicBezTo>
                <a:cubicBezTo>
                  <a:pt x="2920300" y="743069"/>
                  <a:pt x="2675828" y="682688"/>
                  <a:pt x="2385488" y="704948"/>
                </a:cubicBezTo>
                <a:cubicBezTo>
                  <a:pt x="2095148" y="727208"/>
                  <a:pt x="2028321" y="664461"/>
                  <a:pt x="1894358" y="704948"/>
                </a:cubicBezTo>
                <a:cubicBezTo>
                  <a:pt x="1760395" y="745435"/>
                  <a:pt x="1498565" y="666815"/>
                  <a:pt x="1262906" y="704948"/>
                </a:cubicBezTo>
                <a:cubicBezTo>
                  <a:pt x="1027247" y="743081"/>
                  <a:pt x="957727" y="684754"/>
                  <a:pt x="725001" y="704948"/>
                </a:cubicBezTo>
                <a:cubicBezTo>
                  <a:pt x="492275" y="725142"/>
                  <a:pt x="280986" y="633655"/>
                  <a:pt x="0" y="704948"/>
                </a:cubicBezTo>
                <a:cubicBezTo>
                  <a:pt x="-24102" y="622165"/>
                  <a:pt x="21921" y="453423"/>
                  <a:pt x="0" y="366573"/>
                </a:cubicBezTo>
                <a:cubicBezTo>
                  <a:pt x="-21921" y="279723"/>
                  <a:pt x="38833" y="84901"/>
                  <a:pt x="0" y="0"/>
                </a:cubicBezTo>
                <a:close/>
              </a:path>
              <a:path w="4677428" h="704948" stroke="0" extrusionOk="0">
                <a:moveTo>
                  <a:pt x="0" y="0"/>
                </a:moveTo>
                <a:cubicBezTo>
                  <a:pt x="116905" y="-46152"/>
                  <a:pt x="268781" y="41335"/>
                  <a:pt x="491130" y="0"/>
                </a:cubicBezTo>
                <a:cubicBezTo>
                  <a:pt x="713479" y="-41335"/>
                  <a:pt x="935735" y="4445"/>
                  <a:pt x="1169357" y="0"/>
                </a:cubicBezTo>
                <a:cubicBezTo>
                  <a:pt x="1402979" y="-4445"/>
                  <a:pt x="1393602" y="33424"/>
                  <a:pt x="1613713" y="0"/>
                </a:cubicBezTo>
                <a:cubicBezTo>
                  <a:pt x="1833824" y="-33424"/>
                  <a:pt x="1943625" y="35693"/>
                  <a:pt x="2198391" y="0"/>
                </a:cubicBezTo>
                <a:cubicBezTo>
                  <a:pt x="2453157" y="-35693"/>
                  <a:pt x="2586107" y="24928"/>
                  <a:pt x="2783070" y="0"/>
                </a:cubicBezTo>
                <a:cubicBezTo>
                  <a:pt x="2980033" y="-24928"/>
                  <a:pt x="3115815" y="23002"/>
                  <a:pt x="3227425" y="0"/>
                </a:cubicBezTo>
                <a:cubicBezTo>
                  <a:pt x="3339036" y="-23002"/>
                  <a:pt x="3718489" y="9593"/>
                  <a:pt x="3858878" y="0"/>
                </a:cubicBezTo>
                <a:cubicBezTo>
                  <a:pt x="3999267" y="-9593"/>
                  <a:pt x="4385842" y="48699"/>
                  <a:pt x="4677428" y="0"/>
                </a:cubicBezTo>
                <a:cubicBezTo>
                  <a:pt x="4703941" y="157888"/>
                  <a:pt x="4637073" y="237530"/>
                  <a:pt x="4677428" y="338375"/>
                </a:cubicBezTo>
                <a:cubicBezTo>
                  <a:pt x="4717783" y="439221"/>
                  <a:pt x="4660449" y="593030"/>
                  <a:pt x="4677428" y="704948"/>
                </a:cubicBezTo>
                <a:cubicBezTo>
                  <a:pt x="4487870" y="716283"/>
                  <a:pt x="4321980" y="678746"/>
                  <a:pt x="4092750" y="704948"/>
                </a:cubicBezTo>
                <a:cubicBezTo>
                  <a:pt x="3863520" y="731150"/>
                  <a:pt x="3806177" y="679209"/>
                  <a:pt x="3648394" y="704948"/>
                </a:cubicBezTo>
                <a:cubicBezTo>
                  <a:pt x="3490611" y="730687"/>
                  <a:pt x="3260421" y="694532"/>
                  <a:pt x="3110490" y="704948"/>
                </a:cubicBezTo>
                <a:cubicBezTo>
                  <a:pt x="2960559" y="715364"/>
                  <a:pt x="2592962" y="665947"/>
                  <a:pt x="2432263" y="704948"/>
                </a:cubicBezTo>
                <a:cubicBezTo>
                  <a:pt x="2271564" y="743949"/>
                  <a:pt x="2088545" y="673809"/>
                  <a:pt x="1941133" y="704948"/>
                </a:cubicBezTo>
                <a:cubicBezTo>
                  <a:pt x="1793721" y="736087"/>
                  <a:pt x="1495439" y="648436"/>
                  <a:pt x="1309680" y="704948"/>
                </a:cubicBezTo>
                <a:cubicBezTo>
                  <a:pt x="1123921" y="761460"/>
                  <a:pt x="953699" y="655641"/>
                  <a:pt x="678227" y="704948"/>
                </a:cubicBezTo>
                <a:cubicBezTo>
                  <a:pt x="402755" y="754255"/>
                  <a:pt x="295624" y="696465"/>
                  <a:pt x="0" y="704948"/>
                </a:cubicBezTo>
                <a:cubicBezTo>
                  <a:pt x="-28852" y="576645"/>
                  <a:pt x="24325" y="500968"/>
                  <a:pt x="0" y="366573"/>
                </a:cubicBezTo>
                <a:cubicBezTo>
                  <a:pt x="-24325" y="232178"/>
                  <a:pt x="41258" y="8894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292781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8415B4-0AE0-4917-A8D3-1C3D5415B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400" y="1922722"/>
            <a:ext cx="9875521" cy="82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471B69-7EE2-4E92-B57F-DA34EF617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62" y="1264943"/>
            <a:ext cx="1046914" cy="19018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3ACCA00-AD9A-467A-8249-95B8B6255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1475" y="1088573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92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BDB08401-F68D-4213-AD7A-9F43D4478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0AB0C8C5-4A3D-4193-B3F1-2BB437EB3B71}"/>
              </a:ext>
            </a:extLst>
          </p:cNvPr>
          <p:cNvSpPr/>
          <p:nvPr/>
        </p:nvSpPr>
        <p:spPr>
          <a:xfrm>
            <a:off x="3424375" y="4726894"/>
            <a:ext cx="6018091" cy="540000"/>
          </a:xfrm>
          <a:custGeom>
            <a:avLst/>
            <a:gdLst>
              <a:gd name="connsiteX0" fmla="*/ 0 w 6018091"/>
              <a:gd name="connsiteY0" fmla="*/ 0 h 540000"/>
              <a:gd name="connsiteX1" fmla="*/ 668677 w 6018091"/>
              <a:gd name="connsiteY1" fmla="*/ 0 h 540000"/>
              <a:gd name="connsiteX2" fmla="*/ 1216992 w 6018091"/>
              <a:gd name="connsiteY2" fmla="*/ 0 h 540000"/>
              <a:gd name="connsiteX3" fmla="*/ 2006030 w 6018091"/>
              <a:gd name="connsiteY3" fmla="*/ 0 h 540000"/>
              <a:gd name="connsiteX4" fmla="*/ 2674707 w 6018091"/>
              <a:gd name="connsiteY4" fmla="*/ 0 h 540000"/>
              <a:gd name="connsiteX5" fmla="*/ 3283203 w 6018091"/>
              <a:gd name="connsiteY5" fmla="*/ 0 h 540000"/>
              <a:gd name="connsiteX6" fmla="*/ 3951880 w 6018091"/>
              <a:gd name="connsiteY6" fmla="*/ 0 h 540000"/>
              <a:gd name="connsiteX7" fmla="*/ 4620557 w 6018091"/>
              <a:gd name="connsiteY7" fmla="*/ 0 h 540000"/>
              <a:gd name="connsiteX8" fmla="*/ 5229052 w 6018091"/>
              <a:gd name="connsiteY8" fmla="*/ 0 h 540000"/>
              <a:gd name="connsiteX9" fmla="*/ 6018091 w 6018091"/>
              <a:gd name="connsiteY9" fmla="*/ 0 h 540000"/>
              <a:gd name="connsiteX10" fmla="*/ 6018091 w 6018091"/>
              <a:gd name="connsiteY10" fmla="*/ 540000 h 540000"/>
              <a:gd name="connsiteX11" fmla="*/ 5529957 w 6018091"/>
              <a:gd name="connsiteY11" fmla="*/ 540000 h 540000"/>
              <a:gd name="connsiteX12" fmla="*/ 4921461 w 6018091"/>
              <a:gd name="connsiteY12" fmla="*/ 540000 h 540000"/>
              <a:gd name="connsiteX13" fmla="*/ 4312965 w 6018091"/>
              <a:gd name="connsiteY13" fmla="*/ 540000 h 540000"/>
              <a:gd name="connsiteX14" fmla="*/ 3523927 w 6018091"/>
              <a:gd name="connsiteY14" fmla="*/ 540000 h 540000"/>
              <a:gd name="connsiteX15" fmla="*/ 2855250 w 6018091"/>
              <a:gd name="connsiteY15" fmla="*/ 540000 h 540000"/>
              <a:gd name="connsiteX16" fmla="*/ 2126392 w 6018091"/>
              <a:gd name="connsiteY16" fmla="*/ 540000 h 540000"/>
              <a:gd name="connsiteX17" fmla="*/ 1638258 w 6018091"/>
              <a:gd name="connsiteY17" fmla="*/ 540000 h 540000"/>
              <a:gd name="connsiteX18" fmla="*/ 1150124 w 6018091"/>
              <a:gd name="connsiteY18" fmla="*/ 540000 h 540000"/>
              <a:gd name="connsiteX19" fmla="*/ 601809 w 6018091"/>
              <a:gd name="connsiteY19" fmla="*/ 540000 h 540000"/>
              <a:gd name="connsiteX20" fmla="*/ 0 w 6018091"/>
              <a:gd name="connsiteY20" fmla="*/ 540000 h 540000"/>
              <a:gd name="connsiteX21" fmla="*/ 0 w 6018091"/>
              <a:gd name="connsiteY2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18091" h="540000" fill="none" extrusionOk="0">
                <a:moveTo>
                  <a:pt x="0" y="0"/>
                </a:moveTo>
                <a:cubicBezTo>
                  <a:pt x="286337" y="-7286"/>
                  <a:pt x="429219" y="-22299"/>
                  <a:pt x="668677" y="0"/>
                </a:cubicBezTo>
                <a:cubicBezTo>
                  <a:pt x="908135" y="22299"/>
                  <a:pt x="985301" y="12868"/>
                  <a:pt x="1216992" y="0"/>
                </a:cubicBezTo>
                <a:cubicBezTo>
                  <a:pt x="1448684" y="-12868"/>
                  <a:pt x="1693036" y="-38571"/>
                  <a:pt x="2006030" y="0"/>
                </a:cubicBezTo>
                <a:cubicBezTo>
                  <a:pt x="2319024" y="38571"/>
                  <a:pt x="2460154" y="-15732"/>
                  <a:pt x="2674707" y="0"/>
                </a:cubicBezTo>
                <a:cubicBezTo>
                  <a:pt x="2889260" y="15732"/>
                  <a:pt x="3089507" y="-18649"/>
                  <a:pt x="3283203" y="0"/>
                </a:cubicBezTo>
                <a:cubicBezTo>
                  <a:pt x="3476899" y="18649"/>
                  <a:pt x="3665075" y="-10925"/>
                  <a:pt x="3951880" y="0"/>
                </a:cubicBezTo>
                <a:cubicBezTo>
                  <a:pt x="4238685" y="10925"/>
                  <a:pt x="4481229" y="21503"/>
                  <a:pt x="4620557" y="0"/>
                </a:cubicBezTo>
                <a:cubicBezTo>
                  <a:pt x="4759885" y="-21503"/>
                  <a:pt x="5061658" y="16870"/>
                  <a:pt x="5229052" y="0"/>
                </a:cubicBezTo>
                <a:cubicBezTo>
                  <a:pt x="5396446" y="-16870"/>
                  <a:pt x="5643330" y="33059"/>
                  <a:pt x="6018091" y="0"/>
                </a:cubicBezTo>
                <a:cubicBezTo>
                  <a:pt x="6014111" y="223592"/>
                  <a:pt x="6028471" y="390019"/>
                  <a:pt x="6018091" y="540000"/>
                </a:cubicBezTo>
                <a:cubicBezTo>
                  <a:pt x="5919594" y="554000"/>
                  <a:pt x="5649141" y="539881"/>
                  <a:pt x="5529957" y="540000"/>
                </a:cubicBezTo>
                <a:cubicBezTo>
                  <a:pt x="5410773" y="540119"/>
                  <a:pt x="5107608" y="556753"/>
                  <a:pt x="4921461" y="540000"/>
                </a:cubicBezTo>
                <a:cubicBezTo>
                  <a:pt x="4735314" y="523247"/>
                  <a:pt x="4454001" y="542870"/>
                  <a:pt x="4312965" y="540000"/>
                </a:cubicBezTo>
                <a:cubicBezTo>
                  <a:pt x="4171929" y="537130"/>
                  <a:pt x="3794864" y="540706"/>
                  <a:pt x="3523927" y="540000"/>
                </a:cubicBezTo>
                <a:cubicBezTo>
                  <a:pt x="3252990" y="539294"/>
                  <a:pt x="3090434" y="546770"/>
                  <a:pt x="2855250" y="540000"/>
                </a:cubicBezTo>
                <a:cubicBezTo>
                  <a:pt x="2620066" y="533230"/>
                  <a:pt x="2333450" y="566631"/>
                  <a:pt x="2126392" y="540000"/>
                </a:cubicBezTo>
                <a:cubicBezTo>
                  <a:pt x="1919334" y="513369"/>
                  <a:pt x="1827941" y="560342"/>
                  <a:pt x="1638258" y="540000"/>
                </a:cubicBezTo>
                <a:cubicBezTo>
                  <a:pt x="1448575" y="519658"/>
                  <a:pt x="1358619" y="520916"/>
                  <a:pt x="1150124" y="540000"/>
                </a:cubicBezTo>
                <a:cubicBezTo>
                  <a:pt x="941629" y="559084"/>
                  <a:pt x="730366" y="531440"/>
                  <a:pt x="601809" y="540000"/>
                </a:cubicBezTo>
                <a:cubicBezTo>
                  <a:pt x="473252" y="548560"/>
                  <a:pt x="271229" y="517815"/>
                  <a:pt x="0" y="540000"/>
                </a:cubicBezTo>
                <a:cubicBezTo>
                  <a:pt x="-17179" y="428141"/>
                  <a:pt x="3018" y="172892"/>
                  <a:pt x="0" y="0"/>
                </a:cubicBezTo>
                <a:close/>
              </a:path>
              <a:path w="6018091" h="540000" stroke="0" extrusionOk="0">
                <a:moveTo>
                  <a:pt x="0" y="0"/>
                </a:moveTo>
                <a:cubicBezTo>
                  <a:pt x="208047" y="-25497"/>
                  <a:pt x="547906" y="1496"/>
                  <a:pt x="789039" y="0"/>
                </a:cubicBezTo>
                <a:cubicBezTo>
                  <a:pt x="1030172" y="-1496"/>
                  <a:pt x="1129382" y="-1395"/>
                  <a:pt x="1337354" y="0"/>
                </a:cubicBezTo>
                <a:cubicBezTo>
                  <a:pt x="1545326" y="1395"/>
                  <a:pt x="1888962" y="-12978"/>
                  <a:pt x="2126392" y="0"/>
                </a:cubicBezTo>
                <a:cubicBezTo>
                  <a:pt x="2363822" y="12978"/>
                  <a:pt x="2692690" y="4296"/>
                  <a:pt x="2915431" y="0"/>
                </a:cubicBezTo>
                <a:cubicBezTo>
                  <a:pt x="3138172" y="-4296"/>
                  <a:pt x="3292698" y="-10862"/>
                  <a:pt x="3644288" y="0"/>
                </a:cubicBezTo>
                <a:cubicBezTo>
                  <a:pt x="3995878" y="10862"/>
                  <a:pt x="4263021" y="33621"/>
                  <a:pt x="4433327" y="0"/>
                </a:cubicBezTo>
                <a:cubicBezTo>
                  <a:pt x="4603633" y="-33621"/>
                  <a:pt x="4874390" y="8071"/>
                  <a:pt x="5041823" y="0"/>
                </a:cubicBezTo>
                <a:cubicBezTo>
                  <a:pt x="5209256" y="-8071"/>
                  <a:pt x="5770684" y="3857"/>
                  <a:pt x="6018091" y="0"/>
                </a:cubicBezTo>
                <a:cubicBezTo>
                  <a:pt x="6009897" y="237949"/>
                  <a:pt x="5996172" y="365778"/>
                  <a:pt x="6018091" y="540000"/>
                </a:cubicBezTo>
                <a:cubicBezTo>
                  <a:pt x="5831404" y="568123"/>
                  <a:pt x="5646419" y="511504"/>
                  <a:pt x="5349414" y="540000"/>
                </a:cubicBezTo>
                <a:cubicBezTo>
                  <a:pt x="5052409" y="568496"/>
                  <a:pt x="4912278" y="567506"/>
                  <a:pt x="4560376" y="540000"/>
                </a:cubicBezTo>
                <a:cubicBezTo>
                  <a:pt x="4208474" y="512494"/>
                  <a:pt x="4124408" y="524007"/>
                  <a:pt x="4012061" y="540000"/>
                </a:cubicBezTo>
                <a:cubicBezTo>
                  <a:pt x="3899715" y="555993"/>
                  <a:pt x="3592728" y="562161"/>
                  <a:pt x="3343384" y="540000"/>
                </a:cubicBezTo>
                <a:cubicBezTo>
                  <a:pt x="3094040" y="517839"/>
                  <a:pt x="2924759" y="549897"/>
                  <a:pt x="2674707" y="540000"/>
                </a:cubicBezTo>
                <a:cubicBezTo>
                  <a:pt x="2424655" y="530103"/>
                  <a:pt x="2139241" y="508996"/>
                  <a:pt x="1945849" y="540000"/>
                </a:cubicBezTo>
                <a:cubicBezTo>
                  <a:pt x="1752457" y="571004"/>
                  <a:pt x="1558388" y="536943"/>
                  <a:pt x="1337354" y="540000"/>
                </a:cubicBezTo>
                <a:cubicBezTo>
                  <a:pt x="1116320" y="543057"/>
                  <a:pt x="992028" y="532952"/>
                  <a:pt x="849220" y="540000"/>
                </a:cubicBezTo>
                <a:cubicBezTo>
                  <a:pt x="706412" y="547048"/>
                  <a:pt x="188710" y="547909"/>
                  <a:pt x="0" y="540000"/>
                </a:cubicBezTo>
                <a:cubicBezTo>
                  <a:pt x="5427" y="304958"/>
                  <a:pt x="-25655" y="17457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</a:t>
            </a:r>
            <a:r>
              <a:rPr lang="ar-SA" sz="2800" b="1" dirty="0">
                <a:solidFill>
                  <a:srgbClr val="FF0000"/>
                </a:solidFill>
                <a:latin typeface="Aldhabi" panose="01000000000000000000" pitchFamily="2" charset="-78"/>
                <a:cs typeface="Akhbar MT" pitchFamily="2" charset="-78"/>
              </a:rPr>
              <a:t>152 – 153 ( 8-9-10-11-12-13-15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 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F2E1F1D-3D12-4D00-A06A-DB2735751220}"/>
              </a:ext>
            </a:extLst>
          </p:cNvPr>
          <p:cNvSpPr/>
          <p:nvPr/>
        </p:nvSpPr>
        <p:spPr>
          <a:xfrm>
            <a:off x="3215639" y="5354992"/>
            <a:ext cx="3818031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10" name="صورة 9">
            <a:hlinkClick r:id="rId5"/>
            <a:extLst>
              <a:ext uri="{FF2B5EF4-FFF2-40B4-BE49-F238E27FC236}">
                <a16:creationId xmlns:a16="http://schemas.microsoft.com/office/drawing/2014/main" id="{03EE5796-9AAC-49FB-B6E5-746A8825067F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96" y="5330688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A371EC3-FBFE-44E2-91BC-27DB1BEF5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6946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>
            <a:hlinkClick r:id="rId9"/>
            <a:extLst>
              <a:ext uri="{FF2B5EF4-FFF2-40B4-BE49-F238E27FC236}">
                <a16:creationId xmlns:a16="http://schemas.microsoft.com/office/drawing/2014/main" id="{B04DBE50-2432-43E4-88C7-41BAF891204F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4" y="561597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1B48E22-D86F-4964-AFA6-BD145DC840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7452" y="1517918"/>
            <a:ext cx="8847749" cy="156672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7A66694-3A1E-48B6-8F1C-9FE3E9B19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1397" y="3424412"/>
            <a:ext cx="1095639" cy="3010580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16B22A0-83E2-47B4-B3DD-76D3B51271B6}"/>
              </a:ext>
            </a:extLst>
          </p:cNvPr>
          <p:cNvSpPr/>
          <p:nvPr/>
        </p:nvSpPr>
        <p:spPr>
          <a:xfrm>
            <a:off x="7357661" y="5340082"/>
            <a:ext cx="240835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5" name="صورة 14">
            <a:hlinkClick r:id="rId13"/>
            <a:extLst>
              <a:ext uri="{FF2B5EF4-FFF2-40B4-BE49-F238E27FC236}">
                <a16:creationId xmlns:a16="http://schemas.microsoft.com/office/drawing/2014/main" id="{F1329FF8-C190-4C9B-9BD1-B2B5CE43CC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04" y="5390020"/>
            <a:ext cx="976062" cy="97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084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رسم 23" descr="آلة حاسبة مع تعبئة خالصة">
            <a:extLst>
              <a:ext uri="{FF2B5EF4-FFF2-40B4-BE49-F238E27FC236}">
                <a16:creationId xmlns:a16="http://schemas.microsoft.com/office/drawing/2014/main" id="{1870812E-2DA5-40A6-A188-7D957EF6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45" y="4336885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32DBC06C-FBCE-4741-B889-15A6EF4DA415}"/>
              </a:ext>
            </a:extLst>
          </p:cNvPr>
          <p:cNvSpPr/>
          <p:nvPr/>
        </p:nvSpPr>
        <p:spPr>
          <a:xfrm>
            <a:off x="6936367" y="986703"/>
            <a:ext cx="3572325" cy="550473"/>
          </a:xfrm>
          <a:custGeom>
            <a:avLst/>
            <a:gdLst>
              <a:gd name="connsiteX0" fmla="*/ 0 w 3572325"/>
              <a:gd name="connsiteY0" fmla="*/ 0 h 550473"/>
              <a:gd name="connsiteX1" fmla="*/ 523941 w 3572325"/>
              <a:gd name="connsiteY1" fmla="*/ 0 h 550473"/>
              <a:gd name="connsiteX2" fmla="*/ 1119329 w 3572325"/>
              <a:gd name="connsiteY2" fmla="*/ 0 h 550473"/>
              <a:gd name="connsiteX3" fmla="*/ 1786163 w 3572325"/>
              <a:gd name="connsiteY3" fmla="*/ 0 h 550473"/>
              <a:gd name="connsiteX4" fmla="*/ 2274380 w 3572325"/>
              <a:gd name="connsiteY4" fmla="*/ 0 h 550473"/>
              <a:gd name="connsiteX5" fmla="*/ 2762598 w 3572325"/>
              <a:gd name="connsiteY5" fmla="*/ 0 h 550473"/>
              <a:gd name="connsiteX6" fmla="*/ 3572325 w 3572325"/>
              <a:gd name="connsiteY6" fmla="*/ 0 h 550473"/>
              <a:gd name="connsiteX7" fmla="*/ 3572325 w 3572325"/>
              <a:gd name="connsiteY7" fmla="*/ 550473 h 550473"/>
              <a:gd name="connsiteX8" fmla="*/ 3012661 w 3572325"/>
              <a:gd name="connsiteY8" fmla="*/ 550473 h 550473"/>
              <a:gd name="connsiteX9" fmla="*/ 2345827 w 3572325"/>
              <a:gd name="connsiteY9" fmla="*/ 550473 h 550473"/>
              <a:gd name="connsiteX10" fmla="*/ 1750439 w 3572325"/>
              <a:gd name="connsiteY10" fmla="*/ 550473 h 550473"/>
              <a:gd name="connsiteX11" fmla="*/ 1119329 w 3572325"/>
              <a:gd name="connsiteY11" fmla="*/ 550473 h 550473"/>
              <a:gd name="connsiteX12" fmla="*/ 595388 w 3572325"/>
              <a:gd name="connsiteY12" fmla="*/ 550473 h 550473"/>
              <a:gd name="connsiteX13" fmla="*/ 0 w 3572325"/>
              <a:gd name="connsiteY13" fmla="*/ 550473 h 550473"/>
              <a:gd name="connsiteX14" fmla="*/ 0 w 3572325"/>
              <a:gd name="connsiteY14" fmla="*/ 0 h 5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325" h="550473" fill="none" extrusionOk="0">
                <a:moveTo>
                  <a:pt x="0" y="0"/>
                </a:moveTo>
                <a:cubicBezTo>
                  <a:pt x="175690" y="-7990"/>
                  <a:pt x="381836" y="34852"/>
                  <a:pt x="523941" y="0"/>
                </a:cubicBezTo>
                <a:cubicBezTo>
                  <a:pt x="666046" y="-34852"/>
                  <a:pt x="923803" y="21709"/>
                  <a:pt x="1119329" y="0"/>
                </a:cubicBezTo>
                <a:cubicBezTo>
                  <a:pt x="1314855" y="-21709"/>
                  <a:pt x="1650708" y="29604"/>
                  <a:pt x="1786163" y="0"/>
                </a:cubicBezTo>
                <a:cubicBezTo>
                  <a:pt x="1921618" y="-29604"/>
                  <a:pt x="2044060" y="48036"/>
                  <a:pt x="2274380" y="0"/>
                </a:cubicBezTo>
                <a:cubicBezTo>
                  <a:pt x="2504700" y="-48036"/>
                  <a:pt x="2612033" y="40828"/>
                  <a:pt x="2762598" y="0"/>
                </a:cubicBezTo>
                <a:cubicBezTo>
                  <a:pt x="2913163" y="-40828"/>
                  <a:pt x="3363456" y="10138"/>
                  <a:pt x="3572325" y="0"/>
                </a:cubicBezTo>
                <a:cubicBezTo>
                  <a:pt x="3587225" y="124505"/>
                  <a:pt x="3512751" y="383292"/>
                  <a:pt x="3572325" y="550473"/>
                </a:cubicBezTo>
                <a:cubicBezTo>
                  <a:pt x="3293591" y="590745"/>
                  <a:pt x="3289874" y="534578"/>
                  <a:pt x="3012661" y="550473"/>
                </a:cubicBezTo>
                <a:cubicBezTo>
                  <a:pt x="2735448" y="566368"/>
                  <a:pt x="2557103" y="512524"/>
                  <a:pt x="2345827" y="550473"/>
                </a:cubicBezTo>
                <a:cubicBezTo>
                  <a:pt x="2134551" y="588422"/>
                  <a:pt x="1996458" y="534808"/>
                  <a:pt x="1750439" y="550473"/>
                </a:cubicBezTo>
                <a:cubicBezTo>
                  <a:pt x="1504420" y="566138"/>
                  <a:pt x="1270300" y="531401"/>
                  <a:pt x="1119329" y="550473"/>
                </a:cubicBezTo>
                <a:cubicBezTo>
                  <a:pt x="968358" y="569545"/>
                  <a:pt x="844794" y="525881"/>
                  <a:pt x="595388" y="550473"/>
                </a:cubicBezTo>
                <a:cubicBezTo>
                  <a:pt x="345982" y="575065"/>
                  <a:pt x="139376" y="486903"/>
                  <a:pt x="0" y="550473"/>
                </a:cubicBezTo>
                <a:cubicBezTo>
                  <a:pt x="-54404" y="281603"/>
                  <a:pt x="61635" y="202465"/>
                  <a:pt x="0" y="0"/>
                </a:cubicBezTo>
                <a:close/>
              </a:path>
              <a:path w="3572325" h="550473" stroke="0" extrusionOk="0">
                <a:moveTo>
                  <a:pt x="0" y="0"/>
                </a:moveTo>
                <a:cubicBezTo>
                  <a:pt x="304973" y="-49152"/>
                  <a:pt x="431162" y="73230"/>
                  <a:pt x="631111" y="0"/>
                </a:cubicBezTo>
                <a:cubicBezTo>
                  <a:pt x="831060" y="-73230"/>
                  <a:pt x="988644" y="37703"/>
                  <a:pt x="1155052" y="0"/>
                </a:cubicBezTo>
                <a:cubicBezTo>
                  <a:pt x="1321460" y="-37703"/>
                  <a:pt x="1439324" y="16681"/>
                  <a:pt x="1643270" y="0"/>
                </a:cubicBezTo>
                <a:cubicBezTo>
                  <a:pt x="1847216" y="-16681"/>
                  <a:pt x="2029211" y="16605"/>
                  <a:pt x="2131487" y="0"/>
                </a:cubicBezTo>
                <a:cubicBezTo>
                  <a:pt x="2233763" y="-16605"/>
                  <a:pt x="2578643" y="42856"/>
                  <a:pt x="2691152" y="0"/>
                </a:cubicBezTo>
                <a:cubicBezTo>
                  <a:pt x="2803662" y="-42856"/>
                  <a:pt x="3228042" y="82220"/>
                  <a:pt x="3572325" y="0"/>
                </a:cubicBezTo>
                <a:cubicBezTo>
                  <a:pt x="3578309" y="212390"/>
                  <a:pt x="3542612" y="330139"/>
                  <a:pt x="3572325" y="550473"/>
                </a:cubicBezTo>
                <a:cubicBezTo>
                  <a:pt x="3442419" y="576797"/>
                  <a:pt x="3288420" y="501098"/>
                  <a:pt x="3084107" y="550473"/>
                </a:cubicBezTo>
                <a:cubicBezTo>
                  <a:pt x="2879794" y="599848"/>
                  <a:pt x="2649216" y="497342"/>
                  <a:pt x="2452997" y="550473"/>
                </a:cubicBezTo>
                <a:cubicBezTo>
                  <a:pt x="2256778" y="603604"/>
                  <a:pt x="2036359" y="482684"/>
                  <a:pt x="1857609" y="550473"/>
                </a:cubicBezTo>
                <a:cubicBezTo>
                  <a:pt x="1678859" y="618262"/>
                  <a:pt x="1511706" y="533712"/>
                  <a:pt x="1262222" y="550473"/>
                </a:cubicBezTo>
                <a:cubicBezTo>
                  <a:pt x="1012738" y="567234"/>
                  <a:pt x="911914" y="490195"/>
                  <a:pt x="666834" y="550473"/>
                </a:cubicBezTo>
                <a:cubicBezTo>
                  <a:pt x="421754" y="610751"/>
                  <a:pt x="329338" y="537327"/>
                  <a:pt x="0" y="550473"/>
                </a:cubicBezTo>
                <a:cubicBezTo>
                  <a:pt x="-7794" y="330668"/>
                  <a:pt x="57584" y="17323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4C7E7"/>
            </a:solidFill>
            <a:extLst>
              <a:ext uri="{C807C97D-BFC1-408E-A445-0C87EB9F89A2}">
                <ask:lineSketchStyleProps xmlns:ask="http://schemas.microsoft.com/office/drawing/2018/sketchyshapes" sd="16054978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اختر الإجابة الصحيحة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1A52FDF-8818-4EF0-8607-4CCBD8A7589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08692" y="1689612"/>
            <a:ext cx="9000000" cy="1620000"/>
          </a:xfrm>
          <a:prstGeom prst="rect">
            <a:avLst/>
          </a:prstGeom>
          <a:ln w="12700">
            <a:solidFill>
              <a:schemeClr val="accent1"/>
            </a:solidFill>
            <a:prstDash val="lgDash"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8B9CDF5-6C4C-4C0C-9B61-33C1D23A6D2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8692" y="3631285"/>
            <a:ext cx="9000000" cy="1620000"/>
          </a:xfrm>
          <a:prstGeom prst="rect">
            <a:avLst/>
          </a:prstGeom>
          <a:ln>
            <a:solidFill>
              <a:schemeClr val="accent1"/>
            </a:solidFill>
            <a:prstDash val="lgDash"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654E08C-C0E7-4308-B7D6-210216B3F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394" y="82967"/>
            <a:ext cx="6217945" cy="550473"/>
          </a:xfrm>
          <a:custGeom>
            <a:avLst/>
            <a:gdLst>
              <a:gd name="connsiteX0" fmla="*/ 0 w 6217945"/>
              <a:gd name="connsiteY0" fmla="*/ 0 h 550473"/>
              <a:gd name="connsiteX1" fmla="*/ 378729 w 6217945"/>
              <a:gd name="connsiteY1" fmla="*/ 0 h 550473"/>
              <a:gd name="connsiteX2" fmla="*/ 881818 w 6217945"/>
              <a:gd name="connsiteY2" fmla="*/ 0 h 550473"/>
              <a:gd name="connsiteX3" fmla="*/ 1260547 w 6217945"/>
              <a:gd name="connsiteY3" fmla="*/ 0 h 550473"/>
              <a:gd name="connsiteX4" fmla="*/ 1763635 w 6217945"/>
              <a:gd name="connsiteY4" fmla="*/ 0 h 550473"/>
              <a:gd name="connsiteX5" fmla="*/ 2391082 w 6217945"/>
              <a:gd name="connsiteY5" fmla="*/ 0 h 550473"/>
              <a:gd name="connsiteX6" fmla="*/ 2831991 w 6217945"/>
              <a:gd name="connsiteY6" fmla="*/ 0 h 550473"/>
              <a:gd name="connsiteX7" fmla="*/ 3459438 w 6217945"/>
              <a:gd name="connsiteY7" fmla="*/ 0 h 550473"/>
              <a:gd name="connsiteX8" fmla="*/ 3962527 w 6217945"/>
              <a:gd name="connsiteY8" fmla="*/ 0 h 550473"/>
              <a:gd name="connsiteX9" fmla="*/ 4527794 w 6217945"/>
              <a:gd name="connsiteY9" fmla="*/ 0 h 550473"/>
              <a:gd name="connsiteX10" fmla="*/ 5030883 w 6217945"/>
              <a:gd name="connsiteY10" fmla="*/ 0 h 550473"/>
              <a:gd name="connsiteX11" fmla="*/ 5720509 w 6217945"/>
              <a:gd name="connsiteY11" fmla="*/ 0 h 550473"/>
              <a:gd name="connsiteX12" fmla="*/ 6217945 w 6217945"/>
              <a:gd name="connsiteY12" fmla="*/ 0 h 550473"/>
              <a:gd name="connsiteX13" fmla="*/ 6217945 w 6217945"/>
              <a:gd name="connsiteY13" fmla="*/ 550473 h 550473"/>
              <a:gd name="connsiteX14" fmla="*/ 5714857 w 6217945"/>
              <a:gd name="connsiteY14" fmla="*/ 550473 h 550473"/>
              <a:gd name="connsiteX15" fmla="*/ 5273948 w 6217945"/>
              <a:gd name="connsiteY15" fmla="*/ 550473 h 550473"/>
              <a:gd name="connsiteX16" fmla="*/ 4895219 w 6217945"/>
              <a:gd name="connsiteY16" fmla="*/ 550473 h 550473"/>
              <a:gd name="connsiteX17" fmla="*/ 4392130 w 6217945"/>
              <a:gd name="connsiteY17" fmla="*/ 550473 h 550473"/>
              <a:gd name="connsiteX18" fmla="*/ 3951221 w 6217945"/>
              <a:gd name="connsiteY18" fmla="*/ 550473 h 550473"/>
              <a:gd name="connsiteX19" fmla="*/ 3323774 w 6217945"/>
              <a:gd name="connsiteY19" fmla="*/ 550473 h 550473"/>
              <a:gd name="connsiteX20" fmla="*/ 2696327 w 6217945"/>
              <a:gd name="connsiteY20" fmla="*/ 550473 h 550473"/>
              <a:gd name="connsiteX21" fmla="*/ 2255418 w 6217945"/>
              <a:gd name="connsiteY21" fmla="*/ 550473 h 550473"/>
              <a:gd name="connsiteX22" fmla="*/ 1752330 w 6217945"/>
              <a:gd name="connsiteY22" fmla="*/ 550473 h 550473"/>
              <a:gd name="connsiteX23" fmla="*/ 1249242 w 6217945"/>
              <a:gd name="connsiteY23" fmla="*/ 550473 h 550473"/>
              <a:gd name="connsiteX24" fmla="*/ 870512 w 6217945"/>
              <a:gd name="connsiteY24" fmla="*/ 550473 h 550473"/>
              <a:gd name="connsiteX25" fmla="*/ 0 w 6217945"/>
              <a:gd name="connsiteY25" fmla="*/ 550473 h 550473"/>
              <a:gd name="connsiteX26" fmla="*/ 0 w 6217945"/>
              <a:gd name="connsiteY26" fmla="*/ 0 h 5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17945" h="550473" fill="none" extrusionOk="0">
                <a:moveTo>
                  <a:pt x="0" y="0"/>
                </a:moveTo>
                <a:cubicBezTo>
                  <a:pt x="171272" y="-27180"/>
                  <a:pt x="277045" y="43079"/>
                  <a:pt x="378729" y="0"/>
                </a:cubicBezTo>
                <a:cubicBezTo>
                  <a:pt x="480413" y="-43079"/>
                  <a:pt x="695431" y="32364"/>
                  <a:pt x="881818" y="0"/>
                </a:cubicBezTo>
                <a:cubicBezTo>
                  <a:pt x="1068205" y="-32364"/>
                  <a:pt x="1107913" y="25584"/>
                  <a:pt x="1260547" y="0"/>
                </a:cubicBezTo>
                <a:cubicBezTo>
                  <a:pt x="1413181" y="-25584"/>
                  <a:pt x="1659061" y="30904"/>
                  <a:pt x="1763635" y="0"/>
                </a:cubicBezTo>
                <a:cubicBezTo>
                  <a:pt x="1868209" y="-30904"/>
                  <a:pt x="2159312" y="42250"/>
                  <a:pt x="2391082" y="0"/>
                </a:cubicBezTo>
                <a:cubicBezTo>
                  <a:pt x="2622852" y="-42250"/>
                  <a:pt x="2620876" y="52141"/>
                  <a:pt x="2831991" y="0"/>
                </a:cubicBezTo>
                <a:cubicBezTo>
                  <a:pt x="3043106" y="-52141"/>
                  <a:pt x="3318597" y="30445"/>
                  <a:pt x="3459438" y="0"/>
                </a:cubicBezTo>
                <a:cubicBezTo>
                  <a:pt x="3600279" y="-30445"/>
                  <a:pt x="3766095" y="21978"/>
                  <a:pt x="3962527" y="0"/>
                </a:cubicBezTo>
                <a:cubicBezTo>
                  <a:pt x="4158959" y="-21978"/>
                  <a:pt x="4281642" y="16315"/>
                  <a:pt x="4527794" y="0"/>
                </a:cubicBezTo>
                <a:cubicBezTo>
                  <a:pt x="4773946" y="-16315"/>
                  <a:pt x="4847342" y="13185"/>
                  <a:pt x="5030883" y="0"/>
                </a:cubicBezTo>
                <a:cubicBezTo>
                  <a:pt x="5214424" y="-13185"/>
                  <a:pt x="5455814" y="48690"/>
                  <a:pt x="5720509" y="0"/>
                </a:cubicBezTo>
                <a:cubicBezTo>
                  <a:pt x="5985204" y="-48690"/>
                  <a:pt x="6097803" y="41019"/>
                  <a:pt x="6217945" y="0"/>
                </a:cubicBezTo>
                <a:cubicBezTo>
                  <a:pt x="6262645" y="255720"/>
                  <a:pt x="6168411" y="360329"/>
                  <a:pt x="6217945" y="550473"/>
                </a:cubicBezTo>
                <a:cubicBezTo>
                  <a:pt x="6079101" y="556772"/>
                  <a:pt x="5873841" y="516349"/>
                  <a:pt x="5714857" y="550473"/>
                </a:cubicBezTo>
                <a:cubicBezTo>
                  <a:pt x="5555873" y="584597"/>
                  <a:pt x="5463099" y="518763"/>
                  <a:pt x="5273948" y="550473"/>
                </a:cubicBezTo>
                <a:cubicBezTo>
                  <a:pt x="5084797" y="582183"/>
                  <a:pt x="4991184" y="537829"/>
                  <a:pt x="4895219" y="550473"/>
                </a:cubicBezTo>
                <a:cubicBezTo>
                  <a:pt x="4799254" y="563117"/>
                  <a:pt x="4537344" y="491831"/>
                  <a:pt x="4392130" y="550473"/>
                </a:cubicBezTo>
                <a:cubicBezTo>
                  <a:pt x="4246916" y="609115"/>
                  <a:pt x="4102766" y="536276"/>
                  <a:pt x="3951221" y="550473"/>
                </a:cubicBezTo>
                <a:cubicBezTo>
                  <a:pt x="3799676" y="564670"/>
                  <a:pt x="3552365" y="476945"/>
                  <a:pt x="3323774" y="550473"/>
                </a:cubicBezTo>
                <a:cubicBezTo>
                  <a:pt x="3095183" y="624001"/>
                  <a:pt x="2885648" y="523173"/>
                  <a:pt x="2696327" y="550473"/>
                </a:cubicBezTo>
                <a:cubicBezTo>
                  <a:pt x="2507006" y="577773"/>
                  <a:pt x="2383343" y="536286"/>
                  <a:pt x="2255418" y="550473"/>
                </a:cubicBezTo>
                <a:cubicBezTo>
                  <a:pt x="2127493" y="564660"/>
                  <a:pt x="1965781" y="525610"/>
                  <a:pt x="1752330" y="550473"/>
                </a:cubicBezTo>
                <a:cubicBezTo>
                  <a:pt x="1538879" y="575336"/>
                  <a:pt x="1427304" y="511048"/>
                  <a:pt x="1249242" y="550473"/>
                </a:cubicBezTo>
                <a:cubicBezTo>
                  <a:pt x="1071180" y="589898"/>
                  <a:pt x="977606" y="548400"/>
                  <a:pt x="870512" y="550473"/>
                </a:cubicBezTo>
                <a:cubicBezTo>
                  <a:pt x="763418" y="552546"/>
                  <a:pt x="211477" y="463377"/>
                  <a:pt x="0" y="550473"/>
                </a:cubicBezTo>
                <a:cubicBezTo>
                  <a:pt x="-12851" y="296573"/>
                  <a:pt x="13506" y="181476"/>
                  <a:pt x="0" y="0"/>
                </a:cubicBezTo>
                <a:close/>
              </a:path>
              <a:path w="6217945" h="550473" stroke="0" extrusionOk="0">
                <a:moveTo>
                  <a:pt x="0" y="0"/>
                </a:moveTo>
                <a:cubicBezTo>
                  <a:pt x="212578" y="-76166"/>
                  <a:pt x="405506" y="39940"/>
                  <a:pt x="689627" y="0"/>
                </a:cubicBezTo>
                <a:cubicBezTo>
                  <a:pt x="973748" y="-39940"/>
                  <a:pt x="953272" y="7851"/>
                  <a:pt x="1130535" y="0"/>
                </a:cubicBezTo>
                <a:cubicBezTo>
                  <a:pt x="1307798" y="-7851"/>
                  <a:pt x="1347496" y="40775"/>
                  <a:pt x="1509265" y="0"/>
                </a:cubicBezTo>
                <a:cubicBezTo>
                  <a:pt x="1671034" y="-40775"/>
                  <a:pt x="1798216" y="8978"/>
                  <a:pt x="1887994" y="0"/>
                </a:cubicBezTo>
                <a:cubicBezTo>
                  <a:pt x="1977772" y="-8978"/>
                  <a:pt x="2160311" y="34358"/>
                  <a:pt x="2266724" y="0"/>
                </a:cubicBezTo>
                <a:cubicBezTo>
                  <a:pt x="2373137" y="-34358"/>
                  <a:pt x="2585420" y="42734"/>
                  <a:pt x="2769812" y="0"/>
                </a:cubicBezTo>
                <a:cubicBezTo>
                  <a:pt x="2954204" y="-42734"/>
                  <a:pt x="2981500" y="2447"/>
                  <a:pt x="3148541" y="0"/>
                </a:cubicBezTo>
                <a:cubicBezTo>
                  <a:pt x="3315582" y="-2447"/>
                  <a:pt x="3481529" y="829"/>
                  <a:pt x="3713809" y="0"/>
                </a:cubicBezTo>
                <a:cubicBezTo>
                  <a:pt x="3946089" y="-829"/>
                  <a:pt x="4088205" y="57588"/>
                  <a:pt x="4341256" y="0"/>
                </a:cubicBezTo>
                <a:cubicBezTo>
                  <a:pt x="4594307" y="-57588"/>
                  <a:pt x="4713020" y="48258"/>
                  <a:pt x="4844344" y="0"/>
                </a:cubicBezTo>
                <a:cubicBezTo>
                  <a:pt x="4975668" y="-48258"/>
                  <a:pt x="5196978" y="2891"/>
                  <a:pt x="5471792" y="0"/>
                </a:cubicBezTo>
                <a:cubicBezTo>
                  <a:pt x="5746606" y="-2891"/>
                  <a:pt x="6052849" y="23581"/>
                  <a:pt x="6217945" y="0"/>
                </a:cubicBezTo>
                <a:cubicBezTo>
                  <a:pt x="6256143" y="181163"/>
                  <a:pt x="6190663" y="323170"/>
                  <a:pt x="6217945" y="550473"/>
                </a:cubicBezTo>
                <a:cubicBezTo>
                  <a:pt x="6044441" y="597584"/>
                  <a:pt x="5826427" y="510602"/>
                  <a:pt x="5528318" y="550473"/>
                </a:cubicBezTo>
                <a:cubicBezTo>
                  <a:pt x="5230209" y="590344"/>
                  <a:pt x="5066752" y="503231"/>
                  <a:pt x="4838692" y="550473"/>
                </a:cubicBezTo>
                <a:cubicBezTo>
                  <a:pt x="4610632" y="597715"/>
                  <a:pt x="4528521" y="547720"/>
                  <a:pt x="4397783" y="550473"/>
                </a:cubicBezTo>
                <a:cubicBezTo>
                  <a:pt x="4267045" y="553226"/>
                  <a:pt x="4007846" y="525270"/>
                  <a:pt x="3832515" y="550473"/>
                </a:cubicBezTo>
                <a:cubicBezTo>
                  <a:pt x="3657184" y="575676"/>
                  <a:pt x="3463476" y="493236"/>
                  <a:pt x="3142889" y="550473"/>
                </a:cubicBezTo>
                <a:cubicBezTo>
                  <a:pt x="2822302" y="607710"/>
                  <a:pt x="2854831" y="524032"/>
                  <a:pt x="2764159" y="550473"/>
                </a:cubicBezTo>
                <a:cubicBezTo>
                  <a:pt x="2673487" y="576914"/>
                  <a:pt x="2447937" y="523435"/>
                  <a:pt x="2136712" y="550473"/>
                </a:cubicBezTo>
                <a:cubicBezTo>
                  <a:pt x="1825487" y="577511"/>
                  <a:pt x="1821150" y="518411"/>
                  <a:pt x="1633624" y="550473"/>
                </a:cubicBezTo>
                <a:cubicBezTo>
                  <a:pt x="1446098" y="582535"/>
                  <a:pt x="1186488" y="485052"/>
                  <a:pt x="1068356" y="550473"/>
                </a:cubicBezTo>
                <a:cubicBezTo>
                  <a:pt x="950224" y="615894"/>
                  <a:pt x="262425" y="485069"/>
                  <a:pt x="0" y="550473"/>
                </a:cubicBezTo>
                <a:cubicBezTo>
                  <a:pt x="-14395" y="419217"/>
                  <a:pt x="24484" y="11266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6345898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1014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82836" y="572032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FA5B79-92FF-469C-B9B0-0C0AEBABA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360" y="877123"/>
            <a:ext cx="4538051" cy="2638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1180620-0265-4CD9-BAE2-D372B4C43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450" y="3612748"/>
            <a:ext cx="6861242" cy="292459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FE0EDAB-B5C8-42DC-9E25-4F221BEDA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878" y="742850"/>
            <a:ext cx="4710544" cy="3300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17D9225-B595-4D2C-B89D-2DC633AEE2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898" y="1413779"/>
            <a:ext cx="749023" cy="17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9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9F64E86-57B3-464A-ACB4-3AD943A45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611" y="995408"/>
            <a:ext cx="9355876" cy="157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A11FBE7-85C1-43CB-B065-1F0A0D711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149" y="2688766"/>
            <a:ext cx="894080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96A1429-EA99-4316-A327-D0E8B1C04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973" y="2079568"/>
            <a:ext cx="1056102" cy="16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6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A11FBE7-85C1-43CB-B065-1F0A0D711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531" y="1068016"/>
            <a:ext cx="4111331" cy="2191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27E7705-5609-463D-992D-E55A9D9E3CCC}"/>
              </a:ext>
            </a:extLst>
          </p:cNvPr>
          <p:cNvGrpSpPr/>
          <p:nvPr/>
        </p:nvGrpSpPr>
        <p:grpSpPr>
          <a:xfrm>
            <a:off x="8053330" y="907683"/>
            <a:ext cx="3805968" cy="2409386"/>
            <a:chOff x="6827520" y="797309"/>
            <a:chExt cx="4986837" cy="281407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7D8593B6-5283-490B-BE83-B14A75613B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64"/>
            <a:stretch/>
          </p:blipFill>
          <p:spPr>
            <a:xfrm rot="16200000">
              <a:off x="8873746" y="-548380"/>
              <a:ext cx="948054" cy="4802074"/>
            </a:xfrm>
            <a:prstGeom prst="rect">
              <a:avLst/>
            </a:prstGeom>
          </p:spPr>
        </p:pic>
        <p:pic>
          <p:nvPicPr>
            <p:cNvPr id="24" name="صورة 23" descr="صورة تحتوي على نص, مسطرة قياس, جهاز&#10;&#10;تم إنشاء الوصف تلقائياً">
              <a:extLst>
                <a:ext uri="{FF2B5EF4-FFF2-40B4-BE49-F238E27FC236}">
                  <a16:creationId xmlns:a16="http://schemas.microsoft.com/office/drawing/2014/main" id="{2D65EAC3-A70C-4699-9C9B-670A06B87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" t="74734" r="2968" b="7523"/>
            <a:stretch/>
          </p:blipFill>
          <p:spPr>
            <a:xfrm rot="10800000">
              <a:off x="6827520" y="2328114"/>
              <a:ext cx="4986837" cy="677338"/>
            </a:xfrm>
            <a:prstGeom prst="rect">
              <a:avLst/>
            </a:prstGeom>
          </p:spPr>
        </p:pic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BCDEFB74-7F5D-4000-B1D1-49B1A2B57389}"/>
                </a:ext>
              </a:extLst>
            </p:cNvPr>
            <p:cNvCxnSpPr/>
            <p:nvPr/>
          </p:nvCxnSpPr>
          <p:spPr>
            <a:xfrm>
              <a:off x="11683799" y="1193728"/>
              <a:ext cx="0" cy="1811725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A30B6EA5-A669-43A1-8528-0E60BB30FC96}"/>
                </a:ext>
              </a:extLst>
            </p:cNvPr>
            <p:cNvCxnSpPr>
              <a:cxnSpLocks/>
            </p:cNvCxnSpPr>
            <p:nvPr/>
          </p:nvCxnSpPr>
          <p:spPr>
            <a:xfrm>
              <a:off x="6946736" y="1193728"/>
              <a:ext cx="14758" cy="1811725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478A9216-5A1F-4595-B48A-676051021249}"/>
                </a:ext>
              </a:extLst>
            </p:cNvPr>
            <p:cNvSpPr/>
            <p:nvPr/>
          </p:nvSpPr>
          <p:spPr>
            <a:xfrm>
              <a:off x="8197869" y="797309"/>
              <a:ext cx="2574314" cy="812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1 </a:t>
              </a:r>
              <a:r>
                <a:rPr lang="ar-SA" sz="3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cs typeface="+mj-cs"/>
                </a:rPr>
                <a:t>قدم</a:t>
              </a:r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 </a:t>
              </a:r>
            </a:p>
          </p:txBody>
        </p:sp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58BC4228-E086-4B88-839F-AE0CF68AB53E}"/>
                </a:ext>
              </a:extLst>
            </p:cNvPr>
            <p:cNvSpPr/>
            <p:nvPr/>
          </p:nvSpPr>
          <p:spPr>
            <a:xfrm>
              <a:off x="8018165" y="2798938"/>
              <a:ext cx="2574314" cy="812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12 </a:t>
              </a:r>
              <a:r>
                <a:rPr lang="ar-SA" sz="3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cs typeface="+mj-cs"/>
                </a:rPr>
                <a:t>بوصة</a:t>
              </a:r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 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176B187D-0888-46A2-A06C-C6C676C283D1}"/>
              </a:ext>
            </a:extLst>
          </p:cNvPr>
          <p:cNvGrpSpPr/>
          <p:nvPr/>
        </p:nvGrpSpPr>
        <p:grpSpPr>
          <a:xfrm>
            <a:off x="1057619" y="3601632"/>
            <a:ext cx="10705361" cy="2532546"/>
            <a:chOff x="1403410" y="4124630"/>
            <a:chExt cx="7013699" cy="2532546"/>
          </a:xfrm>
        </p:grpSpPr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8F80F5B3-E7F7-4231-BC3A-A5B03A484EB0}"/>
                </a:ext>
              </a:extLst>
            </p:cNvPr>
            <p:cNvGrpSpPr/>
            <p:nvPr/>
          </p:nvGrpSpPr>
          <p:grpSpPr>
            <a:xfrm>
              <a:off x="1403410" y="4668151"/>
              <a:ext cx="7013699" cy="1382424"/>
              <a:chOff x="1288512" y="4850296"/>
              <a:chExt cx="8505728" cy="1382424"/>
            </a:xfrm>
          </p:grpSpPr>
          <p:grpSp>
            <p:nvGrpSpPr>
              <p:cNvPr id="34" name="مجموعة 33">
                <a:extLst>
                  <a:ext uri="{FF2B5EF4-FFF2-40B4-BE49-F238E27FC236}">
                    <a16:creationId xmlns:a16="http://schemas.microsoft.com/office/drawing/2014/main" id="{8CF1D75B-08E2-4C66-B0B7-27D057D9C01A}"/>
                  </a:ext>
                </a:extLst>
              </p:cNvPr>
              <p:cNvGrpSpPr/>
              <p:nvPr/>
            </p:nvGrpSpPr>
            <p:grpSpPr>
              <a:xfrm>
                <a:off x="1288512" y="5048453"/>
                <a:ext cx="8505727" cy="1184267"/>
                <a:chOff x="1369793" y="3673462"/>
                <a:chExt cx="9656304" cy="1184267"/>
              </a:xfrm>
            </p:grpSpPr>
            <p:pic>
              <p:nvPicPr>
                <p:cNvPr id="4" name="صورة 3">
                  <a:extLst>
                    <a:ext uri="{FF2B5EF4-FFF2-40B4-BE49-F238E27FC236}">
                      <a16:creationId xmlns:a16="http://schemas.microsoft.com/office/drawing/2014/main" id="{76648983-07D1-4F3B-B838-317EF6DACC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364"/>
                <a:stretch/>
              </p:blipFill>
              <p:spPr>
                <a:xfrm rot="5400000">
                  <a:off x="2387820" y="2655435"/>
                  <a:ext cx="1182713" cy="3218768"/>
                </a:xfrm>
                <a:prstGeom prst="rect">
                  <a:avLst/>
                </a:prstGeom>
              </p:spPr>
            </p:pic>
            <p:pic>
              <p:nvPicPr>
                <p:cNvPr id="8" name="صورة 7">
                  <a:extLst>
                    <a:ext uri="{FF2B5EF4-FFF2-40B4-BE49-F238E27FC236}">
                      <a16:creationId xmlns:a16="http://schemas.microsoft.com/office/drawing/2014/main" id="{D9CAEBAA-FCAA-41F2-A676-20EC94AB1B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364"/>
                <a:stretch/>
              </p:blipFill>
              <p:spPr>
                <a:xfrm rot="5400000">
                  <a:off x="5606588" y="2655435"/>
                  <a:ext cx="1182713" cy="3218768"/>
                </a:xfrm>
                <a:prstGeom prst="rect">
                  <a:avLst/>
                </a:prstGeom>
              </p:spPr>
            </p:pic>
            <p:pic>
              <p:nvPicPr>
                <p:cNvPr id="29" name="صورة 28">
                  <a:extLst>
                    <a:ext uri="{FF2B5EF4-FFF2-40B4-BE49-F238E27FC236}">
                      <a16:creationId xmlns:a16="http://schemas.microsoft.com/office/drawing/2014/main" id="{6D12E19B-D069-4117-80D0-801868A82F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364"/>
                <a:stretch/>
              </p:blipFill>
              <p:spPr>
                <a:xfrm rot="5400000">
                  <a:off x="8825356" y="2656989"/>
                  <a:ext cx="1182713" cy="3218768"/>
                </a:xfrm>
                <a:prstGeom prst="rect">
                  <a:avLst/>
                </a:prstGeom>
              </p:spPr>
            </p:pic>
          </p:grpSp>
          <p:grpSp>
            <p:nvGrpSpPr>
              <p:cNvPr id="39" name="مجموعة 38">
                <a:extLst>
                  <a:ext uri="{FF2B5EF4-FFF2-40B4-BE49-F238E27FC236}">
                    <a16:creationId xmlns:a16="http://schemas.microsoft.com/office/drawing/2014/main" id="{6AC23796-4B7F-49EC-BF78-835F484C2DE2}"/>
                  </a:ext>
                </a:extLst>
              </p:cNvPr>
              <p:cNvGrpSpPr/>
              <p:nvPr/>
            </p:nvGrpSpPr>
            <p:grpSpPr>
              <a:xfrm>
                <a:off x="1288512" y="4850296"/>
                <a:ext cx="8505728" cy="315838"/>
                <a:chOff x="1288512" y="4850296"/>
                <a:chExt cx="8505728" cy="315838"/>
              </a:xfrm>
            </p:grpSpPr>
            <p:cxnSp>
              <p:nvCxnSpPr>
                <p:cNvPr id="31" name="رابط مستقيم 30">
                  <a:extLst>
                    <a:ext uri="{FF2B5EF4-FFF2-40B4-BE49-F238E27FC236}">
                      <a16:creationId xmlns:a16="http://schemas.microsoft.com/office/drawing/2014/main" id="{C7451DEC-D91D-4686-8C1D-30B28597B2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24400" y="5014714"/>
                  <a:ext cx="8469840" cy="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رابط مستقيم 36">
                  <a:extLst>
                    <a:ext uri="{FF2B5EF4-FFF2-40B4-BE49-F238E27FC236}">
                      <a16:creationId xmlns:a16="http://schemas.microsoft.com/office/drawing/2014/main" id="{8076D082-FAC9-4217-AE0D-68509586D90D}"/>
                    </a:ext>
                  </a:extLst>
                </p:cNvPr>
                <p:cNvCxnSpPr/>
                <p:nvPr/>
              </p:nvCxnSpPr>
              <p:spPr>
                <a:xfrm>
                  <a:off x="9794240" y="4850296"/>
                  <a:ext cx="0" cy="315838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رابط مستقيم 37">
                  <a:extLst>
                    <a:ext uri="{FF2B5EF4-FFF2-40B4-BE49-F238E27FC236}">
                      <a16:creationId xmlns:a16="http://schemas.microsoft.com/office/drawing/2014/main" id="{10ED81D9-FBF1-4018-ACB3-7EB466E34776}"/>
                    </a:ext>
                  </a:extLst>
                </p:cNvPr>
                <p:cNvCxnSpPr/>
                <p:nvPr/>
              </p:nvCxnSpPr>
              <p:spPr>
                <a:xfrm>
                  <a:off x="1288512" y="4850296"/>
                  <a:ext cx="0" cy="315838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50757D33-ABF7-432A-9380-E8D0CFCCC15B}"/>
                </a:ext>
              </a:extLst>
            </p:cNvPr>
            <p:cNvSpPr/>
            <p:nvPr/>
          </p:nvSpPr>
          <p:spPr>
            <a:xfrm>
              <a:off x="3877687" y="5844727"/>
              <a:ext cx="2574314" cy="812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3 </a:t>
              </a:r>
              <a:r>
                <a:rPr lang="ar-SA" sz="3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cs typeface="+mj-cs"/>
                </a:rPr>
                <a:t>أقدام</a:t>
              </a:r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 </a:t>
              </a: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968046EB-C916-49F7-A9DF-6DB202F33CFC}"/>
                </a:ext>
              </a:extLst>
            </p:cNvPr>
            <p:cNvSpPr/>
            <p:nvPr/>
          </p:nvSpPr>
          <p:spPr>
            <a:xfrm>
              <a:off x="3770901" y="4124630"/>
              <a:ext cx="2574314" cy="812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1 </a:t>
              </a:r>
              <a:r>
                <a:rPr lang="ar-SA" sz="3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cs typeface="+mj-cs"/>
                </a:rPr>
                <a:t>ياردة 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709B47E-F19A-44C4-B452-68A63BDC5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164" y="2014839"/>
            <a:ext cx="822156" cy="12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2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A11FBE7-85C1-43CB-B065-1F0A0D711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803" y="959148"/>
            <a:ext cx="4111331" cy="2191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A6B67C6-962E-4E55-B039-22D645D2F6F4}"/>
              </a:ext>
            </a:extLst>
          </p:cNvPr>
          <p:cNvGrpSpPr/>
          <p:nvPr/>
        </p:nvGrpSpPr>
        <p:grpSpPr>
          <a:xfrm>
            <a:off x="990740" y="2448475"/>
            <a:ext cx="10808923" cy="2899812"/>
            <a:chOff x="1026159" y="2939128"/>
            <a:chExt cx="10808923" cy="2240366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8CF1D75B-08E2-4C66-B0B7-27D057D9C01A}"/>
                </a:ext>
              </a:extLst>
            </p:cNvPr>
            <p:cNvGrpSpPr/>
            <p:nvPr/>
          </p:nvGrpSpPr>
          <p:grpSpPr>
            <a:xfrm>
              <a:off x="1416427" y="3888628"/>
              <a:ext cx="981050" cy="335659"/>
              <a:chOff x="1369793" y="3673462"/>
              <a:chExt cx="9656304" cy="1184267"/>
            </a:xfrm>
          </p:grpSpPr>
          <p:pic>
            <p:nvPicPr>
              <p:cNvPr id="4" name="صورة 3">
                <a:extLst>
                  <a:ext uri="{FF2B5EF4-FFF2-40B4-BE49-F238E27FC236}">
                    <a16:creationId xmlns:a16="http://schemas.microsoft.com/office/drawing/2014/main" id="{76648983-07D1-4F3B-B838-317EF6DACC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8" name="صورة 7">
                <a:extLst>
                  <a:ext uri="{FF2B5EF4-FFF2-40B4-BE49-F238E27FC236}">
                    <a16:creationId xmlns:a16="http://schemas.microsoft.com/office/drawing/2014/main" id="{D9CAEBAA-FCAA-41F2-A676-20EC94AB1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29" name="صورة 28">
                <a:extLst>
                  <a:ext uri="{FF2B5EF4-FFF2-40B4-BE49-F238E27FC236}">
                    <a16:creationId xmlns:a16="http://schemas.microsoft.com/office/drawing/2014/main" id="{6D12E19B-D069-4117-80D0-801868A82F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6AC23796-4B7F-49EC-BF78-835F484C2DE2}"/>
                </a:ext>
              </a:extLst>
            </p:cNvPr>
            <p:cNvGrpSpPr/>
            <p:nvPr/>
          </p:nvGrpSpPr>
          <p:grpSpPr>
            <a:xfrm>
              <a:off x="1026159" y="3712248"/>
              <a:ext cx="10808923" cy="151097"/>
              <a:chOff x="1288512" y="4850296"/>
              <a:chExt cx="8505728" cy="315838"/>
            </a:xfrm>
          </p:grpSpPr>
          <p:cxnSp>
            <p:nvCxnSpPr>
              <p:cNvPr id="31" name="رابط مستقيم 30">
                <a:extLst>
                  <a:ext uri="{FF2B5EF4-FFF2-40B4-BE49-F238E27FC236}">
                    <a16:creationId xmlns:a16="http://schemas.microsoft.com/office/drawing/2014/main" id="{C7451DEC-D91D-4686-8C1D-30B28597B2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24400" y="5014714"/>
                <a:ext cx="846984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رابط مستقيم 36">
                <a:extLst>
                  <a:ext uri="{FF2B5EF4-FFF2-40B4-BE49-F238E27FC236}">
                    <a16:creationId xmlns:a16="http://schemas.microsoft.com/office/drawing/2014/main" id="{8076D082-FAC9-4217-AE0D-68509586D90D}"/>
                  </a:ext>
                </a:extLst>
              </p:cNvPr>
              <p:cNvCxnSpPr/>
              <p:nvPr/>
            </p:nvCxnSpPr>
            <p:spPr>
              <a:xfrm>
                <a:off x="9794240" y="4850296"/>
                <a:ext cx="0" cy="315838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>
                <a:extLst>
                  <a:ext uri="{FF2B5EF4-FFF2-40B4-BE49-F238E27FC236}">
                    <a16:creationId xmlns:a16="http://schemas.microsoft.com/office/drawing/2014/main" id="{10ED81D9-FBF1-4018-ACB3-7EB466E34776}"/>
                  </a:ext>
                </a:extLst>
              </p:cNvPr>
              <p:cNvCxnSpPr/>
              <p:nvPr/>
            </p:nvCxnSpPr>
            <p:spPr>
              <a:xfrm>
                <a:off x="1288512" y="4850296"/>
                <a:ext cx="0" cy="315838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50757D33-ABF7-432A-9380-E8D0CFCCC15B}"/>
                </a:ext>
              </a:extLst>
            </p:cNvPr>
            <p:cNvSpPr/>
            <p:nvPr/>
          </p:nvSpPr>
          <p:spPr>
            <a:xfrm>
              <a:off x="5143574" y="4367045"/>
              <a:ext cx="2736700" cy="812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5280 </a:t>
              </a:r>
              <a:r>
                <a:rPr lang="ar-SA" sz="3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cs typeface="+mj-cs"/>
                </a:rPr>
                <a:t>قدمًا</a:t>
              </a: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968046EB-C916-49F7-A9DF-6DB202F33CFC}"/>
                </a:ext>
              </a:extLst>
            </p:cNvPr>
            <p:cNvSpPr/>
            <p:nvPr/>
          </p:nvSpPr>
          <p:spPr>
            <a:xfrm>
              <a:off x="5324896" y="2939128"/>
              <a:ext cx="2736700" cy="812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1 </a:t>
              </a:r>
              <a:r>
                <a:rPr lang="ar-SA" sz="3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cs typeface="+mj-cs"/>
                </a:rPr>
                <a:t>ميل</a:t>
              </a:r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 </a:t>
              </a:r>
            </a:p>
          </p:txBody>
        </p:sp>
        <p:grpSp>
          <p:nvGrpSpPr>
            <p:cNvPr id="52" name="مجموعة 51">
              <a:extLst>
                <a:ext uri="{FF2B5EF4-FFF2-40B4-BE49-F238E27FC236}">
                  <a16:creationId xmlns:a16="http://schemas.microsoft.com/office/drawing/2014/main" id="{DCE3915B-8E7E-4FEA-B002-DB0E078295FD}"/>
                </a:ext>
              </a:extLst>
            </p:cNvPr>
            <p:cNvGrpSpPr/>
            <p:nvPr/>
          </p:nvGrpSpPr>
          <p:grpSpPr>
            <a:xfrm>
              <a:off x="5580446" y="3830235"/>
              <a:ext cx="981050" cy="335659"/>
              <a:chOff x="1369793" y="3673462"/>
              <a:chExt cx="9656304" cy="1184267"/>
            </a:xfrm>
          </p:grpSpPr>
          <p:pic>
            <p:nvPicPr>
              <p:cNvPr id="53" name="صورة 52">
                <a:extLst>
                  <a:ext uri="{FF2B5EF4-FFF2-40B4-BE49-F238E27FC236}">
                    <a16:creationId xmlns:a16="http://schemas.microsoft.com/office/drawing/2014/main" id="{5EACBE3C-06D0-4E05-94FF-A605EE0849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54" name="صورة 53">
                <a:extLst>
                  <a:ext uri="{FF2B5EF4-FFF2-40B4-BE49-F238E27FC236}">
                    <a16:creationId xmlns:a16="http://schemas.microsoft.com/office/drawing/2014/main" id="{416CD1C8-C69E-47D1-A096-82974201BF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55" name="صورة 54">
                <a:extLst>
                  <a:ext uri="{FF2B5EF4-FFF2-40B4-BE49-F238E27FC236}">
                    <a16:creationId xmlns:a16="http://schemas.microsoft.com/office/drawing/2014/main" id="{B6124E73-2139-4BC0-8A57-A916DAD541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56" name="مجموعة 55">
              <a:extLst>
                <a:ext uri="{FF2B5EF4-FFF2-40B4-BE49-F238E27FC236}">
                  <a16:creationId xmlns:a16="http://schemas.microsoft.com/office/drawing/2014/main" id="{FBB77F8B-AEB9-46FB-BC00-9D5FD72A3ABF}"/>
                </a:ext>
              </a:extLst>
            </p:cNvPr>
            <p:cNvGrpSpPr/>
            <p:nvPr/>
          </p:nvGrpSpPr>
          <p:grpSpPr>
            <a:xfrm>
              <a:off x="6607188" y="3842852"/>
              <a:ext cx="981050" cy="335659"/>
              <a:chOff x="1369793" y="3673462"/>
              <a:chExt cx="9656304" cy="1184267"/>
            </a:xfrm>
          </p:grpSpPr>
          <p:pic>
            <p:nvPicPr>
              <p:cNvPr id="57" name="صورة 56">
                <a:extLst>
                  <a:ext uri="{FF2B5EF4-FFF2-40B4-BE49-F238E27FC236}">
                    <a16:creationId xmlns:a16="http://schemas.microsoft.com/office/drawing/2014/main" id="{8821CDB7-52FF-4C4B-B020-DDD9916C6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58" name="صورة 57">
                <a:extLst>
                  <a:ext uri="{FF2B5EF4-FFF2-40B4-BE49-F238E27FC236}">
                    <a16:creationId xmlns:a16="http://schemas.microsoft.com/office/drawing/2014/main" id="{FF7F6BB9-9F9F-43BB-A3B4-5EAF9E679D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59" name="صورة 58">
                <a:extLst>
                  <a:ext uri="{FF2B5EF4-FFF2-40B4-BE49-F238E27FC236}">
                    <a16:creationId xmlns:a16="http://schemas.microsoft.com/office/drawing/2014/main" id="{EDB0AA61-18D9-4EDE-B332-02567129BB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60" name="مجموعة 59">
              <a:extLst>
                <a:ext uri="{FF2B5EF4-FFF2-40B4-BE49-F238E27FC236}">
                  <a16:creationId xmlns:a16="http://schemas.microsoft.com/office/drawing/2014/main" id="{B4682D98-2C95-4717-A2E7-B62BF7950D6E}"/>
                </a:ext>
              </a:extLst>
            </p:cNvPr>
            <p:cNvGrpSpPr/>
            <p:nvPr/>
          </p:nvGrpSpPr>
          <p:grpSpPr>
            <a:xfrm>
              <a:off x="7590709" y="3860571"/>
              <a:ext cx="981050" cy="335659"/>
              <a:chOff x="1369793" y="3673462"/>
              <a:chExt cx="9656304" cy="1184267"/>
            </a:xfrm>
          </p:grpSpPr>
          <p:pic>
            <p:nvPicPr>
              <p:cNvPr id="61" name="صورة 60">
                <a:extLst>
                  <a:ext uri="{FF2B5EF4-FFF2-40B4-BE49-F238E27FC236}">
                    <a16:creationId xmlns:a16="http://schemas.microsoft.com/office/drawing/2014/main" id="{2ED188DF-60EA-43CF-B25E-B49CC11CDB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62" name="صورة 61">
                <a:extLst>
                  <a:ext uri="{FF2B5EF4-FFF2-40B4-BE49-F238E27FC236}">
                    <a16:creationId xmlns:a16="http://schemas.microsoft.com/office/drawing/2014/main" id="{B5730C1C-EAA7-4AE7-9A8B-3A1C4BB06F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63" name="صورة 62">
                <a:extLst>
                  <a:ext uri="{FF2B5EF4-FFF2-40B4-BE49-F238E27FC236}">
                    <a16:creationId xmlns:a16="http://schemas.microsoft.com/office/drawing/2014/main" id="{6AC5E340-B231-4335-AA2F-823651B636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64" name="مجموعة 63">
              <a:extLst>
                <a:ext uri="{FF2B5EF4-FFF2-40B4-BE49-F238E27FC236}">
                  <a16:creationId xmlns:a16="http://schemas.microsoft.com/office/drawing/2014/main" id="{F3753D49-EE40-4E2D-908F-CBE1CE1DA464}"/>
                </a:ext>
              </a:extLst>
            </p:cNvPr>
            <p:cNvGrpSpPr/>
            <p:nvPr/>
          </p:nvGrpSpPr>
          <p:grpSpPr>
            <a:xfrm>
              <a:off x="8631801" y="3888628"/>
              <a:ext cx="981050" cy="335659"/>
              <a:chOff x="1369793" y="3673462"/>
              <a:chExt cx="9656304" cy="1184267"/>
            </a:xfrm>
          </p:grpSpPr>
          <p:pic>
            <p:nvPicPr>
              <p:cNvPr id="65" name="صورة 64">
                <a:extLst>
                  <a:ext uri="{FF2B5EF4-FFF2-40B4-BE49-F238E27FC236}">
                    <a16:creationId xmlns:a16="http://schemas.microsoft.com/office/drawing/2014/main" id="{428711E4-4EDC-4928-8631-BB85258B72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66" name="صورة 65">
                <a:extLst>
                  <a:ext uri="{FF2B5EF4-FFF2-40B4-BE49-F238E27FC236}">
                    <a16:creationId xmlns:a16="http://schemas.microsoft.com/office/drawing/2014/main" id="{8ECFDE76-300D-4CA4-B6EA-944694EC69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67" name="صورة 66">
                <a:extLst>
                  <a:ext uri="{FF2B5EF4-FFF2-40B4-BE49-F238E27FC236}">
                    <a16:creationId xmlns:a16="http://schemas.microsoft.com/office/drawing/2014/main" id="{1C01B21A-738A-4D20-99D8-ED6F648EC5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68" name="مجموعة 67">
              <a:extLst>
                <a:ext uri="{FF2B5EF4-FFF2-40B4-BE49-F238E27FC236}">
                  <a16:creationId xmlns:a16="http://schemas.microsoft.com/office/drawing/2014/main" id="{780FDB56-4A73-432C-8E64-DF01B218C600}"/>
                </a:ext>
              </a:extLst>
            </p:cNvPr>
            <p:cNvGrpSpPr/>
            <p:nvPr/>
          </p:nvGrpSpPr>
          <p:grpSpPr>
            <a:xfrm>
              <a:off x="9672893" y="3869565"/>
              <a:ext cx="981050" cy="335659"/>
              <a:chOff x="1369793" y="3673462"/>
              <a:chExt cx="9656304" cy="1184267"/>
            </a:xfrm>
          </p:grpSpPr>
          <p:pic>
            <p:nvPicPr>
              <p:cNvPr id="69" name="صورة 68">
                <a:extLst>
                  <a:ext uri="{FF2B5EF4-FFF2-40B4-BE49-F238E27FC236}">
                    <a16:creationId xmlns:a16="http://schemas.microsoft.com/office/drawing/2014/main" id="{73EE4A13-A407-40F2-93F4-1D2FC8F132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70" name="صورة 69">
                <a:extLst>
                  <a:ext uri="{FF2B5EF4-FFF2-40B4-BE49-F238E27FC236}">
                    <a16:creationId xmlns:a16="http://schemas.microsoft.com/office/drawing/2014/main" id="{2C018DCC-109D-4445-B03F-95391C5ABE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71" name="صورة 70">
                <a:extLst>
                  <a:ext uri="{FF2B5EF4-FFF2-40B4-BE49-F238E27FC236}">
                    <a16:creationId xmlns:a16="http://schemas.microsoft.com/office/drawing/2014/main" id="{CDFF16E3-8CF5-49AE-B8BE-2ED7BB76A1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72" name="مجموعة 71">
              <a:extLst>
                <a:ext uri="{FF2B5EF4-FFF2-40B4-BE49-F238E27FC236}">
                  <a16:creationId xmlns:a16="http://schemas.microsoft.com/office/drawing/2014/main" id="{19D835CE-D8CA-403A-9DF0-E378122AD0E7}"/>
                </a:ext>
              </a:extLst>
            </p:cNvPr>
            <p:cNvGrpSpPr/>
            <p:nvPr/>
          </p:nvGrpSpPr>
          <p:grpSpPr>
            <a:xfrm>
              <a:off x="10703997" y="3861011"/>
              <a:ext cx="981050" cy="335659"/>
              <a:chOff x="1369793" y="3673462"/>
              <a:chExt cx="9656304" cy="1184267"/>
            </a:xfrm>
          </p:grpSpPr>
          <p:pic>
            <p:nvPicPr>
              <p:cNvPr id="73" name="صورة 72">
                <a:extLst>
                  <a:ext uri="{FF2B5EF4-FFF2-40B4-BE49-F238E27FC236}">
                    <a16:creationId xmlns:a16="http://schemas.microsoft.com/office/drawing/2014/main" id="{0B2718CD-F9B5-4641-B644-48DD0595DA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74" name="صورة 73">
                <a:extLst>
                  <a:ext uri="{FF2B5EF4-FFF2-40B4-BE49-F238E27FC236}">
                    <a16:creationId xmlns:a16="http://schemas.microsoft.com/office/drawing/2014/main" id="{9D6FB694-2EA8-4B1B-BFAB-5BC8084A70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75" name="صورة 74">
                <a:extLst>
                  <a:ext uri="{FF2B5EF4-FFF2-40B4-BE49-F238E27FC236}">
                    <a16:creationId xmlns:a16="http://schemas.microsoft.com/office/drawing/2014/main" id="{DE4523A5-9CCB-4761-B280-3E587AF089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BE46968E-7BF8-4AC9-A210-EE66589D568F}"/>
                </a:ext>
              </a:extLst>
            </p:cNvPr>
            <p:cNvGrpSpPr/>
            <p:nvPr/>
          </p:nvGrpSpPr>
          <p:grpSpPr>
            <a:xfrm>
              <a:off x="2654026" y="4096744"/>
              <a:ext cx="981050" cy="335659"/>
              <a:chOff x="1369793" y="3673462"/>
              <a:chExt cx="9656304" cy="1184267"/>
            </a:xfrm>
          </p:grpSpPr>
          <p:pic>
            <p:nvPicPr>
              <p:cNvPr id="77" name="صورة 76">
                <a:extLst>
                  <a:ext uri="{FF2B5EF4-FFF2-40B4-BE49-F238E27FC236}">
                    <a16:creationId xmlns:a16="http://schemas.microsoft.com/office/drawing/2014/main" id="{07761B22-A35C-4893-9650-5556BFB6EE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78" name="صورة 77">
                <a:extLst>
                  <a:ext uri="{FF2B5EF4-FFF2-40B4-BE49-F238E27FC236}">
                    <a16:creationId xmlns:a16="http://schemas.microsoft.com/office/drawing/2014/main" id="{0EDCC163-5E83-4873-8331-2321BF7435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79" name="صورة 78">
                <a:extLst>
                  <a:ext uri="{FF2B5EF4-FFF2-40B4-BE49-F238E27FC236}">
                    <a16:creationId xmlns:a16="http://schemas.microsoft.com/office/drawing/2014/main" id="{62259DAF-9F5A-4085-BCA4-A65F92698E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CD153085-F0F8-4EB1-8295-89571AD8FC4E}"/>
                </a:ext>
              </a:extLst>
            </p:cNvPr>
            <p:cNvGrpSpPr/>
            <p:nvPr/>
          </p:nvGrpSpPr>
          <p:grpSpPr>
            <a:xfrm>
              <a:off x="2522641" y="3888628"/>
              <a:ext cx="981050" cy="335659"/>
              <a:chOff x="1369793" y="3673462"/>
              <a:chExt cx="9656304" cy="1184267"/>
            </a:xfrm>
          </p:grpSpPr>
          <p:pic>
            <p:nvPicPr>
              <p:cNvPr id="81" name="صورة 80">
                <a:extLst>
                  <a:ext uri="{FF2B5EF4-FFF2-40B4-BE49-F238E27FC236}">
                    <a16:creationId xmlns:a16="http://schemas.microsoft.com/office/drawing/2014/main" id="{5728B306-F831-4E6A-97B9-4A31BEB1C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82" name="صورة 81">
                <a:extLst>
                  <a:ext uri="{FF2B5EF4-FFF2-40B4-BE49-F238E27FC236}">
                    <a16:creationId xmlns:a16="http://schemas.microsoft.com/office/drawing/2014/main" id="{F7DD6319-448E-4EE6-8166-701A2A5DA2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83" name="صورة 82">
                <a:extLst>
                  <a:ext uri="{FF2B5EF4-FFF2-40B4-BE49-F238E27FC236}">
                    <a16:creationId xmlns:a16="http://schemas.microsoft.com/office/drawing/2014/main" id="{6A0FE535-9BCC-4037-AAEC-A40EE4F396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84" name="مجموعة 83">
              <a:extLst>
                <a:ext uri="{FF2B5EF4-FFF2-40B4-BE49-F238E27FC236}">
                  <a16:creationId xmlns:a16="http://schemas.microsoft.com/office/drawing/2014/main" id="{0954FDE9-2CA4-45A1-8DDD-F46383E77CC8}"/>
                </a:ext>
              </a:extLst>
            </p:cNvPr>
            <p:cNvGrpSpPr/>
            <p:nvPr/>
          </p:nvGrpSpPr>
          <p:grpSpPr>
            <a:xfrm>
              <a:off x="3600065" y="4112529"/>
              <a:ext cx="981050" cy="335659"/>
              <a:chOff x="1369793" y="3673462"/>
              <a:chExt cx="9656304" cy="1184267"/>
            </a:xfrm>
          </p:grpSpPr>
          <p:pic>
            <p:nvPicPr>
              <p:cNvPr id="85" name="صورة 84">
                <a:extLst>
                  <a:ext uri="{FF2B5EF4-FFF2-40B4-BE49-F238E27FC236}">
                    <a16:creationId xmlns:a16="http://schemas.microsoft.com/office/drawing/2014/main" id="{30E9DD76-6D76-419B-B0B3-6809EEBE7B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86" name="صورة 85">
                <a:extLst>
                  <a:ext uri="{FF2B5EF4-FFF2-40B4-BE49-F238E27FC236}">
                    <a16:creationId xmlns:a16="http://schemas.microsoft.com/office/drawing/2014/main" id="{A4079A79-CA04-4037-AB4E-AC6485EFF0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87" name="صورة 86">
                <a:extLst>
                  <a:ext uri="{FF2B5EF4-FFF2-40B4-BE49-F238E27FC236}">
                    <a16:creationId xmlns:a16="http://schemas.microsoft.com/office/drawing/2014/main" id="{255E72FA-1FCF-4D40-AB96-F76BFBD0B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118F314A-B0DF-4AC2-8742-CA55F072D53D}"/>
                </a:ext>
              </a:extLst>
            </p:cNvPr>
            <p:cNvGrpSpPr/>
            <p:nvPr/>
          </p:nvGrpSpPr>
          <p:grpSpPr>
            <a:xfrm>
              <a:off x="4473981" y="4145499"/>
              <a:ext cx="981050" cy="335659"/>
              <a:chOff x="1369793" y="3673462"/>
              <a:chExt cx="9656304" cy="1184267"/>
            </a:xfrm>
          </p:grpSpPr>
          <p:pic>
            <p:nvPicPr>
              <p:cNvPr id="89" name="صورة 88">
                <a:extLst>
                  <a:ext uri="{FF2B5EF4-FFF2-40B4-BE49-F238E27FC236}">
                    <a16:creationId xmlns:a16="http://schemas.microsoft.com/office/drawing/2014/main" id="{791FFBD3-EEE6-42BA-BF37-62B473C9E3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90" name="صورة 89">
                <a:extLst>
                  <a:ext uri="{FF2B5EF4-FFF2-40B4-BE49-F238E27FC236}">
                    <a16:creationId xmlns:a16="http://schemas.microsoft.com/office/drawing/2014/main" id="{94D29D60-7FDA-4A2D-98EF-57DA8EEE69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91" name="صورة 90">
                <a:extLst>
                  <a:ext uri="{FF2B5EF4-FFF2-40B4-BE49-F238E27FC236}">
                    <a16:creationId xmlns:a16="http://schemas.microsoft.com/office/drawing/2014/main" id="{C749EF2B-DA4D-44C1-9C3C-F9FC4F503B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27D05444-B72F-43A9-B112-EB22A76DC3FB}"/>
                </a:ext>
              </a:extLst>
            </p:cNvPr>
            <p:cNvGrpSpPr/>
            <p:nvPr/>
          </p:nvGrpSpPr>
          <p:grpSpPr>
            <a:xfrm>
              <a:off x="5458471" y="4135183"/>
              <a:ext cx="981050" cy="335659"/>
              <a:chOff x="1369793" y="3673462"/>
              <a:chExt cx="9656304" cy="1184267"/>
            </a:xfrm>
          </p:grpSpPr>
          <p:pic>
            <p:nvPicPr>
              <p:cNvPr id="93" name="صورة 92">
                <a:extLst>
                  <a:ext uri="{FF2B5EF4-FFF2-40B4-BE49-F238E27FC236}">
                    <a16:creationId xmlns:a16="http://schemas.microsoft.com/office/drawing/2014/main" id="{EC958968-BCD0-45E9-89BB-5BE57D14D1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94" name="صورة 93">
                <a:extLst>
                  <a:ext uri="{FF2B5EF4-FFF2-40B4-BE49-F238E27FC236}">
                    <a16:creationId xmlns:a16="http://schemas.microsoft.com/office/drawing/2014/main" id="{2E438359-40F8-468C-8A4B-328175A266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95" name="صورة 94">
                <a:extLst>
                  <a:ext uri="{FF2B5EF4-FFF2-40B4-BE49-F238E27FC236}">
                    <a16:creationId xmlns:a16="http://schemas.microsoft.com/office/drawing/2014/main" id="{EE05E66D-A19D-4330-94C4-86584ABF4B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96" name="مجموعة 95">
              <a:extLst>
                <a:ext uri="{FF2B5EF4-FFF2-40B4-BE49-F238E27FC236}">
                  <a16:creationId xmlns:a16="http://schemas.microsoft.com/office/drawing/2014/main" id="{99786955-574B-48E0-BA5F-201D72151187}"/>
                </a:ext>
              </a:extLst>
            </p:cNvPr>
            <p:cNvGrpSpPr/>
            <p:nvPr/>
          </p:nvGrpSpPr>
          <p:grpSpPr>
            <a:xfrm>
              <a:off x="6422229" y="4109972"/>
              <a:ext cx="981050" cy="335659"/>
              <a:chOff x="1369793" y="3673462"/>
              <a:chExt cx="9656304" cy="1184267"/>
            </a:xfrm>
          </p:grpSpPr>
          <p:pic>
            <p:nvPicPr>
              <p:cNvPr id="97" name="صورة 96">
                <a:extLst>
                  <a:ext uri="{FF2B5EF4-FFF2-40B4-BE49-F238E27FC236}">
                    <a16:creationId xmlns:a16="http://schemas.microsoft.com/office/drawing/2014/main" id="{7C81C85B-3CCF-47C1-9090-93584DF0B2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98" name="صورة 97">
                <a:extLst>
                  <a:ext uri="{FF2B5EF4-FFF2-40B4-BE49-F238E27FC236}">
                    <a16:creationId xmlns:a16="http://schemas.microsoft.com/office/drawing/2014/main" id="{F66923E9-09FB-464C-9231-69C9FCEAD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99" name="صورة 98">
                <a:extLst>
                  <a:ext uri="{FF2B5EF4-FFF2-40B4-BE49-F238E27FC236}">
                    <a16:creationId xmlns:a16="http://schemas.microsoft.com/office/drawing/2014/main" id="{96A9B92B-4AD3-4801-AA0F-25C252619C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100" name="مجموعة 99">
              <a:extLst>
                <a:ext uri="{FF2B5EF4-FFF2-40B4-BE49-F238E27FC236}">
                  <a16:creationId xmlns:a16="http://schemas.microsoft.com/office/drawing/2014/main" id="{0CD716C0-EEAF-422E-878E-1F15CFB0EBAB}"/>
                </a:ext>
              </a:extLst>
            </p:cNvPr>
            <p:cNvGrpSpPr/>
            <p:nvPr/>
          </p:nvGrpSpPr>
          <p:grpSpPr>
            <a:xfrm>
              <a:off x="7511034" y="4099812"/>
              <a:ext cx="981050" cy="335659"/>
              <a:chOff x="1369793" y="3673462"/>
              <a:chExt cx="9656304" cy="1184267"/>
            </a:xfrm>
          </p:grpSpPr>
          <p:pic>
            <p:nvPicPr>
              <p:cNvPr id="101" name="صورة 100">
                <a:extLst>
                  <a:ext uri="{FF2B5EF4-FFF2-40B4-BE49-F238E27FC236}">
                    <a16:creationId xmlns:a16="http://schemas.microsoft.com/office/drawing/2014/main" id="{B0BF03A7-5DF2-4059-92C0-44DFD473F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02" name="صورة 101">
                <a:extLst>
                  <a:ext uri="{FF2B5EF4-FFF2-40B4-BE49-F238E27FC236}">
                    <a16:creationId xmlns:a16="http://schemas.microsoft.com/office/drawing/2014/main" id="{B2D77DF0-91C5-4EEF-931F-C46468F96C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03" name="صورة 102">
                <a:extLst>
                  <a:ext uri="{FF2B5EF4-FFF2-40B4-BE49-F238E27FC236}">
                    <a16:creationId xmlns:a16="http://schemas.microsoft.com/office/drawing/2014/main" id="{0ECF7F5C-A654-4D7F-BF67-96B55E2C67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104" name="مجموعة 103">
              <a:extLst>
                <a:ext uri="{FF2B5EF4-FFF2-40B4-BE49-F238E27FC236}">
                  <a16:creationId xmlns:a16="http://schemas.microsoft.com/office/drawing/2014/main" id="{2FEC3E9C-8AF6-4B05-8EA3-5BA875E76F87}"/>
                </a:ext>
              </a:extLst>
            </p:cNvPr>
            <p:cNvGrpSpPr/>
            <p:nvPr/>
          </p:nvGrpSpPr>
          <p:grpSpPr>
            <a:xfrm>
              <a:off x="8608274" y="4091654"/>
              <a:ext cx="981050" cy="335659"/>
              <a:chOff x="1369793" y="3673462"/>
              <a:chExt cx="9656304" cy="1184267"/>
            </a:xfrm>
          </p:grpSpPr>
          <p:pic>
            <p:nvPicPr>
              <p:cNvPr id="105" name="صورة 104">
                <a:extLst>
                  <a:ext uri="{FF2B5EF4-FFF2-40B4-BE49-F238E27FC236}">
                    <a16:creationId xmlns:a16="http://schemas.microsoft.com/office/drawing/2014/main" id="{857FAA20-5DA8-4F7C-A325-CFEFE2A0A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06" name="صورة 105">
                <a:extLst>
                  <a:ext uri="{FF2B5EF4-FFF2-40B4-BE49-F238E27FC236}">
                    <a16:creationId xmlns:a16="http://schemas.microsoft.com/office/drawing/2014/main" id="{1D81D520-EC62-4DDD-AABC-77215FC95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07" name="صورة 106">
                <a:extLst>
                  <a:ext uri="{FF2B5EF4-FFF2-40B4-BE49-F238E27FC236}">
                    <a16:creationId xmlns:a16="http://schemas.microsoft.com/office/drawing/2014/main" id="{CEBFCD14-7A29-48B3-9369-AE638D1C9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C650C5DC-2757-407B-AA93-4A7C645F107A}"/>
                </a:ext>
              </a:extLst>
            </p:cNvPr>
            <p:cNvGrpSpPr/>
            <p:nvPr/>
          </p:nvGrpSpPr>
          <p:grpSpPr>
            <a:xfrm>
              <a:off x="9592764" y="4177850"/>
              <a:ext cx="981050" cy="335659"/>
              <a:chOff x="1369793" y="3673462"/>
              <a:chExt cx="9656304" cy="1184267"/>
            </a:xfrm>
          </p:grpSpPr>
          <p:pic>
            <p:nvPicPr>
              <p:cNvPr id="109" name="صورة 108">
                <a:extLst>
                  <a:ext uri="{FF2B5EF4-FFF2-40B4-BE49-F238E27FC236}">
                    <a16:creationId xmlns:a16="http://schemas.microsoft.com/office/drawing/2014/main" id="{17203240-48DA-43F3-961C-2AE43E7A21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10" name="صورة 109">
                <a:extLst>
                  <a:ext uri="{FF2B5EF4-FFF2-40B4-BE49-F238E27FC236}">
                    <a16:creationId xmlns:a16="http://schemas.microsoft.com/office/drawing/2014/main" id="{48167381-A21B-4BC1-B9E1-178D613EED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11" name="صورة 110">
                <a:extLst>
                  <a:ext uri="{FF2B5EF4-FFF2-40B4-BE49-F238E27FC236}">
                    <a16:creationId xmlns:a16="http://schemas.microsoft.com/office/drawing/2014/main" id="{504C13D0-886C-4E99-A397-D9E84C3DCF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112" name="مجموعة 111">
              <a:extLst>
                <a:ext uri="{FF2B5EF4-FFF2-40B4-BE49-F238E27FC236}">
                  <a16:creationId xmlns:a16="http://schemas.microsoft.com/office/drawing/2014/main" id="{415EDB43-57B6-4E2E-80E5-E6A5EB2CCEBE}"/>
                </a:ext>
              </a:extLst>
            </p:cNvPr>
            <p:cNvGrpSpPr/>
            <p:nvPr/>
          </p:nvGrpSpPr>
          <p:grpSpPr>
            <a:xfrm>
              <a:off x="10577254" y="4086876"/>
              <a:ext cx="981050" cy="335659"/>
              <a:chOff x="1369793" y="3673462"/>
              <a:chExt cx="9656304" cy="1184267"/>
            </a:xfrm>
          </p:grpSpPr>
          <p:pic>
            <p:nvPicPr>
              <p:cNvPr id="113" name="صورة 112">
                <a:extLst>
                  <a:ext uri="{FF2B5EF4-FFF2-40B4-BE49-F238E27FC236}">
                    <a16:creationId xmlns:a16="http://schemas.microsoft.com/office/drawing/2014/main" id="{1155D40C-CBCA-4F22-A17A-6F6CA50A8E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14" name="صورة 113">
                <a:extLst>
                  <a:ext uri="{FF2B5EF4-FFF2-40B4-BE49-F238E27FC236}">
                    <a16:creationId xmlns:a16="http://schemas.microsoft.com/office/drawing/2014/main" id="{C089D2EC-A673-46CF-A351-E5561D77A9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15" name="صورة 114">
                <a:extLst>
                  <a:ext uri="{FF2B5EF4-FFF2-40B4-BE49-F238E27FC236}">
                    <a16:creationId xmlns:a16="http://schemas.microsoft.com/office/drawing/2014/main" id="{3FAD165B-5AAA-4B7B-8D5A-088470DB31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116" name="مجموعة 115">
              <a:extLst>
                <a:ext uri="{FF2B5EF4-FFF2-40B4-BE49-F238E27FC236}">
                  <a16:creationId xmlns:a16="http://schemas.microsoft.com/office/drawing/2014/main" id="{54200E21-A85E-4345-BCDB-027EE80936C3}"/>
                </a:ext>
              </a:extLst>
            </p:cNvPr>
            <p:cNvGrpSpPr/>
            <p:nvPr/>
          </p:nvGrpSpPr>
          <p:grpSpPr>
            <a:xfrm>
              <a:off x="3517177" y="3860131"/>
              <a:ext cx="981050" cy="335659"/>
              <a:chOff x="1369793" y="3673462"/>
              <a:chExt cx="9656304" cy="1184267"/>
            </a:xfrm>
          </p:grpSpPr>
          <p:pic>
            <p:nvPicPr>
              <p:cNvPr id="117" name="صورة 116">
                <a:extLst>
                  <a:ext uri="{FF2B5EF4-FFF2-40B4-BE49-F238E27FC236}">
                    <a16:creationId xmlns:a16="http://schemas.microsoft.com/office/drawing/2014/main" id="{52DDBB2A-3CED-40F9-9800-E3CFB71F9A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18" name="صورة 117">
                <a:extLst>
                  <a:ext uri="{FF2B5EF4-FFF2-40B4-BE49-F238E27FC236}">
                    <a16:creationId xmlns:a16="http://schemas.microsoft.com/office/drawing/2014/main" id="{39DDEB4C-4219-4EEF-924D-DA292A786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19" name="صورة 118">
                <a:extLst>
                  <a:ext uri="{FF2B5EF4-FFF2-40B4-BE49-F238E27FC236}">
                    <a16:creationId xmlns:a16="http://schemas.microsoft.com/office/drawing/2014/main" id="{05969F4A-F7D9-4ACE-9CBF-207FC28992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120" name="مجموعة 119">
              <a:extLst>
                <a:ext uri="{FF2B5EF4-FFF2-40B4-BE49-F238E27FC236}">
                  <a16:creationId xmlns:a16="http://schemas.microsoft.com/office/drawing/2014/main" id="{3515DC1A-9F3E-4871-AC81-591A39823ACF}"/>
                </a:ext>
              </a:extLst>
            </p:cNvPr>
            <p:cNvGrpSpPr/>
            <p:nvPr/>
          </p:nvGrpSpPr>
          <p:grpSpPr>
            <a:xfrm>
              <a:off x="4593512" y="3842631"/>
              <a:ext cx="981050" cy="335659"/>
              <a:chOff x="1369793" y="3673462"/>
              <a:chExt cx="9656304" cy="1184267"/>
            </a:xfrm>
          </p:grpSpPr>
          <p:pic>
            <p:nvPicPr>
              <p:cNvPr id="121" name="صورة 120">
                <a:extLst>
                  <a:ext uri="{FF2B5EF4-FFF2-40B4-BE49-F238E27FC236}">
                    <a16:creationId xmlns:a16="http://schemas.microsoft.com/office/drawing/2014/main" id="{B3F11E58-5D44-4D56-812F-6548952D46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22" name="صورة 121">
                <a:extLst>
                  <a:ext uri="{FF2B5EF4-FFF2-40B4-BE49-F238E27FC236}">
                    <a16:creationId xmlns:a16="http://schemas.microsoft.com/office/drawing/2014/main" id="{4D5279EE-6C5E-47E1-922D-7CC58751C4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23" name="صورة 122">
                <a:extLst>
                  <a:ext uri="{FF2B5EF4-FFF2-40B4-BE49-F238E27FC236}">
                    <a16:creationId xmlns:a16="http://schemas.microsoft.com/office/drawing/2014/main" id="{810EBA06-46EA-4349-8E0F-F55C138010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124" name="مجموعة 123">
              <a:extLst>
                <a:ext uri="{FF2B5EF4-FFF2-40B4-BE49-F238E27FC236}">
                  <a16:creationId xmlns:a16="http://schemas.microsoft.com/office/drawing/2014/main" id="{379AA19C-7537-4757-97AB-F58FC30598D8}"/>
                </a:ext>
              </a:extLst>
            </p:cNvPr>
            <p:cNvGrpSpPr/>
            <p:nvPr/>
          </p:nvGrpSpPr>
          <p:grpSpPr>
            <a:xfrm>
              <a:off x="1160986" y="3919487"/>
              <a:ext cx="981050" cy="335659"/>
              <a:chOff x="1369793" y="3673462"/>
              <a:chExt cx="9656304" cy="1184267"/>
            </a:xfrm>
          </p:grpSpPr>
          <p:pic>
            <p:nvPicPr>
              <p:cNvPr id="125" name="صورة 124">
                <a:extLst>
                  <a:ext uri="{FF2B5EF4-FFF2-40B4-BE49-F238E27FC236}">
                    <a16:creationId xmlns:a16="http://schemas.microsoft.com/office/drawing/2014/main" id="{4804B9E9-0AB0-4811-BD4F-0EB6FE199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26" name="صورة 125">
                <a:extLst>
                  <a:ext uri="{FF2B5EF4-FFF2-40B4-BE49-F238E27FC236}">
                    <a16:creationId xmlns:a16="http://schemas.microsoft.com/office/drawing/2014/main" id="{26443537-31E6-49E7-93A1-B20EF88BD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27" name="صورة 126">
                <a:extLst>
                  <a:ext uri="{FF2B5EF4-FFF2-40B4-BE49-F238E27FC236}">
                    <a16:creationId xmlns:a16="http://schemas.microsoft.com/office/drawing/2014/main" id="{4BDC0489-42F2-4D68-8C68-F3CA593F2D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  <p:grpSp>
          <p:nvGrpSpPr>
            <p:cNvPr id="128" name="مجموعة 127">
              <a:extLst>
                <a:ext uri="{FF2B5EF4-FFF2-40B4-BE49-F238E27FC236}">
                  <a16:creationId xmlns:a16="http://schemas.microsoft.com/office/drawing/2014/main" id="{7F7605FC-E3A6-4BCE-A323-562314E81579}"/>
                </a:ext>
              </a:extLst>
            </p:cNvPr>
            <p:cNvGrpSpPr/>
            <p:nvPr/>
          </p:nvGrpSpPr>
          <p:grpSpPr>
            <a:xfrm>
              <a:off x="1638031" y="4160076"/>
              <a:ext cx="981050" cy="335659"/>
              <a:chOff x="1369793" y="3673462"/>
              <a:chExt cx="9656304" cy="1184267"/>
            </a:xfrm>
          </p:grpSpPr>
          <p:pic>
            <p:nvPicPr>
              <p:cNvPr id="129" name="صورة 128">
                <a:extLst>
                  <a:ext uri="{FF2B5EF4-FFF2-40B4-BE49-F238E27FC236}">
                    <a16:creationId xmlns:a16="http://schemas.microsoft.com/office/drawing/2014/main" id="{E7B883C1-6B2A-42D5-9488-96A84D4B7C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2387820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30" name="صورة 129">
                <a:extLst>
                  <a:ext uri="{FF2B5EF4-FFF2-40B4-BE49-F238E27FC236}">
                    <a16:creationId xmlns:a16="http://schemas.microsoft.com/office/drawing/2014/main" id="{7272D58E-F263-4342-A824-A6CD785241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5606588" y="2655435"/>
                <a:ext cx="1182713" cy="3218768"/>
              </a:xfrm>
              <a:prstGeom prst="rect">
                <a:avLst/>
              </a:prstGeom>
            </p:spPr>
          </p:pic>
          <p:pic>
            <p:nvPicPr>
              <p:cNvPr id="131" name="صورة 130">
                <a:extLst>
                  <a:ext uri="{FF2B5EF4-FFF2-40B4-BE49-F238E27FC236}">
                    <a16:creationId xmlns:a16="http://schemas.microsoft.com/office/drawing/2014/main" id="{B4CBEE76-2708-4216-85E3-8F5EB280F2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64"/>
              <a:stretch/>
            </p:blipFill>
            <p:spPr>
              <a:xfrm rot="5400000">
                <a:off x="8825356" y="2656989"/>
                <a:ext cx="1182713" cy="3218768"/>
              </a:xfrm>
              <a:prstGeom prst="rect">
                <a:avLst/>
              </a:prstGeom>
            </p:spPr>
          </p:pic>
        </p:grpSp>
      </p:grpSp>
      <p:pic>
        <p:nvPicPr>
          <p:cNvPr id="132" name="صورة 131">
            <a:extLst>
              <a:ext uri="{FF2B5EF4-FFF2-40B4-BE49-F238E27FC236}">
                <a16:creationId xmlns:a16="http://schemas.microsoft.com/office/drawing/2014/main" id="{3F5D9281-5524-4E65-A4EC-D6D67C976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179675" y="4424713"/>
            <a:ext cx="619988" cy="12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5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1619" y="560261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A11FBE7-85C1-43CB-B065-1F0A0D711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71" y="1059539"/>
            <a:ext cx="4111331" cy="2191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7871215-6E05-4336-8F74-3E6339A6ED08}"/>
              </a:ext>
            </a:extLst>
          </p:cNvPr>
          <p:cNvGrpSpPr/>
          <p:nvPr/>
        </p:nvGrpSpPr>
        <p:grpSpPr>
          <a:xfrm>
            <a:off x="5508241" y="921535"/>
            <a:ext cx="6199932" cy="2392743"/>
            <a:chOff x="4836128" y="898331"/>
            <a:chExt cx="6199932" cy="2392743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1E699026-5D72-43F8-B975-87BD5959E05F}"/>
                </a:ext>
              </a:extLst>
            </p:cNvPr>
            <p:cNvGrpSpPr/>
            <p:nvPr/>
          </p:nvGrpSpPr>
          <p:grpSpPr>
            <a:xfrm>
              <a:off x="4836128" y="1668911"/>
              <a:ext cx="5746184" cy="1622163"/>
              <a:chOff x="5054405" y="1133332"/>
              <a:chExt cx="5746184" cy="1841809"/>
            </a:xfrm>
          </p:grpSpPr>
          <p:grpSp>
            <p:nvGrpSpPr>
              <p:cNvPr id="10" name="مجموعة 9">
                <a:extLst>
                  <a:ext uri="{FF2B5EF4-FFF2-40B4-BE49-F238E27FC236}">
                    <a16:creationId xmlns:a16="http://schemas.microsoft.com/office/drawing/2014/main" id="{ECE7C7AC-0267-4725-8245-508644B0F521}"/>
                  </a:ext>
                </a:extLst>
              </p:cNvPr>
              <p:cNvGrpSpPr/>
              <p:nvPr/>
            </p:nvGrpSpPr>
            <p:grpSpPr>
              <a:xfrm>
                <a:off x="5054405" y="1133332"/>
                <a:ext cx="5746184" cy="1841809"/>
                <a:chOff x="4682360" y="1506613"/>
                <a:chExt cx="6442841" cy="2191198"/>
              </a:xfrm>
            </p:grpSpPr>
            <p:pic>
              <p:nvPicPr>
                <p:cNvPr id="6" name="صورة 5" descr="صورة تحتوي على نص, قياس, جهاز, رسوم المتجهات&#10;&#10;تم إنشاء الوصف تلقائياً">
                  <a:extLst>
                    <a:ext uri="{FF2B5EF4-FFF2-40B4-BE49-F238E27FC236}">
                      <a16:creationId xmlns:a16="http://schemas.microsoft.com/office/drawing/2014/main" id="{53BA23F5-3BC3-4589-AB10-AFF4BCF21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85" r="43964"/>
                <a:stretch/>
              </p:blipFill>
              <p:spPr>
                <a:xfrm>
                  <a:off x="4682360" y="1506613"/>
                  <a:ext cx="6442841" cy="2191198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9" name="صورة 8">
                  <a:extLst>
                    <a:ext uri="{FF2B5EF4-FFF2-40B4-BE49-F238E27FC236}">
                      <a16:creationId xmlns:a16="http://schemas.microsoft.com/office/drawing/2014/main" id="{032B8320-315B-433B-BC9B-9796A978DD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82360" y="3297700"/>
                  <a:ext cx="1342520" cy="394858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  <p:pic>
            <p:nvPicPr>
              <p:cNvPr id="136" name="صورة 135">
                <a:extLst>
                  <a:ext uri="{FF2B5EF4-FFF2-40B4-BE49-F238E27FC236}">
                    <a16:creationId xmlns:a16="http://schemas.microsoft.com/office/drawing/2014/main" id="{2FAB3DA0-C6CE-4351-BC0F-401D3F17F6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9563117" y="1638632"/>
                <a:ext cx="645741" cy="66313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40" name="صورة 139">
                <a:extLst>
                  <a:ext uri="{FF2B5EF4-FFF2-40B4-BE49-F238E27FC236}">
                    <a16:creationId xmlns:a16="http://schemas.microsoft.com/office/drawing/2014/main" id="{2915AF34-8195-4373-B53B-4279413AD95B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054405" y="1575076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47" name="صورة 146">
                <a:extLst>
                  <a:ext uri="{FF2B5EF4-FFF2-40B4-BE49-F238E27FC236}">
                    <a16:creationId xmlns:a16="http://schemas.microsoft.com/office/drawing/2014/main" id="{54BA1C77-E8C4-46AA-9B22-6896F4E74E2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416128" y="1575076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48" name="صورة 147">
                <a:extLst>
                  <a:ext uri="{FF2B5EF4-FFF2-40B4-BE49-F238E27FC236}">
                    <a16:creationId xmlns:a16="http://schemas.microsoft.com/office/drawing/2014/main" id="{F879C55D-0EF2-4EDF-AA4D-7ACECF3387F0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765626" y="1575076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49" name="صورة 148">
                <a:extLst>
                  <a:ext uri="{FF2B5EF4-FFF2-40B4-BE49-F238E27FC236}">
                    <a16:creationId xmlns:a16="http://schemas.microsoft.com/office/drawing/2014/main" id="{FBCF12CA-3E11-4E2A-A3A6-59AA46E58E6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096348" y="1575076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50" name="صورة 149">
                <a:extLst>
                  <a:ext uri="{FF2B5EF4-FFF2-40B4-BE49-F238E27FC236}">
                    <a16:creationId xmlns:a16="http://schemas.microsoft.com/office/drawing/2014/main" id="{44602C40-D77F-4ACA-9C75-D2888DC4E321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196513" y="1703175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51" name="صورة 150">
                <a:extLst>
                  <a:ext uri="{FF2B5EF4-FFF2-40B4-BE49-F238E27FC236}">
                    <a16:creationId xmlns:a16="http://schemas.microsoft.com/office/drawing/2014/main" id="{2C9A01A1-AD4D-480D-9E4B-AEF7670C79DC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338621" y="1831275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52" name="صورة 151">
                <a:extLst>
                  <a:ext uri="{FF2B5EF4-FFF2-40B4-BE49-F238E27FC236}">
                    <a16:creationId xmlns:a16="http://schemas.microsoft.com/office/drawing/2014/main" id="{310B43AC-E6AD-4FD3-8F5C-09D7568B1C60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480727" y="1959375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53" name="صورة 152">
                <a:extLst>
                  <a:ext uri="{FF2B5EF4-FFF2-40B4-BE49-F238E27FC236}">
                    <a16:creationId xmlns:a16="http://schemas.microsoft.com/office/drawing/2014/main" id="{D388FE1B-7223-4566-B434-BC0E35EA7847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558236" y="1703175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54" name="صورة 153">
                <a:extLst>
                  <a:ext uri="{FF2B5EF4-FFF2-40B4-BE49-F238E27FC236}">
                    <a16:creationId xmlns:a16="http://schemas.microsoft.com/office/drawing/2014/main" id="{E735D4A4-85A3-47DE-8F30-025AF493DEA9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568094" y="1854274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55" name="صورة 154">
                <a:extLst>
                  <a:ext uri="{FF2B5EF4-FFF2-40B4-BE49-F238E27FC236}">
                    <a16:creationId xmlns:a16="http://schemas.microsoft.com/office/drawing/2014/main" id="{49327805-7287-482B-9F9E-5EC192E9800D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842454" y="1959375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56" name="صورة 155">
                <a:extLst>
                  <a:ext uri="{FF2B5EF4-FFF2-40B4-BE49-F238E27FC236}">
                    <a16:creationId xmlns:a16="http://schemas.microsoft.com/office/drawing/2014/main" id="{E15B219E-9B1B-4B99-B665-69534C57DBB7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907739" y="1703176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57" name="صورة 156">
                <a:extLst>
                  <a:ext uri="{FF2B5EF4-FFF2-40B4-BE49-F238E27FC236}">
                    <a16:creationId xmlns:a16="http://schemas.microsoft.com/office/drawing/2014/main" id="{D5DBEBD6-9584-4E86-B233-CF4472D550BD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049848" y="1831274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58" name="صورة 157">
                <a:extLst>
                  <a:ext uri="{FF2B5EF4-FFF2-40B4-BE49-F238E27FC236}">
                    <a16:creationId xmlns:a16="http://schemas.microsoft.com/office/drawing/2014/main" id="{386086C9-825A-467C-A15C-A16A4FA5D8AC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8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191955" y="1959374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59" name="صورة 158">
                <a:extLst>
                  <a:ext uri="{FF2B5EF4-FFF2-40B4-BE49-F238E27FC236}">
                    <a16:creationId xmlns:a16="http://schemas.microsoft.com/office/drawing/2014/main" id="{D2B1E9E0-64D4-4B17-A72A-9DCAAAB2E135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238456" y="1703177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60" name="صورة 159">
                <a:extLst>
                  <a:ext uri="{FF2B5EF4-FFF2-40B4-BE49-F238E27FC236}">
                    <a16:creationId xmlns:a16="http://schemas.microsoft.com/office/drawing/2014/main" id="{C6410CC9-5785-4EA2-BA17-CB57B21E276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380570" y="1831277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61" name="صورة 160">
                <a:extLst>
                  <a:ext uri="{FF2B5EF4-FFF2-40B4-BE49-F238E27FC236}">
                    <a16:creationId xmlns:a16="http://schemas.microsoft.com/office/drawing/2014/main" id="{F82F9582-3019-488A-9302-E506C613F509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522680" y="1959375"/>
                <a:ext cx="345098" cy="35775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</p:grpSp>
        <p:sp>
          <p:nvSpPr>
            <p:cNvPr id="232" name="مستطيل 231">
              <a:extLst>
                <a:ext uri="{FF2B5EF4-FFF2-40B4-BE49-F238E27FC236}">
                  <a16:creationId xmlns:a16="http://schemas.microsoft.com/office/drawing/2014/main" id="{F5314158-784A-476C-BECA-80797C63EEFE}"/>
                </a:ext>
              </a:extLst>
            </p:cNvPr>
            <p:cNvSpPr/>
            <p:nvPr/>
          </p:nvSpPr>
          <p:spPr>
            <a:xfrm>
              <a:off x="8299360" y="898331"/>
              <a:ext cx="2736700" cy="812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1 </a:t>
              </a:r>
              <a:r>
                <a:rPr lang="ar-SA" sz="3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cs typeface="+mj-cs"/>
                </a:rPr>
                <a:t>رطل</a:t>
              </a:r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 </a:t>
              </a:r>
            </a:p>
          </p:txBody>
        </p:sp>
        <p:sp>
          <p:nvSpPr>
            <p:cNvPr id="233" name="مستطيل 232">
              <a:extLst>
                <a:ext uri="{FF2B5EF4-FFF2-40B4-BE49-F238E27FC236}">
                  <a16:creationId xmlns:a16="http://schemas.microsoft.com/office/drawing/2014/main" id="{F0C03B99-F67D-4267-AC0A-5D4F840E2E2E}"/>
                </a:ext>
              </a:extLst>
            </p:cNvPr>
            <p:cNvSpPr/>
            <p:nvPr/>
          </p:nvSpPr>
          <p:spPr>
            <a:xfrm>
              <a:off x="5136506" y="955145"/>
              <a:ext cx="2736700" cy="812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ysClr val="windowText" lastClr="000000"/>
                  </a:solidFill>
                  <a:cs typeface="+mj-cs"/>
                </a:rPr>
                <a:t>16 </a:t>
              </a:r>
              <a:r>
                <a:rPr lang="ar-SA" sz="3600" dirty="0">
                  <a:solidFill>
                    <a:sysClr val="windowText" lastClr="000000"/>
                  </a:solidFill>
                  <a:highlight>
                    <a:srgbClr val="FFFF00"/>
                  </a:highlight>
                  <a:cs typeface="+mj-cs"/>
                </a:rPr>
                <a:t>أوقية</a:t>
              </a:r>
              <a:r>
                <a:rPr lang="ar-SA" sz="3600" dirty="0">
                  <a:solidFill>
                    <a:sysClr val="windowText" lastClr="000000"/>
                  </a:solidFill>
                  <a:cs typeface="+mj-cs"/>
                </a:rPr>
                <a:t> 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5D1AB874-A9D5-46A5-9F58-FAFB8702B097}"/>
              </a:ext>
            </a:extLst>
          </p:cNvPr>
          <p:cNvGrpSpPr/>
          <p:nvPr/>
        </p:nvGrpSpPr>
        <p:grpSpPr>
          <a:xfrm>
            <a:off x="4396953" y="3740059"/>
            <a:ext cx="6734285" cy="2790389"/>
            <a:chOff x="4396953" y="3740059"/>
            <a:chExt cx="6734285" cy="2790389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06912006-086D-4C6D-A03D-39DA7263830D}"/>
                </a:ext>
              </a:extLst>
            </p:cNvPr>
            <p:cNvGrpSpPr/>
            <p:nvPr/>
          </p:nvGrpSpPr>
          <p:grpSpPr>
            <a:xfrm>
              <a:off x="4396953" y="4580007"/>
              <a:ext cx="6442841" cy="1950441"/>
              <a:chOff x="4506090" y="3636317"/>
              <a:chExt cx="6442841" cy="2191198"/>
            </a:xfrm>
          </p:grpSpPr>
          <p:grpSp>
            <p:nvGrpSpPr>
              <p:cNvPr id="163" name="مجموعة 162">
                <a:extLst>
                  <a:ext uri="{FF2B5EF4-FFF2-40B4-BE49-F238E27FC236}">
                    <a16:creationId xmlns:a16="http://schemas.microsoft.com/office/drawing/2014/main" id="{FB14F73F-B8F1-40AD-BB9B-8A29DA97C883}"/>
                  </a:ext>
                </a:extLst>
              </p:cNvPr>
              <p:cNvGrpSpPr/>
              <p:nvPr/>
            </p:nvGrpSpPr>
            <p:grpSpPr>
              <a:xfrm>
                <a:off x="4506090" y="3636317"/>
                <a:ext cx="6442841" cy="2191198"/>
                <a:chOff x="4682360" y="1506613"/>
                <a:chExt cx="6442841" cy="2191198"/>
              </a:xfrm>
            </p:grpSpPr>
            <p:pic>
              <p:nvPicPr>
                <p:cNvPr id="181" name="صورة 180" descr="صورة تحتوي على نص, قياس, جهاز, رسوم المتجهات&#10;&#10;تم إنشاء الوصف تلقائياً">
                  <a:extLst>
                    <a:ext uri="{FF2B5EF4-FFF2-40B4-BE49-F238E27FC236}">
                      <a16:creationId xmlns:a16="http://schemas.microsoft.com/office/drawing/2014/main" id="{45AF4E32-3A50-4A25-9B10-77F2B73791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85" r="43964"/>
                <a:stretch/>
              </p:blipFill>
              <p:spPr>
                <a:xfrm>
                  <a:off x="4682360" y="1506613"/>
                  <a:ext cx="6442841" cy="2191198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82" name="صورة 181">
                  <a:extLst>
                    <a:ext uri="{FF2B5EF4-FFF2-40B4-BE49-F238E27FC236}">
                      <a16:creationId xmlns:a16="http://schemas.microsoft.com/office/drawing/2014/main" id="{A5E40B18-3667-4707-9DD3-CD3F734A64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82360" y="3297700"/>
                  <a:ext cx="1342520" cy="394858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  <p:pic>
            <p:nvPicPr>
              <p:cNvPr id="164" name="صورة 163">
                <a:extLst>
                  <a:ext uri="{FF2B5EF4-FFF2-40B4-BE49-F238E27FC236}">
                    <a16:creationId xmlns:a16="http://schemas.microsoft.com/office/drawing/2014/main" id="{7FDCFF1B-5310-47EA-B98B-BEB26FC997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9792610" y="4337449"/>
                <a:ext cx="692510" cy="78893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65" name="صورة 164">
                <a:extLst>
                  <a:ext uri="{FF2B5EF4-FFF2-40B4-BE49-F238E27FC236}">
                    <a16:creationId xmlns:a16="http://schemas.microsoft.com/office/drawing/2014/main" id="{361FB3C7-DDE3-4E27-BE25-0BB79C48F7DB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818995" y="4664242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66" name="صورة 165">
                <a:extLst>
                  <a:ext uri="{FF2B5EF4-FFF2-40B4-BE49-F238E27FC236}">
                    <a16:creationId xmlns:a16="http://schemas.microsoft.com/office/drawing/2014/main" id="{070C602E-6748-4B97-88C7-9AC5E894816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875987" y="37499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67" name="صورة 166">
                <a:extLst>
                  <a:ext uri="{FF2B5EF4-FFF2-40B4-BE49-F238E27FC236}">
                    <a16:creationId xmlns:a16="http://schemas.microsoft.com/office/drawing/2014/main" id="{6C472AA3-31A3-4D97-99FD-A5AE7D5CA494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250797" y="37499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68" name="صورة 167">
                <a:extLst>
                  <a:ext uri="{FF2B5EF4-FFF2-40B4-BE49-F238E27FC236}">
                    <a16:creationId xmlns:a16="http://schemas.microsoft.com/office/drawing/2014/main" id="{55864C6A-C159-4EAD-880A-3FD4E9AEF2D9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605472" y="37499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69" name="صورة 168">
                <a:extLst>
                  <a:ext uri="{FF2B5EF4-FFF2-40B4-BE49-F238E27FC236}">
                    <a16:creationId xmlns:a16="http://schemas.microsoft.com/office/drawing/2014/main" id="{BA47224C-113A-46FF-8AB4-473C97061DDC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640465" y="39023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70" name="صورة 169">
                <a:extLst>
                  <a:ext uri="{FF2B5EF4-FFF2-40B4-BE49-F238E27FC236}">
                    <a16:creationId xmlns:a16="http://schemas.microsoft.com/office/drawing/2014/main" id="{5B2825E0-32C0-4A26-B1F3-56A6800EA63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792865" y="40547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71" name="صورة 170">
                <a:extLst>
                  <a:ext uri="{FF2B5EF4-FFF2-40B4-BE49-F238E27FC236}">
                    <a16:creationId xmlns:a16="http://schemas.microsoft.com/office/drawing/2014/main" id="{9324BA57-6731-4956-8547-8743CDDD2F9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945265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72" name="صورة 171">
                <a:extLst>
                  <a:ext uri="{FF2B5EF4-FFF2-40B4-BE49-F238E27FC236}">
                    <a16:creationId xmlns:a16="http://schemas.microsoft.com/office/drawing/2014/main" id="{C9E98F34-9E20-426D-8D33-54396E206B0B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028387" y="39023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73" name="صورة 172">
                <a:extLst>
                  <a:ext uri="{FF2B5EF4-FFF2-40B4-BE49-F238E27FC236}">
                    <a16:creationId xmlns:a16="http://schemas.microsoft.com/office/drawing/2014/main" id="{C5BC09AD-448D-4E87-8A51-7FA7106EBE0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180787" y="40547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74" name="صورة 173">
                <a:extLst>
                  <a:ext uri="{FF2B5EF4-FFF2-40B4-BE49-F238E27FC236}">
                    <a16:creationId xmlns:a16="http://schemas.microsoft.com/office/drawing/2014/main" id="{603CE675-B3D2-43B7-81FA-C544A8DFEEC9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333187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75" name="صورة 174">
                <a:extLst>
                  <a:ext uri="{FF2B5EF4-FFF2-40B4-BE49-F238E27FC236}">
                    <a16:creationId xmlns:a16="http://schemas.microsoft.com/office/drawing/2014/main" id="{371FF15B-734A-4FA9-878A-4A724A57358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403197" y="39023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76" name="صورة 175">
                <a:extLst>
                  <a:ext uri="{FF2B5EF4-FFF2-40B4-BE49-F238E27FC236}">
                    <a16:creationId xmlns:a16="http://schemas.microsoft.com/office/drawing/2014/main" id="{5BD545FC-A8A1-47A1-97DC-6335F039C001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555597" y="40547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77" name="صورة 176">
                <a:extLst>
                  <a:ext uri="{FF2B5EF4-FFF2-40B4-BE49-F238E27FC236}">
                    <a16:creationId xmlns:a16="http://schemas.microsoft.com/office/drawing/2014/main" id="{0F09C409-CA58-4BD4-BE35-A9377396932E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707997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78" name="صورة 177">
                <a:extLst>
                  <a:ext uri="{FF2B5EF4-FFF2-40B4-BE49-F238E27FC236}">
                    <a16:creationId xmlns:a16="http://schemas.microsoft.com/office/drawing/2014/main" id="{8624CCB2-648E-4353-8918-A9DFBED8611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757872" y="39023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79" name="صورة 178">
                <a:extLst>
                  <a:ext uri="{FF2B5EF4-FFF2-40B4-BE49-F238E27FC236}">
                    <a16:creationId xmlns:a16="http://schemas.microsoft.com/office/drawing/2014/main" id="{222D9FD7-8BE4-481B-97FE-C24581488E2B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910272" y="40547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80" name="صورة 179">
                <a:extLst>
                  <a:ext uri="{FF2B5EF4-FFF2-40B4-BE49-F238E27FC236}">
                    <a16:creationId xmlns:a16="http://schemas.microsoft.com/office/drawing/2014/main" id="{3F4D076B-A753-4149-A5FC-A700BC3B4AF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062672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83" name="صورة 182">
                <a:extLst>
                  <a:ext uri="{FF2B5EF4-FFF2-40B4-BE49-F238E27FC236}">
                    <a16:creationId xmlns:a16="http://schemas.microsoft.com/office/drawing/2014/main" id="{E72FFB83-B25D-4F66-B5C0-1A82294BD95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882781" y="4089108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84" name="صورة 183">
                <a:extLst>
                  <a:ext uri="{FF2B5EF4-FFF2-40B4-BE49-F238E27FC236}">
                    <a16:creationId xmlns:a16="http://schemas.microsoft.com/office/drawing/2014/main" id="{4149132F-CF06-4907-9CBC-E5F815CC65B4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028387" y="39023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85" name="صورة 184">
                <a:extLst>
                  <a:ext uri="{FF2B5EF4-FFF2-40B4-BE49-F238E27FC236}">
                    <a16:creationId xmlns:a16="http://schemas.microsoft.com/office/drawing/2014/main" id="{9CE10294-C791-4332-9D88-888B2C67B0AD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403197" y="39023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86" name="صورة 185">
                <a:extLst>
                  <a:ext uri="{FF2B5EF4-FFF2-40B4-BE49-F238E27FC236}">
                    <a16:creationId xmlns:a16="http://schemas.microsoft.com/office/drawing/2014/main" id="{65DDCB38-4AE4-493A-92A5-BC85C08B0187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925678" y="3844292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87" name="صورة 186">
                <a:extLst>
                  <a:ext uri="{FF2B5EF4-FFF2-40B4-BE49-F238E27FC236}">
                    <a16:creationId xmlns:a16="http://schemas.microsoft.com/office/drawing/2014/main" id="{8E44715A-D961-4A81-AD15-EB18F74C85FB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792865" y="40547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88" name="صورة 187">
                <a:extLst>
                  <a:ext uri="{FF2B5EF4-FFF2-40B4-BE49-F238E27FC236}">
                    <a16:creationId xmlns:a16="http://schemas.microsoft.com/office/drawing/2014/main" id="{3F5B1A10-0352-4C73-8F30-0B9445711CF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945265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89" name="صورة 188">
                <a:extLst>
                  <a:ext uri="{FF2B5EF4-FFF2-40B4-BE49-F238E27FC236}">
                    <a16:creationId xmlns:a16="http://schemas.microsoft.com/office/drawing/2014/main" id="{9BD9EAEF-1297-4BFB-8AB8-FCCB9F618F60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097665" y="43595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90" name="صورة 189">
                <a:extLst>
                  <a:ext uri="{FF2B5EF4-FFF2-40B4-BE49-F238E27FC236}">
                    <a16:creationId xmlns:a16="http://schemas.microsoft.com/office/drawing/2014/main" id="{956448FD-EFF2-495F-8F45-CACAD5A8DD21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180787" y="40547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91" name="صورة 190">
                <a:extLst>
                  <a:ext uri="{FF2B5EF4-FFF2-40B4-BE49-F238E27FC236}">
                    <a16:creationId xmlns:a16="http://schemas.microsoft.com/office/drawing/2014/main" id="{9D754663-52EC-40A9-8F3C-A59652F7CAC1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333187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92" name="صورة 191">
                <a:extLst>
                  <a:ext uri="{FF2B5EF4-FFF2-40B4-BE49-F238E27FC236}">
                    <a16:creationId xmlns:a16="http://schemas.microsoft.com/office/drawing/2014/main" id="{609D303C-92F0-423A-AA5D-4122C4D3D18C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485587" y="43595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93" name="صورة 192">
                <a:extLst>
                  <a:ext uri="{FF2B5EF4-FFF2-40B4-BE49-F238E27FC236}">
                    <a16:creationId xmlns:a16="http://schemas.microsoft.com/office/drawing/2014/main" id="{C0C1E205-5DAC-4AF8-8F8A-980189CAA407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555597" y="40547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94" name="صورة 193">
                <a:extLst>
                  <a:ext uri="{FF2B5EF4-FFF2-40B4-BE49-F238E27FC236}">
                    <a16:creationId xmlns:a16="http://schemas.microsoft.com/office/drawing/2014/main" id="{92BC828E-40B4-4CC2-8F2C-F2573E03989C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707997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95" name="صورة 194">
                <a:extLst>
                  <a:ext uri="{FF2B5EF4-FFF2-40B4-BE49-F238E27FC236}">
                    <a16:creationId xmlns:a16="http://schemas.microsoft.com/office/drawing/2014/main" id="{B5DEFFDB-31BB-4273-B612-5EE2FC0799FD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860397" y="43595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96" name="صورة 195">
                <a:extLst>
                  <a:ext uri="{FF2B5EF4-FFF2-40B4-BE49-F238E27FC236}">
                    <a16:creationId xmlns:a16="http://schemas.microsoft.com/office/drawing/2014/main" id="{607BA978-57D0-4656-8229-B908E92EA0D9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910272" y="40547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97" name="صورة 196">
                <a:extLst>
                  <a:ext uri="{FF2B5EF4-FFF2-40B4-BE49-F238E27FC236}">
                    <a16:creationId xmlns:a16="http://schemas.microsoft.com/office/drawing/2014/main" id="{A64F90E5-4A92-4A0D-92A9-D02C41154996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062672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98" name="صورة 197">
                <a:extLst>
                  <a:ext uri="{FF2B5EF4-FFF2-40B4-BE49-F238E27FC236}">
                    <a16:creationId xmlns:a16="http://schemas.microsoft.com/office/drawing/2014/main" id="{092886DD-125E-4994-843A-4B6652FBBA85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215072" y="43595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199" name="صورة 198">
                <a:extLst>
                  <a:ext uri="{FF2B5EF4-FFF2-40B4-BE49-F238E27FC236}">
                    <a16:creationId xmlns:a16="http://schemas.microsoft.com/office/drawing/2014/main" id="{8D4193EC-CBF3-4700-84BF-D82815A2B6A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737556" y="4319545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00" name="صورة 199">
                <a:extLst>
                  <a:ext uri="{FF2B5EF4-FFF2-40B4-BE49-F238E27FC236}">
                    <a16:creationId xmlns:a16="http://schemas.microsoft.com/office/drawing/2014/main" id="{ABF3E380-1B16-4F17-88E6-5DCAC95E009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180787" y="40547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01" name="صورة 200">
                <a:extLst>
                  <a:ext uri="{FF2B5EF4-FFF2-40B4-BE49-F238E27FC236}">
                    <a16:creationId xmlns:a16="http://schemas.microsoft.com/office/drawing/2014/main" id="{1F31EC10-E941-4EF0-9541-2FBDC5E111E6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555597" y="40547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02" name="صورة 201">
                <a:extLst>
                  <a:ext uri="{FF2B5EF4-FFF2-40B4-BE49-F238E27FC236}">
                    <a16:creationId xmlns:a16="http://schemas.microsoft.com/office/drawing/2014/main" id="{A1A0107A-8E76-4BD7-99C7-61FAF0B5347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110414" y="3964122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03" name="صورة 202">
                <a:extLst>
                  <a:ext uri="{FF2B5EF4-FFF2-40B4-BE49-F238E27FC236}">
                    <a16:creationId xmlns:a16="http://schemas.microsoft.com/office/drawing/2014/main" id="{112C9F82-ED74-4173-8D82-D0185186D58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945265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04" name="صورة 203">
                <a:extLst>
                  <a:ext uri="{FF2B5EF4-FFF2-40B4-BE49-F238E27FC236}">
                    <a16:creationId xmlns:a16="http://schemas.microsoft.com/office/drawing/2014/main" id="{24009A9B-090C-4F8F-B506-A1F45A98B45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097665" y="43595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05" name="صورة 204">
                <a:extLst>
                  <a:ext uri="{FF2B5EF4-FFF2-40B4-BE49-F238E27FC236}">
                    <a16:creationId xmlns:a16="http://schemas.microsoft.com/office/drawing/2014/main" id="{2E74776A-72A9-4A23-B047-08AF9C8F70D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250065" y="45119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06" name="صورة 205">
                <a:extLst>
                  <a:ext uri="{FF2B5EF4-FFF2-40B4-BE49-F238E27FC236}">
                    <a16:creationId xmlns:a16="http://schemas.microsoft.com/office/drawing/2014/main" id="{1B31510C-3B3C-4A03-8286-9B1C1A081641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333187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07" name="صورة 206">
                <a:extLst>
                  <a:ext uri="{FF2B5EF4-FFF2-40B4-BE49-F238E27FC236}">
                    <a16:creationId xmlns:a16="http://schemas.microsoft.com/office/drawing/2014/main" id="{AEEDCFEA-EEDB-4773-8EF1-6987E1DD17A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485587" y="43595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08" name="صورة 207">
                <a:extLst>
                  <a:ext uri="{FF2B5EF4-FFF2-40B4-BE49-F238E27FC236}">
                    <a16:creationId xmlns:a16="http://schemas.microsoft.com/office/drawing/2014/main" id="{856AE4E4-A8B0-4B7F-8654-C789403DB3D6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637987" y="45119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09" name="صورة 208">
                <a:extLst>
                  <a:ext uri="{FF2B5EF4-FFF2-40B4-BE49-F238E27FC236}">
                    <a16:creationId xmlns:a16="http://schemas.microsoft.com/office/drawing/2014/main" id="{7E5FD02C-10F2-479B-9E23-F65FD818D990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707997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10" name="صورة 209">
                <a:extLst>
                  <a:ext uri="{FF2B5EF4-FFF2-40B4-BE49-F238E27FC236}">
                    <a16:creationId xmlns:a16="http://schemas.microsoft.com/office/drawing/2014/main" id="{F674F164-182F-4E92-9C15-AA9FB5EDFC06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860397" y="43595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11" name="صورة 210">
                <a:extLst>
                  <a:ext uri="{FF2B5EF4-FFF2-40B4-BE49-F238E27FC236}">
                    <a16:creationId xmlns:a16="http://schemas.microsoft.com/office/drawing/2014/main" id="{90E71B7D-8CDD-4E36-8E88-900FD4ADA146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012797" y="45119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12" name="صورة 211">
                <a:extLst>
                  <a:ext uri="{FF2B5EF4-FFF2-40B4-BE49-F238E27FC236}">
                    <a16:creationId xmlns:a16="http://schemas.microsoft.com/office/drawing/2014/main" id="{F4601D6D-ECF2-447C-9FD1-C6A343F5E2A5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062672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13" name="صورة 212">
                <a:extLst>
                  <a:ext uri="{FF2B5EF4-FFF2-40B4-BE49-F238E27FC236}">
                    <a16:creationId xmlns:a16="http://schemas.microsoft.com/office/drawing/2014/main" id="{C8C60F67-0ABA-4286-BC69-B1B3067CBC6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215072" y="43595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14" name="صورة 213">
                <a:extLst>
                  <a:ext uri="{FF2B5EF4-FFF2-40B4-BE49-F238E27FC236}">
                    <a16:creationId xmlns:a16="http://schemas.microsoft.com/office/drawing/2014/main" id="{2DE9EA73-ECA8-4B3B-A703-38C1702F41E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367472" y="45119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15" name="صورة 214">
                <a:extLst>
                  <a:ext uri="{FF2B5EF4-FFF2-40B4-BE49-F238E27FC236}">
                    <a16:creationId xmlns:a16="http://schemas.microsoft.com/office/drawing/2014/main" id="{63B16F84-8C47-4832-A01C-6BAC86BD8DD2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4945265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16" name="صورة 215">
                <a:extLst>
                  <a:ext uri="{FF2B5EF4-FFF2-40B4-BE49-F238E27FC236}">
                    <a16:creationId xmlns:a16="http://schemas.microsoft.com/office/drawing/2014/main" id="{F03542B1-B7F6-4EC8-9E52-514B974147E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046039" y="4403660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17" name="صورة 216">
                <a:extLst>
                  <a:ext uri="{FF2B5EF4-FFF2-40B4-BE49-F238E27FC236}">
                    <a16:creationId xmlns:a16="http://schemas.microsoft.com/office/drawing/2014/main" id="{736E8041-F2D6-4462-A7C9-12D44123C009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707997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18" name="صورة 217">
                <a:extLst>
                  <a:ext uri="{FF2B5EF4-FFF2-40B4-BE49-F238E27FC236}">
                    <a16:creationId xmlns:a16="http://schemas.microsoft.com/office/drawing/2014/main" id="{F58073EE-EE1E-424C-B466-FA36C1AD17E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062672" y="42071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19" name="صورة 218">
                <a:extLst>
                  <a:ext uri="{FF2B5EF4-FFF2-40B4-BE49-F238E27FC236}">
                    <a16:creationId xmlns:a16="http://schemas.microsoft.com/office/drawing/2014/main" id="{D0E61B49-23A7-458E-AD26-B397E3B7A7C0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097665" y="43595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20" name="صورة 219">
                <a:extLst>
                  <a:ext uri="{FF2B5EF4-FFF2-40B4-BE49-F238E27FC236}">
                    <a16:creationId xmlns:a16="http://schemas.microsoft.com/office/drawing/2014/main" id="{6D918C59-307D-48B9-A50A-9DECEF4A1AE5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250065" y="45119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21" name="صورة 220">
                <a:extLst>
                  <a:ext uri="{FF2B5EF4-FFF2-40B4-BE49-F238E27FC236}">
                    <a16:creationId xmlns:a16="http://schemas.microsoft.com/office/drawing/2014/main" id="{16725605-BF4A-4826-A0F2-91A8225A344C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402465" y="46643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22" name="صورة 221">
                <a:extLst>
                  <a:ext uri="{FF2B5EF4-FFF2-40B4-BE49-F238E27FC236}">
                    <a16:creationId xmlns:a16="http://schemas.microsoft.com/office/drawing/2014/main" id="{517DDBA6-C162-46D6-B2AE-6A7CABD06D5D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011467" y="4621724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23" name="صورة 222">
                <a:extLst>
                  <a:ext uri="{FF2B5EF4-FFF2-40B4-BE49-F238E27FC236}">
                    <a16:creationId xmlns:a16="http://schemas.microsoft.com/office/drawing/2014/main" id="{8F1636E4-9D83-4223-822E-E51B968CDE9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637987" y="45119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24" name="صورة 223">
                <a:extLst>
                  <a:ext uri="{FF2B5EF4-FFF2-40B4-BE49-F238E27FC236}">
                    <a16:creationId xmlns:a16="http://schemas.microsoft.com/office/drawing/2014/main" id="{295AE2A1-0448-4106-A1E6-179FAD138A26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5790387" y="46643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25" name="صورة 224">
                <a:extLst>
                  <a:ext uri="{FF2B5EF4-FFF2-40B4-BE49-F238E27FC236}">
                    <a16:creationId xmlns:a16="http://schemas.microsoft.com/office/drawing/2014/main" id="{EB35380E-4097-409D-BFB4-0113EEFDD15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238455" y="4054738"/>
                <a:ext cx="234085" cy="51761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26" name="صورة 225">
                <a:extLst>
                  <a:ext uri="{FF2B5EF4-FFF2-40B4-BE49-F238E27FC236}">
                    <a16:creationId xmlns:a16="http://schemas.microsoft.com/office/drawing/2014/main" id="{6B64759D-4223-4F19-96EE-3FFE4FE67D25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012797" y="45119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27" name="صورة 226">
                <a:extLst>
                  <a:ext uri="{FF2B5EF4-FFF2-40B4-BE49-F238E27FC236}">
                    <a16:creationId xmlns:a16="http://schemas.microsoft.com/office/drawing/2014/main" id="{903328FA-2204-4178-981D-D50599F544E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165197" y="46643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28" name="صورة 227">
                <a:extLst>
                  <a:ext uri="{FF2B5EF4-FFF2-40B4-BE49-F238E27FC236}">
                    <a16:creationId xmlns:a16="http://schemas.microsoft.com/office/drawing/2014/main" id="{6E4B2936-4A3C-407B-B8D8-B6E2E0641D71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215072" y="43595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29" name="صورة 228">
                <a:extLst>
                  <a:ext uri="{FF2B5EF4-FFF2-40B4-BE49-F238E27FC236}">
                    <a16:creationId xmlns:a16="http://schemas.microsoft.com/office/drawing/2014/main" id="{C9DFEB4E-3325-4A9B-AD86-ABD519D382E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543518" y="4305244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pic>
            <p:nvPicPr>
              <p:cNvPr id="230" name="صورة 229">
                <a:extLst>
                  <a:ext uri="{FF2B5EF4-FFF2-40B4-BE49-F238E27FC236}">
                    <a16:creationId xmlns:a16="http://schemas.microsoft.com/office/drawing/2014/main" id="{C5F8C3C5-2FFC-4FDE-BFD4-517BA3990DD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92" t="23431" r="40119" b="17268"/>
              <a:stretch/>
            </p:blipFill>
            <p:spPr>
              <a:xfrm>
                <a:off x="6519872" y="4664337"/>
                <a:ext cx="370092" cy="4256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</p:grpSp>
        <p:sp>
          <p:nvSpPr>
            <p:cNvPr id="231" name="مستطيل 230">
              <a:extLst>
                <a:ext uri="{FF2B5EF4-FFF2-40B4-BE49-F238E27FC236}">
                  <a16:creationId xmlns:a16="http://schemas.microsoft.com/office/drawing/2014/main" id="{3E031399-243A-48E5-A80F-5D9E9F81EEF1}"/>
                </a:ext>
              </a:extLst>
            </p:cNvPr>
            <p:cNvSpPr/>
            <p:nvPr/>
          </p:nvSpPr>
          <p:spPr>
            <a:xfrm>
              <a:off x="8394538" y="3792950"/>
              <a:ext cx="2736700" cy="812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1 </a:t>
              </a:r>
              <a:r>
                <a:rPr lang="ar-SA" sz="3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cs typeface="+mj-cs"/>
                </a:rPr>
                <a:t>طن </a:t>
              </a:r>
            </a:p>
          </p:txBody>
        </p:sp>
        <p:sp>
          <p:nvSpPr>
            <p:cNvPr id="234" name="مستطيل 233">
              <a:extLst>
                <a:ext uri="{FF2B5EF4-FFF2-40B4-BE49-F238E27FC236}">
                  <a16:creationId xmlns:a16="http://schemas.microsoft.com/office/drawing/2014/main" id="{E7E5B0EC-7F56-4A32-9F3E-A8D73990F4E1}"/>
                </a:ext>
              </a:extLst>
            </p:cNvPr>
            <p:cNvSpPr/>
            <p:nvPr/>
          </p:nvSpPr>
          <p:spPr>
            <a:xfrm>
              <a:off x="4683728" y="3740059"/>
              <a:ext cx="2736700" cy="812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ysClr val="windowText" lastClr="000000"/>
                  </a:solidFill>
                  <a:cs typeface="+mj-cs"/>
                </a:rPr>
                <a:t>2000 </a:t>
              </a:r>
              <a:r>
                <a:rPr lang="ar-SA" sz="3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cs typeface="+mj-cs"/>
                </a:rPr>
                <a:t>رطل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24616B0-24A7-4917-A378-934FD39644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646" y="3558833"/>
            <a:ext cx="1063264" cy="14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7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ECCF99-F19F-466F-AC98-42EED40963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54"/>
          <a:stretch/>
        </p:blipFill>
        <p:spPr>
          <a:xfrm>
            <a:off x="7884160" y="877122"/>
            <a:ext cx="3857331" cy="518160"/>
          </a:xfrm>
          <a:custGeom>
            <a:avLst/>
            <a:gdLst>
              <a:gd name="connsiteX0" fmla="*/ 0 w 3857331"/>
              <a:gd name="connsiteY0" fmla="*/ 0 h 518160"/>
              <a:gd name="connsiteX1" fmla="*/ 551047 w 3857331"/>
              <a:gd name="connsiteY1" fmla="*/ 0 h 518160"/>
              <a:gd name="connsiteX2" fmla="*/ 1179241 w 3857331"/>
              <a:gd name="connsiteY2" fmla="*/ 0 h 518160"/>
              <a:gd name="connsiteX3" fmla="*/ 1653142 w 3857331"/>
              <a:gd name="connsiteY3" fmla="*/ 0 h 518160"/>
              <a:gd name="connsiteX4" fmla="*/ 2281336 w 3857331"/>
              <a:gd name="connsiteY4" fmla="*/ 0 h 518160"/>
              <a:gd name="connsiteX5" fmla="*/ 2870956 w 3857331"/>
              <a:gd name="connsiteY5" fmla="*/ 0 h 518160"/>
              <a:gd name="connsiteX6" fmla="*/ 3383430 w 3857331"/>
              <a:gd name="connsiteY6" fmla="*/ 0 h 518160"/>
              <a:gd name="connsiteX7" fmla="*/ 3857331 w 3857331"/>
              <a:gd name="connsiteY7" fmla="*/ 0 h 518160"/>
              <a:gd name="connsiteX8" fmla="*/ 3857331 w 3857331"/>
              <a:gd name="connsiteY8" fmla="*/ 518160 h 518160"/>
              <a:gd name="connsiteX9" fmla="*/ 3306284 w 3857331"/>
              <a:gd name="connsiteY9" fmla="*/ 518160 h 518160"/>
              <a:gd name="connsiteX10" fmla="*/ 2870956 w 3857331"/>
              <a:gd name="connsiteY10" fmla="*/ 518160 h 518160"/>
              <a:gd name="connsiteX11" fmla="*/ 2281336 w 3857331"/>
              <a:gd name="connsiteY11" fmla="*/ 518160 h 518160"/>
              <a:gd name="connsiteX12" fmla="*/ 1846008 w 3857331"/>
              <a:gd name="connsiteY12" fmla="*/ 518160 h 518160"/>
              <a:gd name="connsiteX13" fmla="*/ 1294961 w 3857331"/>
              <a:gd name="connsiteY13" fmla="*/ 518160 h 518160"/>
              <a:gd name="connsiteX14" fmla="*/ 821060 w 3857331"/>
              <a:gd name="connsiteY14" fmla="*/ 518160 h 518160"/>
              <a:gd name="connsiteX15" fmla="*/ 0 w 3857331"/>
              <a:gd name="connsiteY15" fmla="*/ 518160 h 518160"/>
              <a:gd name="connsiteX16" fmla="*/ 0 w 3857331"/>
              <a:gd name="connsiteY16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7331" h="518160" fill="none" extrusionOk="0">
                <a:moveTo>
                  <a:pt x="0" y="0"/>
                </a:moveTo>
                <a:cubicBezTo>
                  <a:pt x="179889" y="-38776"/>
                  <a:pt x="372200" y="25063"/>
                  <a:pt x="551047" y="0"/>
                </a:cubicBezTo>
                <a:cubicBezTo>
                  <a:pt x="729894" y="-25063"/>
                  <a:pt x="1034417" y="14622"/>
                  <a:pt x="1179241" y="0"/>
                </a:cubicBezTo>
                <a:cubicBezTo>
                  <a:pt x="1324065" y="-14622"/>
                  <a:pt x="1505177" y="1816"/>
                  <a:pt x="1653142" y="0"/>
                </a:cubicBezTo>
                <a:cubicBezTo>
                  <a:pt x="1801107" y="-1816"/>
                  <a:pt x="1984909" y="70472"/>
                  <a:pt x="2281336" y="0"/>
                </a:cubicBezTo>
                <a:cubicBezTo>
                  <a:pt x="2577763" y="-70472"/>
                  <a:pt x="2676641" y="18493"/>
                  <a:pt x="2870956" y="0"/>
                </a:cubicBezTo>
                <a:cubicBezTo>
                  <a:pt x="3065271" y="-18493"/>
                  <a:pt x="3257587" y="28519"/>
                  <a:pt x="3383430" y="0"/>
                </a:cubicBezTo>
                <a:cubicBezTo>
                  <a:pt x="3509273" y="-28519"/>
                  <a:pt x="3621928" y="36211"/>
                  <a:pt x="3857331" y="0"/>
                </a:cubicBezTo>
                <a:cubicBezTo>
                  <a:pt x="3912087" y="136109"/>
                  <a:pt x="3822927" y="367547"/>
                  <a:pt x="3857331" y="518160"/>
                </a:cubicBezTo>
                <a:cubicBezTo>
                  <a:pt x="3650313" y="562884"/>
                  <a:pt x="3472450" y="493483"/>
                  <a:pt x="3306284" y="518160"/>
                </a:cubicBezTo>
                <a:cubicBezTo>
                  <a:pt x="3140118" y="542837"/>
                  <a:pt x="2982917" y="511410"/>
                  <a:pt x="2870956" y="518160"/>
                </a:cubicBezTo>
                <a:cubicBezTo>
                  <a:pt x="2758995" y="524910"/>
                  <a:pt x="2459185" y="498666"/>
                  <a:pt x="2281336" y="518160"/>
                </a:cubicBezTo>
                <a:cubicBezTo>
                  <a:pt x="2103487" y="537654"/>
                  <a:pt x="1970630" y="489050"/>
                  <a:pt x="1846008" y="518160"/>
                </a:cubicBezTo>
                <a:cubicBezTo>
                  <a:pt x="1721386" y="547270"/>
                  <a:pt x="1532062" y="456110"/>
                  <a:pt x="1294961" y="518160"/>
                </a:cubicBezTo>
                <a:cubicBezTo>
                  <a:pt x="1057860" y="580210"/>
                  <a:pt x="968644" y="496092"/>
                  <a:pt x="821060" y="518160"/>
                </a:cubicBezTo>
                <a:cubicBezTo>
                  <a:pt x="673476" y="540228"/>
                  <a:pt x="402231" y="454129"/>
                  <a:pt x="0" y="518160"/>
                </a:cubicBezTo>
                <a:cubicBezTo>
                  <a:pt x="-46126" y="287541"/>
                  <a:pt x="56703" y="141817"/>
                  <a:pt x="0" y="0"/>
                </a:cubicBezTo>
                <a:close/>
              </a:path>
              <a:path w="3857331" h="518160" stroke="0" extrusionOk="0">
                <a:moveTo>
                  <a:pt x="0" y="0"/>
                </a:moveTo>
                <a:cubicBezTo>
                  <a:pt x="212548" y="-47676"/>
                  <a:pt x="435460" y="57155"/>
                  <a:pt x="589621" y="0"/>
                </a:cubicBezTo>
                <a:cubicBezTo>
                  <a:pt x="743782" y="-57155"/>
                  <a:pt x="1018495" y="3897"/>
                  <a:pt x="1140668" y="0"/>
                </a:cubicBezTo>
                <a:cubicBezTo>
                  <a:pt x="1262841" y="-3897"/>
                  <a:pt x="1555953" y="52377"/>
                  <a:pt x="1691715" y="0"/>
                </a:cubicBezTo>
                <a:cubicBezTo>
                  <a:pt x="1827477" y="-52377"/>
                  <a:pt x="2096559" y="10273"/>
                  <a:pt x="2242762" y="0"/>
                </a:cubicBezTo>
                <a:cubicBezTo>
                  <a:pt x="2388965" y="-10273"/>
                  <a:pt x="2687916" y="13656"/>
                  <a:pt x="2832383" y="0"/>
                </a:cubicBezTo>
                <a:cubicBezTo>
                  <a:pt x="2976850" y="-13656"/>
                  <a:pt x="3631577" y="114635"/>
                  <a:pt x="3857331" y="0"/>
                </a:cubicBezTo>
                <a:cubicBezTo>
                  <a:pt x="3912924" y="143846"/>
                  <a:pt x="3803847" y="370953"/>
                  <a:pt x="3857331" y="518160"/>
                </a:cubicBezTo>
                <a:cubicBezTo>
                  <a:pt x="3722949" y="568662"/>
                  <a:pt x="3522928" y="474935"/>
                  <a:pt x="3229137" y="518160"/>
                </a:cubicBezTo>
                <a:cubicBezTo>
                  <a:pt x="2935346" y="561385"/>
                  <a:pt x="2856812" y="476621"/>
                  <a:pt x="2678090" y="518160"/>
                </a:cubicBezTo>
                <a:cubicBezTo>
                  <a:pt x="2499368" y="559699"/>
                  <a:pt x="2302126" y="451168"/>
                  <a:pt x="2088469" y="518160"/>
                </a:cubicBezTo>
                <a:cubicBezTo>
                  <a:pt x="1874812" y="585152"/>
                  <a:pt x="1747383" y="504864"/>
                  <a:pt x="1614569" y="518160"/>
                </a:cubicBezTo>
                <a:cubicBezTo>
                  <a:pt x="1481755" y="531456"/>
                  <a:pt x="1370582" y="495810"/>
                  <a:pt x="1179241" y="518160"/>
                </a:cubicBezTo>
                <a:cubicBezTo>
                  <a:pt x="987900" y="540510"/>
                  <a:pt x="802394" y="473978"/>
                  <a:pt x="666767" y="518160"/>
                </a:cubicBezTo>
                <a:cubicBezTo>
                  <a:pt x="531140" y="562342"/>
                  <a:pt x="216613" y="491342"/>
                  <a:pt x="0" y="518160"/>
                </a:cubicBezTo>
                <a:cubicBezTo>
                  <a:pt x="-30414" y="362911"/>
                  <a:pt x="47144" y="238981"/>
                  <a:pt x="0" y="0"/>
                </a:cubicBezTo>
                <a:close/>
              </a:path>
            </a:pathLst>
          </a:custGeom>
          <a:ln>
            <a:solidFill>
              <a:srgbClr val="B4C7E7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0656208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9A60F9C-B199-473E-B358-7620B3FD2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937" y="1652548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EBC0B5E-1587-477B-8367-C68464B2C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554" y="2101871"/>
            <a:ext cx="3724795" cy="16268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459EFE-6ADB-405B-8A99-559BBCAF2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2042" y="2697298"/>
            <a:ext cx="4086795" cy="110434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B69D942-5E2A-4AE8-9498-DE40E6E391C4}"/>
              </a:ext>
            </a:extLst>
          </p:cNvPr>
          <p:cNvSpPr/>
          <p:nvPr/>
        </p:nvSpPr>
        <p:spPr>
          <a:xfrm>
            <a:off x="152545" y="938082"/>
            <a:ext cx="2724736" cy="2085953"/>
          </a:xfrm>
          <a:custGeom>
            <a:avLst/>
            <a:gdLst>
              <a:gd name="connsiteX0" fmla="*/ 0 w 2724736"/>
              <a:gd name="connsiteY0" fmla="*/ 0 h 2085953"/>
              <a:gd name="connsiteX1" fmla="*/ 463205 w 2724736"/>
              <a:gd name="connsiteY1" fmla="*/ 0 h 2085953"/>
              <a:gd name="connsiteX2" fmla="*/ 1008152 w 2724736"/>
              <a:gd name="connsiteY2" fmla="*/ 0 h 2085953"/>
              <a:gd name="connsiteX3" fmla="*/ 1498605 w 2724736"/>
              <a:gd name="connsiteY3" fmla="*/ 0 h 2085953"/>
              <a:gd name="connsiteX4" fmla="*/ 2098047 w 2724736"/>
              <a:gd name="connsiteY4" fmla="*/ 0 h 2085953"/>
              <a:gd name="connsiteX5" fmla="*/ 2724736 w 2724736"/>
              <a:gd name="connsiteY5" fmla="*/ 0 h 2085953"/>
              <a:gd name="connsiteX6" fmla="*/ 2724736 w 2724736"/>
              <a:gd name="connsiteY6" fmla="*/ 542348 h 2085953"/>
              <a:gd name="connsiteX7" fmla="*/ 2724736 w 2724736"/>
              <a:gd name="connsiteY7" fmla="*/ 1001257 h 2085953"/>
              <a:gd name="connsiteX8" fmla="*/ 2724736 w 2724736"/>
              <a:gd name="connsiteY8" fmla="*/ 1460167 h 2085953"/>
              <a:gd name="connsiteX9" fmla="*/ 2724736 w 2724736"/>
              <a:gd name="connsiteY9" fmla="*/ 2085953 h 2085953"/>
              <a:gd name="connsiteX10" fmla="*/ 2125294 w 2724736"/>
              <a:gd name="connsiteY10" fmla="*/ 2085953 h 2085953"/>
              <a:gd name="connsiteX11" fmla="*/ 1662089 w 2724736"/>
              <a:gd name="connsiteY11" fmla="*/ 2085953 h 2085953"/>
              <a:gd name="connsiteX12" fmla="*/ 1144389 w 2724736"/>
              <a:gd name="connsiteY12" fmla="*/ 2085953 h 2085953"/>
              <a:gd name="connsiteX13" fmla="*/ 626689 w 2724736"/>
              <a:gd name="connsiteY13" fmla="*/ 2085953 h 2085953"/>
              <a:gd name="connsiteX14" fmla="*/ 0 w 2724736"/>
              <a:gd name="connsiteY14" fmla="*/ 2085953 h 2085953"/>
              <a:gd name="connsiteX15" fmla="*/ 0 w 2724736"/>
              <a:gd name="connsiteY15" fmla="*/ 1606184 h 2085953"/>
              <a:gd name="connsiteX16" fmla="*/ 0 w 2724736"/>
              <a:gd name="connsiteY16" fmla="*/ 1147274 h 2085953"/>
              <a:gd name="connsiteX17" fmla="*/ 0 w 2724736"/>
              <a:gd name="connsiteY17" fmla="*/ 646645 h 2085953"/>
              <a:gd name="connsiteX18" fmla="*/ 0 w 2724736"/>
              <a:gd name="connsiteY18" fmla="*/ 0 h 20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24736" h="2085953" fill="none" extrusionOk="0">
                <a:moveTo>
                  <a:pt x="0" y="0"/>
                </a:moveTo>
                <a:cubicBezTo>
                  <a:pt x="106496" y="-50931"/>
                  <a:pt x="366581" y="24625"/>
                  <a:pt x="463205" y="0"/>
                </a:cubicBezTo>
                <a:cubicBezTo>
                  <a:pt x="559830" y="-24625"/>
                  <a:pt x="850591" y="25715"/>
                  <a:pt x="1008152" y="0"/>
                </a:cubicBezTo>
                <a:cubicBezTo>
                  <a:pt x="1165713" y="-25715"/>
                  <a:pt x="1381212" y="44187"/>
                  <a:pt x="1498605" y="0"/>
                </a:cubicBezTo>
                <a:cubicBezTo>
                  <a:pt x="1615998" y="-44187"/>
                  <a:pt x="1814599" y="29372"/>
                  <a:pt x="2098047" y="0"/>
                </a:cubicBezTo>
                <a:cubicBezTo>
                  <a:pt x="2381495" y="-29372"/>
                  <a:pt x="2509230" y="53252"/>
                  <a:pt x="2724736" y="0"/>
                </a:cubicBezTo>
                <a:cubicBezTo>
                  <a:pt x="2781693" y="184790"/>
                  <a:pt x="2711628" y="331819"/>
                  <a:pt x="2724736" y="542348"/>
                </a:cubicBezTo>
                <a:cubicBezTo>
                  <a:pt x="2737844" y="752877"/>
                  <a:pt x="2711133" y="870458"/>
                  <a:pt x="2724736" y="1001257"/>
                </a:cubicBezTo>
                <a:cubicBezTo>
                  <a:pt x="2738339" y="1132056"/>
                  <a:pt x="2698914" y="1347339"/>
                  <a:pt x="2724736" y="1460167"/>
                </a:cubicBezTo>
                <a:cubicBezTo>
                  <a:pt x="2750558" y="1572995"/>
                  <a:pt x="2660699" y="1877884"/>
                  <a:pt x="2724736" y="2085953"/>
                </a:cubicBezTo>
                <a:cubicBezTo>
                  <a:pt x="2535444" y="2139829"/>
                  <a:pt x="2381876" y="2039483"/>
                  <a:pt x="2125294" y="2085953"/>
                </a:cubicBezTo>
                <a:cubicBezTo>
                  <a:pt x="1868712" y="2132423"/>
                  <a:pt x="1871339" y="2040017"/>
                  <a:pt x="1662089" y="2085953"/>
                </a:cubicBezTo>
                <a:cubicBezTo>
                  <a:pt x="1452839" y="2131889"/>
                  <a:pt x="1248876" y="2079299"/>
                  <a:pt x="1144389" y="2085953"/>
                </a:cubicBezTo>
                <a:cubicBezTo>
                  <a:pt x="1039902" y="2092607"/>
                  <a:pt x="846493" y="2028615"/>
                  <a:pt x="626689" y="2085953"/>
                </a:cubicBezTo>
                <a:cubicBezTo>
                  <a:pt x="406885" y="2143291"/>
                  <a:pt x="247341" y="2078602"/>
                  <a:pt x="0" y="2085953"/>
                </a:cubicBezTo>
                <a:cubicBezTo>
                  <a:pt x="-6879" y="1985527"/>
                  <a:pt x="16676" y="1826353"/>
                  <a:pt x="0" y="1606184"/>
                </a:cubicBezTo>
                <a:cubicBezTo>
                  <a:pt x="-16676" y="1386015"/>
                  <a:pt x="35751" y="1339470"/>
                  <a:pt x="0" y="1147274"/>
                </a:cubicBezTo>
                <a:cubicBezTo>
                  <a:pt x="-35751" y="955078"/>
                  <a:pt x="51866" y="848647"/>
                  <a:pt x="0" y="646645"/>
                </a:cubicBezTo>
                <a:cubicBezTo>
                  <a:pt x="-51866" y="444643"/>
                  <a:pt x="39187" y="192300"/>
                  <a:pt x="0" y="0"/>
                </a:cubicBezTo>
                <a:close/>
              </a:path>
              <a:path w="2724736" h="2085953" stroke="0" extrusionOk="0">
                <a:moveTo>
                  <a:pt x="0" y="0"/>
                </a:moveTo>
                <a:cubicBezTo>
                  <a:pt x="153916" y="-40047"/>
                  <a:pt x="314115" y="56114"/>
                  <a:pt x="490452" y="0"/>
                </a:cubicBezTo>
                <a:cubicBezTo>
                  <a:pt x="666789" y="-56114"/>
                  <a:pt x="797220" y="64107"/>
                  <a:pt x="1035400" y="0"/>
                </a:cubicBezTo>
                <a:cubicBezTo>
                  <a:pt x="1273580" y="-64107"/>
                  <a:pt x="1424393" y="24375"/>
                  <a:pt x="1525852" y="0"/>
                </a:cubicBezTo>
                <a:cubicBezTo>
                  <a:pt x="1627311" y="-24375"/>
                  <a:pt x="1904452" y="46734"/>
                  <a:pt x="2125294" y="0"/>
                </a:cubicBezTo>
                <a:cubicBezTo>
                  <a:pt x="2346136" y="-46734"/>
                  <a:pt x="2589401" y="27416"/>
                  <a:pt x="2724736" y="0"/>
                </a:cubicBezTo>
                <a:cubicBezTo>
                  <a:pt x="2739714" y="196941"/>
                  <a:pt x="2673724" y="299746"/>
                  <a:pt x="2724736" y="458910"/>
                </a:cubicBezTo>
                <a:cubicBezTo>
                  <a:pt x="2775748" y="618074"/>
                  <a:pt x="2691245" y="765725"/>
                  <a:pt x="2724736" y="938679"/>
                </a:cubicBezTo>
                <a:cubicBezTo>
                  <a:pt x="2758227" y="1111633"/>
                  <a:pt x="2698677" y="1319534"/>
                  <a:pt x="2724736" y="1418448"/>
                </a:cubicBezTo>
                <a:cubicBezTo>
                  <a:pt x="2750795" y="1517362"/>
                  <a:pt x="2645494" y="1907853"/>
                  <a:pt x="2724736" y="2085953"/>
                </a:cubicBezTo>
                <a:cubicBezTo>
                  <a:pt x="2496611" y="2092848"/>
                  <a:pt x="2376150" y="2049885"/>
                  <a:pt x="2261531" y="2085953"/>
                </a:cubicBezTo>
                <a:cubicBezTo>
                  <a:pt x="2146912" y="2122021"/>
                  <a:pt x="1932427" y="2063461"/>
                  <a:pt x="1798326" y="2085953"/>
                </a:cubicBezTo>
                <a:cubicBezTo>
                  <a:pt x="1664226" y="2108445"/>
                  <a:pt x="1364138" y="2077676"/>
                  <a:pt x="1253379" y="2085953"/>
                </a:cubicBezTo>
                <a:cubicBezTo>
                  <a:pt x="1142620" y="2094230"/>
                  <a:pt x="1006816" y="2027985"/>
                  <a:pt x="762926" y="2085953"/>
                </a:cubicBezTo>
                <a:cubicBezTo>
                  <a:pt x="519036" y="2143921"/>
                  <a:pt x="322155" y="2019739"/>
                  <a:pt x="0" y="2085953"/>
                </a:cubicBezTo>
                <a:cubicBezTo>
                  <a:pt x="-4759" y="1966649"/>
                  <a:pt x="51317" y="1802553"/>
                  <a:pt x="0" y="1564465"/>
                </a:cubicBezTo>
                <a:cubicBezTo>
                  <a:pt x="-51317" y="1326377"/>
                  <a:pt x="30906" y="1266206"/>
                  <a:pt x="0" y="1042977"/>
                </a:cubicBezTo>
                <a:cubicBezTo>
                  <a:pt x="-30906" y="819748"/>
                  <a:pt x="5075" y="694437"/>
                  <a:pt x="0" y="542348"/>
                </a:cubicBezTo>
                <a:cubicBezTo>
                  <a:pt x="-5075" y="390259"/>
                  <a:pt x="38009" y="2536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قدم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12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بوصةً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ياردة 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أقدام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ميل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5280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قدمًا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948C8BB-4A07-4A8D-A4FD-D106A82AFE39}"/>
              </a:ext>
            </a:extLst>
          </p:cNvPr>
          <p:cNvSpPr/>
          <p:nvPr/>
        </p:nvSpPr>
        <p:spPr>
          <a:xfrm>
            <a:off x="152545" y="3222155"/>
            <a:ext cx="2724736" cy="1483985"/>
          </a:xfrm>
          <a:custGeom>
            <a:avLst/>
            <a:gdLst>
              <a:gd name="connsiteX0" fmla="*/ 0 w 2724736"/>
              <a:gd name="connsiteY0" fmla="*/ 0 h 1483985"/>
              <a:gd name="connsiteX1" fmla="*/ 544947 w 2724736"/>
              <a:gd name="connsiteY1" fmla="*/ 0 h 1483985"/>
              <a:gd name="connsiteX2" fmla="*/ 1035400 w 2724736"/>
              <a:gd name="connsiteY2" fmla="*/ 0 h 1483985"/>
              <a:gd name="connsiteX3" fmla="*/ 1525852 w 2724736"/>
              <a:gd name="connsiteY3" fmla="*/ 0 h 1483985"/>
              <a:gd name="connsiteX4" fmla="*/ 2016305 w 2724736"/>
              <a:gd name="connsiteY4" fmla="*/ 0 h 1483985"/>
              <a:gd name="connsiteX5" fmla="*/ 2724736 w 2724736"/>
              <a:gd name="connsiteY5" fmla="*/ 0 h 1483985"/>
              <a:gd name="connsiteX6" fmla="*/ 2724736 w 2724736"/>
              <a:gd name="connsiteY6" fmla="*/ 509502 h 1483985"/>
              <a:gd name="connsiteX7" fmla="*/ 2724736 w 2724736"/>
              <a:gd name="connsiteY7" fmla="*/ 959644 h 1483985"/>
              <a:gd name="connsiteX8" fmla="*/ 2724736 w 2724736"/>
              <a:gd name="connsiteY8" fmla="*/ 1483985 h 1483985"/>
              <a:gd name="connsiteX9" fmla="*/ 2207036 w 2724736"/>
              <a:gd name="connsiteY9" fmla="*/ 1483985 h 1483985"/>
              <a:gd name="connsiteX10" fmla="*/ 1607594 w 2724736"/>
              <a:gd name="connsiteY10" fmla="*/ 1483985 h 1483985"/>
              <a:gd name="connsiteX11" fmla="*/ 1117142 w 2724736"/>
              <a:gd name="connsiteY11" fmla="*/ 1483985 h 1483985"/>
              <a:gd name="connsiteX12" fmla="*/ 517700 w 2724736"/>
              <a:gd name="connsiteY12" fmla="*/ 1483985 h 1483985"/>
              <a:gd name="connsiteX13" fmla="*/ 0 w 2724736"/>
              <a:gd name="connsiteY13" fmla="*/ 1483985 h 1483985"/>
              <a:gd name="connsiteX14" fmla="*/ 0 w 2724736"/>
              <a:gd name="connsiteY14" fmla="*/ 974483 h 1483985"/>
              <a:gd name="connsiteX15" fmla="*/ 0 w 2724736"/>
              <a:gd name="connsiteY15" fmla="*/ 479822 h 1483985"/>
              <a:gd name="connsiteX16" fmla="*/ 0 w 2724736"/>
              <a:gd name="connsiteY16" fmla="*/ 0 h 148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4736" h="1483985" fill="none" extrusionOk="0">
                <a:moveTo>
                  <a:pt x="0" y="0"/>
                </a:moveTo>
                <a:cubicBezTo>
                  <a:pt x="205510" y="-25338"/>
                  <a:pt x="390009" y="13606"/>
                  <a:pt x="544947" y="0"/>
                </a:cubicBezTo>
                <a:cubicBezTo>
                  <a:pt x="699885" y="-13606"/>
                  <a:pt x="816303" y="13189"/>
                  <a:pt x="1035400" y="0"/>
                </a:cubicBezTo>
                <a:cubicBezTo>
                  <a:pt x="1254497" y="-13189"/>
                  <a:pt x="1372028" y="579"/>
                  <a:pt x="1525852" y="0"/>
                </a:cubicBezTo>
                <a:cubicBezTo>
                  <a:pt x="1679676" y="-579"/>
                  <a:pt x="1839220" y="33994"/>
                  <a:pt x="2016305" y="0"/>
                </a:cubicBezTo>
                <a:cubicBezTo>
                  <a:pt x="2193390" y="-33994"/>
                  <a:pt x="2532004" y="10917"/>
                  <a:pt x="2724736" y="0"/>
                </a:cubicBezTo>
                <a:cubicBezTo>
                  <a:pt x="2736695" y="220063"/>
                  <a:pt x="2724593" y="265626"/>
                  <a:pt x="2724736" y="509502"/>
                </a:cubicBezTo>
                <a:cubicBezTo>
                  <a:pt x="2724879" y="753378"/>
                  <a:pt x="2693490" y="740871"/>
                  <a:pt x="2724736" y="959644"/>
                </a:cubicBezTo>
                <a:cubicBezTo>
                  <a:pt x="2755982" y="1178417"/>
                  <a:pt x="2701335" y="1360458"/>
                  <a:pt x="2724736" y="1483985"/>
                </a:cubicBezTo>
                <a:cubicBezTo>
                  <a:pt x="2520104" y="1485342"/>
                  <a:pt x="2392000" y="1470264"/>
                  <a:pt x="2207036" y="1483985"/>
                </a:cubicBezTo>
                <a:cubicBezTo>
                  <a:pt x="2022072" y="1497706"/>
                  <a:pt x="1842832" y="1469857"/>
                  <a:pt x="1607594" y="1483985"/>
                </a:cubicBezTo>
                <a:cubicBezTo>
                  <a:pt x="1372356" y="1498113"/>
                  <a:pt x="1311751" y="1469930"/>
                  <a:pt x="1117142" y="1483985"/>
                </a:cubicBezTo>
                <a:cubicBezTo>
                  <a:pt x="922533" y="1498040"/>
                  <a:pt x="659219" y="1483657"/>
                  <a:pt x="517700" y="1483985"/>
                </a:cubicBezTo>
                <a:cubicBezTo>
                  <a:pt x="376181" y="1484313"/>
                  <a:pt x="251694" y="1463767"/>
                  <a:pt x="0" y="1483985"/>
                </a:cubicBezTo>
                <a:cubicBezTo>
                  <a:pt x="-60450" y="1378697"/>
                  <a:pt x="21775" y="1094086"/>
                  <a:pt x="0" y="974483"/>
                </a:cubicBezTo>
                <a:cubicBezTo>
                  <a:pt x="-21775" y="854880"/>
                  <a:pt x="50842" y="587049"/>
                  <a:pt x="0" y="479822"/>
                </a:cubicBezTo>
                <a:cubicBezTo>
                  <a:pt x="-50842" y="372595"/>
                  <a:pt x="51228" y="148295"/>
                  <a:pt x="0" y="0"/>
                </a:cubicBezTo>
                <a:close/>
              </a:path>
              <a:path w="2724736" h="1483985" stroke="0" extrusionOk="0">
                <a:moveTo>
                  <a:pt x="0" y="0"/>
                </a:moveTo>
                <a:cubicBezTo>
                  <a:pt x="271080" y="-40607"/>
                  <a:pt x="292113" y="31900"/>
                  <a:pt x="572195" y="0"/>
                </a:cubicBezTo>
                <a:cubicBezTo>
                  <a:pt x="852277" y="-31900"/>
                  <a:pt x="880449" y="26658"/>
                  <a:pt x="1089894" y="0"/>
                </a:cubicBezTo>
                <a:cubicBezTo>
                  <a:pt x="1299339" y="-26658"/>
                  <a:pt x="1513594" y="3930"/>
                  <a:pt x="1689336" y="0"/>
                </a:cubicBezTo>
                <a:cubicBezTo>
                  <a:pt x="1865078" y="-3930"/>
                  <a:pt x="2065040" y="53692"/>
                  <a:pt x="2179789" y="0"/>
                </a:cubicBezTo>
                <a:cubicBezTo>
                  <a:pt x="2294538" y="-53692"/>
                  <a:pt x="2547128" y="30935"/>
                  <a:pt x="2724736" y="0"/>
                </a:cubicBezTo>
                <a:cubicBezTo>
                  <a:pt x="2755932" y="221655"/>
                  <a:pt x="2721949" y="278319"/>
                  <a:pt x="2724736" y="494662"/>
                </a:cubicBezTo>
                <a:cubicBezTo>
                  <a:pt x="2727523" y="711005"/>
                  <a:pt x="2691764" y="742046"/>
                  <a:pt x="2724736" y="959644"/>
                </a:cubicBezTo>
                <a:cubicBezTo>
                  <a:pt x="2757708" y="1177242"/>
                  <a:pt x="2701423" y="1244572"/>
                  <a:pt x="2724736" y="1483985"/>
                </a:cubicBezTo>
                <a:cubicBezTo>
                  <a:pt x="2585853" y="1521793"/>
                  <a:pt x="2396239" y="1438325"/>
                  <a:pt x="2179789" y="1483985"/>
                </a:cubicBezTo>
                <a:cubicBezTo>
                  <a:pt x="1963339" y="1529645"/>
                  <a:pt x="1867248" y="1455093"/>
                  <a:pt x="1716584" y="1483985"/>
                </a:cubicBezTo>
                <a:cubicBezTo>
                  <a:pt x="1565920" y="1512877"/>
                  <a:pt x="1473891" y="1432154"/>
                  <a:pt x="1253379" y="1483985"/>
                </a:cubicBezTo>
                <a:cubicBezTo>
                  <a:pt x="1032868" y="1535816"/>
                  <a:pt x="841247" y="1422082"/>
                  <a:pt x="735679" y="1483985"/>
                </a:cubicBezTo>
                <a:cubicBezTo>
                  <a:pt x="630111" y="1545888"/>
                  <a:pt x="360778" y="1440800"/>
                  <a:pt x="0" y="1483985"/>
                </a:cubicBezTo>
                <a:cubicBezTo>
                  <a:pt x="-39521" y="1284916"/>
                  <a:pt x="39381" y="1103332"/>
                  <a:pt x="0" y="959644"/>
                </a:cubicBezTo>
                <a:cubicBezTo>
                  <a:pt x="-39381" y="815956"/>
                  <a:pt x="33595" y="722628"/>
                  <a:pt x="0" y="494662"/>
                </a:cubicBezTo>
                <a:cubicBezTo>
                  <a:pt x="-33595" y="266696"/>
                  <a:pt x="25525" y="24642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959189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رطل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16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أوقية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طن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2000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رطل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ٍ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24F11CC-0053-48D0-B028-4B3A6C5A6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966714" y="4435309"/>
            <a:ext cx="1077673" cy="11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9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ECCF99-F19F-466F-AC98-42EED40963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54"/>
          <a:stretch/>
        </p:blipFill>
        <p:spPr>
          <a:xfrm>
            <a:off x="7884160" y="877122"/>
            <a:ext cx="3857331" cy="518160"/>
          </a:xfrm>
          <a:custGeom>
            <a:avLst/>
            <a:gdLst>
              <a:gd name="connsiteX0" fmla="*/ 0 w 3857331"/>
              <a:gd name="connsiteY0" fmla="*/ 0 h 518160"/>
              <a:gd name="connsiteX1" fmla="*/ 551047 w 3857331"/>
              <a:gd name="connsiteY1" fmla="*/ 0 h 518160"/>
              <a:gd name="connsiteX2" fmla="*/ 1179241 w 3857331"/>
              <a:gd name="connsiteY2" fmla="*/ 0 h 518160"/>
              <a:gd name="connsiteX3" fmla="*/ 1653142 w 3857331"/>
              <a:gd name="connsiteY3" fmla="*/ 0 h 518160"/>
              <a:gd name="connsiteX4" fmla="*/ 2281336 w 3857331"/>
              <a:gd name="connsiteY4" fmla="*/ 0 h 518160"/>
              <a:gd name="connsiteX5" fmla="*/ 2870956 w 3857331"/>
              <a:gd name="connsiteY5" fmla="*/ 0 h 518160"/>
              <a:gd name="connsiteX6" fmla="*/ 3383430 w 3857331"/>
              <a:gd name="connsiteY6" fmla="*/ 0 h 518160"/>
              <a:gd name="connsiteX7" fmla="*/ 3857331 w 3857331"/>
              <a:gd name="connsiteY7" fmla="*/ 0 h 518160"/>
              <a:gd name="connsiteX8" fmla="*/ 3857331 w 3857331"/>
              <a:gd name="connsiteY8" fmla="*/ 518160 h 518160"/>
              <a:gd name="connsiteX9" fmla="*/ 3306284 w 3857331"/>
              <a:gd name="connsiteY9" fmla="*/ 518160 h 518160"/>
              <a:gd name="connsiteX10" fmla="*/ 2870956 w 3857331"/>
              <a:gd name="connsiteY10" fmla="*/ 518160 h 518160"/>
              <a:gd name="connsiteX11" fmla="*/ 2281336 w 3857331"/>
              <a:gd name="connsiteY11" fmla="*/ 518160 h 518160"/>
              <a:gd name="connsiteX12" fmla="*/ 1846008 w 3857331"/>
              <a:gd name="connsiteY12" fmla="*/ 518160 h 518160"/>
              <a:gd name="connsiteX13" fmla="*/ 1294961 w 3857331"/>
              <a:gd name="connsiteY13" fmla="*/ 518160 h 518160"/>
              <a:gd name="connsiteX14" fmla="*/ 821060 w 3857331"/>
              <a:gd name="connsiteY14" fmla="*/ 518160 h 518160"/>
              <a:gd name="connsiteX15" fmla="*/ 0 w 3857331"/>
              <a:gd name="connsiteY15" fmla="*/ 518160 h 518160"/>
              <a:gd name="connsiteX16" fmla="*/ 0 w 3857331"/>
              <a:gd name="connsiteY16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7331" h="518160" fill="none" extrusionOk="0">
                <a:moveTo>
                  <a:pt x="0" y="0"/>
                </a:moveTo>
                <a:cubicBezTo>
                  <a:pt x="179889" y="-38776"/>
                  <a:pt x="372200" y="25063"/>
                  <a:pt x="551047" y="0"/>
                </a:cubicBezTo>
                <a:cubicBezTo>
                  <a:pt x="729894" y="-25063"/>
                  <a:pt x="1034417" y="14622"/>
                  <a:pt x="1179241" y="0"/>
                </a:cubicBezTo>
                <a:cubicBezTo>
                  <a:pt x="1324065" y="-14622"/>
                  <a:pt x="1505177" y="1816"/>
                  <a:pt x="1653142" y="0"/>
                </a:cubicBezTo>
                <a:cubicBezTo>
                  <a:pt x="1801107" y="-1816"/>
                  <a:pt x="1984909" y="70472"/>
                  <a:pt x="2281336" y="0"/>
                </a:cubicBezTo>
                <a:cubicBezTo>
                  <a:pt x="2577763" y="-70472"/>
                  <a:pt x="2676641" y="18493"/>
                  <a:pt x="2870956" y="0"/>
                </a:cubicBezTo>
                <a:cubicBezTo>
                  <a:pt x="3065271" y="-18493"/>
                  <a:pt x="3257587" y="28519"/>
                  <a:pt x="3383430" y="0"/>
                </a:cubicBezTo>
                <a:cubicBezTo>
                  <a:pt x="3509273" y="-28519"/>
                  <a:pt x="3621928" y="36211"/>
                  <a:pt x="3857331" y="0"/>
                </a:cubicBezTo>
                <a:cubicBezTo>
                  <a:pt x="3912087" y="136109"/>
                  <a:pt x="3822927" y="367547"/>
                  <a:pt x="3857331" y="518160"/>
                </a:cubicBezTo>
                <a:cubicBezTo>
                  <a:pt x="3650313" y="562884"/>
                  <a:pt x="3472450" y="493483"/>
                  <a:pt x="3306284" y="518160"/>
                </a:cubicBezTo>
                <a:cubicBezTo>
                  <a:pt x="3140118" y="542837"/>
                  <a:pt x="2982917" y="511410"/>
                  <a:pt x="2870956" y="518160"/>
                </a:cubicBezTo>
                <a:cubicBezTo>
                  <a:pt x="2758995" y="524910"/>
                  <a:pt x="2459185" y="498666"/>
                  <a:pt x="2281336" y="518160"/>
                </a:cubicBezTo>
                <a:cubicBezTo>
                  <a:pt x="2103487" y="537654"/>
                  <a:pt x="1970630" y="489050"/>
                  <a:pt x="1846008" y="518160"/>
                </a:cubicBezTo>
                <a:cubicBezTo>
                  <a:pt x="1721386" y="547270"/>
                  <a:pt x="1532062" y="456110"/>
                  <a:pt x="1294961" y="518160"/>
                </a:cubicBezTo>
                <a:cubicBezTo>
                  <a:pt x="1057860" y="580210"/>
                  <a:pt x="968644" y="496092"/>
                  <a:pt x="821060" y="518160"/>
                </a:cubicBezTo>
                <a:cubicBezTo>
                  <a:pt x="673476" y="540228"/>
                  <a:pt x="402231" y="454129"/>
                  <a:pt x="0" y="518160"/>
                </a:cubicBezTo>
                <a:cubicBezTo>
                  <a:pt x="-46126" y="287541"/>
                  <a:pt x="56703" y="141817"/>
                  <a:pt x="0" y="0"/>
                </a:cubicBezTo>
                <a:close/>
              </a:path>
              <a:path w="3857331" h="518160" stroke="0" extrusionOk="0">
                <a:moveTo>
                  <a:pt x="0" y="0"/>
                </a:moveTo>
                <a:cubicBezTo>
                  <a:pt x="212548" y="-47676"/>
                  <a:pt x="435460" y="57155"/>
                  <a:pt x="589621" y="0"/>
                </a:cubicBezTo>
                <a:cubicBezTo>
                  <a:pt x="743782" y="-57155"/>
                  <a:pt x="1018495" y="3897"/>
                  <a:pt x="1140668" y="0"/>
                </a:cubicBezTo>
                <a:cubicBezTo>
                  <a:pt x="1262841" y="-3897"/>
                  <a:pt x="1555953" y="52377"/>
                  <a:pt x="1691715" y="0"/>
                </a:cubicBezTo>
                <a:cubicBezTo>
                  <a:pt x="1827477" y="-52377"/>
                  <a:pt x="2096559" y="10273"/>
                  <a:pt x="2242762" y="0"/>
                </a:cubicBezTo>
                <a:cubicBezTo>
                  <a:pt x="2388965" y="-10273"/>
                  <a:pt x="2687916" y="13656"/>
                  <a:pt x="2832383" y="0"/>
                </a:cubicBezTo>
                <a:cubicBezTo>
                  <a:pt x="2976850" y="-13656"/>
                  <a:pt x="3631577" y="114635"/>
                  <a:pt x="3857331" y="0"/>
                </a:cubicBezTo>
                <a:cubicBezTo>
                  <a:pt x="3912924" y="143846"/>
                  <a:pt x="3803847" y="370953"/>
                  <a:pt x="3857331" y="518160"/>
                </a:cubicBezTo>
                <a:cubicBezTo>
                  <a:pt x="3722949" y="568662"/>
                  <a:pt x="3522928" y="474935"/>
                  <a:pt x="3229137" y="518160"/>
                </a:cubicBezTo>
                <a:cubicBezTo>
                  <a:pt x="2935346" y="561385"/>
                  <a:pt x="2856812" y="476621"/>
                  <a:pt x="2678090" y="518160"/>
                </a:cubicBezTo>
                <a:cubicBezTo>
                  <a:pt x="2499368" y="559699"/>
                  <a:pt x="2302126" y="451168"/>
                  <a:pt x="2088469" y="518160"/>
                </a:cubicBezTo>
                <a:cubicBezTo>
                  <a:pt x="1874812" y="585152"/>
                  <a:pt x="1747383" y="504864"/>
                  <a:pt x="1614569" y="518160"/>
                </a:cubicBezTo>
                <a:cubicBezTo>
                  <a:pt x="1481755" y="531456"/>
                  <a:pt x="1370582" y="495810"/>
                  <a:pt x="1179241" y="518160"/>
                </a:cubicBezTo>
                <a:cubicBezTo>
                  <a:pt x="987900" y="540510"/>
                  <a:pt x="802394" y="473978"/>
                  <a:pt x="666767" y="518160"/>
                </a:cubicBezTo>
                <a:cubicBezTo>
                  <a:pt x="531140" y="562342"/>
                  <a:pt x="216613" y="491342"/>
                  <a:pt x="0" y="518160"/>
                </a:cubicBezTo>
                <a:cubicBezTo>
                  <a:pt x="-30414" y="362911"/>
                  <a:pt x="47144" y="238981"/>
                  <a:pt x="0" y="0"/>
                </a:cubicBezTo>
                <a:close/>
              </a:path>
            </a:pathLst>
          </a:custGeom>
          <a:ln>
            <a:solidFill>
              <a:srgbClr val="B4C7E7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0656208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69354B-4F4A-4213-864E-AFA9078A4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716" y="1620086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C0850E9-16E7-47FE-BF54-5AA9C68B7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320" y="2192548"/>
            <a:ext cx="3593171" cy="164805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E2BB306-0E4A-40A4-9F9F-B9A7894AF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211" y="3016575"/>
            <a:ext cx="4706007" cy="1019317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3B2C6109-839A-4A14-B317-DB6415E8BA2E}"/>
              </a:ext>
            </a:extLst>
          </p:cNvPr>
          <p:cNvSpPr/>
          <p:nvPr/>
        </p:nvSpPr>
        <p:spPr>
          <a:xfrm>
            <a:off x="152545" y="930622"/>
            <a:ext cx="2724736" cy="2085953"/>
          </a:xfrm>
          <a:custGeom>
            <a:avLst/>
            <a:gdLst>
              <a:gd name="connsiteX0" fmla="*/ 0 w 2724736"/>
              <a:gd name="connsiteY0" fmla="*/ 0 h 2085953"/>
              <a:gd name="connsiteX1" fmla="*/ 463205 w 2724736"/>
              <a:gd name="connsiteY1" fmla="*/ 0 h 2085953"/>
              <a:gd name="connsiteX2" fmla="*/ 1008152 w 2724736"/>
              <a:gd name="connsiteY2" fmla="*/ 0 h 2085953"/>
              <a:gd name="connsiteX3" fmla="*/ 1498605 w 2724736"/>
              <a:gd name="connsiteY3" fmla="*/ 0 h 2085953"/>
              <a:gd name="connsiteX4" fmla="*/ 2098047 w 2724736"/>
              <a:gd name="connsiteY4" fmla="*/ 0 h 2085953"/>
              <a:gd name="connsiteX5" fmla="*/ 2724736 w 2724736"/>
              <a:gd name="connsiteY5" fmla="*/ 0 h 2085953"/>
              <a:gd name="connsiteX6" fmla="*/ 2724736 w 2724736"/>
              <a:gd name="connsiteY6" fmla="*/ 542348 h 2085953"/>
              <a:gd name="connsiteX7" fmla="*/ 2724736 w 2724736"/>
              <a:gd name="connsiteY7" fmla="*/ 1001257 h 2085953"/>
              <a:gd name="connsiteX8" fmla="*/ 2724736 w 2724736"/>
              <a:gd name="connsiteY8" fmla="*/ 1460167 h 2085953"/>
              <a:gd name="connsiteX9" fmla="*/ 2724736 w 2724736"/>
              <a:gd name="connsiteY9" fmla="*/ 2085953 h 2085953"/>
              <a:gd name="connsiteX10" fmla="*/ 2125294 w 2724736"/>
              <a:gd name="connsiteY10" fmla="*/ 2085953 h 2085953"/>
              <a:gd name="connsiteX11" fmla="*/ 1662089 w 2724736"/>
              <a:gd name="connsiteY11" fmla="*/ 2085953 h 2085953"/>
              <a:gd name="connsiteX12" fmla="*/ 1144389 w 2724736"/>
              <a:gd name="connsiteY12" fmla="*/ 2085953 h 2085953"/>
              <a:gd name="connsiteX13" fmla="*/ 626689 w 2724736"/>
              <a:gd name="connsiteY13" fmla="*/ 2085953 h 2085953"/>
              <a:gd name="connsiteX14" fmla="*/ 0 w 2724736"/>
              <a:gd name="connsiteY14" fmla="*/ 2085953 h 2085953"/>
              <a:gd name="connsiteX15" fmla="*/ 0 w 2724736"/>
              <a:gd name="connsiteY15" fmla="*/ 1606184 h 2085953"/>
              <a:gd name="connsiteX16" fmla="*/ 0 w 2724736"/>
              <a:gd name="connsiteY16" fmla="*/ 1147274 h 2085953"/>
              <a:gd name="connsiteX17" fmla="*/ 0 w 2724736"/>
              <a:gd name="connsiteY17" fmla="*/ 646645 h 2085953"/>
              <a:gd name="connsiteX18" fmla="*/ 0 w 2724736"/>
              <a:gd name="connsiteY18" fmla="*/ 0 h 20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24736" h="2085953" fill="none" extrusionOk="0">
                <a:moveTo>
                  <a:pt x="0" y="0"/>
                </a:moveTo>
                <a:cubicBezTo>
                  <a:pt x="106496" y="-50931"/>
                  <a:pt x="366581" y="24625"/>
                  <a:pt x="463205" y="0"/>
                </a:cubicBezTo>
                <a:cubicBezTo>
                  <a:pt x="559830" y="-24625"/>
                  <a:pt x="850591" y="25715"/>
                  <a:pt x="1008152" y="0"/>
                </a:cubicBezTo>
                <a:cubicBezTo>
                  <a:pt x="1165713" y="-25715"/>
                  <a:pt x="1381212" y="44187"/>
                  <a:pt x="1498605" y="0"/>
                </a:cubicBezTo>
                <a:cubicBezTo>
                  <a:pt x="1615998" y="-44187"/>
                  <a:pt x="1814599" y="29372"/>
                  <a:pt x="2098047" y="0"/>
                </a:cubicBezTo>
                <a:cubicBezTo>
                  <a:pt x="2381495" y="-29372"/>
                  <a:pt x="2509230" y="53252"/>
                  <a:pt x="2724736" y="0"/>
                </a:cubicBezTo>
                <a:cubicBezTo>
                  <a:pt x="2781693" y="184790"/>
                  <a:pt x="2711628" y="331819"/>
                  <a:pt x="2724736" y="542348"/>
                </a:cubicBezTo>
                <a:cubicBezTo>
                  <a:pt x="2737844" y="752877"/>
                  <a:pt x="2711133" y="870458"/>
                  <a:pt x="2724736" y="1001257"/>
                </a:cubicBezTo>
                <a:cubicBezTo>
                  <a:pt x="2738339" y="1132056"/>
                  <a:pt x="2698914" y="1347339"/>
                  <a:pt x="2724736" y="1460167"/>
                </a:cubicBezTo>
                <a:cubicBezTo>
                  <a:pt x="2750558" y="1572995"/>
                  <a:pt x="2660699" y="1877884"/>
                  <a:pt x="2724736" y="2085953"/>
                </a:cubicBezTo>
                <a:cubicBezTo>
                  <a:pt x="2535444" y="2139829"/>
                  <a:pt x="2381876" y="2039483"/>
                  <a:pt x="2125294" y="2085953"/>
                </a:cubicBezTo>
                <a:cubicBezTo>
                  <a:pt x="1868712" y="2132423"/>
                  <a:pt x="1871339" y="2040017"/>
                  <a:pt x="1662089" y="2085953"/>
                </a:cubicBezTo>
                <a:cubicBezTo>
                  <a:pt x="1452839" y="2131889"/>
                  <a:pt x="1248876" y="2079299"/>
                  <a:pt x="1144389" y="2085953"/>
                </a:cubicBezTo>
                <a:cubicBezTo>
                  <a:pt x="1039902" y="2092607"/>
                  <a:pt x="846493" y="2028615"/>
                  <a:pt x="626689" y="2085953"/>
                </a:cubicBezTo>
                <a:cubicBezTo>
                  <a:pt x="406885" y="2143291"/>
                  <a:pt x="247341" y="2078602"/>
                  <a:pt x="0" y="2085953"/>
                </a:cubicBezTo>
                <a:cubicBezTo>
                  <a:pt x="-6879" y="1985527"/>
                  <a:pt x="16676" y="1826353"/>
                  <a:pt x="0" y="1606184"/>
                </a:cubicBezTo>
                <a:cubicBezTo>
                  <a:pt x="-16676" y="1386015"/>
                  <a:pt x="35751" y="1339470"/>
                  <a:pt x="0" y="1147274"/>
                </a:cubicBezTo>
                <a:cubicBezTo>
                  <a:pt x="-35751" y="955078"/>
                  <a:pt x="51866" y="848647"/>
                  <a:pt x="0" y="646645"/>
                </a:cubicBezTo>
                <a:cubicBezTo>
                  <a:pt x="-51866" y="444643"/>
                  <a:pt x="39187" y="192300"/>
                  <a:pt x="0" y="0"/>
                </a:cubicBezTo>
                <a:close/>
              </a:path>
              <a:path w="2724736" h="2085953" stroke="0" extrusionOk="0">
                <a:moveTo>
                  <a:pt x="0" y="0"/>
                </a:moveTo>
                <a:cubicBezTo>
                  <a:pt x="153916" y="-40047"/>
                  <a:pt x="314115" y="56114"/>
                  <a:pt x="490452" y="0"/>
                </a:cubicBezTo>
                <a:cubicBezTo>
                  <a:pt x="666789" y="-56114"/>
                  <a:pt x="797220" y="64107"/>
                  <a:pt x="1035400" y="0"/>
                </a:cubicBezTo>
                <a:cubicBezTo>
                  <a:pt x="1273580" y="-64107"/>
                  <a:pt x="1424393" y="24375"/>
                  <a:pt x="1525852" y="0"/>
                </a:cubicBezTo>
                <a:cubicBezTo>
                  <a:pt x="1627311" y="-24375"/>
                  <a:pt x="1904452" y="46734"/>
                  <a:pt x="2125294" y="0"/>
                </a:cubicBezTo>
                <a:cubicBezTo>
                  <a:pt x="2346136" y="-46734"/>
                  <a:pt x="2589401" y="27416"/>
                  <a:pt x="2724736" y="0"/>
                </a:cubicBezTo>
                <a:cubicBezTo>
                  <a:pt x="2739714" y="196941"/>
                  <a:pt x="2673724" y="299746"/>
                  <a:pt x="2724736" y="458910"/>
                </a:cubicBezTo>
                <a:cubicBezTo>
                  <a:pt x="2775748" y="618074"/>
                  <a:pt x="2691245" y="765725"/>
                  <a:pt x="2724736" y="938679"/>
                </a:cubicBezTo>
                <a:cubicBezTo>
                  <a:pt x="2758227" y="1111633"/>
                  <a:pt x="2698677" y="1319534"/>
                  <a:pt x="2724736" y="1418448"/>
                </a:cubicBezTo>
                <a:cubicBezTo>
                  <a:pt x="2750795" y="1517362"/>
                  <a:pt x="2645494" y="1907853"/>
                  <a:pt x="2724736" y="2085953"/>
                </a:cubicBezTo>
                <a:cubicBezTo>
                  <a:pt x="2496611" y="2092848"/>
                  <a:pt x="2376150" y="2049885"/>
                  <a:pt x="2261531" y="2085953"/>
                </a:cubicBezTo>
                <a:cubicBezTo>
                  <a:pt x="2146912" y="2122021"/>
                  <a:pt x="1932427" y="2063461"/>
                  <a:pt x="1798326" y="2085953"/>
                </a:cubicBezTo>
                <a:cubicBezTo>
                  <a:pt x="1664226" y="2108445"/>
                  <a:pt x="1364138" y="2077676"/>
                  <a:pt x="1253379" y="2085953"/>
                </a:cubicBezTo>
                <a:cubicBezTo>
                  <a:pt x="1142620" y="2094230"/>
                  <a:pt x="1006816" y="2027985"/>
                  <a:pt x="762926" y="2085953"/>
                </a:cubicBezTo>
                <a:cubicBezTo>
                  <a:pt x="519036" y="2143921"/>
                  <a:pt x="322155" y="2019739"/>
                  <a:pt x="0" y="2085953"/>
                </a:cubicBezTo>
                <a:cubicBezTo>
                  <a:pt x="-4759" y="1966649"/>
                  <a:pt x="51317" y="1802553"/>
                  <a:pt x="0" y="1564465"/>
                </a:cubicBezTo>
                <a:cubicBezTo>
                  <a:pt x="-51317" y="1326377"/>
                  <a:pt x="30906" y="1266206"/>
                  <a:pt x="0" y="1042977"/>
                </a:cubicBezTo>
                <a:cubicBezTo>
                  <a:pt x="-30906" y="819748"/>
                  <a:pt x="5075" y="694437"/>
                  <a:pt x="0" y="542348"/>
                </a:cubicBezTo>
                <a:cubicBezTo>
                  <a:pt x="-5075" y="390259"/>
                  <a:pt x="38009" y="2536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قدم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12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بوصةً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ياردة 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أقدام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ميل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5280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قدمًا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7951F94-26D5-40BD-A3F5-1707F3DECF6B}"/>
              </a:ext>
            </a:extLst>
          </p:cNvPr>
          <p:cNvSpPr/>
          <p:nvPr/>
        </p:nvSpPr>
        <p:spPr>
          <a:xfrm>
            <a:off x="152545" y="3098610"/>
            <a:ext cx="2724736" cy="1483985"/>
          </a:xfrm>
          <a:custGeom>
            <a:avLst/>
            <a:gdLst>
              <a:gd name="connsiteX0" fmla="*/ 0 w 2724736"/>
              <a:gd name="connsiteY0" fmla="*/ 0 h 1483985"/>
              <a:gd name="connsiteX1" fmla="*/ 544947 w 2724736"/>
              <a:gd name="connsiteY1" fmla="*/ 0 h 1483985"/>
              <a:gd name="connsiteX2" fmla="*/ 1035400 w 2724736"/>
              <a:gd name="connsiteY2" fmla="*/ 0 h 1483985"/>
              <a:gd name="connsiteX3" fmla="*/ 1525852 w 2724736"/>
              <a:gd name="connsiteY3" fmla="*/ 0 h 1483985"/>
              <a:gd name="connsiteX4" fmla="*/ 2016305 w 2724736"/>
              <a:gd name="connsiteY4" fmla="*/ 0 h 1483985"/>
              <a:gd name="connsiteX5" fmla="*/ 2724736 w 2724736"/>
              <a:gd name="connsiteY5" fmla="*/ 0 h 1483985"/>
              <a:gd name="connsiteX6" fmla="*/ 2724736 w 2724736"/>
              <a:gd name="connsiteY6" fmla="*/ 509502 h 1483985"/>
              <a:gd name="connsiteX7" fmla="*/ 2724736 w 2724736"/>
              <a:gd name="connsiteY7" fmla="*/ 959644 h 1483985"/>
              <a:gd name="connsiteX8" fmla="*/ 2724736 w 2724736"/>
              <a:gd name="connsiteY8" fmla="*/ 1483985 h 1483985"/>
              <a:gd name="connsiteX9" fmla="*/ 2207036 w 2724736"/>
              <a:gd name="connsiteY9" fmla="*/ 1483985 h 1483985"/>
              <a:gd name="connsiteX10" fmla="*/ 1607594 w 2724736"/>
              <a:gd name="connsiteY10" fmla="*/ 1483985 h 1483985"/>
              <a:gd name="connsiteX11" fmla="*/ 1117142 w 2724736"/>
              <a:gd name="connsiteY11" fmla="*/ 1483985 h 1483985"/>
              <a:gd name="connsiteX12" fmla="*/ 517700 w 2724736"/>
              <a:gd name="connsiteY12" fmla="*/ 1483985 h 1483985"/>
              <a:gd name="connsiteX13" fmla="*/ 0 w 2724736"/>
              <a:gd name="connsiteY13" fmla="*/ 1483985 h 1483985"/>
              <a:gd name="connsiteX14" fmla="*/ 0 w 2724736"/>
              <a:gd name="connsiteY14" fmla="*/ 974483 h 1483985"/>
              <a:gd name="connsiteX15" fmla="*/ 0 w 2724736"/>
              <a:gd name="connsiteY15" fmla="*/ 479822 h 1483985"/>
              <a:gd name="connsiteX16" fmla="*/ 0 w 2724736"/>
              <a:gd name="connsiteY16" fmla="*/ 0 h 148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4736" h="1483985" fill="none" extrusionOk="0">
                <a:moveTo>
                  <a:pt x="0" y="0"/>
                </a:moveTo>
                <a:cubicBezTo>
                  <a:pt x="205510" y="-25338"/>
                  <a:pt x="390009" y="13606"/>
                  <a:pt x="544947" y="0"/>
                </a:cubicBezTo>
                <a:cubicBezTo>
                  <a:pt x="699885" y="-13606"/>
                  <a:pt x="816303" y="13189"/>
                  <a:pt x="1035400" y="0"/>
                </a:cubicBezTo>
                <a:cubicBezTo>
                  <a:pt x="1254497" y="-13189"/>
                  <a:pt x="1372028" y="579"/>
                  <a:pt x="1525852" y="0"/>
                </a:cubicBezTo>
                <a:cubicBezTo>
                  <a:pt x="1679676" y="-579"/>
                  <a:pt x="1839220" y="33994"/>
                  <a:pt x="2016305" y="0"/>
                </a:cubicBezTo>
                <a:cubicBezTo>
                  <a:pt x="2193390" y="-33994"/>
                  <a:pt x="2532004" y="10917"/>
                  <a:pt x="2724736" y="0"/>
                </a:cubicBezTo>
                <a:cubicBezTo>
                  <a:pt x="2736695" y="220063"/>
                  <a:pt x="2724593" y="265626"/>
                  <a:pt x="2724736" y="509502"/>
                </a:cubicBezTo>
                <a:cubicBezTo>
                  <a:pt x="2724879" y="753378"/>
                  <a:pt x="2693490" y="740871"/>
                  <a:pt x="2724736" y="959644"/>
                </a:cubicBezTo>
                <a:cubicBezTo>
                  <a:pt x="2755982" y="1178417"/>
                  <a:pt x="2701335" y="1360458"/>
                  <a:pt x="2724736" y="1483985"/>
                </a:cubicBezTo>
                <a:cubicBezTo>
                  <a:pt x="2520104" y="1485342"/>
                  <a:pt x="2392000" y="1470264"/>
                  <a:pt x="2207036" y="1483985"/>
                </a:cubicBezTo>
                <a:cubicBezTo>
                  <a:pt x="2022072" y="1497706"/>
                  <a:pt x="1842832" y="1469857"/>
                  <a:pt x="1607594" y="1483985"/>
                </a:cubicBezTo>
                <a:cubicBezTo>
                  <a:pt x="1372356" y="1498113"/>
                  <a:pt x="1311751" y="1469930"/>
                  <a:pt x="1117142" y="1483985"/>
                </a:cubicBezTo>
                <a:cubicBezTo>
                  <a:pt x="922533" y="1498040"/>
                  <a:pt x="659219" y="1483657"/>
                  <a:pt x="517700" y="1483985"/>
                </a:cubicBezTo>
                <a:cubicBezTo>
                  <a:pt x="376181" y="1484313"/>
                  <a:pt x="251694" y="1463767"/>
                  <a:pt x="0" y="1483985"/>
                </a:cubicBezTo>
                <a:cubicBezTo>
                  <a:pt x="-60450" y="1378697"/>
                  <a:pt x="21775" y="1094086"/>
                  <a:pt x="0" y="974483"/>
                </a:cubicBezTo>
                <a:cubicBezTo>
                  <a:pt x="-21775" y="854880"/>
                  <a:pt x="50842" y="587049"/>
                  <a:pt x="0" y="479822"/>
                </a:cubicBezTo>
                <a:cubicBezTo>
                  <a:pt x="-50842" y="372595"/>
                  <a:pt x="51228" y="148295"/>
                  <a:pt x="0" y="0"/>
                </a:cubicBezTo>
                <a:close/>
              </a:path>
              <a:path w="2724736" h="1483985" stroke="0" extrusionOk="0">
                <a:moveTo>
                  <a:pt x="0" y="0"/>
                </a:moveTo>
                <a:cubicBezTo>
                  <a:pt x="271080" y="-40607"/>
                  <a:pt x="292113" y="31900"/>
                  <a:pt x="572195" y="0"/>
                </a:cubicBezTo>
                <a:cubicBezTo>
                  <a:pt x="852277" y="-31900"/>
                  <a:pt x="880449" y="26658"/>
                  <a:pt x="1089894" y="0"/>
                </a:cubicBezTo>
                <a:cubicBezTo>
                  <a:pt x="1299339" y="-26658"/>
                  <a:pt x="1513594" y="3930"/>
                  <a:pt x="1689336" y="0"/>
                </a:cubicBezTo>
                <a:cubicBezTo>
                  <a:pt x="1865078" y="-3930"/>
                  <a:pt x="2065040" y="53692"/>
                  <a:pt x="2179789" y="0"/>
                </a:cubicBezTo>
                <a:cubicBezTo>
                  <a:pt x="2294538" y="-53692"/>
                  <a:pt x="2547128" y="30935"/>
                  <a:pt x="2724736" y="0"/>
                </a:cubicBezTo>
                <a:cubicBezTo>
                  <a:pt x="2755932" y="221655"/>
                  <a:pt x="2721949" y="278319"/>
                  <a:pt x="2724736" y="494662"/>
                </a:cubicBezTo>
                <a:cubicBezTo>
                  <a:pt x="2727523" y="711005"/>
                  <a:pt x="2691764" y="742046"/>
                  <a:pt x="2724736" y="959644"/>
                </a:cubicBezTo>
                <a:cubicBezTo>
                  <a:pt x="2757708" y="1177242"/>
                  <a:pt x="2701423" y="1244572"/>
                  <a:pt x="2724736" y="1483985"/>
                </a:cubicBezTo>
                <a:cubicBezTo>
                  <a:pt x="2585853" y="1521793"/>
                  <a:pt x="2396239" y="1438325"/>
                  <a:pt x="2179789" y="1483985"/>
                </a:cubicBezTo>
                <a:cubicBezTo>
                  <a:pt x="1963339" y="1529645"/>
                  <a:pt x="1867248" y="1455093"/>
                  <a:pt x="1716584" y="1483985"/>
                </a:cubicBezTo>
                <a:cubicBezTo>
                  <a:pt x="1565920" y="1512877"/>
                  <a:pt x="1473891" y="1432154"/>
                  <a:pt x="1253379" y="1483985"/>
                </a:cubicBezTo>
                <a:cubicBezTo>
                  <a:pt x="1032868" y="1535816"/>
                  <a:pt x="841247" y="1422082"/>
                  <a:pt x="735679" y="1483985"/>
                </a:cubicBezTo>
                <a:cubicBezTo>
                  <a:pt x="630111" y="1545888"/>
                  <a:pt x="360778" y="1440800"/>
                  <a:pt x="0" y="1483985"/>
                </a:cubicBezTo>
                <a:cubicBezTo>
                  <a:pt x="-39521" y="1284916"/>
                  <a:pt x="39381" y="1103332"/>
                  <a:pt x="0" y="959644"/>
                </a:cubicBezTo>
                <a:cubicBezTo>
                  <a:pt x="-39381" y="815956"/>
                  <a:pt x="33595" y="722628"/>
                  <a:pt x="0" y="494662"/>
                </a:cubicBezTo>
                <a:cubicBezTo>
                  <a:pt x="-33595" y="266696"/>
                  <a:pt x="25525" y="24642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959189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رطل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16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أوقية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طن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2000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رطل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ٍ</a:t>
            </a:r>
          </a:p>
        </p:txBody>
      </p:sp>
    </p:spTree>
    <p:extLst>
      <p:ext uri="{BB962C8B-B14F-4D97-AF65-F5344CB8AC3E}">
        <p14:creationId xmlns:p14="http://schemas.microsoft.com/office/powerpoint/2010/main" val="29734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2B5766-F99E-46C4-8982-54325AD0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76318"/>
            <a:ext cx="5760721" cy="576000"/>
          </a:xfrm>
          <a:custGeom>
            <a:avLst/>
            <a:gdLst>
              <a:gd name="connsiteX0" fmla="*/ 0 w 5760721"/>
              <a:gd name="connsiteY0" fmla="*/ 0 h 576000"/>
              <a:gd name="connsiteX1" fmla="*/ 460858 w 5760721"/>
              <a:gd name="connsiteY1" fmla="*/ 0 h 576000"/>
              <a:gd name="connsiteX2" fmla="*/ 1036930 w 5760721"/>
              <a:gd name="connsiteY2" fmla="*/ 0 h 576000"/>
              <a:gd name="connsiteX3" fmla="*/ 1555395 w 5760721"/>
              <a:gd name="connsiteY3" fmla="*/ 0 h 576000"/>
              <a:gd name="connsiteX4" fmla="*/ 2189074 w 5760721"/>
              <a:gd name="connsiteY4" fmla="*/ 0 h 576000"/>
              <a:gd name="connsiteX5" fmla="*/ 2765146 w 5760721"/>
              <a:gd name="connsiteY5" fmla="*/ 0 h 576000"/>
              <a:gd name="connsiteX6" fmla="*/ 3456433 w 5760721"/>
              <a:gd name="connsiteY6" fmla="*/ 0 h 576000"/>
              <a:gd name="connsiteX7" fmla="*/ 4032505 w 5760721"/>
              <a:gd name="connsiteY7" fmla="*/ 0 h 576000"/>
              <a:gd name="connsiteX8" fmla="*/ 4723791 w 5760721"/>
              <a:gd name="connsiteY8" fmla="*/ 0 h 576000"/>
              <a:gd name="connsiteX9" fmla="*/ 5184649 w 5760721"/>
              <a:gd name="connsiteY9" fmla="*/ 0 h 576000"/>
              <a:gd name="connsiteX10" fmla="*/ 5760721 w 5760721"/>
              <a:gd name="connsiteY10" fmla="*/ 0 h 576000"/>
              <a:gd name="connsiteX11" fmla="*/ 5760721 w 5760721"/>
              <a:gd name="connsiteY11" fmla="*/ 576000 h 576000"/>
              <a:gd name="connsiteX12" fmla="*/ 5357471 w 5760721"/>
              <a:gd name="connsiteY12" fmla="*/ 576000 h 576000"/>
              <a:gd name="connsiteX13" fmla="*/ 4781398 w 5760721"/>
              <a:gd name="connsiteY13" fmla="*/ 576000 h 576000"/>
              <a:gd name="connsiteX14" fmla="*/ 4090112 w 5760721"/>
              <a:gd name="connsiteY14" fmla="*/ 576000 h 576000"/>
              <a:gd name="connsiteX15" fmla="*/ 3686861 w 5760721"/>
              <a:gd name="connsiteY15" fmla="*/ 576000 h 576000"/>
              <a:gd name="connsiteX16" fmla="*/ 2995575 w 5760721"/>
              <a:gd name="connsiteY16" fmla="*/ 576000 h 576000"/>
              <a:gd name="connsiteX17" fmla="*/ 2534717 w 5760721"/>
              <a:gd name="connsiteY17" fmla="*/ 576000 h 576000"/>
              <a:gd name="connsiteX18" fmla="*/ 2131467 w 5760721"/>
              <a:gd name="connsiteY18" fmla="*/ 576000 h 576000"/>
              <a:gd name="connsiteX19" fmla="*/ 1613002 w 5760721"/>
              <a:gd name="connsiteY19" fmla="*/ 576000 h 576000"/>
              <a:gd name="connsiteX20" fmla="*/ 1152144 w 5760721"/>
              <a:gd name="connsiteY20" fmla="*/ 576000 h 576000"/>
              <a:gd name="connsiteX21" fmla="*/ 0 w 5760721"/>
              <a:gd name="connsiteY21" fmla="*/ 576000 h 576000"/>
              <a:gd name="connsiteX22" fmla="*/ 0 w 5760721"/>
              <a:gd name="connsiteY2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721" h="576000" fill="none" extrusionOk="0">
                <a:moveTo>
                  <a:pt x="0" y="0"/>
                </a:moveTo>
                <a:cubicBezTo>
                  <a:pt x="223458" y="-41128"/>
                  <a:pt x="361092" y="40176"/>
                  <a:pt x="460858" y="0"/>
                </a:cubicBezTo>
                <a:cubicBezTo>
                  <a:pt x="560624" y="-40176"/>
                  <a:pt x="817559" y="30276"/>
                  <a:pt x="1036930" y="0"/>
                </a:cubicBezTo>
                <a:cubicBezTo>
                  <a:pt x="1256301" y="-30276"/>
                  <a:pt x="1324341" y="50613"/>
                  <a:pt x="1555395" y="0"/>
                </a:cubicBezTo>
                <a:cubicBezTo>
                  <a:pt x="1786450" y="-50613"/>
                  <a:pt x="1925319" y="56015"/>
                  <a:pt x="2189074" y="0"/>
                </a:cubicBezTo>
                <a:cubicBezTo>
                  <a:pt x="2452829" y="-56015"/>
                  <a:pt x="2616980" y="54766"/>
                  <a:pt x="2765146" y="0"/>
                </a:cubicBezTo>
                <a:cubicBezTo>
                  <a:pt x="2913312" y="-54766"/>
                  <a:pt x="3197274" y="15016"/>
                  <a:pt x="3456433" y="0"/>
                </a:cubicBezTo>
                <a:cubicBezTo>
                  <a:pt x="3715592" y="-15016"/>
                  <a:pt x="3895776" y="18339"/>
                  <a:pt x="4032505" y="0"/>
                </a:cubicBezTo>
                <a:cubicBezTo>
                  <a:pt x="4169234" y="-18339"/>
                  <a:pt x="4540403" y="303"/>
                  <a:pt x="4723791" y="0"/>
                </a:cubicBezTo>
                <a:cubicBezTo>
                  <a:pt x="4907179" y="-303"/>
                  <a:pt x="4963286" y="51700"/>
                  <a:pt x="5184649" y="0"/>
                </a:cubicBezTo>
                <a:cubicBezTo>
                  <a:pt x="5406012" y="-51700"/>
                  <a:pt x="5488010" y="21811"/>
                  <a:pt x="5760721" y="0"/>
                </a:cubicBezTo>
                <a:cubicBezTo>
                  <a:pt x="5767732" y="251193"/>
                  <a:pt x="5728809" y="342925"/>
                  <a:pt x="5760721" y="576000"/>
                </a:cubicBezTo>
                <a:cubicBezTo>
                  <a:pt x="5662799" y="594649"/>
                  <a:pt x="5550387" y="572808"/>
                  <a:pt x="5357471" y="576000"/>
                </a:cubicBezTo>
                <a:cubicBezTo>
                  <a:pt x="5164555" y="579192"/>
                  <a:pt x="5058619" y="509359"/>
                  <a:pt x="4781398" y="576000"/>
                </a:cubicBezTo>
                <a:cubicBezTo>
                  <a:pt x="4504177" y="642641"/>
                  <a:pt x="4410179" y="530189"/>
                  <a:pt x="4090112" y="576000"/>
                </a:cubicBezTo>
                <a:cubicBezTo>
                  <a:pt x="3770045" y="621811"/>
                  <a:pt x="3789469" y="570147"/>
                  <a:pt x="3686861" y="576000"/>
                </a:cubicBezTo>
                <a:cubicBezTo>
                  <a:pt x="3584253" y="581853"/>
                  <a:pt x="3187649" y="499610"/>
                  <a:pt x="2995575" y="576000"/>
                </a:cubicBezTo>
                <a:cubicBezTo>
                  <a:pt x="2803501" y="652390"/>
                  <a:pt x="2757510" y="563531"/>
                  <a:pt x="2534717" y="576000"/>
                </a:cubicBezTo>
                <a:cubicBezTo>
                  <a:pt x="2311924" y="588469"/>
                  <a:pt x="2276254" y="574583"/>
                  <a:pt x="2131467" y="576000"/>
                </a:cubicBezTo>
                <a:cubicBezTo>
                  <a:pt x="1986680" y="577417"/>
                  <a:pt x="1755520" y="565787"/>
                  <a:pt x="1613002" y="576000"/>
                </a:cubicBezTo>
                <a:cubicBezTo>
                  <a:pt x="1470484" y="586213"/>
                  <a:pt x="1372943" y="560941"/>
                  <a:pt x="1152144" y="576000"/>
                </a:cubicBezTo>
                <a:cubicBezTo>
                  <a:pt x="931345" y="591059"/>
                  <a:pt x="384094" y="496794"/>
                  <a:pt x="0" y="576000"/>
                </a:cubicBezTo>
                <a:cubicBezTo>
                  <a:pt x="-60812" y="393109"/>
                  <a:pt x="66739" y="188774"/>
                  <a:pt x="0" y="0"/>
                </a:cubicBezTo>
                <a:close/>
              </a:path>
              <a:path w="5760721" h="576000" stroke="0" extrusionOk="0">
                <a:moveTo>
                  <a:pt x="0" y="0"/>
                </a:moveTo>
                <a:cubicBezTo>
                  <a:pt x="243984" y="-35748"/>
                  <a:pt x="287804" y="26986"/>
                  <a:pt x="518465" y="0"/>
                </a:cubicBezTo>
                <a:cubicBezTo>
                  <a:pt x="749127" y="-26986"/>
                  <a:pt x="810377" y="16468"/>
                  <a:pt x="1036930" y="0"/>
                </a:cubicBezTo>
                <a:cubicBezTo>
                  <a:pt x="1263483" y="-16468"/>
                  <a:pt x="1410796" y="38747"/>
                  <a:pt x="1670609" y="0"/>
                </a:cubicBezTo>
                <a:cubicBezTo>
                  <a:pt x="1930422" y="-38747"/>
                  <a:pt x="2024921" y="15778"/>
                  <a:pt x="2189074" y="0"/>
                </a:cubicBezTo>
                <a:cubicBezTo>
                  <a:pt x="2353228" y="-15778"/>
                  <a:pt x="2578834" y="48095"/>
                  <a:pt x="2822753" y="0"/>
                </a:cubicBezTo>
                <a:cubicBezTo>
                  <a:pt x="3066672" y="-48095"/>
                  <a:pt x="3085502" y="34916"/>
                  <a:pt x="3226004" y="0"/>
                </a:cubicBezTo>
                <a:cubicBezTo>
                  <a:pt x="3366506" y="-34916"/>
                  <a:pt x="3606122" y="42258"/>
                  <a:pt x="3744469" y="0"/>
                </a:cubicBezTo>
                <a:cubicBezTo>
                  <a:pt x="3882817" y="-42258"/>
                  <a:pt x="4097373" y="9056"/>
                  <a:pt x="4205326" y="0"/>
                </a:cubicBezTo>
                <a:cubicBezTo>
                  <a:pt x="4313279" y="-9056"/>
                  <a:pt x="4643268" y="37815"/>
                  <a:pt x="4781398" y="0"/>
                </a:cubicBezTo>
                <a:cubicBezTo>
                  <a:pt x="4919528" y="-37815"/>
                  <a:pt x="5114920" y="12666"/>
                  <a:pt x="5242256" y="0"/>
                </a:cubicBezTo>
                <a:cubicBezTo>
                  <a:pt x="5369592" y="-12666"/>
                  <a:pt x="5561672" y="20661"/>
                  <a:pt x="5760721" y="0"/>
                </a:cubicBezTo>
                <a:cubicBezTo>
                  <a:pt x="5767089" y="216484"/>
                  <a:pt x="5705469" y="425011"/>
                  <a:pt x="5760721" y="576000"/>
                </a:cubicBezTo>
                <a:cubicBezTo>
                  <a:pt x="5587159" y="611775"/>
                  <a:pt x="5454366" y="517935"/>
                  <a:pt x="5242256" y="576000"/>
                </a:cubicBezTo>
                <a:cubicBezTo>
                  <a:pt x="5030147" y="634065"/>
                  <a:pt x="4865125" y="503886"/>
                  <a:pt x="4550970" y="576000"/>
                </a:cubicBezTo>
                <a:cubicBezTo>
                  <a:pt x="4236815" y="648114"/>
                  <a:pt x="4290343" y="539784"/>
                  <a:pt x="4090112" y="576000"/>
                </a:cubicBezTo>
                <a:cubicBezTo>
                  <a:pt x="3889881" y="612216"/>
                  <a:pt x="3730370" y="537240"/>
                  <a:pt x="3629254" y="576000"/>
                </a:cubicBezTo>
                <a:cubicBezTo>
                  <a:pt x="3528138" y="614760"/>
                  <a:pt x="3250014" y="514891"/>
                  <a:pt x="2937968" y="576000"/>
                </a:cubicBezTo>
                <a:cubicBezTo>
                  <a:pt x="2625922" y="637109"/>
                  <a:pt x="2430534" y="542941"/>
                  <a:pt x="2246681" y="576000"/>
                </a:cubicBezTo>
                <a:cubicBezTo>
                  <a:pt x="2062828" y="609059"/>
                  <a:pt x="1830822" y="554411"/>
                  <a:pt x="1555395" y="576000"/>
                </a:cubicBezTo>
                <a:cubicBezTo>
                  <a:pt x="1279968" y="597589"/>
                  <a:pt x="1308665" y="533334"/>
                  <a:pt x="1094537" y="576000"/>
                </a:cubicBezTo>
                <a:cubicBezTo>
                  <a:pt x="880409" y="618666"/>
                  <a:pt x="855430" y="548064"/>
                  <a:pt x="691287" y="576000"/>
                </a:cubicBezTo>
                <a:cubicBezTo>
                  <a:pt x="527144" y="603936"/>
                  <a:pt x="251792" y="533668"/>
                  <a:pt x="0" y="576000"/>
                </a:cubicBezTo>
                <a:cubicBezTo>
                  <a:pt x="-10635" y="363416"/>
                  <a:pt x="42742" y="18090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38EBEC58-4B45-473A-8639-72020EC6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111DB7-0FC1-4D5A-8CAE-571189672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973" y="877122"/>
            <a:ext cx="5039428" cy="724001"/>
          </a:xfrm>
          <a:custGeom>
            <a:avLst/>
            <a:gdLst>
              <a:gd name="connsiteX0" fmla="*/ 0 w 5039428"/>
              <a:gd name="connsiteY0" fmla="*/ 0 h 724001"/>
              <a:gd name="connsiteX1" fmla="*/ 610331 w 5039428"/>
              <a:gd name="connsiteY1" fmla="*/ 0 h 724001"/>
              <a:gd name="connsiteX2" fmla="*/ 1019084 w 5039428"/>
              <a:gd name="connsiteY2" fmla="*/ 0 h 724001"/>
              <a:gd name="connsiteX3" fmla="*/ 1579021 w 5039428"/>
              <a:gd name="connsiteY3" fmla="*/ 0 h 724001"/>
              <a:gd name="connsiteX4" fmla="*/ 2138957 w 5039428"/>
              <a:gd name="connsiteY4" fmla="*/ 0 h 724001"/>
              <a:gd name="connsiteX5" fmla="*/ 2698894 w 5039428"/>
              <a:gd name="connsiteY5" fmla="*/ 0 h 724001"/>
              <a:gd name="connsiteX6" fmla="*/ 3208436 w 5039428"/>
              <a:gd name="connsiteY6" fmla="*/ 0 h 724001"/>
              <a:gd name="connsiteX7" fmla="*/ 3667584 w 5039428"/>
              <a:gd name="connsiteY7" fmla="*/ 0 h 724001"/>
              <a:gd name="connsiteX8" fmla="*/ 4126732 w 5039428"/>
              <a:gd name="connsiteY8" fmla="*/ 0 h 724001"/>
              <a:gd name="connsiteX9" fmla="*/ 5039428 w 5039428"/>
              <a:gd name="connsiteY9" fmla="*/ 0 h 724001"/>
              <a:gd name="connsiteX10" fmla="*/ 5039428 w 5039428"/>
              <a:gd name="connsiteY10" fmla="*/ 347520 h 724001"/>
              <a:gd name="connsiteX11" fmla="*/ 5039428 w 5039428"/>
              <a:gd name="connsiteY11" fmla="*/ 724001 h 724001"/>
              <a:gd name="connsiteX12" fmla="*/ 4429097 w 5039428"/>
              <a:gd name="connsiteY12" fmla="*/ 724001 h 724001"/>
              <a:gd name="connsiteX13" fmla="*/ 4020344 w 5039428"/>
              <a:gd name="connsiteY13" fmla="*/ 724001 h 724001"/>
              <a:gd name="connsiteX14" fmla="*/ 3410013 w 5039428"/>
              <a:gd name="connsiteY14" fmla="*/ 724001 h 724001"/>
              <a:gd name="connsiteX15" fmla="*/ 3001259 w 5039428"/>
              <a:gd name="connsiteY15" fmla="*/ 724001 h 724001"/>
              <a:gd name="connsiteX16" fmla="*/ 2390929 w 5039428"/>
              <a:gd name="connsiteY16" fmla="*/ 724001 h 724001"/>
              <a:gd name="connsiteX17" fmla="*/ 1730204 w 5039428"/>
              <a:gd name="connsiteY17" fmla="*/ 724001 h 724001"/>
              <a:gd name="connsiteX18" fmla="*/ 1069479 w 5039428"/>
              <a:gd name="connsiteY18" fmla="*/ 724001 h 724001"/>
              <a:gd name="connsiteX19" fmla="*/ 660725 w 5039428"/>
              <a:gd name="connsiteY19" fmla="*/ 724001 h 724001"/>
              <a:gd name="connsiteX20" fmla="*/ 0 w 5039428"/>
              <a:gd name="connsiteY20" fmla="*/ 724001 h 724001"/>
              <a:gd name="connsiteX21" fmla="*/ 0 w 5039428"/>
              <a:gd name="connsiteY21" fmla="*/ 383721 h 724001"/>
              <a:gd name="connsiteX22" fmla="*/ 0 w 5039428"/>
              <a:gd name="connsiteY22" fmla="*/ 0 h 72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9428" h="724001" fill="none" extrusionOk="0">
                <a:moveTo>
                  <a:pt x="0" y="0"/>
                </a:moveTo>
                <a:cubicBezTo>
                  <a:pt x="245232" y="-48522"/>
                  <a:pt x="408124" y="39417"/>
                  <a:pt x="610331" y="0"/>
                </a:cubicBezTo>
                <a:cubicBezTo>
                  <a:pt x="812538" y="-39417"/>
                  <a:pt x="908313" y="15087"/>
                  <a:pt x="1019084" y="0"/>
                </a:cubicBezTo>
                <a:cubicBezTo>
                  <a:pt x="1129855" y="-15087"/>
                  <a:pt x="1303791" y="33620"/>
                  <a:pt x="1579021" y="0"/>
                </a:cubicBezTo>
                <a:cubicBezTo>
                  <a:pt x="1854251" y="-33620"/>
                  <a:pt x="1863606" y="41108"/>
                  <a:pt x="2138957" y="0"/>
                </a:cubicBezTo>
                <a:cubicBezTo>
                  <a:pt x="2414308" y="-41108"/>
                  <a:pt x="2517993" y="36938"/>
                  <a:pt x="2698894" y="0"/>
                </a:cubicBezTo>
                <a:cubicBezTo>
                  <a:pt x="2879795" y="-36938"/>
                  <a:pt x="3100757" y="13300"/>
                  <a:pt x="3208436" y="0"/>
                </a:cubicBezTo>
                <a:cubicBezTo>
                  <a:pt x="3316115" y="-13300"/>
                  <a:pt x="3438701" y="48743"/>
                  <a:pt x="3667584" y="0"/>
                </a:cubicBezTo>
                <a:cubicBezTo>
                  <a:pt x="3896467" y="-48743"/>
                  <a:pt x="4006407" y="33149"/>
                  <a:pt x="4126732" y="0"/>
                </a:cubicBezTo>
                <a:cubicBezTo>
                  <a:pt x="4247057" y="-33149"/>
                  <a:pt x="4646212" y="15434"/>
                  <a:pt x="5039428" y="0"/>
                </a:cubicBezTo>
                <a:cubicBezTo>
                  <a:pt x="5073774" y="148715"/>
                  <a:pt x="5012158" y="268929"/>
                  <a:pt x="5039428" y="347520"/>
                </a:cubicBezTo>
                <a:cubicBezTo>
                  <a:pt x="5066698" y="426111"/>
                  <a:pt x="5010290" y="560829"/>
                  <a:pt x="5039428" y="724001"/>
                </a:cubicBezTo>
                <a:cubicBezTo>
                  <a:pt x="4869391" y="763751"/>
                  <a:pt x="4663132" y="677926"/>
                  <a:pt x="4429097" y="724001"/>
                </a:cubicBezTo>
                <a:cubicBezTo>
                  <a:pt x="4195062" y="770076"/>
                  <a:pt x="4110697" y="710379"/>
                  <a:pt x="4020344" y="724001"/>
                </a:cubicBezTo>
                <a:cubicBezTo>
                  <a:pt x="3929991" y="737623"/>
                  <a:pt x="3603705" y="660753"/>
                  <a:pt x="3410013" y="724001"/>
                </a:cubicBezTo>
                <a:cubicBezTo>
                  <a:pt x="3216321" y="787249"/>
                  <a:pt x="3130841" y="720383"/>
                  <a:pt x="3001259" y="724001"/>
                </a:cubicBezTo>
                <a:cubicBezTo>
                  <a:pt x="2871677" y="727619"/>
                  <a:pt x="2579291" y="704523"/>
                  <a:pt x="2390929" y="724001"/>
                </a:cubicBezTo>
                <a:cubicBezTo>
                  <a:pt x="2202567" y="743479"/>
                  <a:pt x="1972096" y="657098"/>
                  <a:pt x="1730204" y="724001"/>
                </a:cubicBezTo>
                <a:cubicBezTo>
                  <a:pt x="1488312" y="790904"/>
                  <a:pt x="1262313" y="711780"/>
                  <a:pt x="1069479" y="724001"/>
                </a:cubicBezTo>
                <a:cubicBezTo>
                  <a:pt x="876646" y="736222"/>
                  <a:pt x="835596" y="699243"/>
                  <a:pt x="660725" y="724001"/>
                </a:cubicBezTo>
                <a:cubicBezTo>
                  <a:pt x="485854" y="748759"/>
                  <a:pt x="212233" y="718745"/>
                  <a:pt x="0" y="724001"/>
                </a:cubicBezTo>
                <a:cubicBezTo>
                  <a:pt x="-2117" y="626157"/>
                  <a:pt x="33733" y="504713"/>
                  <a:pt x="0" y="383721"/>
                </a:cubicBezTo>
                <a:cubicBezTo>
                  <a:pt x="-33733" y="262729"/>
                  <a:pt x="16591" y="106507"/>
                  <a:pt x="0" y="0"/>
                </a:cubicBezTo>
                <a:close/>
              </a:path>
              <a:path w="5039428" h="724001" stroke="0" extrusionOk="0">
                <a:moveTo>
                  <a:pt x="0" y="0"/>
                </a:moveTo>
                <a:cubicBezTo>
                  <a:pt x="191394" y="-9279"/>
                  <a:pt x="330017" y="22060"/>
                  <a:pt x="459148" y="0"/>
                </a:cubicBezTo>
                <a:cubicBezTo>
                  <a:pt x="588279" y="-22060"/>
                  <a:pt x="859251" y="64010"/>
                  <a:pt x="1019084" y="0"/>
                </a:cubicBezTo>
                <a:cubicBezTo>
                  <a:pt x="1178917" y="-64010"/>
                  <a:pt x="1461344" y="12279"/>
                  <a:pt x="1579021" y="0"/>
                </a:cubicBezTo>
                <a:cubicBezTo>
                  <a:pt x="1696698" y="-12279"/>
                  <a:pt x="1917169" y="907"/>
                  <a:pt x="2038169" y="0"/>
                </a:cubicBezTo>
                <a:cubicBezTo>
                  <a:pt x="2159169" y="-907"/>
                  <a:pt x="2325142" y="35937"/>
                  <a:pt x="2547711" y="0"/>
                </a:cubicBezTo>
                <a:cubicBezTo>
                  <a:pt x="2770280" y="-35937"/>
                  <a:pt x="2991014" y="25619"/>
                  <a:pt x="3107647" y="0"/>
                </a:cubicBezTo>
                <a:cubicBezTo>
                  <a:pt x="3224280" y="-25619"/>
                  <a:pt x="3467353" y="27228"/>
                  <a:pt x="3717978" y="0"/>
                </a:cubicBezTo>
                <a:cubicBezTo>
                  <a:pt x="3968603" y="-27228"/>
                  <a:pt x="4029271" y="28117"/>
                  <a:pt x="4177126" y="0"/>
                </a:cubicBezTo>
                <a:cubicBezTo>
                  <a:pt x="4324981" y="-28117"/>
                  <a:pt x="4726622" y="66729"/>
                  <a:pt x="5039428" y="0"/>
                </a:cubicBezTo>
                <a:cubicBezTo>
                  <a:pt x="5052150" y="179231"/>
                  <a:pt x="5004582" y="216138"/>
                  <a:pt x="5039428" y="376481"/>
                </a:cubicBezTo>
                <a:cubicBezTo>
                  <a:pt x="5074274" y="536824"/>
                  <a:pt x="5021572" y="577188"/>
                  <a:pt x="5039428" y="724001"/>
                </a:cubicBezTo>
                <a:cubicBezTo>
                  <a:pt x="4790610" y="778938"/>
                  <a:pt x="4685355" y="657489"/>
                  <a:pt x="4378703" y="724001"/>
                </a:cubicBezTo>
                <a:cubicBezTo>
                  <a:pt x="4072052" y="790513"/>
                  <a:pt x="4030899" y="700274"/>
                  <a:pt x="3818767" y="724001"/>
                </a:cubicBezTo>
                <a:cubicBezTo>
                  <a:pt x="3606635" y="747728"/>
                  <a:pt x="3333857" y="653714"/>
                  <a:pt x="3158042" y="724001"/>
                </a:cubicBezTo>
                <a:cubicBezTo>
                  <a:pt x="2982227" y="794288"/>
                  <a:pt x="2777048" y="684404"/>
                  <a:pt x="2497317" y="724001"/>
                </a:cubicBezTo>
                <a:cubicBezTo>
                  <a:pt x="2217587" y="763598"/>
                  <a:pt x="2268955" y="690349"/>
                  <a:pt x="2088563" y="724001"/>
                </a:cubicBezTo>
                <a:cubicBezTo>
                  <a:pt x="1908171" y="757653"/>
                  <a:pt x="1706836" y="712687"/>
                  <a:pt x="1579021" y="724001"/>
                </a:cubicBezTo>
                <a:cubicBezTo>
                  <a:pt x="1451206" y="735315"/>
                  <a:pt x="1115755" y="691896"/>
                  <a:pt x="968690" y="724001"/>
                </a:cubicBezTo>
                <a:cubicBezTo>
                  <a:pt x="821625" y="756106"/>
                  <a:pt x="695330" y="675211"/>
                  <a:pt x="509542" y="724001"/>
                </a:cubicBezTo>
                <a:cubicBezTo>
                  <a:pt x="323754" y="772791"/>
                  <a:pt x="203766" y="676064"/>
                  <a:pt x="0" y="724001"/>
                </a:cubicBezTo>
                <a:cubicBezTo>
                  <a:pt x="-28449" y="640631"/>
                  <a:pt x="23960" y="493499"/>
                  <a:pt x="0" y="376481"/>
                </a:cubicBezTo>
                <a:cubicBezTo>
                  <a:pt x="-23960" y="259463"/>
                  <a:pt x="144" y="163997"/>
                  <a:pt x="0" y="0"/>
                </a:cubicBezTo>
                <a:close/>
              </a:path>
            </a:pathLst>
          </a:custGeom>
          <a:ln>
            <a:solidFill>
              <a:srgbClr val="B4C7E7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1144014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38953A1-4D58-4DA3-AE0E-0589BA603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8906" y="1702596"/>
            <a:ext cx="1152686" cy="7144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32A1CE4-8374-470F-8352-E83D0A086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6724" y="2337224"/>
            <a:ext cx="3925678" cy="84784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C27E23C-FD57-4E31-AB30-ABE4A8121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5984" y="2275439"/>
            <a:ext cx="3582037" cy="971411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A5BA86D2-5724-40DC-923C-5C6A0D5751CD}"/>
              </a:ext>
            </a:extLst>
          </p:cNvPr>
          <p:cNvSpPr/>
          <p:nvPr/>
        </p:nvSpPr>
        <p:spPr>
          <a:xfrm>
            <a:off x="152545" y="2953984"/>
            <a:ext cx="2724736" cy="1483985"/>
          </a:xfrm>
          <a:custGeom>
            <a:avLst/>
            <a:gdLst>
              <a:gd name="connsiteX0" fmla="*/ 0 w 2724736"/>
              <a:gd name="connsiteY0" fmla="*/ 0 h 1483985"/>
              <a:gd name="connsiteX1" fmla="*/ 544947 w 2724736"/>
              <a:gd name="connsiteY1" fmla="*/ 0 h 1483985"/>
              <a:gd name="connsiteX2" fmla="*/ 1035400 w 2724736"/>
              <a:gd name="connsiteY2" fmla="*/ 0 h 1483985"/>
              <a:gd name="connsiteX3" fmla="*/ 1525852 w 2724736"/>
              <a:gd name="connsiteY3" fmla="*/ 0 h 1483985"/>
              <a:gd name="connsiteX4" fmla="*/ 2016305 w 2724736"/>
              <a:gd name="connsiteY4" fmla="*/ 0 h 1483985"/>
              <a:gd name="connsiteX5" fmla="*/ 2724736 w 2724736"/>
              <a:gd name="connsiteY5" fmla="*/ 0 h 1483985"/>
              <a:gd name="connsiteX6" fmla="*/ 2724736 w 2724736"/>
              <a:gd name="connsiteY6" fmla="*/ 509502 h 1483985"/>
              <a:gd name="connsiteX7" fmla="*/ 2724736 w 2724736"/>
              <a:gd name="connsiteY7" fmla="*/ 959644 h 1483985"/>
              <a:gd name="connsiteX8" fmla="*/ 2724736 w 2724736"/>
              <a:gd name="connsiteY8" fmla="*/ 1483985 h 1483985"/>
              <a:gd name="connsiteX9" fmla="*/ 2207036 w 2724736"/>
              <a:gd name="connsiteY9" fmla="*/ 1483985 h 1483985"/>
              <a:gd name="connsiteX10" fmla="*/ 1607594 w 2724736"/>
              <a:gd name="connsiteY10" fmla="*/ 1483985 h 1483985"/>
              <a:gd name="connsiteX11" fmla="*/ 1117142 w 2724736"/>
              <a:gd name="connsiteY11" fmla="*/ 1483985 h 1483985"/>
              <a:gd name="connsiteX12" fmla="*/ 517700 w 2724736"/>
              <a:gd name="connsiteY12" fmla="*/ 1483985 h 1483985"/>
              <a:gd name="connsiteX13" fmla="*/ 0 w 2724736"/>
              <a:gd name="connsiteY13" fmla="*/ 1483985 h 1483985"/>
              <a:gd name="connsiteX14" fmla="*/ 0 w 2724736"/>
              <a:gd name="connsiteY14" fmla="*/ 974483 h 1483985"/>
              <a:gd name="connsiteX15" fmla="*/ 0 w 2724736"/>
              <a:gd name="connsiteY15" fmla="*/ 479822 h 1483985"/>
              <a:gd name="connsiteX16" fmla="*/ 0 w 2724736"/>
              <a:gd name="connsiteY16" fmla="*/ 0 h 148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4736" h="1483985" fill="none" extrusionOk="0">
                <a:moveTo>
                  <a:pt x="0" y="0"/>
                </a:moveTo>
                <a:cubicBezTo>
                  <a:pt x="205510" y="-25338"/>
                  <a:pt x="390009" y="13606"/>
                  <a:pt x="544947" y="0"/>
                </a:cubicBezTo>
                <a:cubicBezTo>
                  <a:pt x="699885" y="-13606"/>
                  <a:pt x="816303" y="13189"/>
                  <a:pt x="1035400" y="0"/>
                </a:cubicBezTo>
                <a:cubicBezTo>
                  <a:pt x="1254497" y="-13189"/>
                  <a:pt x="1372028" y="579"/>
                  <a:pt x="1525852" y="0"/>
                </a:cubicBezTo>
                <a:cubicBezTo>
                  <a:pt x="1679676" y="-579"/>
                  <a:pt x="1839220" y="33994"/>
                  <a:pt x="2016305" y="0"/>
                </a:cubicBezTo>
                <a:cubicBezTo>
                  <a:pt x="2193390" y="-33994"/>
                  <a:pt x="2532004" y="10917"/>
                  <a:pt x="2724736" y="0"/>
                </a:cubicBezTo>
                <a:cubicBezTo>
                  <a:pt x="2736695" y="220063"/>
                  <a:pt x="2724593" y="265626"/>
                  <a:pt x="2724736" y="509502"/>
                </a:cubicBezTo>
                <a:cubicBezTo>
                  <a:pt x="2724879" y="753378"/>
                  <a:pt x="2693490" y="740871"/>
                  <a:pt x="2724736" y="959644"/>
                </a:cubicBezTo>
                <a:cubicBezTo>
                  <a:pt x="2755982" y="1178417"/>
                  <a:pt x="2701335" y="1360458"/>
                  <a:pt x="2724736" y="1483985"/>
                </a:cubicBezTo>
                <a:cubicBezTo>
                  <a:pt x="2520104" y="1485342"/>
                  <a:pt x="2392000" y="1470264"/>
                  <a:pt x="2207036" y="1483985"/>
                </a:cubicBezTo>
                <a:cubicBezTo>
                  <a:pt x="2022072" y="1497706"/>
                  <a:pt x="1842832" y="1469857"/>
                  <a:pt x="1607594" y="1483985"/>
                </a:cubicBezTo>
                <a:cubicBezTo>
                  <a:pt x="1372356" y="1498113"/>
                  <a:pt x="1311751" y="1469930"/>
                  <a:pt x="1117142" y="1483985"/>
                </a:cubicBezTo>
                <a:cubicBezTo>
                  <a:pt x="922533" y="1498040"/>
                  <a:pt x="659219" y="1483657"/>
                  <a:pt x="517700" y="1483985"/>
                </a:cubicBezTo>
                <a:cubicBezTo>
                  <a:pt x="376181" y="1484313"/>
                  <a:pt x="251694" y="1463767"/>
                  <a:pt x="0" y="1483985"/>
                </a:cubicBezTo>
                <a:cubicBezTo>
                  <a:pt x="-60450" y="1378697"/>
                  <a:pt x="21775" y="1094086"/>
                  <a:pt x="0" y="974483"/>
                </a:cubicBezTo>
                <a:cubicBezTo>
                  <a:pt x="-21775" y="854880"/>
                  <a:pt x="50842" y="587049"/>
                  <a:pt x="0" y="479822"/>
                </a:cubicBezTo>
                <a:cubicBezTo>
                  <a:pt x="-50842" y="372595"/>
                  <a:pt x="51228" y="148295"/>
                  <a:pt x="0" y="0"/>
                </a:cubicBezTo>
                <a:close/>
              </a:path>
              <a:path w="2724736" h="1483985" stroke="0" extrusionOk="0">
                <a:moveTo>
                  <a:pt x="0" y="0"/>
                </a:moveTo>
                <a:cubicBezTo>
                  <a:pt x="271080" y="-40607"/>
                  <a:pt x="292113" y="31900"/>
                  <a:pt x="572195" y="0"/>
                </a:cubicBezTo>
                <a:cubicBezTo>
                  <a:pt x="852277" y="-31900"/>
                  <a:pt x="880449" y="26658"/>
                  <a:pt x="1089894" y="0"/>
                </a:cubicBezTo>
                <a:cubicBezTo>
                  <a:pt x="1299339" y="-26658"/>
                  <a:pt x="1513594" y="3930"/>
                  <a:pt x="1689336" y="0"/>
                </a:cubicBezTo>
                <a:cubicBezTo>
                  <a:pt x="1865078" y="-3930"/>
                  <a:pt x="2065040" y="53692"/>
                  <a:pt x="2179789" y="0"/>
                </a:cubicBezTo>
                <a:cubicBezTo>
                  <a:pt x="2294538" y="-53692"/>
                  <a:pt x="2547128" y="30935"/>
                  <a:pt x="2724736" y="0"/>
                </a:cubicBezTo>
                <a:cubicBezTo>
                  <a:pt x="2755932" y="221655"/>
                  <a:pt x="2721949" y="278319"/>
                  <a:pt x="2724736" y="494662"/>
                </a:cubicBezTo>
                <a:cubicBezTo>
                  <a:pt x="2727523" y="711005"/>
                  <a:pt x="2691764" y="742046"/>
                  <a:pt x="2724736" y="959644"/>
                </a:cubicBezTo>
                <a:cubicBezTo>
                  <a:pt x="2757708" y="1177242"/>
                  <a:pt x="2701423" y="1244572"/>
                  <a:pt x="2724736" y="1483985"/>
                </a:cubicBezTo>
                <a:cubicBezTo>
                  <a:pt x="2585853" y="1521793"/>
                  <a:pt x="2396239" y="1438325"/>
                  <a:pt x="2179789" y="1483985"/>
                </a:cubicBezTo>
                <a:cubicBezTo>
                  <a:pt x="1963339" y="1529645"/>
                  <a:pt x="1867248" y="1455093"/>
                  <a:pt x="1716584" y="1483985"/>
                </a:cubicBezTo>
                <a:cubicBezTo>
                  <a:pt x="1565920" y="1512877"/>
                  <a:pt x="1473891" y="1432154"/>
                  <a:pt x="1253379" y="1483985"/>
                </a:cubicBezTo>
                <a:cubicBezTo>
                  <a:pt x="1032868" y="1535816"/>
                  <a:pt x="841247" y="1422082"/>
                  <a:pt x="735679" y="1483985"/>
                </a:cubicBezTo>
                <a:cubicBezTo>
                  <a:pt x="630111" y="1545888"/>
                  <a:pt x="360778" y="1440800"/>
                  <a:pt x="0" y="1483985"/>
                </a:cubicBezTo>
                <a:cubicBezTo>
                  <a:pt x="-39521" y="1284916"/>
                  <a:pt x="39381" y="1103332"/>
                  <a:pt x="0" y="959644"/>
                </a:cubicBezTo>
                <a:cubicBezTo>
                  <a:pt x="-39381" y="815956"/>
                  <a:pt x="33595" y="722628"/>
                  <a:pt x="0" y="494662"/>
                </a:cubicBezTo>
                <a:cubicBezTo>
                  <a:pt x="-33595" y="266696"/>
                  <a:pt x="25525" y="24642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959189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رطل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16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أوقية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طن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2000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رطل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ٍ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34015A2-93F2-49F3-9B7C-59F39E2223E2}"/>
              </a:ext>
            </a:extLst>
          </p:cNvPr>
          <p:cNvSpPr/>
          <p:nvPr/>
        </p:nvSpPr>
        <p:spPr>
          <a:xfrm>
            <a:off x="152545" y="664282"/>
            <a:ext cx="2724736" cy="2085953"/>
          </a:xfrm>
          <a:custGeom>
            <a:avLst/>
            <a:gdLst>
              <a:gd name="connsiteX0" fmla="*/ 0 w 2724736"/>
              <a:gd name="connsiteY0" fmla="*/ 0 h 2085953"/>
              <a:gd name="connsiteX1" fmla="*/ 463205 w 2724736"/>
              <a:gd name="connsiteY1" fmla="*/ 0 h 2085953"/>
              <a:gd name="connsiteX2" fmla="*/ 1008152 w 2724736"/>
              <a:gd name="connsiteY2" fmla="*/ 0 h 2085953"/>
              <a:gd name="connsiteX3" fmla="*/ 1498605 w 2724736"/>
              <a:gd name="connsiteY3" fmla="*/ 0 h 2085953"/>
              <a:gd name="connsiteX4" fmla="*/ 2098047 w 2724736"/>
              <a:gd name="connsiteY4" fmla="*/ 0 h 2085953"/>
              <a:gd name="connsiteX5" fmla="*/ 2724736 w 2724736"/>
              <a:gd name="connsiteY5" fmla="*/ 0 h 2085953"/>
              <a:gd name="connsiteX6" fmla="*/ 2724736 w 2724736"/>
              <a:gd name="connsiteY6" fmla="*/ 542348 h 2085953"/>
              <a:gd name="connsiteX7" fmla="*/ 2724736 w 2724736"/>
              <a:gd name="connsiteY7" fmla="*/ 1001257 h 2085953"/>
              <a:gd name="connsiteX8" fmla="*/ 2724736 w 2724736"/>
              <a:gd name="connsiteY8" fmla="*/ 1460167 h 2085953"/>
              <a:gd name="connsiteX9" fmla="*/ 2724736 w 2724736"/>
              <a:gd name="connsiteY9" fmla="*/ 2085953 h 2085953"/>
              <a:gd name="connsiteX10" fmla="*/ 2125294 w 2724736"/>
              <a:gd name="connsiteY10" fmla="*/ 2085953 h 2085953"/>
              <a:gd name="connsiteX11" fmla="*/ 1662089 w 2724736"/>
              <a:gd name="connsiteY11" fmla="*/ 2085953 h 2085953"/>
              <a:gd name="connsiteX12" fmla="*/ 1144389 w 2724736"/>
              <a:gd name="connsiteY12" fmla="*/ 2085953 h 2085953"/>
              <a:gd name="connsiteX13" fmla="*/ 626689 w 2724736"/>
              <a:gd name="connsiteY13" fmla="*/ 2085953 h 2085953"/>
              <a:gd name="connsiteX14" fmla="*/ 0 w 2724736"/>
              <a:gd name="connsiteY14" fmla="*/ 2085953 h 2085953"/>
              <a:gd name="connsiteX15" fmla="*/ 0 w 2724736"/>
              <a:gd name="connsiteY15" fmla="*/ 1606184 h 2085953"/>
              <a:gd name="connsiteX16" fmla="*/ 0 w 2724736"/>
              <a:gd name="connsiteY16" fmla="*/ 1147274 h 2085953"/>
              <a:gd name="connsiteX17" fmla="*/ 0 w 2724736"/>
              <a:gd name="connsiteY17" fmla="*/ 646645 h 2085953"/>
              <a:gd name="connsiteX18" fmla="*/ 0 w 2724736"/>
              <a:gd name="connsiteY18" fmla="*/ 0 h 20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24736" h="2085953" fill="none" extrusionOk="0">
                <a:moveTo>
                  <a:pt x="0" y="0"/>
                </a:moveTo>
                <a:cubicBezTo>
                  <a:pt x="106496" y="-50931"/>
                  <a:pt x="366581" y="24625"/>
                  <a:pt x="463205" y="0"/>
                </a:cubicBezTo>
                <a:cubicBezTo>
                  <a:pt x="559830" y="-24625"/>
                  <a:pt x="850591" y="25715"/>
                  <a:pt x="1008152" y="0"/>
                </a:cubicBezTo>
                <a:cubicBezTo>
                  <a:pt x="1165713" y="-25715"/>
                  <a:pt x="1381212" y="44187"/>
                  <a:pt x="1498605" y="0"/>
                </a:cubicBezTo>
                <a:cubicBezTo>
                  <a:pt x="1615998" y="-44187"/>
                  <a:pt x="1814599" y="29372"/>
                  <a:pt x="2098047" y="0"/>
                </a:cubicBezTo>
                <a:cubicBezTo>
                  <a:pt x="2381495" y="-29372"/>
                  <a:pt x="2509230" y="53252"/>
                  <a:pt x="2724736" y="0"/>
                </a:cubicBezTo>
                <a:cubicBezTo>
                  <a:pt x="2781693" y="184790"/>
                  <a:pt x="2711628" y="331819"/>
                  <a:pt x="2724736" y="542348"/>
                </a:cubicBezTo>
                <a:cubicBezTo>
                  <a:pt x="2737844" y="752877"/>
                  <a:pt x="2711133" y="870458"/>
                  <a:pt x="2724736" y="1001257"/>
                </a:cubicBezTo>
                <a:cubicBezTo>
                  <a:pt x="2738339" y="1132056"/>
                  <a:pt x="2698914" y="1347339"/>
                  <a:pt x="2724736" y="1460167"/>
                </a:cubicBezTo>
                <a:cubicBezTo>
                  <a:pt x="2750558" y="1572995"/>
                  <a:pt x="2660699" y="1877884"/>
                  <a:pt x="2724736" y="2085953"/>
                </a:cubicBezTo>
                <a:cubicBezTo>
                  <a:pt x="2535444" y="2139829"/>
                  <a:pt x="2381876" y="2039483"/>
                  <a:pt x="2125294" y="2085953"/>
                </a:cubicBezTo>
                <a:cubicBezTo>
                  <a:pt x="1868712" y="2132423"/>
                  <a:pt x="1871339" y="2040017"/>
                  <a:pt x="1662089" y="2085953"/>
                </a:cubicBezTo>
                <a:cubicBezTo>
                  <a:pt x="1452839" y="2131889"/>
                  <a:pt x="1248876" y="2079299"/>
                  <a:pt x="1144389" y="2085953"/>
                </a:cubicBezTo>
                <a:cubicBezTo>
                  <a:pt x="1039902" y="2092607"/>
                  <a:pt x="846493" y="2028615"/>
                  <a:pt x="626689" y="2085953"/>
                </a:cubicBezTo>
                <a:cubicBezTo>
                  <a:pt x="406885" y="2143291"/>
                  <a:pt x="247341" y="2078602"/>
                  <a:pt x="0" y="2085953"/>
                </a:cubicBezTo>
                <a:cubicBezTo>
                  <a:pt x="-6879" y="1985527"/>
                  <a:pt x="16676" y="1826353"/>
                  <a:pt x="0" y="1606184"/>
                </a:cubicBezTo>
                <a:cubicBezTo>
                  <a:pt x="-16676" y="1386015"/>
                  <a:pt x="35751" y="1339470"/>
                  <a:pt x="0" y="1147274"/>
                </a:cubicBezTo>
                <a:cubicBezTo>
                  <a:pt x="-35751" y="955078"/>
                  <a:pt x="51866" y="848647"/>
                  <a:pt x="0" y="646645"/>
                </a:cubicBezTo>
                <a:cubicBezTo>
                  <a:pt x="-51866" y="444643"/>
                  <a:pt x="39187" y="192300"/>
                  <a:pt x="0" y="0"/>
                </a:cubicBezTo>
                <a:close/>
              </a:path>
              <a:path w="2724736" h="2085953" stroke="0" extrusionOk="0">
                <a:moveTo>
                  <a:pt x="0" y="0"/>
                </a:moveTo>
                <a:cubicBezTo>
                  <a:pt x="153916" y="-40047"/>
                  <a:pt x="314115" y="56114"/>
                  <a:pt x="490452" y="0"/>
                </a:cubicBezTo>
                <a:cubicBezTo>
                  <a:pt x="666789" y="-56114"/>
                  <a:pt x="797220" y="64107"/>
                  <a:pt x="1035400" y="0"/>
                </a:cubicBezTo>
                <a:cubicBezTo>
                  <a:pt x="1273580" y="-64107"/>
                  <a:pt x="1424393" y="24375"/>
                  <a:pt x="1525852" y="0"/>
                </a:cubicBezTo>
                <a:cubicBezTo>
                  <a:pt x="1627311" y="-24375"/>
                  <a:pt x="1904452" y="46734"/>
                  <a:pt x="2125294" y="0"/>
                </a:cubicBezTo>
                <a:cubicBezTo>
                  <a:pt x="2346136" y="-46734"/>
                  <a:pt x="2589401" y="27416"/>
                  <a:pt x="2724736" y="0"/>
                </a:cubicBezTo>
                <a:cubicBezTo>
                  <a:pt x="2739714" y="196941"/>
                  <a:pt x="2673724" y="299746"/>
                  <a:pt x="2724736" y="458910"/>
                </a:cubicBezTo>
                <a:cubicBezTo>
                  <a:pt x="2775748" y="618074"/>
                  <a:pt x="2691245" y="765725"/>
                  <a:pt x="2724736" y="938679"/>
                </a:cubicBezTo>
                <a:cubicBezTo>
                  <a:pt x="2758227" y="1111633"/>
                  <a:pt x="2698677" y="1319534"/>
                  <a:pt x="2724736" y="1418448"/>
                </a:cubicBezTo>
                <a:cubicBezTo>
                  <a:pt x="2750795" y="1517362"/>
                  <a:pt x="2645494" y="1907853"/>
                  <a:pt x="2724736" y="2085953"/>
                </a:cubicBezTo>
                <a:cubicBezTo>
                  <a:pt x="2496611" y="2092848"/>
                  <a:pt x="2376150" y="2049885"/>
                  <a:pt x="2261531" y="2085953"/>
                </a:cubicBezTo>
                <a:cubicBezTo>
                  <a:pt x="2146912" y="2122021"/>
                  <a:pt x="1932427" y="2063461"/>
                  <a:pt x="1798326" y="2085953"/>
                </a:cubicBezTo>
                <a:cubicBezTo>
                  <a:pt x="1664226" y="2108445"/>
                  <a:pt x="1364138" y="2077676"/>
                  <a:pt x="1253379" y="2085953"/>
                </a:cubicBezTo>
                <a:cubicBezTo>
                  <a:pt x="1142620" y="2094230"/>
                  <a:pt x="1006816" y="2027985"/>
                  <a:pt x="762926" y="2085953"/>
                </a:cubicBezTo>
                <a:cubicBezTo>
                  <a:pt x="519036" y="2143921"/>
                  <a:pt x="322155" y="2019739"/>
                  <a:pt x="0" y="2085953"/>
                </a:cubicBezTo>
                <a:cubicBezTo>
                  <a:pt x="-4759" y="1966649"/>
                  <a:pt x="51317" y="1802553"/>
                  <a:pt x="0" y="1564465"/>
                </a:cubicBezTo>
                <a:cubicBezTo>
                  <a:pt x="-51317" y="1326377"/>
                  <a:pt x="30906" y="1266206"/>
                  <a:pt x="0" y="1042977"/>
                </a:cubicBezTo>
                <a:cubicBezTo>
                  <a:pt x="-30906" y="819748"/>
                  <a:pt x="5075" y="694437"/>
                  <a:pt x="0" y="542348"/>
                </a:cubicBezTo>
                <a:cubicBezTo>
                  <a:pt x="-5075" y="390259"/>
                  <a:pt x="38009" y="2536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قدم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12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بوصةً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ياردة 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أقدام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ميل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5280 </a:t>
            </a:r>
            <a:r>
              <a:rPr lang="ar-SA" sz="28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قدمًا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8C79E04-AA15-4DF6-9731-32D2E056C9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471" y="1046057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0659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D6B5636-6DDD-4A9E-B36E-22295204906C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164</Words>
  <Application>Microsoft Office PowerPoint</Application>
  <PresentationFormat>شاشة عريضة</PresentationFormat>
  <Paragraphs>39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Aldhabi</vt:lpstr>
      <vt:lpstr>Arial</vt:lpstr>
      <vt:lpstr>Calibri</vt:lpstr>
      <vt:lpstr>Calibri Light</vt:lpstr>
      <vt:lpstr>Dubai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11</cp:revision>
  <dcterms:created xsi:type="dcterms:W3CDTF">2021-12-03T17:19:09Z</dcterms:created>
  <dcterms:modified xsi:type="dcterms:W3CDTF">2022-03-30T04:59:06Z</dcterms:modified>
</cp:coreProperties>
</file>