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1F1B35-A97A-49ED-A649-CEC85AA9E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7B2DE2-F779-493B-85DA-47ACD3D0E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498E29-4C2F-422E-88B0-56AE0644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48EFF3-54FD-4E61-B6A6-A2FE8BFE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735909-39E9-43E3-AD21-B720B1EC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2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53CA5F-FF60-4223-B695-F5A48CB8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40FFB9-C0D1-4412-A8DE-C88DF68F3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8489AB-9825-460B-AC8C-3D4E1007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D099B3-5638-4390-B0C9-16C67F38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9D2C35-E657-433F-8DEB-B2EE223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80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6CCE1A-06BC-4AAE-968B-8F83028F3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73FCD0-051E-4F9D-AE48-063485DD5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0D3457-A2A3-4FA1-82DA-F29A834E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B1BBE-DF89-4042-B992-DE100519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BAF0B1-FC85-40AD-9D9F-53ED6AF8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5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90D83-A66F-4292-A690-49C3A07B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E73883-81D4-42BF-9CC5-7A6C5563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029B57-DBB9-4B23-BAFA-918C1C12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4C8BB5-0462-4C9A-A3A4-395F950A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8FD194-80F7-4A8A-9BD3-C2A422A6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002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C3D2A6-4AAF-438D-8AB9-EAFD0737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08D8AB-B90A-42FC-8BA9-9D2CECDFF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7D71A5-A20A-49D6-B775-A09CFA9C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7745DA-B055-41F2-BFD1-35307E29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8CB2D5-B7A4-42CA-B23D-9B14AEC43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704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1335F6-A28E-4B5F-AA40-B5729B09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93DA08-AE1B-4A9E-802F-4166C58F8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D546D4-EAC7-4723-82A9-548C246D2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9417984-1080-4DDD-8095-B313BB762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B6DD767-0749-44C7-A64D-9825C52F9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0312CDC-A086-4BA1-8FEE-40C58C00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8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0CE25F-5AED-4183-9738-30E08A23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59F886-1479-4331-8CD2-EC5EB6E37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03BEEA4-871F-4A1B-9C96-A2C52EFCB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16EEE13-E19A-4C49-AEE1-29984B0CC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ABBEBD-6E0E-407B-9E63-63D6EAC09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CA44348-B0E8-47E7-BD72-4F138C1E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9F80ABF-D655-47E2-B60B-286F115E7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5BF5ECF-725E-45F7-80B7-2ECABF24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31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7DD994-329D-4F46-8826-899E6A20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BF29C63-E8A9-4266-96C0-7DC4D842A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AE07AA2-0800-4B04-838A-DC2851848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C64511E-E9BB-4022-B59D-CAC0C41C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57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277B590-DFBE-4369-9C64-4EA3BA5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952E7D3-65FB-41E1-A425-25DC3847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D7FB30B-D5F6-48CA-BF6F-7DE7480E1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905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17BFE9-8541-4A93-BD76-F8CA3F795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77F1CA4-E16D-4DC5-8C47-FBC6045D4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F3EE3F9-9448-457E-A285-0F4A42565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38F9BD-2B49-4237-BD6A-70615C15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ECE72F-D6CE-4F54-B548-7DB8ED40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473D066-E35E-4888-97C0-273EF03C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75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5EBE57-E075-42E2-A501-1A39795E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EE776B5-A9B0-4387-81BF-8123D54ED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1995890-5CD1-41AA-B8FE-DE6100DB7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4FE372-CF83-4B46-809D-7CB7994B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46AB190-DDFC-4529-B79F-B6F416D0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F4CC38-8A66-40AE-81F9-E9200B053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92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D00FA54-ACE7-418F-BAD1-17D2D6362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55E9ED-B68E-492D-BA04-06D182F8A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88F6B4-27A6-4341-871D-D17302A01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C3920-E7AA-48E4-9DC6-C4508B99C587}" type="datetimeFigureOut">
              <a:rPr lang="ar-SA" smtClean="0"/>
              <a:t>18/02/43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2EA80D-879A-443C-AFEE-FCDCC040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3C7A18-7D03-4DB8-B06C-612795B6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6A011-CF3E-4E0F-ACB0-FB0E898D96B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792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5514E3F-8C92-476E-9F01-8B78A795F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90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34C1574-F879-4A23-BD6A-97D49E6EE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4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891CB7-444E-4BEB-9CCE-2A03C4475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4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AFDF44E-EE98-4C34-A34B-0B363A029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6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ED44B05-3E98-4A03-97AA-DD4E8BEC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1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788BA4E-E810-4ABC-AFE5-1F95457C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2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9D5B1E8-C4B4-4285-BADE-51D5B9DBE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78B9D52-FC4E-495C-83D0-68E324721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BC630D-643E-4F3E-8DD6-65838256F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C0F5C4-FF40-4687-8A8F-132FFF7C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0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775C401-3AB7-444F-A320-78C939A6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1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3CDF717-F8EA-4211-80A3-9A29F767F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AD31CD-E457-41F4-90D1-C6BE6C294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2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6B6EAB-33A9-49C8-8E1E-DF702E1604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0DB66D3-605C-498F-A9BC-258BBD0D2E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5457894-8285-4785-A2F0-6C2BA3BED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5643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2021-09-25T10:04:00Z</dcterms:created>
  <dcterms:modified xsi:type="dcterms:W3CDTF">2021-09-25T10:07:03Z</dcterms:modified>
</cp:coreProperties>
</file>