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F257E6-BFA5-4E38-83A1-7D5DA7783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F21D259-5CCC-4C2A-95B6-40920DB95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D7996D-89C3-4D1C-8038-74AD8035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A1790E-4878-453C-962A-F6A27903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9DFEDA-F9C9-400C-B008-C93A64DB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54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CBCA10-EB68-4FD4-89D5-D651615F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2B7662-60CE-4E55-BAD8-25813F5BC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FE6140-B2C9-4217-ABFB-354C145D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20F50C-9073-425F-A254-D37FB3CB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A2EBEE-3D5B-41E3-9984-8CCD10C8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64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E5B56CD-6DC9-4BFE-B912-1357750C7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714A5D-4E08-47EA-AC6E-FC0AFD91C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4C2144-FC47-49D1-A708-554512B6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D064DD-F3C9-4056-A02D-97186643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0D010C-31FF-47AC-9ABF-905D2DB8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2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AD7796-C64F-440A-972D-B0434E9B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476359-F690-4267-94E7-D86DEE08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6C7E8A-8981-4E82-B695-96E99CC5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B25729-7AFA-405D-A1D4-13D006CC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DCE196-5556-4D3F-BA8F-7AE79ED9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B44D03-3FDB-49C7-A39E-C8AA5C0D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FA9913-17F3-4B5A-A00D-3A231EDB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3E7A77-E62B-4B92-AD7C-8A0ACB51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2F2DBE-D308-4034-B6F8-D598E128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AD4E6B-ED99-4066-B984-63A6E32D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5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3E5CC7-610A-429A-9226-6F6F878D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180306-55BD-4337-B8E1-B3EB53EE0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4682D4-ED4F-4079-84E1-40E40B15C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37D7E4-9EF2-45CC-BFA1-DA5305D0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D6FB28-A208-438E-86D7-283E4DA7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DBDE69-03FA-4CE8-88CF-FAF6A427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136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451D4-DFED-49D7-8A47-201FE1BD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67A3E9-518F-4A61-BD8E-F7944FAEB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5CEB82-F7BD-46AB-8163-478162F1A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448A88-6C5D-453D-AD8B-2C18DCE6E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9E7E9C2-703D-4C49-9C21-F869305A4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700A115-2AC8-4037-A421-8C8D929A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4649751-DC66-489B-BD27-8B5B92F1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2937C64-317E-42FC-9703-D082CEA2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165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5E82F8-DC74-4C04-B3A7-92C4B43C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6796B29-DD0B-4564-A352-E3CDF04E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68FF283-CCEA-429B-8435-2C31B447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F7C7CB-DA82-4526-AE04-90D1FA8F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5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AC33403-D4AD-406C-A335-05C3D945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80079F0-D055-4695-8464-6B552CB3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BDF14B-7DF4-4C42-9268-C9B64F88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895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D91311-AE94-4482-BB86-4F0FDC55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D979B3-4516-44FB-A2F0-67B60084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66F64A-1D8B-47D2-BCDA-3DAD0516C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EA45A6-BA54-4D86-84AE-67C8E8D9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9D2E97-C227-47D8-B15E-61EF082E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D279B0-8E35-489E-8593-92D2F5CC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96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0E43E-A9A1-4BD1-B443-57CEE73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47FDC89-DE02-4578-85F5-9384D1782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EE1BDC-9FCD-4F95-B9C6-F48B4FF68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926601-BF2B-4E5C-B0E8-F945F541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411989-351E-4FB6-94D3-5744AB55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D8AC91-76E8-4BCE-9F43-DAEEBABD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6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6141AA7-9CDB-4CF5-8C14-17715CF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267B51-A156-4457-84CA-504795EB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2767A6-C98F-4C89-9111-3704F6B50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DD77C-AF4A-467A-878D-BFC9DC717BEB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70A793-BC7D-4587-B0C0-12A6A515D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E1044B-6BBE-46C2-8292-E7226FF64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6754-6C3E-4D24-95B7-CBC693EA50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114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F8B12-D37E-43B1-9593-A5ACD0963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ED4B33D-6ACC-4EE8-80AE-C1BA154D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D50F78-F43F-4579-A273-BF4C1BD15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68BD30-778E-49DE-85CD-55E6EC4AC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4B9419-7036-412B-A89A-E99F41422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892B2B-BA1D-4446-BD39-2F89ECFBD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AD1BE3-44A7-49E4-A4DD-692A13F8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9D595D-A241-4DEA-AB92-F5274A81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8A36EA-A02E-476A-A90D-A8CF60A5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0E24D4-4417-4BDE-AEDF-EFACC9E6C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6DB9E7B-9C31-4A5F-A252-6CB3A0CD1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1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CC5393-AB68-49E5-99E3-A9EE0154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9DE9D1E-8A76-486D-9A39-424D34E8A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1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DC60F4-F337-4B9C-8C36-0AA48BEB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98E98B-8824-4CD1-957D-12DC2BD8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BC102-A2AC-40B0-B47F-28BE2ECCF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A0031-33DE-4256-88B6-0FA1577ED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37E182-4158-48F8-A9F8-551FCF12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9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2021-09-29T05:51:05Z</dcterms:created>
  <dcterms:modified xsi:type="dcterms:W3CDTF">2021-09-29T05:56:02Z</dcterms:modified>
</cp:coreProperties>
</file>