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3A10C41-574F-4A11-9AB8-F0AF1A36D2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F0AC8701-6379-4C0C-9E59-2445798291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2B66FF2-90C3-4307-9DD2-98C9A680F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8285F7C-885E-4A52-A6CF-66AB93E50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3FDB38E-EFC2-400A-A6FF-8172EBA5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58180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A52447B-84B9-4B19-836A-6F6F3BEBF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733F6E1-5E0B-4ABA-A845-D2680E7892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3E08C14-B591-40A5-8A98-8BE18F7502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F862E46-DE2A-41DD-A6A7-25D483E4D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3CBC28-9122-45D9-9EAE-D83AB4C6C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98865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5F5435EF-6360-4466-A5D5-C7EB52C0FD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0DBD005-E048-44C5-9B20-8C3094A88D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F0EC2F-837A-486D-AD5E-6E3E3F4E7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2987702-E554-45C2-B209-88BEE1279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6E161ED-D0C0-4B74-9209-1D61AEDDFF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9515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8268E85-8B61-4913-B12B-0C2FADE98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C749F46-35B1-4E57-A666-90BB57E843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E324DDF-F09E-4474-A67C-CB0C05087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51CC06-E4F3-4CE2-8BBD-0936DC201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B0C135D-51E2-4E1E-825D-42FE80F9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26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950AFCC-24AD-4FC8-A930-13AF0338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19C9289-9341-4FD3-9994-F82CF0EA70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D8948DB-90B8-4A49-9059-9370403CA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C859129-A585-4442-9535-265CA7A15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9D770F8-B60E-45E3-A1A1-2C4C841A1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6516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3FDC5D-C062-4FE1-909B-AF298204E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6E62B9-9098-41D1-A76C-78769DD0EC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DE52D402-7989-4E9A-87FC-0FFE63C13F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7E6EE1C-15CB-4116-8154-6CA0EB73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5244DA2-B523-488E-B989-57C64BE2E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8E6D6E3-A425-4393-B9DD-4749A2A1A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0325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6E845F-6EAF-4842-9A55-8CF79534F9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4188183D-A103-4FD1-97C1-932576AFC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E617C42-9370-43DD-97B0-0504B63804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BEE7198-51B5-4ECD-8E76-40CCF3CC3E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49E12230-1BC0-44B6-8BFF-18613C0634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527BD01-950B-452C-8200-EDCBC266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75CA9C61-BA4D-47C9-9340-CE872734D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D60EBB8D-B82F-4B40-802A-C9CEAA1BB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15675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A7740B7-971E-4347-BF01-8C4240BD9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A7A4F2B-4950-4248-B009-3DAE3F47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F84F4C2-0CF8-498C-A9B7-F2B004ED8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C1A27FF1-A484-45D2-BAA1-A49BA6BC8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339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65614EAB-6ACF-40E9-88D6-DA1D9DF12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7404FF2-EB97-4549-868C-316344684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D4CE90F-40C6-42E6-BA2B-0EE39C0E3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3918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010D25-E3A3-4A9E-A736-691707DD2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E8CA42B-1E19-4B02-8B73-4A0190EEF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30A9CE7-378A-44FF-9FA9-468E0B4822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51D6422-E362-46DF-AD13-BE4A2F008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BA8EB8E-86D4-4E07-8F34-01D137B87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171D6C7-81BD-4E1E-9823-CC1A9E43B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027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152171-A9BF-4683-B782-4B9628607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4617CA0-15B3-4779-92F2-40D2ADE5C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E701DF9-81DA-43B2-A44D-90AD5F0D8F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4ED6DA2-73D0-45D0-9B6D-1D22BF35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F0D63142-0419-4F61-BAB1-6CAEF0C5F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D8D54AE8-CE2D-49E2-A198-FFE3CB9C1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7572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ECEDAC8E-710A-4A18-A896-37A21E314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1196EC-599E-47C1-91D2-6C603AA8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C54899-A755-4E3E-931E-EAE9C8EFEB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2F00F3-404E-4999-82D0-5283D4F32A56}" type="datetimeFigureOut">
              <a:rPr lang="ar-SA" smtClean="0"/>
              <a:t>27/02/43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2E4E7B-489A-4EA8-A0FF-337E091614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6ED32D2-40BB-4B17-AF00-846E1D3C2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29FE6-389A-4FE4-B808-B88DC0113AD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484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2C56EBF-2043-4FD0-BF9C-5B4E349CE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663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2A8A20F-F174-436D-BF61-098F16883C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4430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1CCD96D-0019-4979-80FD-94C26B9EFB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388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46E5C3-4469-4F85-955F-FC943B7AFA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972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CAA1AA-62CD-4B70-A86B-3E110AD117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6458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47BDD0B-4F94-431C-8DC6-FC9BC25C98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249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456CDFA9-C87F-40B6-89AE-F1855B55BD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995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73EDBFEF-02A4-44CB-914F-EAD132790F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C3973DF-D8AE-40FE-BEF1-9A4248902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2523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81D9E462-5548-42BA-A6D8-5DFC49FA61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980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F07B87E-54AB-40A8-A0D1-9CC91826D8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1045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99A4D6E-C501-4B17-8B59-AA3BCFFB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83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C28355C-83AB-4F03-919B-D2705D4C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090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C5FAA1B-1C9C-456F-86D3-920CF3398F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453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FE0902C-6A91-4C72-9DD9-5DDED22C63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012B3453-3E05-4F04-915F-FEF7E35A56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8CD814-220D-46DF-AFCE-D4424526FD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434071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شاشة عريضة</PresentationFormat>
  <Paragraphs>0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3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ماجد البيضاني</dc:creator>
  <cp:lastModifiedBy>ماجد البيضاني</cp:lastModifiedBy>
  <cp:revision>1</cp:revision>
  <dcterms:created xsi:type="dcterms:W3CDTF">2021-10-04T06:26:27Z</dcterms:created>
  <dcterms:modified xsi:type="dcterms:W3CDTF">2021-10-04T06:29:33Z</dcterms:modified>
</cp:coreProperties>
</file>