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4EF3CC-639F-40D7-A833-8BFADA547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AF77CA3-4721-431A-B7D3-E77D5CEE0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0D77FB-CE17-468E-AC22-A8AB2A6C3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8F79-1A3B-4DD2-A355-9D76730006D5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F87C41-77AD-4634-BE00-4E6041B0A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C6724CC-651B-478F-947A-41D22BD3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C9E4-CBDC-49B3-8694-EAF3ABBA22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50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56A6FD-8194-4F57-B5E7-4F920EA00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9B0F3EB-2240-4D28-820A-3987DD5FE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26E1FE-0580-4968-A87B-6B5C05931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8F79-1A3B-4DD2-A355-9D76730006D5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B9E635-FD9B-4555-8D84-ABEAC0A5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8E3E89-3C97-4A59-A017-06D22B091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C9E4-CBDC-49B3-8694-EAF3ABBA22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269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71CBDFE-E0B0-4327-A0F9-CE13D9ED1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D3B5C97-437D-4BB0-85EE-A60B3DB20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5CEBB3F-5C54-4EB1-9CCD-9A883B9E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8F79-1A3B-4DD2-A355-9D76730006D5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AAAC4B5-DA25-4D16-998C-B17CFD6DB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35A56C-F26E-4FEE-853B-8064E5320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C9E4-CBDC-49B3-8694-EAF3ABBA22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855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452A9C-FF69-4E8B-AF68-ED0D2100F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E5BE3EC-EF7D-4E9D-A31D-C8BFB1E94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D6C67B-54F7-4B96-A155-E9097D6FF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8F79-1A3B-4DD2-A355-9D76730006D5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D566E94-663A-4892-9DD6-FBA7A65E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6680F93-A3FF-450C-8BF5-1782ADC76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C9E4-CBDC-49B3-8694-EAF3ABBA22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001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9588B9-132F-4EFA-85C2-D089B2822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287C30D-838B-4183-ADDD-7E2252FEA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1788DE-CD81-430E-90BF-59784E54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8F79-1A3B-4DD2-A355-9D76730006D5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6AA00DA-83A3-44D4-8222-64F2EE10B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B68FD2D-EA56-42DA-96D8-4B9CEEE6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C9E4-CBDC-49B3-8694-EAF3ABBA22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406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39B0CB-6698-4A64-BCB0-C46509EE7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B975AD4-C359-4B4B-B343-A9BA2B9FF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2597A7A-A1AC-489B-BE67-12787342D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AD2DEB-7AED-43D8-8A4C-AB04C895A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8F79-1A3B-4DD2-A355-9D76730006D5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58A284C-C72B-4687-9366-2D5E6788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775251B-3468-40AA-93A3-317E5F48A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C9E4-CBDC-49B3-8694-EAF3ABBA22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487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AFC5B4-D944-42FA-A96A-C41AD88EC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10C0CE-4C5A-479C-8288-4DD6C2B56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5A2D489-AB30-4CAF-9898-FF49E828B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A7DD4AE-386B-4DBF-BFAC-979336F654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4AE04FE-C05C-45FE-AD8C-6C3338A954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E375463-F7C1-4F69-A60F-95CB41A92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8F79-1A3B-4DD2-A355-9D76730006D5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CD9E5EA-17EC-4AA1-8C9A-69CA26F6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F4F8A69-F785-4F33-B033-6726D0A5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C9E4-CBDC-49B3-8694-EAF3ABBA22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043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E03E62-31D4-4C1E-9AC0-2FE2B0BC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0A2AB0F-82FD-425B-B0F6-3C1458BE1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8F79-1A3B-4DD2-A355-9D76730006D5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A436826-5A9C-48D9-BA59-677930088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2FFF437-CA8B-4838-A96F-5E516BF98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C9E4-CBDC-49B3-8694-EAF3ABBA22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122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862C4E2-31F2-4611-B12C-ED2B642F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8F79-1A3B-4DD2-A355-9D76730006D5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0EB69AE-4221-4E85-8A71-274EAC19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4696D1A-289E-4A8B-8F98-F13D77ED6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C9E4-CBDC-49B3-8694-EAF3ABBA22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943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E93B14-E364-4F12-8CAE-7E399F2F0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DF5D524-995A-4FCE-99CA-4F2942503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AE4E122-3FF8-4BA4-B8CC-FC77DD078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96DFDE-7867-486C-8954-7270F05A9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8F79-1A3B-4DD2-A355-9D76730006D5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0DA3F05-C18C-4341-9032-7AE4136B2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52ED8CE-E7BD-4E67-A5F9-B28F00632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C9E4-CBDC-49B3-8694-EAF3ABBA22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170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19F7BD-CD76-4797-8E8C-00555CCD4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1136761-A035-4E09-9A96-A10E75DC1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61FF57C-FF78-4F79-A80D-6EE640F21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72D0C3-51E5-4BD2-9DD6-2E7406027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8F79-1A3B-4DD2-A355-9D76730006D5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61362C6-09CB-451F-9175-72746C38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DC740E-CB44-4543-B7CF-25645169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C9E4-CBDC-49B3-8694-EAF3ABBA22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194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286246E-225F-49E4-9E68-5D42E556B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42FF307-C05E-4400-8BB0-C590F7B96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5F4C64-92DC-4D93-BD9F-EDABCF822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8F79-1A3B-4DD2-A355-9D76730006D5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E5E7A6-01C2-4CA8-83A5-8753A63C1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3E7C21-DC17-45EB-AF90-3C36DA7EC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1C9E4-CBDC-49B3-8694-EAF3ABBA223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06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2F1AA6-B30C-4961-947B-FE2C15091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AD2121-E990-4C93-9657-215BE1064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C7DFB92-7FB2-4DC5-881C-DCF9B8433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7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2F1AA6-B30C-4961-947B-FE2C15091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AD2121-E990-4C93-9657-215BE1064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539E3D3-5664-4562-BA82-FA7E7EC2F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52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2F1AA6-B30C-4961-947B-FE2C15091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AD2121-E990-4C93-9657-215BE1064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41736FB-A338-4B78-A101-F9CEC8B5A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36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2F1AA6-B30C-4961-947B-FE2C15091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AD2121-E990-4C93-9657-215BE1064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A72C2C7-32BA-4922-92E7-52813536B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23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2F1AA6-B30C-4961-947B-FE2C15091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AD2121-E990-4C93-9657-215BE1064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5A0F999-09D4-4D50-80D4-1562B83F1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23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2F1AA6-B30C-4961-947B-FE2C15091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AD2121-E990-4C93-9657-215BE1064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A9CEBA3-299F-48B8-B2C0-500656E77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72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2F1AA6-B30C-4961-947B-FE2C15091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AD2121-E990-4C93-9657-215BE1064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EA65D87-977E-4BCC-8E96-89355E977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41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2F1AA6-B30C-4961-947B-FE2C15091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AD2121-E990-4C93-9657-215BE1064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5A6FAFF-BFB4-4EBA-9BB0-A8E70D2F3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97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2F1AA6-B30C-4961-947B-FE2C15091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AD2121-E990-4C93-9657-215BE1064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392AA24-D4EB-4FF2-9B1E-65235C00F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23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2F1AA6-B30C-4961-947B-FE2C15091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AD2121-E990-4C93-9657-215BE1064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A6F1862-AD18-4295-906E-3BB2F4602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67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2F1AA6-B30C-4961-947B-FE2C15091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AD2121-E990-4C93-9657-215BE1064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D925BB6-014A-48E5-9BCC-67795EE97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7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2F1AA6-B30C-4961-947B-FE2C15091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AD2121-E990-4C93-9657-215BE1064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26DEEA5-344B-42FC-9F71-3D330AD27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F369C76-B60E-4910-93D9-39AF9D108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3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2F1AA6-B30C-4961-947B-FE2C15091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AD2121-E990-4C93-9657-215BE1064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9A53547-35CB-4459-AD17-60CEFA95B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07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2F1AA6-B30C-4961-947B-FE2C15091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AD2121-E990-4C93-9657-215BE1064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E712EEF-CD32-406D-B7CA-27D6B0D1E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0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2F1AA6-B30C-4961-947B-FE2C15091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AD2121-E990-4C93-9657-215BE1064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2005B59-26C1-4730-8FDE-A53AD7226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80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2F1AA6-B30C-4961-947B-FE2C15091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AD2121-E990-4C93-9657-215BE1064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F703EC2-773A-4DC0-BA87-069ECC8E1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51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2F1AA6-B30C-4961-947B-FE2C15091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AD2121-E990-4C93-9657-215BE1064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74B1D48-2C6E-426F-BE22-A0E40EF80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2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2F1AA6-B30C-4961-947B-FE2C15091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AD2121-E990-4C93-9657-215BE1064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3E53FBA-CFA9-4C67-92C6-CE59D3E89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6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2F1AA6-B30C-4961-947B-FE2C15091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AD2121-E990-4C93-9657-215BE1064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9E0DC39-1AF8-4ECD-9344-E9BD12845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7042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شاشة عريضة</PresentationFormat>
  <Paragraphs>0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2</cp:revision>
  <dcterms:created xsi:type="dcterms:W3CDTF">2021-10-03T22:11:22Z</dcterms:created>
  <dcterms:modified xsi:type="dcterms:W3CDTF">2021-10-04T04:49:30Z</dcterms:modified>
</cp:coreProperties>
</file>