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CUSTOM_7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17" name="مستوى النص الأول…"/>
          <p:cNvSpPr txBox="1"/>
          <p:nvPr>
            <p:ph type="body" sz="quarter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</p:spPr>
        <p:txBody>
          <a:bodyPr lIns="243799" tIns="243799" rIns="243799" bIns="243799"/>
          <a:lstStyle>
            <a:lvl1pPr marL="812800" indent="-6604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1pPr>
            <a:lvl2pPr marL="812800" indent="-2032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2pPr>
            <a:lvl3pPr marL="812800" indent="2540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3pPr>
            <a:lvl4pPr marL="812800" indent="7112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4pPr>
            <a:lvl5pPr marL="812800" indent="1168400" defTabSz="2438400" rtl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97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95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18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6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21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79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68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9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0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1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2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3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4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5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6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7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78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80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62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27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44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40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1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2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43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45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8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94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63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0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1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2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3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4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5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6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7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8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9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0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1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2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3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96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7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243840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 تقريب الكسور العشرية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14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8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13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11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9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10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12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5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2438400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_OBJEC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1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32" name="Google Shape;90;p14"/>
          <p:cNvSpPr/>
          <p:nvPr/>
        </p:nvSpPr>
        <p:spPr>
          <a:xfrm>
            <a:off x="3221600" y="787250"/>
            <a:ext cx="16605601" cy="11977800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3" name="Google Shape;91;p14"/>
          <p:cNvSpPr/>
          <p:nvPr/>
        </p:nvSpPr>
        <p:spPr>
          <a:xfrm>
            <a:off x="429150" y="8003999"/>
            <a:ext cx="24342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4" name="Google Shape;92;p14"/>
          <p:cNvSpPr/>
          <p:nvPr/>
        </p:nvSpPr>
        <p:spPr>
          <a:xfrm>
            <a:off x="1513950" y="9165790"/>
            <a:ext cx="13494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5" name="Google Shape;93;p14"/>
          <p:cNvSpPr/>
          <p:nvPr/>
        </p:nvSpPr>
        <p:spPr>
          <a:xfrm>
            <a:off x="429145" y="9165800"/>
            <a:ext cx="787802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6" name="Google Shape;94;p14"/>
          <p:cNvSpPr/>
          <p:nvPr/>
        </p:nvSpPr>
        <p:spPr>
          <a:xfrm>
            <a:off x="2075568" y="6842200"/>
            <a:ext cx="7878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7" name="Google Shape;97;p14"/>
          <p:cNvSpPr/>
          <p:nvPr/>
        </p:nvSpPr>
        <p:spPr>
          <a:xfrm flipH="1" rot="18900000">
            <a:off x="20543916" y="9874542"/>
            <a:ext cx="2762840" cy="2775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4" h="21305" fill="norm" stroke="1" extrusionOk="0">
                <a:moveTo>
                  <a:pt x="906" y="5254"/>
                </a:moveTo>
                <a:cubicBezTo>
                  <a:pt x="356" y="5801"/>
                  <a:pt x="16" y="6557"/>
                  <a:pt x="16" y="7392"/>
                </a:cubicBezTo>
                <a:lnTo>
                  <a:pt x="16" y="18065"/>
                </a:lnTo>
                <a:lnTo>
                  <a:pt x="20" y="18083"/>
                </a:lnTo>
                <a:lnTo>
                  <a:pt x="0" y="18186"/>
                </a:lnTo>
                <a:cubicBezTo>
                  <a:pt x="0" y="18960"/>
                  <a:pt x="296" y="19733"/>
                  <a:pt x="889" y="20324"/>
                </a:cubicBezTo>
                <a:cubicBezTo>
                  <a:pt x="1186" y="20619"/>
                  <a:pt x="1528" y="20840"/>
                  <a:pt x="1894" y="20988"/>
                </a:cubicBezTo>
                <a:lnTo>
                  <a:pt x="2031" y="21014"/>
                </a:lnTo>
                <a:lnTo>
                  <a:pt x="2110" y="21067"/>
                </a:lnTo>
                <a:cubicBezTo>
                  <a:pt x="2474" y="21220"/>
                  <a:pt x="2873" y="21305"/>
                  <a:pt x="3292" y="21305"/>
                </a:cubicBezTo>
                <a:lnTo>
                  <a:pt x="14013" y="21305"/>
                </a:lnTo>
                <a:cubicBezTo>
                  <a:pt x="15690" y="21305"/>
                  <a:pt x="17050" y="19951"/>
                  <a:pt x="17050" y="18282"/>
                </a:cubicBezTo>
                <a:cubicBezTo>
                  <a:pt x="17050" y="16612"/>
                  <a:pt x="15690" y="15259"/>
                  <a:pt x="14013" y="15259"/>
                </a:cubicBezTo>
                <a:lnTo>
                  <a:pt x="10271" y="15259"/>
                </a:lnTo>
                <a:lnTo>
                  <a:pt x="20414" y="5161"/>
                </a:lnTo>
                <a:cubicBezTo>
                  <a:pt x="21600" y="3980"/>
                  <a:pt x="21600" y="2066"/>
                  <a:pt x="20414" y="886"/>
                </a:cubicBezTo>
                <a:cubicBezTo>
                  <a:pt x="19228" y="-295"/>
                  <a:pt x="17306" y="-295"/>
                  <a:pt x="16120" y="886"/>
                </a:cubicBezTo>
                <a:lnTo>
                  <a:pt x="6090" y="10871"/>
                </a:lnTo>
                <a:lnTo>
                  <a:pt x="6090" y="7392"/>
                </a:lnTo>
                <a:cubicBezTo>
                  <a:pt x="6090" y="5722"/>
                  <a:pt x="4730" y="4368"/>
                  <a:pt x="3053" y="4368"/>
                </a:cubicBezTo>
                <a:cubicBezTo>
                  <a:pt x="2214" y="4368"/>
                  <a:pt x="1455" y="4707"/>
                  <a:pt x="906" y="5254"/>
                </a:cubicBezTo>
                <a:close/>
              </a:path>
            </a:pathLst>
          </a:custGeom>
          <a:solidFill>
            <a:srgbClr val="FFFFFF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41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8" name="Google Shape;98;p14"/>
          <p:cNvSpPr/>
          <p:nvPr/>
        </p:nvSpPr>
        <p:spPr>
          <a:xfrm>
            <a:off x="20226850" y="3202950"/>
            <a:ext cx="24342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9" name="Google Shape;99;p14"/>
          <p:cNvSpPr/>
          <p:nvPr/>
        </p:nvSpPr>
        <p:spPr>
          <a:xfrm>
            <a:off x="20226850" y="4293189"/>
            <a:ext cx="13494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0" name="Google Shape;100;p14"/>
          <p:cNvSpPr/>
          <p:nvPr/>
        </p:nvSpPr>
        <p:spPr>
          <a:xfrm>
            <a:off x="20226867" y="5383450"/>
            <a:ext cx="787801" cy="787201"/>
          </a:xfrm>
          <a:prstGeom prst="roundRect">
            <a:avLst>
              <a:gd name="adj" fmla="val 50000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1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158518" y="10227759"/>
            <a:ext cx="3062751" cy="68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G_1539.png" descr="IMG_1539.png"/>
          <p:cNvPicPr>
            <a:picLocks noChangeAspect="1"/>
          </p:cNvPicPr>
          <p:nvPr/>
        </p:nvPicPr>
        <p:blipFill>
          <a:blip r:embed="rId3">
            <a:alphaModFix amt="16071"/>
            <a:extLst/>
          </a:blip>
          <a:srcRect l="15308" t="23840" r="15308" b="15864"/>
          <a:stretch>
            <a:fillRect/>
          </a:stretch>
        </p:blipFill>
        <p:spPr>
          <a:xfrm>
            <a:off x="106771" y="2253921"/>
            <a:ext cx="3078694" cy="2685503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DAA8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24384000" cy="137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6910" y="13437"/>
                  <a:pt x="13574" y="17299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D8A1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9;p1"/>
          <p:cNvSpPr txBox="1"/>
          <p:nvPr/>
        </p:nvSpPr>
        <p:spPr>
          <a:xfrm rot="5400000">
            <a:off x="-1599851" y="12155849"/>
            <a:ext cx="3159601" cy="12293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>
            <a:lvl1pPr defTabSz="1828800" rtl="0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4" name="Google Shape;162;p20"/>
          <p:cNvSpPr/>
          <p:nvPr/>
        </p:nvSpPr>
        <p:spPr>
          <a:xfrm>
            <a:off x="2714980" y="869105"/>
            <a:ext cx="18954000" cy="11977801"/>
          </a:xfrm>
          <a:prstGeom prst="roundRect">
            <a:avLst>
              <a:gd name="adj" fmla="val 3686"/>
            </a:avLst>
          </a:prstGeom>
          <a:solidFill>
            <a:srgbClr val="F5F5F5"/>
          </a:solidFill>
          <a:ln w="25400">
            <a:miter lim="400000"/>
          </a:ln>
          <a:effectLst>
            <a:outerShdw sx="100000" sy="100000" kx="0" ky="0" algn="b" rotWithShape="0" blurRad="101600" dist="304800" dir="2700000">
              <a:srgbClr val="000000">
                <a:alpha val="9800"/>
              </a:srgbClr>
            </a:outerShdw>
          </a:effectLst>
        </p:spPr>
        <p:txBody>
          <a:bodyPr tIns="91439" bIns="91439" anchor="ctr"/>
          <a:lstStyle/>
          <a:p>
            <a:pPr algn="ctr" defTabSz="1828800" rt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43877"/>
            <a:extLst/>
          </a:blip>
          <a:srcRect l="35990" t="45477" r="29581" b="36985"/>
          <a:stretch>
            <a:fillRect/>
          </a:stretch>
        </p:blipFill>
        <p:spPr>
          <a:xfrm>
            <a:off x="3074275" y="12897705"/>
            <a:ext cx="2848301" cy="640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29081"/>
            <a:extLst/>
          </a:blip>
          <a:srcRect l="15308" t="23840" r="15308" b="15864"/>
          <a:stretch>
            <a:fillRect/>
          </a:stretch>
        </p:blipFill>
        <p:spPr>
          <a:xfrm>
            <a:off x="21668980" y="808092"/>
            <a:ext cx="2602336" cy="226998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نص العنوان"/>
          <p:cNvSpPr txBox="1"/>
          <p:nvPr>
            <p:ph type="title"/>
          </p:nvPr>
        </p:nvSpPr>
        <p:spPr>
          <a:xfrm>
            <a:off x="1219200" y="184149"/>
            <a:ext cx="21945600" cy="30162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8" name="مستوى النص الأول…"/>
          <p:cNvSpPr txBox="1"/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399" tIns="91399" rIns="91399" bIns="913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" name="رقم الشريحة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/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  <p:transition xmlns:p14="http://schemas.microsoft.com/office/powerpoint/2010/main" spd="med" advClick="1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8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63600" marR="0" indent="-812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1pPr>
      <a:lvl2pPr marL="1422400" marR="0" indent="-8890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2pPr>
      <a:lvl3pPr marL="2011679" marR="0" indent="-995679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3pPr>
      <a:lvl4pPr marL="25527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4pPr>
      <a:lvl5pPr marL="30099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5pPr>
      <a:lvl6pPr marL="34671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6pPr>
      <a:lvl7pPr marL="39243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7pPr>
      <a:lvl8pPr marL="43815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8pPr>
      <a:lvl9pPr marL="4838700" marR="0" indent="-1066800" algn="l" defTabSz="1828800" latinLnBrk="0">
        <a:lnSpc>
          <a:spcPct val="90000"/>
        </a:lnSpc>
        <a:spcBef>
          <a:spcPts val="2000"/>
        </a:spcBef>
        <a:spcAft>
          <a:spcPts val="0"/>
        </a:spcAft>
        <a:buClr>
          <a:srgbClr val="4A545E"/>
        </a:buClr>
        <a:buSzPts val="5600"/>
        <a:buFont typeface="Helvetica"/>
        <a:buChar char="•"/>
        <a:tabLst/>
        <a:defRPr b="0" baseline="0" cap="none" i="0" spc="0" strike="noStrike" sz="5600" u="none">
          <a:solidFill>
            <a:srgbClr val="4A545E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hyperlink" Target="https://drive.google.com/file/d/1OnbJ9yOL-wAGz14-xfMx_4QUnS7jQw5u/view?usp=drivesdk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7.png"/><Relationship Id="rId18" Type="http://schemas.openxmlformats.org/officeDocument/2006/relationships/image" Target="../media/image6.jpeg"/><Relationship Id="rId19" Type="http://schemas.openxmlformats.org/officeDocument/2006/relationships/hyperlink" Target="https://ar.oryxlearning.com/grade/6th-grade/maths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8.jpeg"/><Relationship Id="rId23" Type="http://schemas.openxmlformats.org/officeDocument/2006/relationships/slide" Target="slide3.xml"/><Relationship Id="rId24" Type="http://schemas.openxmlformats.org/officeDocument/2006/relationships/slide" Target="slide5.xml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12.xml"/><Relationship Id="rId28" Type="http://schemas.openxmlformats.org/officeDocument/2006/relationships/slide" Target="slide16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hyperlink" Target="https://drive.google.com/file/d/1OnbJ9yOL-wAGz14-xfMx_4QUnS7jQw5u/view?usp=drivesdk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7.png"/><Relationship Id="rId18" Type="http://schemas.openxmlformats.org/officeDocument/2006/relationships/image" Target="../media/image6.jpeg"/><Relationship Id="rId19" Type="http://schemas.openxmlformats.org/officeDocument/2006/relationships/hyperlink" Target="https://ar.oryxlearning.com/grade/6th-grade/maths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8.jpeg"/><Relationship Id="rId23" Type="http://schemas.openxmlformats.org/officeDocument/2006/relationships/slide" Target="slide3.xml"/><Relationship Id="rId24" Type="http://schemas.openxmlformats.org/officeDocument/2006/relationships/slide" Target="slide5.xml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12.xml"/><Relationship Id="rId28" Type="http://schemas.openxmlformats.org/officeDocument/2006/relationships/slide" Target="slide16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8.png"/><Relationship Id="rId4" Type="http://schemas.openxmlformats.org/officeDocument/2006/relationships/hyperlink" Target="https://drive.google.com/file/d/1OnbJ9yOL-wAGz14-xfMx_4QUnS7jQw5u/view?usp=drivesdk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7.png"/><Relationship Id="rId18" Type="http://schemas.openxmlformats.org/officeDocument/2006/relationships/image" Target="../media/image6.jpeg"/><Relationship Id="rId19" Type="http://schemas.openxmlformats.org/officeDocument/2006/relationships/hyperlink" Target="https://ar.oryxlearning.com/grade/6th-grade/maths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8.jpeg"/><Relationship Id="rId23" Type="http://schemas.openxmlformats.org/officeDocument/2006/relationships/slide" Target="slide3.xml"/><Relationship Id="rId24" Type="http://schemas.openxmlformats.org/officeDocument/2006/relationships/slide" Target="slide5.xml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12.xml"/><Relationship Id="rId28" Type="http://schemas.openxmlformats.org/officeDocument/2006/relationships/slide" Target="slide16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Relationship Id="rId4" Type="http://schemas.openxmlformats.org/officeDocument/2006/relationships/hyperlink" Target="https://drive.google.com/file/d/1OnbJ9yOL-wAGz14-xfMx_4QUnS7jQw5u/view?usp=drivesdk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7.png"/><Relationship Id="rId18" Type="http://schemas.openxmlformats.org/officeDocument/2006/relationships/image" Target="../media/image6.jpeg"/><Relationship Id="rId19" Type="http://schemas.openxmlformats.org/officeDocument/2006/relationships/hyperlink" Target="https://ar.oryxlearning.com/grade/6th-grade/maths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8.jpeg"/><Relationship Id="rId23" Type="http://schemas.openxmlformats.org/officeDocument/2006/relationships/slide" Target="slide3.xml"/><Relationship Id="rId24" Type="http://schemas.openxmlformats.org/officeDocument/2006/relationships/slide" Target="slide5.xml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12.xml"/><Relationship Id="rId28" Type="http://schemas.openxmlformats.org/officeDocument/2006/relationships/slide" Target="slide16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2.xml"/><Relationship Id="rId8" Type="http://schemas.openxmlformats.org/officeDocument/2006/relationships/slide" Target="slide16.xml"/><Relationship Id="rId9" Type="http://schemas.openxmlformats.org/officeDocument/2006/relationships/slide" Target="slide19.xml"/><Relationship Id="rId10" Type="http://schemas.openxmlformats.org/officeDocument/2006/relationships/slide" Target="slide20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eh3190841yj" TargetMode="External"/><Relationship Id="rId3" Type="http://schemas.openxmlformats.org/officeDocument/2006/relationships/image" Target="../media/image20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4.xml"/><Relationship Id="rId9" Type="http://schemas.openxmlformats.org/officeDocument/2006/relationships/slide" Target="slide6.xml"/><Relationship Id="rId10" Type="http://schemas.openxmlformats.org/officeDocument/2006/relationships/slide" Target="slide12.xml"/><Relationship Id="rId11" Type="http://schemas.openxmlformats.org/officeDocument/2006/relationships/slide" Target="slide16.xml"/><Relationship Id="rId12" Type="http://schemas.openxmlformats.org/officeDocument/2006/relationships/slide" Target="slide19.xml"/><Relationship Id="rId13" Type="http://schemas.openxmlformats.org/officeDocument/2006/relationships/slide" Target="slide2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6.xml"/><Relationship Id="rId8" Type="http://schemas.openxmlformats.org/officeDocument/2006/relationships/slide" Target="slide19.xml"/><Relationship Id="rId9" Type="http://schemas.openxmlformats.org/officeDocument/2006/relationships/slide" Target="slide2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s://drive.google.com/file/d/1OnbJ9yOL-wAGz14-xfMx_4QUnS7jQw5u/view?usp=drivesdk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7.png"/><Relationship Id="rId18" Type="http://schemas.openxmlformats.org/officeDocument/2006/relationships/image" Target="../media/image6.jpeg"/><Relationship Id="rId19" Type="http://schemas.openxmlformats.org/officeDocument/2006/relationships/hyperlink" Target="https://ar.oryxlearning.com/grade/6th-grade/maths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8.jpeg"/><Relationship Id="rId23" Type="http://schemas.openxmlformats.org/officeDocument/2006/relationships/slide" Target="slide3.xml"/><Relationship Id="rId24" Type="http://schemas.openxmlformats.org/officeDocument/2006/relationships/slide" Target="slide5.xml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12.xml"/><Relationship Id="rId28" Type="http://schemas.openxmlformats.org/officeDocument/2006/relationships/slide" Target="slide16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hyperlink" Target="https://drive.google.com/file/d/1OnbJ9yOL-wAGz14-xfMx_4QUnS7jQw5u/view?usp=drivesdk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7.png"/><Relationship Id="rId18" Type="http://schemas.openxmlformats.org/officeDocument/2006/relationships/image" Target="../media/image6.jpeg"/><Relationship Id="rId19" Type="http://schemas.openxmlformats.org/officeDocument/2006/relationships/hyperlink" Target="https://ar.oryxlearning.com/grade/6th-grade/maths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8.jpeg"/><Relationship Id="rId23" Type="http://schemas.openxmlformats.org/officeDocument/2006/relationships/slide" Target="slide3.xml"/><Relationship Id="rId24" Type="http://schemas.openxmlformats.org/officeDocument/2006/relationships/slide" Target="slide5.xml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12.xml"/><Relationship Id="rId28" Type="http://schemas.openxmlformats.org/officeDocument/2006/relationships/slide" Target="slide16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6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7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2.xml"/><Relationship Id="rId27" Type="http://schemas.openxmlformats.org/officeDocument/2006/relationships/slide" Target="slide16.xml"/><Relationship Id="rId28" Type="http://schemas.openxmlformats.org/officeDocument/2006/relationships/slide" Target="slide19.xml"/><Relationship Id="rId29" Type="http://schemas.openxmlformats.org/officeDocument/2006/relationships/slide" Target="slide2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hyperlink" Target="https://drive.google.com/file/d/1OnbJ9yOL-wAGz14-xfMx_4QUnS7jQw5u/view?usp=drivesdk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urubRoQLJGA?playlist=urubRoQLJGA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7.png"/><Relationship Id="rId18" Type="http://schemas.openxmlformats.org/officeDocument/2006/relationships/image" Target="../media/image6.jpeg"/><Relationship Id="rId19" Type="http://schemas.openxmlformats.org/officeDocument/2006/relationships/hyperlink" Target="https://ar.oryxlearning.com/grade/6th-grade/maths" TargetMode="External"/><Relationship Id="rId20" Type="http://schemas.openxmlformats.org/officeDocument/2006/relationships/image" Target="../media/image7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8.jpeg"/><Relationship Id="rId23" Type="http://schemas.openxmlformats.org/officeDocument/2006/relationships/slide" Target="slide3.xml"/><Relationship Id="rId24" Type="http://schemas.openxmlformats.org/officeDocument/2006/relationships/slide" Target="slide5.xml"/><Relationship Id="rId25" Type="http://schemas.openxmlformats.org/officeDocument/2006/relationships/slide" Target="slide4.xml"/><Relationship Id="rId26" Type="http://schemas.openxmlformats.org/officeDocument/2006/relationships/slide" Target="slide6.xml"/><Relationship Id="rId27" Type="http://schemas.openxmlformats.org/officeDocument/2006/relationships/slide" Target="slide12.xml"/><Relationship Id="rId28" Type="http://schemas.openxmlformats.org/officeDocument/2006/relationships/slide" Target="slide16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الفصل الثالث: العمليات على الكسور العشرية"/>
          <p:cNvSpPr txBox="1"/>
          <p:nvPr/>
        </p:nvSpPr>
        <p:spPr>
          <a:xfrm>
            <a:off x="2239052" y="4696400"/>
            <a:ext cx="15189521" cy="89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85000"/>
              </a:lnSpc>
              <a:defRPr sz="56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الفصل الثالث: العمليات على الكسور العشرية</a:t>
            </a:r>
          </a:p>
        </p:txBody>
      </p:sp>
      <p:sp>
        <p:nvSpPr>
          <p:cNvPr id="253" name="٣-٣  تقريب الكسور العشرية"/>
          <p:cNvSpPr txBox="1"/>
          <p:nvPr/>
        </p:nvSpPr>
        <p:spPr>
          <a:xfrm>
            <a:off x="3633577" y="5982560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٣-٣</a:t>
            </a:r>
            <a:r>
              <a:t> </a:t>
            </a:r>
            <a:r>
              <a:rPr>
                <a:solidFill>
                  <a:srgbClr val="4D372F"/>
                </a:solidFill>
              </a:rPr>
              <a:t> تقريب الكسور العشرية</a:t>
            </a:r>
          </a:p>
        </p:txBody>
      </p:sp>
      <p:grpSp>
        <p:nvGrpSpPr>
          <p:cNvPr id="310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54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6" name="تجميع"/>
          <p:cNvGrpSpPr/>
          <p:nvPr/>
        </p:nvGrpSpPr>
        <p:grpSpPr>
          <a:xfrm>
            <a:off x="17145007" y="-1"/>
            <a:ext cx="7601264" cy="2017166"/>
            <a:chOff x="0" y="0"/>
            <a:chExt cx="7601262" cy="2017164"/>
          </a:xfrm>
        </p:grpSpPr>
        <p:sp>
          <p:nvSpPr>
            <p:cNvPr id="311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314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31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313" name="٣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315" name="العمليات على الكسور العشرية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023872">
                <a:lnSpc>
                  <a:spcPct val="90000"/>
                </a:lnSpc>
                <a:spcBef>
                  <a:spcPts val="2200"/>
                </a:spcBef>
                <a:defRPr sz="33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1"/>
      <p:bldP build="whole" bldLvl="1" animBg="1" rev="0" advAuto="0" spid="25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38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8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38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38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8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6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9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0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1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1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2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5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5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6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6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469" name="IMG_2590.png" descr="IMG_2590.png"/>
          <p:cNvPicPr>
            <a:picLocks noChangeAspect="1"/>
          </p:cNvPicPr>
          <p:nvPr/>
        </p:nvPicPr>
        <p:blipFill>
          <a:blip r:embed="rId3">
            <a:extLst/>
          </a:blip>
          <a:srcRect l="11401" t="82298" r="8823" b="1900"/>
          <a:stretch>
            <a:fillRect/>
          </a:stretch>
        </p:blipFill>
        <p:spPr>
          <a:xfrm>
            <a:off x="4160619" y="2293662"/>
            <a:ext cx="18073197" cy="21949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8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48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7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7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7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7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8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74" name="IMG_4594.jpeg" descr="IMG_4594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5" name="IMG_4016.jpeg" descr="IMG_4016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6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77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8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9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0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1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84" name="تجميع">
                  <a:hlinkClick r:id="rId1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8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8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87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48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9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2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3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5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5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6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6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570" name="IMG_4836.png" descr="IMG_4836.png"/>
          <p:cNvPicPr>
            <a:picLocks noChangeAspect="1"/>
          </p:cNvPicPr>
          <p:nvPr/>
        </p:nvPicPr>
        <p:blipFill>
          <a:blip r:embed="rId2">
            <a:extLst/>
          </a:blip>
          <a:srcRect l="3334" t="8034" r="9009" b="59159"/>
          <a:stretch>
            <a:fillRect/>
          </a:stretch>
        </p:blipFill>
        <p:spPr>
          <a:xfrm>
            <a:off x="4432179" y="2154117"/>
            <a:ext cx="17422232" cy="3800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1" name="IMG_4836.png" descr="IMG_4836.png"/>
          <p:cNvPicPr>
            <a:picLocks noChangeAspect="1"/>
          </p:cNvPicPr>
          <p:nvPr/>
        </p:nvPicPr>
        <p:blipFill>
          <a:blip r:embed="rId2">
            <a:extLst/>
          </a:blip>
          <a:srcRect l="0" t="58369" r="37981" b="8928"/>
          <a:stretch>
            <a:fillRect/>
          </a:stretch>
        </p:blipFill>
        <p:spPr>
          <a:xfrm>
            <a:off x="7847559" y="7209831"/>
            <a:ext cx="12326520" cy="3788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2" name="IMG_4836.png" descr="IMG_4836.png"/>
          <p:cNvPicPr>
            <a:picLocks noChangeAspect="1"/>
          </p:cNvPicPr>
          <p:nvPr/>
        </p:nvPicPr>
        <p:blipFill>
          <a:blip r:embed="rId2">
            <a:extLst/>
          </a:blip>
          <a:srcRect l="61748" t="44254" r="1267" b="0"/>
          <a:stretch>
            <a:fillRect/>
          </a:stretch>
        </p:blipFill>
        <p:spPr>
          <a:xfrm flipH="1">
            <a:off x="2267041" y="6566008"/>
            <a:ext cx="5920917" cy="52012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58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7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7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7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7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8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77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78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79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80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1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2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3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84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87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8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8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90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59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59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9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9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59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9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7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0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2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3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6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7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67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1679" name="IMG_2591.png" descr="IMG_2591.png"/>
          <p:cNvPicPr>
            <a:picLocks noChangeAspect="1"/>
          </p:cNvPicPr>
          <p:nvPr/>
        </p:nvPicPr>
        <p:blipFill>
          <a:blip r:embed="rId3">
            <a:extLst/>
          </a:blip>
          <a:srcRect l="53666" t="4894" r="0" b="74115"/>
          <a:stretch>
            <a:fillRect/>
          </a:stretch>
        </p:blipFill>
        <p:spPr>
          <a:xfrm>
            <a:off x="10945594" y="1585438"/>
            <a:ext cx="11288258" cy="18056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6" name="تجميع"/>
          <p:cNvGrpSpPr/>
          <p:nvPr/>
        </p:nvGrpSpPr>
        <p:grpSpPr>
          <a:xfrm>
            <a:off x="8817371" y="3027417"/>
            <a:ext cx="12216975" cy="8930377"/>
            <a:chOff x="0" y="0"/>
            <a:chExt cx="12216973" cy="8930375"/>
          </a:xfrm>
        </p:grpSpPr>
        <p:pic>
          <p:nvPicPr>
            <p:cNvPr id="1680" name="IMG_2591.png" descr="IMG_259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6435" t="23197" r="0" b="57059"/>
            <a:stretch>
              <a:fillRect/>
            </a:stretch>
          </p:blipFill>
          <p:spPr>
            <a:xfrm>
              <a:off x="1991600" y="0"/>
              <a:ext cx="9954504" cy="1592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1" name="IMG_2591.png" descr="IMG_259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625" t="24470" r="52155" b="59445"/>
            <a:stretch>
              <a:fillRect/>
            </a:stretch>
          </p:blipFill>
          <p:spPr>
            <a:xfrm>
              <a:off x="3655895" y="1511300"/>
              <a:ext cx="8518160" cy="1335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2" name="IMG_2591.png" descr="IMG_259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6589" t="42014" r="0" b="42014"/>
            <a:stretch>
              <a:fillRect/>
            </a:stretch>
          </p:blipFill>
          <p:spPr>
            <a:xfrm>
              <a:off x="1991600" y="3158782"/>
              <a:ext cx="9922518" cy="1289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3" name="IMG_2591.png" descr="IMG_259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543" t="42014" r="53024" b="42802"/>
            <a:stretch>
              <a:fillRect/>
            </a:stretch>
          </p:blipFill>
          <p:spPr>
            <a:xfrm>
              <a:off x="2065093" y="4683022"/>
              <a:ext cx="9877310" cy="1278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4" name="IMG_2591.png" descr="IMG_259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8040" t="60484" r="0" b="22513"/>
            <a:stretch>
              <a:fillRect/>
            </a:stretch>
          </p:blipFill>
          <p:spPr>
            <a:xfrm>
              <a:off x="0" y="6087959"/>
              <a:ext cx="11993703" cy="1385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5" name="IMG_2591.png" descr="IMG_259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1318" t="60484" r="51892" b="23415"/>
            <a:stretch>
              <a:fillRect/>
            </a:stretch>
          </p:blipFill>
          <p:spPr>
            <a:xfrm>
              <a:off x="3612829" y="7600847"/>
              <a:ext cx="8604145" cy="1329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0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70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9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8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8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8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0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91" name="IMG_4594.jpeg" descr="IMG_4594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2" name="IMG_4016.jpeg" descr="IMG_4016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3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94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5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6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7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98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01" name="تجميع">
                  <a:hlinkClick r:id="rId1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69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0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04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70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6" grpId="2"/>
      <p:bldP build="whole" bldLvl="1" animBg="1" rev="0" advAuto="0" spid="167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0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2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2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3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4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7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8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78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1787" name="IMG_2591.png" descr="IMG_2591.png"/>
          <p:cNvPicPr>
            <a:picLocks noChangeAspect="1"/>
          </p:cNvPicPr>
          <p:nvPr/>
        </p:nvPicPr>
        <p:blipFill>
          <a:blip r:embed="rId2">
            <a:extLst/>
          </a:blip>
          <a:srcRect l="53666" t="4894" r="0" b="74115"/>
          <a:stretch>
            <a:fillRect/>
          </a:stretch>
        </p:blipFill>
        <p:spPr>
          <a:xfrm>
            <a:off x="10945594" y="1585438"/>
            <a:ext cx="11288258" cy="18056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4" name="تجميع"/>
          <p:cNvGrpSpPr/>
          <p:nvPr/>
        </p:nvGrpSpPr>
        <p:grpSpPr>
          <a:xfrm>
            <a:off x="8817371" y="3027417"/>
            <a:ext cx="12216975" cy="8930377"/>
            <a:chOff x="0" y="0"/>
            <a:chExt cx="12216973" cy="8930375"/>
          </a:xfrm>
        </p:grpSpPr>
        <p:pic>
          <p:nvPicPr>
            <p:cNvPr id="1788" name="IMG_2591.png" descr="IMG_259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435" t="23197" r="0" b="57059"/>
            <a:stretch>
              <a:fillRect/>
            </a:stretch>
          </p:blipFill>
          <p:spPr>
            <a:xfrm>
              <a:off x="1991600" y="0"/>
              <a:ext cx="9954504" cy="1592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9" name="IMG_2591.png" descr="IMG_259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625" t="24470" r="52155" b="59445"/>
            <a:stretch>
              <a:fillRect/>
            </a:stretch>
          </p:blipFill>
          <p:spPr>
            <a:xfrm>
              <a:off x="3655895" y="1511300"/>
              <a:ext cx="8518160" cy="1335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0" name="IMG_2591.png" descr="IMG_259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6589" t="42014" r="0" b="42014"/>
            <a:stretch>
              <a:fillRect/>
            </a:stretch>
          </p:blipFill>
          <p:spPr>
            <a:xfrm>
              <a:off x="1991600" y="3158782"/>
              <a:ext cx="9922518" cy="1289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1" name="IMG_2591.png" descr="IMG_259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543" t="42014" r="53024" b="42802"/>
            <a:stretch>
              <a:fillRect/>
            </a:stretch>
          </p:blipFill>
          <p:spPr>
            <a:xfrm>
              <a:off x="2065093" y="4683022"/>
              <a:ext cx="9877310" cy="1278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2" name="IMG_2591.png" descr="IMG_259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8040" t="60484" r="0" b="22513"/>
            <a:stretch>
              <a:fillRect/>
            </a:stretch>
          </p:blipFill>
          <p:spPr>
            <a:xfrm>
              <a:off x="0" y="6087959"/>
              <a:ext cx="11993703" cy="13857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3" name="IMG_2591.png" descr="IMG_259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1318" t="60484" r="51892" b="23415"/>
            <a:stretch>
              <a:fillRect/>
            </a:stretch>
          </p:blipFill>
          <p:spPr>
            <a:xfrm>
              <a:off x="3612829" y="7600847"/>
              <a:ext cx="8604145" cy="1329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97" name="تجميع"/>
          <p:cNvGrpSpPr/>
          <p:nvPr/>
        </p:nvGrpSpPr>
        <p:grpSpPr>
          <a:xfrm>
            <a:off x="5156592" y="2873586"/>
            <a:ext cx="2392309" cy="1541781"/>
            <a:chOff x="0" y="0"/>
            <a:chExt cx="2392308" cy="1541780"/>
          </a:xfrm>
        </p:grpSpPr>
        <p:sp>
          <p:nvSpPr>
            <p:cNvPr id="1795" name="مستطيل مستدير الزوايا"/>
            <p:cNvSpPr/>
            <p:nvPr/>
          </p:nvSpPr>
          <p:spPr>
            <a:xfrm>
              <a:off x="0" y="292504"/>
              <a:ext cx="2392309" cy="891208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1796" name="٠٫٣"/>
            <p:cNvSpPr txBox="1"/>
            <p:nvPr/>
          </p:nvSpPr>
          <p:spPr>
            <a:xfrm>
              <a:off x="306544" y="0"/>
              <a:ext cx="1435005" cy="15417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r" defTabSz="365760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E63B7A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>
                  <a:solidFill>
                    <a:srgbClr val="2828FF"/>
                  </a:solidFill>
                </a:defRPr>
              </a:pPr>
              <a:r>
                <a:rPr>
                  <a:solidFill>
                    <a:srgbClr val="E63B7A"/>
                  </a:solidFill>
                </a:rPr>
                <a:t>٠٫٣</a:t>
              </a:r>
            </a:p>
          </p:txBody>
        </p:sp>
      </p:grpSp>
      <p:grpSp>
        <p:nvGrpSpPr>
          <p:cNvPr id="1800" name="تجميع"/>
          <p:cNvGrpSpPr/>
          <p:nvPr/>
        </p:nvGrpSpPr>
        <p:grpSpPr>
          <a:xfrm>
            <a:off x="5156592" y="4267966"/>
            <a:ext cx="2392309" cy="1541781"/>
            <a:chOff x="0" y="0"/>
            <a:chExt cx="2392308" cy="1541780"/>
          </a:xfrm>
        </p:grpSpPr>
        <p:sp>
          <p:nvSpPr>
            <p:cNvPr id="1798" name="مستطيل مستدير الزوايا"/>
            <p:cNvSpPr/>
            <p:nvPr/>
          </p:nvSpPr>
          <p:spPr>
            <a:xfrm>
              <a:off x="0" y="280836"/>
              <a:ext cx="2392309" cy="891208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1799" name="٢"/>
            <p:cNvSpPr txBox="1"/>
            <p:nvPr/>
          </p:nvSpPr>
          <p:spPr>
            <a:xfrm>
              <a:off x="701560" y="0"/>
              <a:ext cx="746571" cy="15417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r" defTabSz="365760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E63B7A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>
                  <a:solidFill>
                    <a:srgbClr val="2828FF"/>
                  </a:solidFill>
                </a:defRPr>
              </a:pPr>
              <a:r>
                <a:rPr>
                  <a:solidFill>
                    <a:srgbClr val="E63B7A"/>
                  </a:solidFill>
                </a:rPr>
                <a:t>٢</a:t>
              </a:r>
            </a:p>
          </p:txBody>
        </p:sp>
      </p:grpSp>
      <p:grpSp>
        <p:nvGrpSpPr>
          <p:cNvPr id="1803" name="تجميع"/>
          <p:cNvGrpSpPr/>
          <p:nvPr/>
        </p:nvGrpSpPr>
        <p:grpSpPr>
          <a:xfrm>
            <a:off x="5156592" y="5892908"/>
            <a:ext cx="2392309" cy="1541781"/>
            <a:chOff x="0" y="0"/>
            <a:chExt cx="2392308" cy="1541780"/>
          </a:xfrm>
        </p:grpSpPr>
        <p:sp>
          <p:nvSpPr>
            <p:cNvPr id="1801" name="مستطيل مستدير الزوايا"/>
            <p:cNvSpPr/>
            <p:nvPr/>
          </p:nvSpPr>
          <p:spPr>
            <a:xfrm>
              <a:off x="0" y="246958"/>
              <a:ext cx="2392309" cy="891209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1802" name="٤٥٫٥٢"/>
            <p:cNvSpPr txBox="1"/>
            <p:nvPr/>
          </p:nvSpPr>
          <p:spPr>
            <a:xfrm>
              <a:off x="0" y="0"/>
              <a:ext cx="2283175" cy="15417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r" defTabSz="365760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E63B7A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>
                  <a:solidFill>
                    <a:srgbClr val="2828FF"/>
                  </a:solidFill>
                </a:defRPr>
              </a:pPr>
              <a:r>
                <a:rPr>
                  <a:solidFill>
                    <a:srgbClr val="E63B7A"/>
                  </a:solidFill>
                </a:rPr>
                <a:t>٤٥٫٥٢</a:t>
              </a:r>
            </a:p>
          </p:txBody>
        </p:sp>
      </p:grpSp>
      <p:grpSp>
        <p:nvGrpSpPr>
          <p:cNvPr id="1806" name="تجميع"/>
          <p:cNvGrpSpPr/>
          <p:nvPr/>
        </p:nvGrpSpPr>
        <p:grpSpPr>
          <a:xfrm>
            <a:off x="5083268" y="7400770"/>
            <a:ext cx="2392309" cy="1541781"/>
            <a:chOff x="0" y="0"/>
            <a:chExt cx="2392308" cy="1541780"/>
          </a:xfrm>
        </p:grpSpPr>
        <p:sp>
          <p:nvSpPr>
            <p:cNvPr id="1804" name="مستطيل مستدير الزوايا"/>
            <p:cNvSpPr/>
            <p:nvPr/>
          </p:nvSpPr>
          <p:spPr>
            <a:xfrm>
              <a:off x="0" y="264985"/>
              <a:ext cx="2392309" cy="891208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1805" name="٠٫٥٨٩"/>
            <p:cNvSpPr txBox="1"/>
            <p:nvPr/>
          </p:nvSpPr>
          <p:spPr>
            <a:xfrm>
              <a:off x="22524" y="0"/>
              <a:ext cx="2283175" cy="15417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r" defTabSz="365760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E63B7A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>
                  <a:solidFill>
                    <a:srgbClr val="2828FF"/>
                  </a:solidFill>
                </a:defRPr>
              </a:pPr>
              <a:r>
                <a:rPr>
                  <a:solidFill>
                    <a:srgbClr val="E63B7A"/>
                  </a:solidFill>
                </a:rPr>
                <a:t>٠٫٥٨٩</a:t>
              </a:r>
            </a:p>
          </p:txBody>
        </p:sp>
      </p:grpSp>
      <p:grpSp>
        <p:nvGrpSpPr>
          <p:cNvPr id="1809" name="تجميع"/>
          <p:cNvGrpSpPr/>
          <p:nvPr/>
        </p:nvGrpSpPr>
        <p:grpSpPr>
          <a:xfrm>
            <a:off x="5009884" y="8911514"/>
            <a:ext cx="2392309" cy="1541781"/>
            <a:chOff x="0" y="0"/>
            <a:chExt cx="2392308" cy="1541780"/>
          </a:xfrm>
        </p:grpSpPr>
        <p:sp>
          <p:nvSpPr>
            <p:cNvPr id="1807" name="مستطيل مستدير الزوايا"/>
            <p:cNvSpPr/>
            <p:nvPr/>
          </p:nvSpPr>
          <p:spPr>
            <a:xfrm>
              <a:off x="0" y="238951"/>
              <a:ext cx="2392309" cy="891208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1808" name="٧٫٦٧٦"/>
            <p:cNvSpPr txBox="1"/>
            <p:nvPr/>
          </p:nvSpPr>
          <p:spPr>
            <a:xfrm>
              <a:off x="0" y="0"/>
              <a:ext cx="2283175" cy="15417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r" defTabSz="365760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E63B7A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>
                  <a:solidFill>
                    <a:srgbClr val="2828FF"/>
                  </a:solidFill>
                </a:defRPr>
              </a:pPr>
              <a:r>
                <a:rPr>
                  <a:solidFill>
                    <a:srgbClr val="E63B7A"/>
                  </a:solidFill>
                </a:rPr>
                <a:t>٧٫٦٧٦</a:t>
              </a:r>
            </a:p>
          </p:txBody>
        </p:sp>
      </p:grpSp>
      <p:grpSp>
        <p:nvGrpSpPr>
          <p:cNvPr id="1812" name="تجميع"/>
          <p:cNvGrpSpPr/>
          <p:nvPr/>
        </p:nvGrpSpPr>
        <p:grpSpPr>
          <a:xfrm>
            <a:off x="4614965" y="10416013"/>
            <a:ext cx="2787228" cy="1541781"/>
            <a:chOff x="0" y="0"/>
            <a:chExt cx="2787226" cy="1541780"/>
          </a:xfrm>
        </p:grpSpPr>
        <p:sp>
          <p:nvSpPr>
            <p:cNvPr id="1810" name="مستطيل مستدير الزوايا"/>
            <p:cNvSpPr/>
            <p:nvPr/>
          </p:nvSpPr>
          <p:spPr>
            <a:xfrm>
              <a:off x="394918" y="219161"/>
              <a:ext cx="2392309" cy="891209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1811" name="٣٠"/>
            <p:cNvSpPr txBox="1"/>
            <p:nvPr/>
          </p:nvSpPr>
          <p:spPr>
            <a:xfrm>
              <a:off x="0" y="0"/>
              <a:ext cx="2283175" cy="15417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r" defTabSz="365760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E63B7A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>
                  <a:solidFill>
                    <a:srgbClr val="2828FF"/>
                  </a:solidFill>
                </a:defRPr>
              </a:pPr>
              <a:r>
                <a:rPr>
                  <a:solidFill>
                    <a:srgbClr val="E63B7A"/>
                  </a:solidFill>
                </a:rPr>
                <a:t>٣٠</a:t>
              </a:r>
            </a:p>
          </p:txBody>
        </p:sp>
      </p:grpSp>
      <p:grpSp>
        <p:nvGrpSpPr>
          <p:cNvPr id="183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82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1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1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1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1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2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17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8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19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20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1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2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3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4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27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2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2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30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83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1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6"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1"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4" grpId="2"/>
      <p:bldP build="whole" bldLvl="1" animBg="1" rev="0" advAuto="0" spid="1787" grpId="1"/>
      <p:bldP build="whole" bldLvl="1" animBg="1" rev="0" advAuto="0" spid="1800" grpId="4"/>
      <p:bldP build="whole" bldLvl="1" animBg="1" rev="0" advAuto="0" spid="1806" grpId="6"/>
      <p:bldP build="whole" bldLvl="1" animBg="1" rev="0" advAuto="0" spid="1812" grpId="8"/>
      <p:bldP build="whole" bldLvl="1" animBg="1" rev="0" advAuto="0" spid="1797" grpId="3"/>
      <p:bldP build="whole" bldLvl="1" animBg="1" rev="0" advAuto="0" spid="1803" grpId="5"/>
      <p:bldP build="whole" bldLvl="1" animBg="1" rev="0" advAuto="0" spid="1809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83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3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3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83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3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4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7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0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0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1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191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1919" name="IMG_2591.png" descr="IMG_2591.png"/>
          <p:cNvPicPr>
            <a:picLocks noChangeAspect="1"/>
          </p:cNvPicPr>
          <p:nvPr/>
        </p:nvPicPr>
        <p:blipFill>
          <a:blip r:embed="rId3">
            <a:extLst/>
          </a:blip>
          <a:srcRect l="12957" t="79520" r="0" b="2703"/>
          <a:stretch>
            <a:fillRect/>
          </a:stretch>
        </p:blipFill>
        <p:spPr>
          <a:xfrm>
            <a:off x="2455392" y="2547180"/>
            <a:ext cx="21206220" cy="15291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38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93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2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2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2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2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3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24" name="IMG_4594.jpeg" descr="IMG_4594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5" name="IMG_4016.jpeg" descr="IMG_4016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6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27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8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9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0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1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34" name="تجميع">
                  <a:hlinkClick r:id="rId1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3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3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37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93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4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8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0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0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1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1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pic>
        <p:nvPicPr>
          <p:cNvPr id="2020" name="IMG_2591.png" descr="IMG_2591.png"/>
          <p:cNvPicPr>
            <a:picLocks noChangeAspect="1"/>
          </p:cNvPicPr>
          <p:nvPr/>
        </p:nvPicPr>
        <p:blipFill>
          <a:blip r:embed="rId2">
            <a:extLst/>
          </a:blip>
          <a:srcRect l="12957" t="79520" r="0" b="2703"/>
          <a:stretch>
            <a:fillRect/>
          </a:stretch>
        </p:blipFill>
        <p:spPr>
          <a:xfrm>
            <a:off x="2455392" y="2547180"/>
            <a:ext cx="21206220" cy="15291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3" name="تجميع"/>
          <p:cNvGrpSpPr/>
          <p:nvPr/>
        </p:nvGrpSpPr>
        <p:grpSpPr>
          <a:xfrm>
            <a:off x="7634678" y="6018583"/>
            <a:ext cx="11273635" cy="1678834"/>
            <a:chOff x="0" y="0"/>
            <a:chExt cx="11273633" cy="1678832"/>
          </a:xfrm>
        </p:grpSpPr>
        <p:sp>
          <p:nvSpPr>
            <p:cNvPr id="2021" name="مستطيل مستدير الزوايا"/>
            <p:cNvSpPr/>
            <p:nvPr/>
          </p:nvSpPr>
          <p:spPr>
            <a:xfrm>
              <a:off x="0" y="137117"/>
              <a:ext cx="11273634" cy="1404598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2022" name="٢٫٩٦٩ مقرباً لأقرب متر ≈ ٣م"/>
            <p:cNvSpPr txBox="1"/>
            <p:nvPr/>
          </p:nvSpPr>
          <p:spPr>
            <a:xfrm>
              <a:off x="354209" y="0"/>
              <a:ext cx="9621073" cy="16788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r" defTabSz="3657600" rtl="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2828FF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  <a:r>
                <a:t>٢٫٩٦٩</a:t>
              </a:r>
              <a:r>
                <a:rPr>
                  <a:solidFill>
                    <a:srgbClr val="E63B7A"/>
                  </a:solidFill>
                </a:rPr>
                <a:t> </a:t>
              </a:r>
              <a:r>
                <a:t>مقرباً لأقرب متر </a:t>
              </a:r>
              <a:r>
                <a:rPr>
                  <a:solidFill>
                    <a:srgbClr val="E63B7A"/>
                  </a:solidFill>
                </a:rPr>
                <a:t>≈ ٣م</a:t>
              </a:r>
            </a:p>
          </p:txBody>
        </p:sp>
      </p:grpSp>
      <p:grpSp>
        <p:nvGrpSpPr>
          <p:cNvPr id="204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04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2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2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2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2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3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28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9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0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31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2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3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4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35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38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3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3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41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04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0" grpId="1"/>
      <p:bldP build="whole" bldLvl="1" animBg="1" rev="0" advAuto="0" spid="202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04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4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5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04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4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2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5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8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1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2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12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pic>
        <p:nvPicPr>
          <p:cNvPr id="2130" name="IMG_2592.png" descr="IMG_2592.png"/>
          <p:cNvPicPr>
            <a:picLocks noChangeAspect="1"/>
          </p:cNvPicPr>
          <p:nvPr/>
        </p:nvPicPr>
        <p:blipFill>
          <a:blip r:embed="rId3">
            <a:extLst/>
          </a:blip>
          <a:srcRect l="1447" t="31031" r="0" b="53053"/>
          <a:stretch>
            <a:fillRect/>
          </a:stretch>
        </p:blipFill>
        <p:spPr>
          <a:xfrm>
            <a:off x="2104843" y="2380529"/>
            <a:ext cx="21594981" cy="24357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4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14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3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3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3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3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4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35" name="IMG_4594.jpeg" descr="IMG_4594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6" name="IMG_4016.jpeg" descr="IMG_4016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7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38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9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40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41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42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45" name="تجميع">
                  <a:hlinkClick r:id="rId1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4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4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48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15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5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8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9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9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1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1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3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22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pic>
        <p:nvPicPr>
          <p:cNvPr id="2231" name="IMG_2592.png" descr="IMG_2592.png"/>
          <p:cNvPicPr>
            <a:picLocks noChangeAspect="1"/>
          </p:cNvPicPr>
          <p:nvPr/>
        </p:nvPicPr>
        <p:blipFill>
          <a:blip r:embed="rId2">
            <a:extLst/>
          </a:blip>
          <a:srcRect l="1447" t="31031" r="0" b="53053"/>
          <a:stretch>
            <a:fillRect/>
          </a:stretch>
        </p:blipFill>
        <p:spPr>
          <a:xfrm>
            <a:off x="2104843" y="2380529"/>
            <a:ext cx="21594981" cy="243576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4" name="تجميع"/>
          <p:cNvGrpSpPr/>
          <p:nvPr/>
        </p:nvGrpSpPr>
        <p:grpSpPr>
          <a:xfrm>
            <a:off x="7157251" y="6589002"/>
            <a:ext cx="11490027" cy="1571375"/>
            <a:chOff x="0" y="0"/>
            <a:chExt cx="11490025" cy="1571373"/>
          </a:xfrm>
        </p:grpSpPr>
        <p:sp>
          <p:nvSpPr>
            <p:cNvPr id="2232" name="مستطيل مستدير الزوايا"/>
            <p:cNvSpPr/>
            <p:nvPr/>
          </p:nvSpPr>
          <p:spPr>
            <a:xfrm>
              <a:off x="0" y="62087"/>
              <a:ext cx="11490026" cy="1431558"/>
            </a:xfrm>
            <a:prstGeom prst="roundRect">
              <a:avLst>
                <a:gd name="adj" fmla="val 50000"/>
              </a:avLst>
            </a:prstGeom>
            <a:solidFill>
              <a:srgbClr val="FFD8A1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800"/>
              </a:pPr>
            </a:p>
          </p:txBody>
        </p:sp>
        <p:sp>
          <p:nvSpPr>
            <p:cNvPr id="2233" name="العدد هو ٦٫٠٨٣١  أو ٦٫٠٨٢٧"/>
            <p:cNvSpPr txBox="1"/>
            <p:nvPr/>
          </p:nvSpPr>
          <p:spPr>
            <a:xfrm>
              <a:off x="490445" y="0"/>
              <a:ext cx="9805746" cy="157137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r" defTabSz="3657600" rtl="0">
                <a:lnSpc>
                  <a:spcPct val="90000"/>
                </a:lnSpc>
                <a:spcBef>
                  <a:spcPts val="4000"/>
                </a:spcBef>
                <a:defRPr b="1" sz="7800">
                  <a:solidFill>
                    <a:srgbClr val="2828FF"/>
                  </a:solidFill>
                  <a:latin typeface="Al Nile"/>
                  <a:ea typeface="Al Nile"/>
                  <a:cs typeface="Al Nile"/>
                  <a:sym typeface="Al Nile"/>
                </a:defRPr>
              </a:pPr>
              <a:r>
                <a:t>العدد هو </a:t>
              </a:r>
              <a:r>
                <a:rPr>
                  <a:solidFill>
                    <a:srgbClr val="B92D5D"/>
                  </a:solidFill>
                </a:rPr>
                <a:t>٦٫٠٨٣١</a:t>
              </a:r>
              <a:r>
                <a:t>  أو </a:t>
              </a:r>
              <a:r>
                <a:rPr>
                  <a:solidFill>
                    <a:srgbClr val="B92D5D"/>
                  </a:solidFill>
                </a:rPr>
                <a:t>٦٫٠٨٢٧</a:t>
              </a:r>
            </a:p>
          </p:txBody>
        </p:sp>
      </p:grpSp>
      <p:grpSp>
        <p:nvGrpSpPr>
          <p:cNvPr id="2253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25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3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3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3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3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5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39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0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1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42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3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4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5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46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49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4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4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52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25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4" grpId="2"/>
      <p:bldP build="whole" bldLvl="1" animBg="1" rev="0" advAuto="0" spid="223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8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256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269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265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259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260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261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262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263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264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266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267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268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2470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270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73" name="تجميع"/>
          <p:cNvGrpSpPr/>
          <p:nvPr/>
        </p:nvGrpSpPr>
        <p:grpSpPr>
          <a:xfrm>
            <a:off x="13840161" y="7352841"/>
            <a:ext cx="3792016" cy="3497581"/>
            <a:chOff x="0" y="0"/>
            <a:chExt cx="3792014" cy="3497579"/>
          </a:xfrm>
        </p:grpSpPr>
        <p:sp>
          <p:nvSpPr>
            <p:cNvPr id="2471" name="بيضاوي"/>
            <p:cNvSpPr/>
            <p:nvPr/>
          </p:nvSpPr>
          <p:spPr>
            <a:xfrm>
              <a:off x="3515115" y="448028"/>
              <a:ext cx="276900" cy="222131"/>
            </a:xfrm>
            <a:prstGeom prst="ellipse">
              <a:avLst/>
            </a:prstGeom>
            <a:solidFill>
              <a:srgbClr val="FFD8A1"/>
            </a:solidFill>
            <a:ln w="50800" cap="flat">
              <a:solidFill>
                <a:srgbClr val="FDAA8F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2472" name="التقريب لأقرب منزلة عشرية أو لأقرب عدد كلي"/>
            <p:cNvSpPr txBox="1"/>
            <p:nvPr/>
          </p:nvSpPr>
          <p:spPr>
            <a:xfrm>
              <a:off x="0" y="0"/>
              <a:ext cx="3641255" cy="34975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6000">
                  <a:solidFill>
                    <a:srgbClr val="4A545E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التقريب لأقرب منزلة عشرية أو لأقرب عدد كلي</a:t>
              </a:r>
            </a:p>
          </p:txBody>
        </p:sp>
      </p:grpSp>
      <p:grpSp>
        <p:nvGrpSpPr>
          <p:cNvPr id="2476" name="تجميع"/>
          <p:cNvGrpSpPr/>
          <p:nvPr/>
        </p:nvGrpSpPr>
        <p:grpSpPr>
          <a:xfrm>
            <a:off x="8921057" y="7340472"/>
            <a:ext cx="3904597" cy="4602481"/>
            <a:chOff x="0" y="0"/>
            <a:chExt cx="3904596" cy="4602479"/>
          </a:xfrm>
        </p:grpSpPr>
        <p:sp>
          <p:nvSpPr>
            <p:cNvPr id="2474" name="بيضاوي"/>
            <p:cNvSpPr/>
            <p:nvPr/>
          </p:nvSpPr>
          <p:spPr>
            <a:xfrm>
              <a:off x="3627697" y="460397"/>
              <a:ext cx="276900" cy="222131"/>
            </a:xfrm>
            <a:prstGeom prst="ellipse">
              <a:avLst/>
            </a:prstGeom>
            <a:solidFill>
              <a:srgbClr val="FFD8A1"/>
            </a:solidFill>
            <a:ln w="50800" cap="flat">
              <a:solidFill>
                <a:srgbClr val="FDAA8F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2475" name="الاستفادة من تقريب الكسور العشرية  في حل المسائل"/>
            <p:cNvSpPr txBox="1"/>
            <p:nvPr/>
          </p:nvSpPr>
          <p:spPr>
            <a:xfrm>
              <a:off x="0" y="0"/>
              <a:ext cx="3793654" cy="46024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6000">
                  <a:solidFill>
                    <a:srgbClr val="4A545E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الاستفادة من تقريب الكسور العشرية  في حل المسائل</a:t>
              </a:r>
            </a:p>
          </p:txBody>
        </p:sp>
      </p:grpSp>
      <p:grpSp>
        <p:nvGrpSpPr>
          <p:cNvPr id="2479" name="تجميع"/>
          <p:cNvGrpSpPr/>
          <p:nvPr/>
        </p:nvGrpSpPr>
        <p:grpSpPr>
          <a:xfrm>
            <a:off x="4048246" y="7352841"/>
            <a:ext cx="3858305" cy="780060"/>
            <a:chOff x="0" y="0"/>
            <a:chExt cx="3858304" cy="780058"/>
          </a:xfrm>
        </p:grpSpPr>
        <p:sp>
          <p:nvSpPr>
            <p:cNvPr id="2477" name="اختيار إحدى الطرق كالتقدير لحل المسائل"/>
            <p:cNvSpPr/>
            <p:nvPr/>
          </p:nvSpPr>
          <p:spPr>
            <a:xfrm>
              <a:off x="0" y="0"/>
              <a:ext cx="385830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ctr" defTabSz="1828800">
                <a:defRPr sz="6000">
                  <a:solidFill>
                    <a:srgbClr val="4A545E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اختيار إحدى الطرق كالتقدير لحل المسائل </a:t>
              </a:r>
            </a:p>
          </p:txBody>
        </p:sp>
        <p:sp>
          <p:nvSpPr>
            <p:cNvPr id="2478" name="بيضاوي"/>
            <p:cNvSpPr/>
            <p:nvPr/>
          </p:nvSpPr>
          <p:spPr>
            <a:xfrm>
              <a:off x="3556005" y="557928"/>
              <a:ext cx="276900" cy="222131"/>
            </a:xfrm>
            <a:prstGeom prst="ellipse">
              <a:avLst/>
            </a:prstGeom>
            <a:solidFill>
              <a:srgbClr val="FFD8A1"/>
            </a:solidFill>
            <a:ln w="50800" cap="flat">
              <a:solidFill>
                <a:srgbClr val="FDAA8F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 rtl="0">
                <a:defRPr sz="2800">
                  <a:solidFill>
                    <a:srgbClr val="4A545E"/>
                  </a:solidFill>
                </a:defRPr>
              </a:pPr>
            </a:p>
          </p:txBody>
        </p:sp>
      </p:grpSp>
      <p:graphicFrame>
        <p:nvGraphicFramePr>
          <p:cNvPr id="248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2576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2482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83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84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85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486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499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2487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88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89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0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1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2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3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4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5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6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7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98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573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2500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566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2501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2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3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4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5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6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7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8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09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0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1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2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3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4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5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6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7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8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19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0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1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2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3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4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5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6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7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8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29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0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1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2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3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4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5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6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7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8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39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0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1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2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3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4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5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6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7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8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49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0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1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2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3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4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5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6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7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8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59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0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1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2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3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4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5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2570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2567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8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569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2571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72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574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75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2577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8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2579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2581" name="IMG_4815.jpeg" descr="IMG_4815.jpeg"/>
          <p:cNvPicPr>
            <a:picLocks noChangeAspect="1"/>
          </p:cNvPicPr>
          <p:nvPr/>
        </p:nvPicPr>
        <p:blipFill>
          <a:blip r:embed="rId4">
            <a:extLst/>
          </a:blip>
          <a:srcRect l="187" t="0" r="187" b="0"/>
          <a:stretch>
            <a:fillRect/>
          </a:stretch>
        </p:blipFill>
        <p:spPr>
          <a:xfrm>
            <a:off x="3275059" y="1998061"/>
            <a:ext cx="8669255" cy="10404381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2582" name="IMG_4816.jpeg" descr="IMG_4816.jpeg"/>
          <p:cNvPicPr>
            <a:picLocks noChangeAspect="1"/>
          </p:cNvPicPr>
          <p:nvPr/>
        </p:nvPicPr>
        <p:blipFill>
          <a:blip r:embed="rId5">
            <a:extLst/>
          </a:blip>
          <a:srcRect l="0" t="591" r="0" b="591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258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18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31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27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21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22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23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24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25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26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28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29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30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32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32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5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54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3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3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3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3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4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37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8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39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40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1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2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3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44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47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54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4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550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55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0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2806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2585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86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589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2587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88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590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1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2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3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4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5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6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7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8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599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0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1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2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3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4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5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6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7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8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09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0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1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2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3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4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5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6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7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8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19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0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1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2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3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4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5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6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7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8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29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0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1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2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3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4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5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6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7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8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39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0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1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2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3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4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5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6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7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8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49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0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1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2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3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4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5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6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7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8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59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0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1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2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3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4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5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6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7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8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69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0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1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2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3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4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5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6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7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8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79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0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1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2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3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4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5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6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7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8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89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90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91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692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695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2693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94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698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2696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97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701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2699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00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702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705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2703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04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706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07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08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09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0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1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2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3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4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5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6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7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8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19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0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1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2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3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4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5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6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7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8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29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0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1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2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3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4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5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6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7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8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39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0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1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2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3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4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5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6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7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8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49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0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1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2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3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4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5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6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7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8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59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0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1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2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3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4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5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6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7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8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69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0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71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2803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2772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3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4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5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6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7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8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79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0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1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2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3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4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5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6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7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8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89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0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1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2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3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4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5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6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7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8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99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00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01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02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804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5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809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2807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8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2921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2909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2907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2811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12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906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2825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2813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2824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2814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15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16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17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18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19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20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21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22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23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2905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2828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2826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2827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2829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0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1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2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3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4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5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6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7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8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39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0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1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2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3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4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5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6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7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8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49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0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1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2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3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4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5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6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7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8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59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0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1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2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3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4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5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6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7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8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69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0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1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2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3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4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5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6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7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8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79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0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1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2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3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4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5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6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7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8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89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90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91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92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93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94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95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2896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2904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2897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2903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2898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2899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2900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2901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2902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908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2920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2910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2911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2912" name="٨ ، ١٢ ، ١٧"/>
              <p:cNvSpPr txBox="1"/>
              <p:nvPr/>
            </p:nvSpPr>
            <p:spPr>
              <a:xfrm>
                <a:off x="0" y="1135428"/>
                <a:ext cx="3622610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٨ ، ١٢ ، ١٧</a:t>
                </a:r>
              </a:p>
            </p:txBody>
          </p:sp>
          <p:sp>
            <p:nvSpPr>
              <p:cNvPr id="2913" name="٩٦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٩٦</a:t>
                </a:r>
              </a:p>
            </p:txBody>
          </p:sp>
          <p:grpSp>
            <p:nvGrpSpPr>
              <p:cNvPr id="2916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2914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5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2919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2917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8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292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2923" name="&quot;لا يكفي التوصل إلى النجاح المهم أن نبقى ناجحين.&quot;"/>
          <p:cNvSpPr txBox="1"/>
          <p:nvPr/>
        </p:nvSpPr>
        <p:spPr>
          <a:xfrm>
            <a:off x="6443117" y="10976643"/>
            <a:ext cx="11926703" cy="936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"لا يكفي التوصل إلى النجاح المهم أن نبقى ناجحين."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5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613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57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614" name="IMG_2584.png" descr="IMG_2584.png"/>
          <p:cNvPicPr>
            <a:picLocks noChangeAspect="1"/>
          </p:cNvPicPr>
          <p:nvPr/>
        </p:nvPicPr>
        <p:blipFill>
          <a:blip r:embed="rId2">
            <a:extLst/>
          </a:blip>
          <a:srcRect l="18295" t="41287" r="0" b="19988"/>
          <a:stretch>
            <a:fillRect/>
          </a:stretch>
        </p:blipFill>
        <p:spPr>
          <a:xfrm>
            <a:off x="7478964" y="4068963"/>
            <a:ext cx="10361492" cy="26447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3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63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61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61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61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61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3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619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0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1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622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3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4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5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626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29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62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62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32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63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36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37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813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64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39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02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65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5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12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703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5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6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8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9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1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2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4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5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7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8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0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1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2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3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4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5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6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7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8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9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0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814" name="IMG_2585.png" descr="IMG_2585.png"/>
          <p:cNvPicPr>
            <a:picLocks noChangeAspect="1"/>
          </p:cNvPicPr>
          <p:nvPr/>
        </p:nvPicPr>
        <p:blipFill>
          <a:blip r:embed="rId2">
            <a:extLst/>
          </a:blip>
          <a:srcRect l="42967" t="21838" r="4369" b="28653"/>
          <a:stretch>
            <a:fillRect/>
          </a:stretch>
        </p:blipFill>
        <p:spPr>
          <a:xfrm>
            <a:off x="9942510" y="2707019"/>
            <a:ext cx="12186514" cy="6527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IMG_2585.png" descr="IMG_2585.png"/>
          <p:cNvPicPr>
            <a:picLocks noChangeAspect="1"/>
          </p:cNvPicPr>
          <p:nvPr/>
        </p:nvPicPr>
        <p:blipFill>
          <a:blip r:embed="rId2">
            <a:extLst/>
          </a:blip>
          <a:srcRect l="13563" t="69687" r="5082" b="4868"/>
          <a:stretch>
            <a:fillRect/>
          </a:stretch>
        </p:blipFill>
        <p:spPr>
          <a:xfrm>
            <a:off x="4376850" y="9484933"/>
            <a:ext cx="15442801" cy="2752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IMG_2585.png" descr="IMG_2585.png"/>
          <p:cNvPicPr>
            <a:picLocks noChangeAspect="1"/>
          </p:cNvPicPr>
          <p:nvPr/>
        </p:nvPicPr>
        <p:blipFill>
          <a:blip r:embed="rId2">
            <a:extLst/>
          </a:blip>
          <a:srcRect l="5082" t="0" r="57120" b="32409"/>
          <a:stretch>
            <a:fillRect/>
          </a:stretch>
        </p:blipFill>
        <p:spPr>
          <a:xfrm>
            <a:off x="3608666" y="2886305"/>
            <a:ext cx="5695579" cy="58035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25400" dir="5400000">
              <a:srgbClr val="000000">
                <a:alpha val="75000"/>
              </a:srgbClr>
            </a:outerShdw>
          </a:effectLst>
        </p:spPr>
      </p:pic>
      <p:grpSp>
        <p:nvGrpSpPr>
          <p:cNvPr id="83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83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82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81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81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3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821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2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3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24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5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6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7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8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31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2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3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34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83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4" grpId="1"/>
      <p:bldP build="whole" bldLvl="1" animBg="1" rev="0" advAuto="0" spid="816" grpId="3"/>
      <p:bldP build="whole" bldLvl="1" animBg="1" rev="0" advAuto="0" spid="81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3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39" name="مفهوم أساسي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0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مفهوم أساسي </a:t>
              </a:r>
            </a:p>
          </p:txBody>
        </p:sp>
      </p:grpSp>
      <p:grpSp>
        <p:nvGrpSpPr>
          <p:cNvPr id="101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6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4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0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6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1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90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9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0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1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1016" name="IMG_2586.png" descr="IMG_2586.png"/>
          <p:cNvPicPr>
            <a:picLocks noChangeAspect="1"/>
          </p:cNvPicPr>
          <p:nvPr/>
        </p:nvPicPr>
        <p:blipFill>
          <a:blip r:embed="rId2">
            <a:extLst/>
          </a:blip>
          <a:srcRect l="5001" t="29821" r="10971" b="11655"/>
          <a:stretch>
            <a:fillRect/>
          </a:stretch>
        </p:blipFill>
        <p:spPr>
          <a:xfrm>
            <a:off x="5979960" y="5674429"/>
            <a:ext cx="12723488" cy="6189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7" name="IMG_2586.png" descr="IMG_2586.png"/>
          <p:cNvPicPr>
            <a:picLocks noChangeAspect="1"/>
          </p:cNvPicPr>
          <p:nvPr/>
        </p:nvPicPr>
        <p:blipFill>
          <a:blip r:embed="rId2">
            <a:extLst/>
          </a:blip>
          <a:srcRect l="12782" t="11655" r="9701" b="70759"/>
          <a:stretch>
            <a:fillRect/>
          </a:stretch>
        </p:blipFill>
        <p:spPr>
          <a:xfrm>
            <a:off x="5033886" y="2885286"/>
            <a:ext cx="14165454" cy="22446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36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03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2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1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1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2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3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22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3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4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25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6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7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8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9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32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3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3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35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03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16" grpId="2"/>
      <p:bldP build="whole" bldLvl="1" animBg="1" rev="0" advAuto="0" spid="10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039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052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047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51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048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9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0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53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4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5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6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7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8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59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0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1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2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3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4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8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69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0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1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7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7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75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07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07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pic>
        <p:nvPicPr>
          <p:cNvPr id="1080" name="IMG_2587.png" descr="IMG_2587.png"/>
          <p:cNvPicPr>
            <a:picLocks noChangeAspect="1"/>
          </p:cNvPicPr>
          <p:nvPr/>
        </p:nvPicPr>
        <p:blipFill>
          <a:blip r:embed="rId2">
            <a:extLst/>
          </a:blip>
          <a:srcRect l="42583" t="20156" r="29306" b="71259"/>
          <a:stretch>
            <a:fillRect/>
          </a:stretch>
        </p:blipFill>
        <p:spPr>
          <a:xfrm>
            <a:off x="16408921" y="1934716"/>
            <a:ext cx="6368239" cy="1358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1" name="IMG_2587.png" descr="IMG_2587.png"/>
          <p:cNvPicPr>
            <a:picLocks noChangeAspect="1"/>
          </p:cNvPicPr>
          <p:nvPr/>
        </p:nvPicPr>
        <p:blipFill>
          <a:blip r:embed="rId2">
            <a:extLst/>
          </a:blip>
          <a:srcRect l="32901" t="31437" r="2277" b="59866"/>
          <a:stretch>
            <a:fillRect/>
          </a:stretch>
        </p:blipFill>
        <p:spPr>
          <a:xfrm>
            <a:off x="13378979" y="3857992"/>
            <a:ext cx="10468253" cy="980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2" name="IMG_2587.png" descr="IMG_2587.png"/>
          <p:cNvPicPr>
            <a:picLocks noChangeAspect="1"/>
          </p:cNvPicPr>
          <p:nvPr/>
        </p:nvPicPr>
        <p:blipFill>
          <a:blip r:embed="rId2">
            <a:extLst/>
          </a:blip>
          <a:srcRect l="13991" t="39218" r="18179" b="37769"/>
          <a:stretch>
            <a:fillRect/>
          </a:stretch>
        </p:blipFill>
        <p:spPr>
          <a:xfrm>
            <a:off x="13803437" y="5403443"/>
            <a:ext cx="9619345" cy="2279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IMG_2587.png" descr="IMG_2587.png"/>
          <p:cNvPicPr>
            <a:picLocks noChangeAspect="1"/>
          </p:cNvPicPr>
          <p:nvPr/>
        </p:nvPicPr>
        <p:blipFill>
          <a:blip r:embed="rId2">
            <a:extLst/>
          </a:blip>
          <a:srcRect l="40052" t="64060" r="7206" b="10197"/>
          <a:stretch>
            <a:fillRect/>
          </a:stretch>
        </p:blipFill>
        <p:spPr>
          <a:xfrm>
            <a:off x="13716578" y="8834830"/>
            <a:ext cx="8601805" cy="2932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IMG_2587.png" descr="IMG_2587.png"/>
          <p:cNvPicPr>
            <a:picLocks noChangeAspect="1"/>
          </p:cNvPicPr>
          <p:nvPr/>
        </p:nvPicPr>
        <p:blipFill>
          <a:blip r:embed="rId2">
            <a:extLst/>
          </a:blip>
          <a:srcRect l="2764" t="62567" r="59749" b="24750"/>
          <a:stretch>
            <a:fillRect/>
          </a:stretch>
        </p:blipFill>
        <p:spPr>
          <a:xfrm>
            <a:off x="14449153" y="7454225"/>
            <a:ext cx="8328189" cy="196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IMG_2588.png" descr="IMG_2588.png"/>
          <p:cNvPicPr>
            <a:picLocks noChangeAspect="1"/>
          </p:cNvPicPr>
          <p:nvPr/>
        </p:nvPicPr>
        <p:blipFill>
          <a:blip r:embed="rId3">
            <a:extLst/>
          </a:blip>
          <a:srcRect l="48842" t="0" r="0" b="91197"/>
          <a:stretch>
            <a:fillRect/>
          </a:stretch>
        </p:blipFill>
        <p:spPr>
          <a:xfrm>
            <a:off x="2202888" y="3632513"/>
            <a:ext cx="9938394" cy="105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6" name="IMG_2588.png" descr="IMG_2588.png"/>
          <p:cNvPicPr>
            <a:picLocks noChangeAspect="1"/>
          </p:cNvPicPr>
          <p:nvPr/>
        </p:nvPicPr>
        <p:blipFill>
          <a:blip r:embed="rId3">
            <a:extLst/>
          </a:blip>
          <a:srcRect l="19332" t="8624" r="12980" b="66272"/>
          <a:stretch>
            <a:fillRect/>
          </a:stretch>
        </p:blipFill>
        <p:spPr>
          <a:xfrm>
            <a:off x="2671768" y="5282525"/>
            <a:ext cx="9491475" cy="217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7" name="IMG_2588.png" descr="IMG_2588.png"/>
          <p:cNvPicPr>
            <a:picLocks noChangeAspect="1"/>
          </p:cNvPicPr>
          <p:nvPr/>
        </p:nvPicPr>
        <p:blipFill>
          <a:blip r:embed="rId3">
            <a:extLst/>
          </a:blip>
          <a:srcRect l="47124" t="36379" r="3935" b="30066"/>
          <a:stretch>
            <a:fillRect/>
          </a:stretch>
        </p:blipFill>
        <p:spPr>
          <a:xfrm>
            <a:off x="4022656" y="9125260"/>
            <a:ext cx="8118666" cy="34342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8" name="IMG_2588.png" descr="IMG_2588.png"/>
          <p:cNvPicPr>
            <a:picLocks noChangeAspect="1"/>
          </p:cNvPicPr>
          <p:nvPr/>
        </p:nvPicPr>
        <p:blipFill>
          <a:blip r:embed="rId3">
            <a:extLst/>
          </a:blip>
          <a:srcRect l="12150" t="36379" r="52683" b="43838"/>
          <a:stretch>
            <a:fillRect/>
          </a:stretch>
        </p:blipFill>
        <p:spPr>
          <a:xfrm>
            <a:off x="2202887" y="6664413"/>
            <a:ext cx="9314012" cy="32324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0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10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9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8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9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9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10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93" name="IMG_4594.jpeg" descr="IMG_4594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4" name="IMG_4016.jpeg" descr="IMG_4016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5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96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7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8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99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00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03" name="تجميع">
                  <a:hlinkClick r:id="rId1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10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10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106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10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5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82" grpId="3"/>
      <p:bldP build="whole" bldLvl="1" animBg="1" rev="0" advAuto="0" spid="1084" grpId="4"/>
      <p:bldP build="whole" bldLvl="1" animBg="1" rev="0" advAuto="0" spid="1085" grpId="6"/>
      <p:bldP build="whole" bldLvl="1" animBg="1" rev="0" advAuto="0" spid="1087" grpId="9"/>
      <p:bldP build="whole" bldLvl="1" animBg="1" rev="0" advAuto="0" spid="1083" grpId="5"/>
      <p:bldP build="whole" bldLvl="1" animBg="1" rev="0" advAuto="0" spid="1088" grpId="8"/>
      <p:bldP build="whole" bldLvl="1" animBg="1" rev="0" advAuto="0" spid="1086" grpId="7"/>
      <p:bldP build="whole" bldLvl="1" animBg="1" rev="0" advAuto="0" spid="1080" grpId="1"/>
      <p:bldP build="whole" bldLvl="1" animBg="1" rev="0" advAuto="0" spid="108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110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111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115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113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11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9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11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3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3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3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5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5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5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8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8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9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19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195" name="IMG_2588.png" descr="IMG_2588.png"/>
          <p:cNvPicPr>
            <a:picLocks noChangeAspect="1"/>
          </p:cNvPicPr>
          <p:nvPr/>
        </p:nvPicPr>
        <p:blipFill>
          <a:blip r:embed="rId3">
            <a:extLst/>
          </a:blip>
          <a:srcRect l="12736" t="82977" r="4075" b="638"/>
          <a:stretch>
            <a:fillRect/>
          </a:stretch>
        </p:blipFill>
        <p:spPr>
          <a:xfrm>
            <a:off x="2439647" y="2494357"/>
            <a:ext cx="20925344" cy="2542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4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21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19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19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9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9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1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00" name="IMG_4594.jpeg" descr="IMG_4594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1" name="IMG_4016.jpeg" descr="IMG_4016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2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03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4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5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6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07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10" name="تجميع">
                  <a:hlinkClick r:id="rId1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0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0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13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21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21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3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3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3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5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5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5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8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8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9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29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pic>
        <p:nvPicPr>
          <p:cNvPr id="1296" name="IMG_4835.png" descr="IMG_48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0919" y="2275888"/>
            <a:ext cx="15106910" cy="98678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31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0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9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9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9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1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01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2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3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04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5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6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7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08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11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0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1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14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31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318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331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326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30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327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8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9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32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5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353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4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358" name="تجميع"/>
          <p:cNvGrpSpPr/>
          <p:nvPr/>
        </p:nvGrpSpPr>
        <p:grpSpPr>
          <a:xfrm>
            <a:off x="1992123" y="65462"/>
            <a:ext cx="5484944" cy="1601263"/>
            <a:chOff x="10954376" y="759632"/>
            <a:chExt cx="5484942" cy="1601262"/>
          </a:xfrm>
        </p:grpSpPr>
        <p:sp>
          <p:nvSpPr>
            <p:cNvPr id="1356" name="تجميع"/>
            <p:cNvSpPr/>
            <p:nvPr/>
          </p:nvSpPr>
          <p:spPr>
            <a:xfrm>
              <a:off x="11165141" y="899467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مثال من واقع الحياة"/>
            <p:cNvSpPr txBox="1"/>
            <p:nvPr/>
          </p:nvSpPr>
          <p:spPr>
            <a:xfrm>
              <a:off x="10954376" y="759632"/>
              <a:ext cx="5484944" cy="160126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77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4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pic>
        <p:nvPicPr>
          <p:cNvPr id="1359" name="IMG_2589.png" descr="IMG_2589.png"/>
          <p:cNvPicPr>
            <a:picLocks noChangeAspect="1"/>
          </p:cNvPicPr>
          <p:nvPr/>
        </p:nvPicPr>
        <p:blipFill>
          <a:blip r:embed="rId2">
            <a:extLst/>
          </a:blip>
          <a:srcRect l="6505" t="53426" r="18041" b="1192"/>
          <a:stretch>
            <a:fillRect/>
          </a:stretch>
        </p:blipFill>
        <p:spPr>
          <a:xfrm>
            <a:off x="18856090" y="5955958"/>
            <a:ext cx="5138672" cy="4206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0" name="IMG_2590.png" descr="IMG_2590.png"/>
          <p:cNvPicPr>
            <a:picLocks noChangeAspect="1"/>
          </p:cNvPicPr>
          <p:nvPr/>
        </p:nvPicPr>
        <p:blipFill>
          <a:blip r:embed="rId3">
            <a:extLst/>
          </a:blip>
          <a:srcRect l="10536" t="9165" r="5180" b="61865"/>
          <a:stretch>
            <a:fillRect/>
          </a:stretch>
        </p:blipFill>
        <p:spPr>
          <a:xfrm>
            <a:off x="3482867" y="2061225"/>
            <a:ext cx="16239557" cy="3422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1" name="IMG_2590.png" descr="IMG_2590.png"/>
          <p:cNvPicPr>
            <a:picLocks noChangeAspect="1"/>
          </p:cNvPicPr>
          <p:nvPr/>
        </p:nvPicPr>
        <p:blipFill>
          <a:blip r:embed="rId3">
            <a:extLst/>
          </a:blip>
          <a:srcRect l="13346" t="36947" r="7200" b="18058"/>
          <a:stretch>
            <a:fillRect/>
          </a:stretch>
        </p:blipFill>
        <p:spPr>
          <a:xfrm>
            <a:off x="1789896" y="5483479"/>
            <a:ext cx="17094539" cy="5935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2" name="IMG_2589.png" descr="IMG_2589.png"/>
          <p:cNvPicPr>
            <a:picLocks noChangeAspect="1"/>
          </p:cNvPicPr>
          <p:nvPr/>
        </p:nvPicPr>
        <p:blipFill>
          <a:blip r:embed="rId2">
            <a:extLst/>
          </a:blip>
          <a:srcRect l="5842" t="10883" r="22555" b="48903"/>
          <a:stretch>
            <a:fillRect/>
          </a:stretch>
        </p:blipFill>
        <p:spPr>
          <a:xfrm>
            <a:off x="19604632" y="3353120"/>
            <a:ext cx="3658756" cy="27968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37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6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6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6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6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7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67" name="IMG_4594.jpeg" descr="IMG_4594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8" name="IMG_4016.jpeg" descr="IMG_4016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9" name="صورة 20" descr="صورة 20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70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1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2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3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4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77" name="تجميع">
                  <a:hlinkClick r:id="rId1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7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7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80" name="Picture 2" descr="Picture 2">
              <a:hlinkClick r:id="rId2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3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243840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5" dur="10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0" grpId="1"/>
      <p:bldP build="whole" bldLvl="1" animBg="1" rev="0" advAuto="0" spid="1361" grpId="2"/>
      <p:bldP build="whole" bldLvl="1" animBg="1" rev="0" advAuto="0" spid="1362" grpId="4"/>
      <p:bldP build="whole" bldLvl="1" animBg="1" rev="0" advAuto="0" spid="135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DAA8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