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411" r:id="rId25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>
            <a:spLocks/>
          </p:cNvSpPr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>
            <a:spLocks/>
          </p:cNvSpPr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18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800">
                <a:uFillTx/>
              </a:defRPr>
            </a:lvl4pPr>
            <a:lvl5pPr marL="1828800" indent="0" algn="ctr">
              <a:buNone/>
              <a:defRPr sz="1800">
                <a:uFillTx/>
              </a:defRPr>
            </a:lvl5pPr>
            <a:lvl6pPr marL="2286000" indent="0" algn="ctr">
              <a:buNone/>
              <a:defRPr sz="1800">
                <a:uFillTx/>
              </a:defRPr>
            </a:lvl6pPr>
            <a:lvl7pPr marL="2743200" indent="0" algn="ctr">
              <a:buNone/>
              <a:defRPr sz="1800">
                <a:uFillTx/>
              </a:defRPr>
            </a:lvl7pPr>
            <a:lvl8pPr marL="3200400" indent="0" algn="ctr">
              <a:buNone/>
              <a:defRPr sz="1800">
                <a:uFillTx/>
              </a:defRPr>
            </a:lvl8pPr>
            <a:lvl9pPr marL="3657600" indent="0" algn="ctr">
              <a:buNone/>
              <a:defRPr sz="1800"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الفرعي للشكل الرئيسي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>
                <a:uFillTx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>
              <a:spLocks/>
            </p:cNvSpPr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>
                <a:uFillTx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>
                <a:uFillTx/>
              </a:defRPr>
            </a:lvl1pPr>
            <a:lvl2pPr>
              <a:defRPr sz="1800">
                <a:uFillTx/>
              </a:defRPr>
            </a:lvl2pPr>
            <a:lvl3pPr>
              <a:defRPr sz="16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uFillTx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lang="ar-SA">
                <a:uFillTx/>
              </a:rPr>
              <a:t>انقر فوق الأيقونة لإضافة صورة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srgbClr val="FFFFFF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>
                <a:uFillTx/>
              </a:rPr>
              <a:t>انقر لتحرير نمط عنوان الشكل الرئيسي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>
                <a:uFillTx/>
              </a:rPr>
              <a:t>انقر لتحرير أنماط نص الشكل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fld id="{BDE61DC2-81DE-4EC6-B69D-A262DE9E2F3B}" type="datetimeFigureOut">
              <a:rPr lang="ar-SA" smtClean="0">
                <a:uFillTx/>
              </a:rPr>
              <a:t>08/03/1445</a:t>
            </a:fld>
            <a:endParaRPr lang="ar-SA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uFillTx/>
              </a:defRPr>
            </a:lvl1pPr>
          </a:lstStyle>
          <a:p>
            <a:endParaRPr lang="ar-SA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uFillTx/>
                <a:latin typeface="+mn-lt"/>
              </a:defRPr>
            </a:lvl1pPr>
          </a:lstStyle>
          <a:p>
            <a:fld id="{4E41BD23-AD58-4C36-8CC4-66E871C5145A}" type="slidenum">
              <a:rPr lang="ar-SA" smtClean="0">
                <a:uFillTx/>
              </a:rPr>
              <a:t>‹#›</a:t>
            </a:fld>
            <a:endParaRPr 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4"/>
            <a:tile tx="6350" ty="-127000" sx="65000" sy="64000" flip="none" algn="tl"/>
          </a:blipFill>
          <a:uFillTx/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/>
          </p:cNvSpPr>
          <p:nvPr/>
        </p:nvSpPr>
        <p:spPr>
          <a:xfrm>
            <a:off x="790786" y="2162136"/>
            <a:ext cx="73152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dirty="0">
                <a:uFillTx/>
                <a:latin typeface="Rockwell Condensed" panose="02060603050405020104" pitchFamily="18" charset="0"/>
              </a:rPr>
              <a:t>MEGA GOAL 2.1</a:t>
            </a:r>
            <a:endParaRPr lang="ar-SA" sz="9600" dirty="0">
              <a:uFillTx/>
              <a:latin typeface="Rockwell Condensed" panose="020606030504050201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9" y="174812"/>
            <a:ext cx="8901952" cy="647991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64223" y="4630926"/>
            <a:ext cx="341555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اقراء عن السكن الشبابي ثم قم بكتابة قطعة عنه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6" y="228600"/>
            <a:ext cx="8026478" cy="6494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578224"/>
            <a:ext cx="8727141" cy="512332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53571" y="1290931"/>
            <a:ext cx="72932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 were built by hand, on raised platforms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558054" y="2532538"/>
            <a:ext cx="7288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Rain collection and passive solar architecture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522195" y="3760698"/>
            <a:ext cx="82721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Because they need to use stairs and walk along walkways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620807" y="5002305"/>
            <a:ext cx="55782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Ecotourism costs more to sustain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1" y="282389"/>
            <a:ext cx="8881968" cy="6360458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588994" y="5811850"/>
            <a:ext cx="69364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edge of a forest, beautiful beach, pitch tents,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bungalows on the grounds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" y="322729"/>
            <a:ext cx="8848088" cy="636045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062318" y="3351038"/>
            <a:ext cx="334831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view/spectacular, wildlife/unbelievable, cut off, no cell phones, nature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5316071" y="1593956"/>
            <a:ext cx="3348317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Hotel/fabulous, five restaurants, spa, designer village, breathtaking view of the bay, conference, our group, meet them in the lobby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9" y="245318"/>
            <a:ext cx="8122022" cy="616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81" y="349624"/>
            <a:ext cx="8801901" cy="5728447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484094" y="1304364"/>
            <a:ext cx="2662518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Reservoir</a:t>
            </a:r>
          </a:p>
          <a:p>
            <a:pPr algn="ctr"/>
            <a:endParaRPr lang="en-US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Sand </a:t>
            </a:r>
          </a:p>
          <a:p>
            <a:pPr algn="ctr"/>
            <a:endParaRPr lang="en-US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Climate  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3366243" y="1295400"/>
            <a:ext cx="2662518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Hot </a:t>
            </a:r>
          </a:p>
          <a:p>
            <a:pPr algn="ctr"/>
            <a:endParaRPr lang="en-US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Dry  </a:t>
            </a:r>
          </a:p>
          <a:p>
            <a:pPr algn="ctr"/>
            <a:endParaRPr lang="en-US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Barren   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5961533" y="1308847"/>
            <a:ext cx="2662518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Evaporate </a:t>
            </a:r>
          </a:p>
          <a:p>
            <a:pPr algn="ctr"/>
            <a:endParaRPr lang="en-US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Dry up  </a:t>
            </a:r>
          </a:p>
          <a:p>
            <a:pPr algn="ctr"/>
            <a:endParaRPr lang="en-US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Die   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2864223" y="261791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من الممكن أن تختلف الاجابات</a:t>
            </a: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732062" y="4410634"/>
            <a:ext cx="78740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Global warming causes extreme changes in climate</a:t>
            </a:r>
          </a:p>
          <a:p>
            <a:endParaRPr lang="en-US" sz="1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In hot, dry areas, evaporation can result in a huge loss of water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animBg="1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0" y="551329"/>
            <a:ext cx="8795554" cy="568810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64223" y="261791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من الممكن أن تختلف الاجابات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833718" y="4074459"/>
            <a:ext cx="285077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experiencing </a:t>
            </a:r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nature without </a:t>
            </a:r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causing damage</a:t>
            </a:r>
            <a:endParaRPr lang="ar-SA" sz="28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3904127" y="3850343"/>
            <a:ext cx="285077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Large numbers of ecotourists </a:t>
            </a:r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can damage </a:t>
            </a:r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environment</a:t>
            </a:r>
            <a:endParaRPr lang="ar-SA" sz="2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706"/>
            <a:ext cx="8727141" cy="6468541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64223" y="3251310"/>
            <a:ext cx="341555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قم بكتابة مقال عن السياحة البيئية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98" y="1042147"/>
            <a:ext cx="5710862" cy="4773705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728447" y="644871"/>
            <a:ext cx="3223155" cy="5568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1. are going to visit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2. are going to take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3. are going to get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4. is going to pick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5. are going to invite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6. are going to go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7. is going to stop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8. are going to cross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9. are going to say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1 0 . am going to have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/>
          </p:cNvSpPr>
          <p:nvPr/>
        </p:nvSpPr>
        <p:spPr>
          <a:xfrm>
            <a:off x="914400" y="1741025"/>
            <a:ext cx="7315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3800" dirty="0">
                <a:uFillTx/>
                <a:latin typeface="Rockwell Condensed" panose="02060603050405020104" pitchFamily="18" charset="0"/>
              </a:rPr>
              <a:t>UNIT 3</a:t>
            </a:r>
            <a:endParaRPr lang="ar-SA" sz="13800" dirty="0">
              <a:uFillTx/>
              <a:latin typeface="Rockwell Condensed" panose="020606030504050201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2" y="295835"/>
            <a:ext cx="8762155" cy="6414247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793377" y="1896035"/>
            <a:ext cx="50023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Where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They’re going to go to London.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703730" y="2559421"/>
            <a:ext cx="52802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How long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They’re going to stay for two days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721661" y="3222807"/>
            <a:ext cx="50023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How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They’re going to take the train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793379" y="3886193"/>
            <a:ext cx="25549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Who 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Adnan’s uncle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797862" y="4522685"/>
            <a:ext cx="5858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What  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They’re going to take a tour of the city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802345" y="5199518"/>
            <a:ext cx="78441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Which   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It’s going to stop at Big Ben and Buckingham Palace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820275" y="5862904"/>
            <a:ext cx="53115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When     </a:t>
            </a:r>
          </a:p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In the evening on their last day.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8" y="564776"/>
            <a:ext cx="8596974" cy="5351930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887507" y="1855694"/>
            <a:ext cx="7257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 city is famous for its historic buildings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878543" y="2747679"/>
            <a:ext cx="6978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The climate is hot and humid in the summer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869579" y="3666558"/>
            <a:ext cx="64137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Winter temperatures are much cooler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887509" y="4558543"/>
            <a:ext cx="6395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Ankara is the capital city of Turkey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376516" y="5450528"/>
            <a:ext cx="85969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 fertile plains are renowned for producing citrus fruits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8" y="645460"/>
            <a:ext cx="8712975" cy="5244352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864223" y="261791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من الممكن أن تختلف الاجابات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820270" y="1869141"/>
            <a:ext cx="5486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What are you doing this weekend?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784412" y="2720785"/>
            <a:ext cx="6073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Are you going to drive home tonight?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681319" y="3532088"/>
            <a:ext cx="6073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Where will he go on his next vacation?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793378" y="4356838"/>
            <a:ext cx="6441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What are their friends doing tomorrow?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811308" y="5168141"/>
            <a:ext cx="7014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Who’s she meeting at the airport in an hour?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4" y="161365"/>
            <a:ext cx="8693689" cy="651484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002307" y="2393577"/>
            <a:ext cx="117521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will go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2209801" y="3016621"/>
            <a:ext cx="26176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will probably stay 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2621131" y="3387926"/>
            <a:ext cx="32990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am definitely going to go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3052481" y="3899642"/>
            <a:ext cx="2702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will probably be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2882153" y="4105830"/>
            <a:ext cx="27028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are going to find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1945346" y="4527170"/>
            <a:ext cx="30300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am not going to spend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1842254" y="4746805"/>
            <a:ext cx="1379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won’t be 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>
            <a:spLocks/>
          </p:cNvSpPr>
          <p:nvPr/>
        </p:nvSpPr>
        <p:spPr>
          <a:xfrm>
            <a:off x="1994653" y="4952993"/>
            <a:ext cx="25773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am going to watch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>
            <a:spLocks/>
          </p:cNvSpPr>
          <p:nvPr/>
        </p:nvSpPr>
        <p:spPr>
          <a:xfrm>
            <a:off x="1958795" y="5145734"/>
            <a:ext cx="25773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will probably stay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>
            <a:spLocks/>
          </p:cNvSpPr>
          <p:nvPr/>
        </p:nvSpPr>
        <p:spPr>
          <a:xfrm>
            <a:off x="2043960" y="5593968"/>
            <a:ext cx="21240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am going to go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>
            <a:spLocks/>
          </p:cNvSpPr>
          <p:nvPr/>
        </p:nvSpPr>
        <p:spPr>
          <a:xfrm>
            <a:off x="4038602" y="5988414"/>
            <a:ext cx="1546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will join</a:t>
            </a:r>
            <a:endParaRPr lang="ar-SA" sz="20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>
            <a:spLocks/>
          </p:cNvSpPr>
          <p:nvPr/>
        </p:nvSpPr>
        <p:spPr>
          <a:xfrm>
            <a:off x="2241183" y="6234943"/>
            <a:ext cx="15464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will call </a:t>
            </a:r>
            <a:endParaRPr lang="ar-SA" sz="20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/>
          <p:cNvSpPr>
            <a:spLocks noGrp="1"/>
          </p:cNvSpPr>
          <p:nvPr>
            <p:ph idx="1"/>
          </p:nvPr>
        </p:nvSpPr>
        <p:spPr>
          <a:xfrm>
            <a:off x="648586" y="1848604"/>
            <a:ext cx="7772399" cy="31487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Tx/>
                <a:latin typeface="Arial Rounded MT Bold" panose="020F0704030504030204" pitchFamily="34" charset="0"/>
              </a:rPr>
              <a:t>Prepared by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Tx/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FillTx/>
                <a:latin typeface="Arial Rounded MT Bold" panose="020F0704030504030204" pitchFamily="34" charset="0"/>
              </a:rPr>
              <a:t>Teacher :</a:t>
            </a: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Bader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Alshehri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19" y="215944"/>
            <a:ext cx="6555761" cy="6426112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2635623" y="1613647"/>
            <a:ext cx="4007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       t       e    l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2451848" y="2169457"/>
            <a:ext cx="27925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u      </a:t>
            </a:r>
            <a:r>
              <a:rPr lang="en-US" sz="3200" dirty="0" err="1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 q   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2895599" y="2720784"/>
            <a:ext cx="4007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      r      a        e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2707341" y="3245217"/>
            <a:ext cx="26849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c      s      </a:t>
            </a:r>
            <a:r>
              <a:rPr lang="en-US" sz="3200" dirty="0" err="1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s</a:t>
            </a:r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   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2398060" y="3796544"/>
            <a:ext cx="2173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        f    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2424954" y="4361318"/>
            <a:ext cx="4007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            p         d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2976281" y="4926092"/>
            <a:ext cx="20663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p         e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>
            <a:spLocks/>
          </p:cNvSpPr>
          <p:nvPr/>
        </p:nvSpPr>
        <p:spPr>
          <a:xfrm>
            <a:off x="2667000" y="5463972"/>
            <a:ext cx="25773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o    m       r  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>
            <a:spLocks/>
          </p:cNvSpPr>
          <p:nvPr/>
        </p:nvSpPr>
        <p:spPr>
          <a:xfrm>
            <a:off x="2411507" y="6001852"/>
            <a:ext cx="40072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u          s         b</a:t>
            </a:r>
            <a:endParaRPr lang="ar-SA" sz="32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4" y="457200"/>
            <a:ext cx="8819661" cy="5688106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806824" y="1479177"/>
            <a:ext cx="271630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relatively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unique </a:t>
            </a:r>
          </a:p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alternative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cozy </a:t>
            </a:r>
          </a:p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widespread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surface </a:t>
            </a:r>
          </a:p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ecosystem </a:t>
            </a:r>
          </a:p>
          <a:p>
            <a:r>
              <a:rPr lang="en-US" sz="32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undisturbed </a:t>
            </a:r>
          </a:p>
          <a:p>
            <a:r>
              <a:rPr lang="en-US" sz="32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capsule </a:t>
            </a:r>
            <a:endParaRPr lang="ar-SA" sz="32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188258"/>
            <a:ext cx="8236324" cy="6530360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779930" y="1640541"/>
            <a:ext cx="8021171" cy="51398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You’ve barely eaten anything!</a:t>
            </a:r>
          </a:p>
          <a:p>
            <a:endParaRPr lang="en-US" sz="1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Is the light bright enough?</a:t>
            </a:r>
          </a:p>
          <a:p>
            <a:endParaRPr lang="en-US" sz="16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 scarcely know his name.</a:t>
            </a:r>
          </a:p>
          <a:p>
            <a:endParaRPr lang="en-US" sz="16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He goes to Asia very frequently.</a:t>
            </a:r>
          </a:p>
          <a:p>
            <a:endParaRPr lang="en-US" sz="1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 potatoes are not cooked quite perfectly.</a:t>
            </a:r>
          </a:p>
          <a:p>
            <a:endParaRPr lang="en-US" sz="16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 completely disagree.</a:t>
            </a:r>
          </a:p>
          <a:p>
            <a:endParaRPr lang="en-US" sz="1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That road is extremely dangerous.</a:t>
            </a:r>
          </a:p>
          <a:p>
            <a:endParaRPr lang="en-US" sz="1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They’ve almost finished planning their vacation</a:t>
            </a:r>
            <a:endParaRPr lang="ar-SA" sz="28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2" y="363071"/>
            <a:ext cx="8933973" cy="5567082"/>
          </a:xfrm>
          <a:prstGeom prst="rect">
            <a:avLst/>
          </a:prstGeom>
        </p:spPr>
      </p:pic>
      <p:sp>
        <p:nvSpPr>
          <p:cNvPr id="5" name="شكل بيضاوي 4"/>
          <p:cNvSpPr>
            <a:spLocks/>
          </p:cNvSpPr>
          <p:nvPr/>
        </p:nvSpPr>
        <p:spPr>
          <a:xfrm>
            <a:off x="1828800" y="1371600"/>
            <a:ext cx="793376" cy="510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6" name="شكل بيضاوي 5"/>
          <p:cNvSpPr>
            <a:spLocks/>
          </p:cNvSpPr>
          <p:nvPr/>
        </p:nvSpPr>
        <p:spPr>
          <a:xfrm>
            <a:off x="1860177" y="2572866"/>
            <a:ext cx="793376" cy="510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7" name="شكل بيضاوي 6"/>
          <p:cNvSpPr>
            <a:spLocks/>
          </p:cNvSpPr>
          <p:nvPr/>
        </p:nvSpPr>
        <p:spPr>
          <a:xfrm>
            <a:off x="1192310" y="3209358"/>
            <a:ext cx="793376" cy="510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8" name="شكل بيضاوي 7"/>
          <p:cNvSpPr>
            <a:spLocks/>
          </p:cNvSpPr>
          <p:nvPr/>
        </p:nvSpPr>
        <p:spPr>
          <a:xfrm>
            <a:off x="1694332" y="3926541"/>
            <a:ext cx="564774" cy="416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  <p:sp>
        <p:nvSpPr>
          <p:cNvPr id="9" name="شكل بيضاوي 8"/>
          <p:cNvSpPr>
            <a:spLocks/>
          </p:cNvSpPr>
          <p:nvPr/>
        </p:nvSpPr>
        <p:spPr>
          <a:xfrm>
            <a:off x="1896037" y="4545094"/>
            <a:ext cx="793376" cy="510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uFillTx/>
            </a:endParaRPr>
          </a:p>
        </p:txBody>
      </p:sp>
      <p:sp>
        <p:nvSpPr>
          <p:cNvPr id="10" name="شكل بيضاوي 9"/>
          <p:cNvSpPr>
            <a:spLocks/>
          </p:cNvSpPr>
          <p:nvPr/>
        </p:nvSpPr>
        <p:spPr>
          <a:xfrm>
            <a:off x="1707780" y="5266755"/>
            <a:ext cx="564775" cy="4347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6" y="228601"/>
            <a:ext cx="8872249" cy="6468034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271247" y="448891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من الممكن أن تختلف الاجابات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1037666" y="1842261"/>
            <a:ext cx="6777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It’s so hot in here. Do you have a fan ?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1308849" y="2700620"/>
            <a:ext cx="62349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I’m very tired. I want to go to bed now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842686" y="3558980"/>
            <a:ext cx="78441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I’m absolutely sure. I have no questions about it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914404" y="4424071"/>
            <a:ext cx="66293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There isn’t enough tea. I will make more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865099" y="5275715"/>
            <a:ext cx="6949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There’s barely anybody here. Only 3 people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829241" y="6140806"/>
            <a:ext cx="78575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I am completely out of coffee. I don’t have any more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188259"/>
            <a:ext cx="8713694" cy="6524644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5392270" y="690938"/>
            <a:ext cx="341555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FillTx/>
              </a:rPr>
              <a:t>من الممكن أن تختلف الاجابات</a:t>
            </a:r>
          </a:p>
        </p:txBody>
      </p:sp>
      <p:sp>
        <p:nvSpPr>
          <p:cNvPr id="6" name="مربع نص 5"/>
          <p:cNvSpPr txBox="1">
            <a:spLocks/>
          </p:cNvSpPr>
          <p:nvPr/>
        </p:nvSpPr>
        <p:spPr>
          <a:xfrm>
            <a:off x="1037666" y="2097754"/>
            <a:ext cx="5874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She is probably sleeping right now 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>
            <a:spLocks/>
          </p:cNvSpPr>
          <p:nvPr/>
        </p:nvSpPr>
        <p:spPr>
          <a:xfrm>
            <a:off x="1028701" y="2909057"/>
            <a:ext cx="6243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Admittedly, they didn’t like the hotel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>
            <a:spLocks/>
          </p:cNvSpPr>
          <p:nvPr/>
        </p:nvSpPr>
        <p:spPr>
          <a:xfrm>
            <a:off x="1046631" y="3720360"/>
            <a:ext cx="58651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We actually missed the beginning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>
            <a:spLocks/>
          </p:cNvSpPr>
          <p:nvPr/>
        </p:nvSpPr>
        <p:spPr>
          <a:xfrm>
            <a:off x="1064561" y="4531663"/>
            <a:ext cx="6952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They have undoubtedly tried to call by now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>
            <a:spLocks/>
          </p:cNvSpPr>
          <p:nvPr/>
        </p:nvSpPr>
        <p:spPr>
          <a:xfrm>
            <a:off x="1001809" y="5342966"/>
            <a:ext cx="4834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Evidently, Bob is avoiding me</a:t>
            </a:r>
            <a:endParaRPr lang="ar-SA" sz="2400" dirty="0">
              <a:solidFill>
                <a:srgbClr val="1E03BD"/>
              </a:solidFill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>
            <a:spLocks/>
          </p:cNvSpPr>
          <p:nvPr/>
        </p:nvSpPr>
        <p:spPr>
          <a:xfrm>
            <a:off x="1019739" y="6181163"/>
            <a:ext cx="55020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Naturally, you’ll be staying with us</a:t>
            </a:r>
            <a:endParaRPr lang="ar-SA" sz="2400" dirty="0">
              <a:solidFill>
                <a:srgbClr val="C00000"/>
              </a:solidFill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0" y="416859"/>
            <a:ext cx="8713037" cy="5903259"/>
          </a:xfrm>
          <a:prstGeom prst="rect">
            <a:avLst/>
          </a:prstGeom>
        </p:spPr>
      </p:pic>
      <p:sp>
        <p:nvSpPr>
          <p:cNvPr id="5" name="مربع نص 4"/>
          <p:cNvSpPr txBox="1">
            <a:spLocks/>
          </p:cNvSpPr>
          <p:nvPr/>
        </p:nvSpPr>
        <p:spPr>
          <a:xfrm>
            <a:off x="1277470" y="1196788"/>
            <a:ext cx="766483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f </a:t>
            </a:r>
          </a:p>
          <a:p>
            <a:r>
              <a:rPr lang="en-US" sz="4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c </a:t>
            </a:r>
          </a:p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g </a:t>
            </a:r>
          </a:p>
          <a:p>
            <a:r>
              <a:rPr lang="en-US" sz="4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a </a:t>
            </a:r>
          </a:p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h </a:t>
            </a:r>
          </a:p>
          <a:p>
            <a:r>
              <a:rPr lang="en-US" sz="4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e </a:t>
            </a:r>
          </a:p>
          <a:p>
            <a:r>
              <a:rPr lang="en-US" sz="4000" dirty="0">
                <a:solidFill>
                  <a:srgbClr val="1E03BD"/>
                </a:solidFill>
                <a:uFillTx/>
                <a:latin typeface="Comic Sans MS" panose="030F0702030302020204" pitchFamily="66" charset="0"/>
              </a:rPr>
              <a:t>b </a:t>
            </a:r>
          </a:p>
          <a:p>
            <a:r>
              <a:rPr lang="en-US" sz="4000" dirty="0">
                <a:solidFill>
                  <a:srgbClr val="C00000"/>
                </a:solidFill>
                <a:uFillTx/>
                <a:latin typeface="Comic Sans MS" panose="030F0702030302020204" pitchFamily="66" charset="0"/>
              </a:rPr>
              <a:t>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  <a:tint val="10000"/>
                <a:satMod val="150000"/>
              </a:schemeClr>
              <a:schemeClr val="phClr">
                <a:tint val="70000"/>
                <a:shade val="63000"/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  <a:tint val="40000"/>
              </a:schemeClr>
              <a:schemeClr val="phClr">
                <a:shade val="36000"/>
                <a:satMod val="120000"/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  <a:tint val="50000"/>
                <a:shade val="96000"/>
              </a:schemeClr>
              <a:schemeClr val="phClr">
                <a:tint val="75000"/>
                <a:shade val="58000"/>
                <a:satMod val="120000"/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1608</TotalTime>
  <Words>613</Words>
  <Application>Microsoft Office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Arial Rounded MT Bold</vt:lpstr>
      <vt:lpstr>Comic Sans MS</vt:lpstr>
      <vt:lpstr>Rockwell Condensed</vt:lpstr>
      <vt:lpstr>Wingdings</vt:lpstr>
      <vt:lpstr>نوع الخشب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Talal Alhazmi</cp:lastModifiedBy>
  <cp:revision>128</cp:revision>
  <dcterms:created xsi:type="dcterms:W3CDTF">2020-06-21T06:46:26Z</dcterms:created>
  <dcterms:modified xsi:type="dcterms:W3CDTF">2023-09-22T01:21:11Z</dcterms:modified>
</cp:coreProperties>
</file>