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2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4" r:id="rId4"/>
    <p:sldMasterId id="2147483716" r:id="rId5"/>
  </p:sldMasterIdLst>
  <p:notesMasterIdLst>
    <p:notesMasterId r:id="rId31"/>
  </p:notesMasterIdLst>
  <p:handoutMasterIdLst>
    <p:handoutMasterId r:id="rId32"/>
  </p:handoutMasterIdLst>
  <p:sldIdLst>
    <p:sldId id="281" r:id="rId6"/>
    <p:sldId id="258" r:id="rId7"/>
    <p:sldId id="259" r:id="rId8"/>
    <p:sldId id="282" r:id="rId9"/>
    <p:sldId id="266" r:id="rId10"/>
    <p:sldId id="260" r:id="rId11"/>
    <p:sldId id="268" r:id="rId12"/>
    <p:sldId id="261" r:id="rId13"/>
    <p:sldId id="269" r:id="rId14"/>
    <p:sldId id="262" r:id="rId15"/>
    <p:sldId id="270" r:id="rId16"/>
    <p:sldId id="263" r:id="rId17"/>
    <p:sldId id="267" r:id="rId18"/>
    <p:sldId id="264" r:id="rId19"/>
    <p:sldId id="271" r:id="rId20"/>
    <p:sldId id="272" r:id="rId21"/>
    <p:sldId id="273" r:id="rId22"/>
    <p:sldId id="274" r:id="rId23"/>
    <p:sldId id="275" r:id="rId24"/>
    <p:sldId id="276" r:id="rId25"/>
    <p:sldId id="265" r:id="rId26"/>
    <p:sldId id="277" r:id="rId27"/>
    <p:sldId id="280" r:id="rId28"/>
    <p:sldId id="279" r:id="rId29"/>
    <p:sldId id="278" r:id="rId30"/>
  </p:sldIdLst>
  <p:sldSz cx="12188825" cy="6858000"/>
  <p:notesSz cx="6858000" cy="9144000"/>
  <p:defaultTextStyle>
    <a:defPPr algn="r" rtl="1">
      <a:defRPr lang="ar-sa"/>
    </a:defPPr>
    <a:lvl1pPr marL="0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r" defTabSz="1218987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6182" autoAdjust="0"/>
  </p:normalViewPr>
  <p:slideViewPr>
    <p:cSldViewPr showGuides="1">
      <p:cViewPr varScale="1">
        <p:scale>
          <a:sx n="73" d="100"/>
          <a:sy n="73" d="100"/>
        </p:scale>
        <p:origin x="618" y="6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341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B44235-7057-4388-94F1-0BF98554E1E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FDFE111A-2AA5-4439-8056-6D84F5429DF9}">
      <dgm:prSet/>
      <dgm:spPr/>
      <dgm:t>
        <a:bodyPr/>
        <a:lstStyle/>
        <a:p>
          <a:pPr rtl="1"/>
          <a:r>
            <a:rPr lang="en-US" b="1" baseline="0" dirty="0">
              <a:solidFill>
                <a:srgbClr val="C00000"/>
              </a:solidFill>
            </a:rPr>
            <a:t>Our objectives for today:</a:t>
          </a:r>
          <a:endParaRPr lang="ar-SA" b="1" dirty="0">
            <a:solidFill>
              <a:srgbClr val="C00000"/>
            </a:solidFill>
          </a:endParaRPr>
        </a:p>
      </dgm:t>
    </dgm:pt>
    <dgm:pt modelId="{4EA21B51-4961-45E9-9C10-0F839279DA99}" type="parTrans" cxnId="{1D1F7896-C09A-451B-B769-432F239010EE}">
      <dgm:prSet/>
      <dgm:spPr/>
      <dgm:t>
        <a:bodyPr/>
        <a:lstStyle/>
        <a:p>
          <a:pPr rtl="1"/>
          <a:endParaRPr lang="ar-SA"/>
        </a:p>
      </dgm:t>
    </dgm:pt>
    <dgm:pt modelId="{3EB31A34-6755-4BF3-9B67-B621D47EE358}" type="sibTrans" cxnId="{1D1F7896-C09A-451B-B769-432F239010EE}">
      <dgm:prSet/>
      <dgm:spPr/>
      <dgm:t>
        <a:bodyPr/>
        <a:lstStyle/>
        <a:p>
          <a:pPr rtl="1"/>
          <a:endParaRPr lang="ar-SA"/>
        </a:p>
      </dgm:t>
    </dgm:pt>
    <dgm:pt modelId="{937E2FBB-8091-4426-98C1-4A7FC330E17E}" type="pres">
      <dgm:prSet presAssocID="{29B44235-7057-4388-94F1-0BF98554E1E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4127113-C1DB-45A5-BB9B-DF7AABBDD984}" type="pres">
      <dgm:prSet presAssocID="{FDFE111A-2AA5-4439-8056-6D84F5429DF9}" presName="circle1" presStyleLbl="node1" presStyleIdx="0" presStyleCnt="1"/>
      <dgm:spPr/>
    </dgm:pt>
    <dgm:pt modelId="{AD459EC8-B583-46F7-A379-0D0F59B0B4EC}" type="pres">
      <dgm:prSet presAssocID="{FDFE111A-2AA5-4439-8056-6D84F5429DF9}" presName="space" presStyleCnt="0"/>
      <dgm:spPr/>
    </dgm:pt>
    <dgm:pt modelId="{60B518CE-8A80-448E-AE07-4A2BB7327594}" type="pres">
      <dgm:prSet presAssocID="{FDFE111A-2AA5-4439-8056-6D84F5429DF9}" presName="rect1" presStyleLbl="alignAcc1" presStyleIdx="0" presStyleCnt="1"/>
      <dgm:spPr/>
    </dgm:pt>
    <dgm:pt modelId="{93E602EC-5E21-4F1B-BA49-DBC4349457EA}" type="pres">
      <dgm:prSet presAssocID="{FDFE111A-2AA5-4439-8056-6D84F5429DF9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B0E0CA33-A815-499A-A4EF-11625779382F}" type="presOf" srcId="{29B44235-7057-4388-94F1-0BF98554E1E2}" destId="{937E2FBB-8091-4426-98C1-4A7FC330E17E}" srcOrd="0" destOrd="0" presId="urn:microsoft.com/office/officeart/2005/8/layout/target3"/>
    <dgm:cxn modelId="{1DC63348-8549-4494-B438-BAE3893BE52F}" type="presOf" srcId="{FDFE111A-2AA5-4439-8056-6D84F5429DF9}" destId="{60B518CE-8A80-448E-AE07-4A2BB7327594}" srcOrd="0" destOrd="0" presId="urn:microsoft.com/office/officeart/2005/8/layout/target3"/>
    <dgm:cxn modelId="{1D1F7896-C09A-451B-B769-432F239010EE}" srcId="{29B44235-7057-4388-94F1-0BF98554E1E2}" destId="{FDFE111A-2AA5-4439-8056-6D84F5429DF9}" srcOrd="0" destOrd="0" parTransId="{4EA21B51-4961-45E9-9C10-0F839279DA99}" sibTransId="{3EB31A34-6755-4BF3-9B67-B621D47EE358}"/>
    <dgm:cxn modelId="{41ED7F9E-6161-408F-8B7F-D0204D697D01}" type="presOf" srcId="{FDFE111A-2AA5-4439-8056-6D84F5429DF9}" destId="{93E602EC-5E21-4F1B-BA49-DBC4349457EA}" srcOrd="1" destOrd="0" presId="urn:microsoft.com/office/officeart/2005/8/layout/target3"/>
    <dgm:cxn modelId="{805650FF-9943-40DB-9C8B-BA24FF45047F}" type="presParOf" srcId="{937E2FBB-8091-4426-98C1-4A7FC330E17E}" destId="{64127113-C1DB-45A5-BB9B-DF7AABBDD984}" srcOrd="0" destOrd="0" presId="urn:microsoft.com/office/officeart/2005/8/layout/target3"/>
    <dgm:cxn modelId="{825068AF-4F21-4705-8392-3B3592A52639}" type="presParOf" srcId="{937E2FBB-8091-4426-98C1-4A7FC330E17E}" destId="{AD459EC8-B583-46F7-A379-0D0F59B0B4EC}" srcOrd="1" destOrd="0" presId="urn:microsoft.com/office/officeart/2005/8/layout/target3"/>
    <dgm:cxn modelId="{A3A65F77-ED2D-44F5-A336-CED9EC07F5C7}" type="presParOf" srcId="{937E2FBB-8091-4426-98C1-4A7FC330E17E}" destId="{60B518CE-8A80-448E-AE07-4A2BB7327594}" srcOrd="2" destOrd="0" presId="urn:microsoft.com/office/officeart/2005/8/layout/target3"/>
    <dgm:cxn modelId="{2B56AF97-9DE4-4DAF-83CE-FF48081FCC4A}" type="presParOf" srcId="{937E2FBB-8091-4426-98C1-4A7FC330E17E}" destId="{93E602EC-5E21-4F1B-BA49-DBC4349457EA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7AEE2D-9ABE-4055-891F-2DD47D0F83A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5FB0D431-09F0-4353-9512-A1C94081561C}">
      <dgm:prSet/>
      <dgm:spPr/>
      <dgm:t>
        <a:bodyPr/>
        <a:lstStyle/>
        <a:p>
          <a:pPr rtl="1"/>
          <a:r>
            <a:rPr lang="en-US" b="1" dirty="0"/>
            <a:t>1-make a request using can/will</a:t>
          </a:r>
          <a:r>
            <a:rPr lang="ar-SA" b="1" dirty="0"/>
            <a:t> </a:t>
          </a:r>
          <a:endParaRPr lang="ar-SA" dirty="0"/>
        </a:p>
      </dgm:t>
    </dgm:pt>
    <dgm:pt modelId="{EB543099-3A1B-460B-9B30-9D361A22CEE0}" type="parTrans" cxnId="{E2D2C422-7593-4268-AE67-693C645E3CB5}">
      <dgm:prSet/>
      <dgm:spPr/>
      <dgm:t>
        <a:bodyPr/>
        <a:lstStyle/>
        <a:p>
          <a:pPr rtl="1"/>
          <a:endParaRPr lang="ar-SA"/>
        </a:p>
      </dgm:t>
    </dgm:pt>
    <dgm:pt modelId="{243563EC-8BB7-4EB3-AB80-D8EAA8666EE6}" type="sibTrans" cxnId="{E2D2C422-7593-4268-AE67-693C645E3CB5}">
      <dgm:prSet/>
      <dgm:spPr/>
      <dgm:t>
        <a:bodyPr/>
        <a:lstStyle/>
        <a:p>
          <a:pPr rtl="1"/>
          <a:endParaRPr lang="ar-SA"/>
        </a:p>
      </dgm:t>
    </dgm:pt>
    <dgm:pt modelId="{5A9E3D18-D75E-4D50-AF23-3D8B3E8B042B}">
      <dgm:prSet/>
      <dgm:spPr/>
      <dgm:t>
        <a:bodyPr/>
        <a:lstStyle/>
        <a:p>
          <a:pPr algn="l" rtl="1"/>
          <a:r>
            <a:rPr lang="en-US" b="1" dirty="0"/>
            <a:t>   2-Agree and refuse requests</a:t>
          </a:r>
          <a:endParaRPr lang="ar-SA" dirty="0"/>
        </a:p>
      </dgm:t>
    </dgm:pt>
    <dgm:pt modelId="{C08CD6D2-5ECE-4D7D-899E-94259F74F2E6}" type="parTrans" cxnId="{9CDAE8FB-0842-4747-9257-7494D8117ACD}">
      <dgm:prSet/>
      <dgm:spPr/>
      <dgm:t>
        <a:bodyPr/>
        <a:lstStyle/>
        <a:p>
          <a:pPr rtl="1"/>
          <a:endParaRPr lang="ar-SA"/>
        </a:p>
      </dgm:t>
    </dgm:pt>
    <dgm:pt modelId="{B881A72E-C9B3-4291-AFEF-EF34D5E3CB1C}" type="sibTrans" cxnId="{9CDAE8FB-0842-4747-9257-7494D8117ACD}">
      <dgm:prSet/>
      <dgm:spPr/>
      <dgm:t>
        <a:bodyPr/>
        <a:lstStyle/>
        <a:p>
          <a:pPr rtl="1"/>
          <a:endParaRPr lang="ar-SA"/>
        </a:p>
      </dgm:t>
    </dgm:pt>
    <dgm:pt modelId="{D5B209A9-B775-4E61-8D94-D1D0CEE00ABB}">
      <dgm:prSet/>
      <dgm:spPr/>
      <dgm:t>
        <a:bodyPr/>
        <a:lstStyle/>
        <a:p>
          <a:pPr algn="l" rtl="1"/>
          <a:r>
            <a:rPr lang="en-US" b="1" dirty="0"/>
            <a:t>   3-make an offer using can/will </a:t>
          </a:r>
          <a:endParaRPr lang="ar-SA" dirty="0"/>
        </a:p>
      </dgm:t>
    </dgm:pt>
    <dgm:pt modelId="{2749A9B2-57DF-4433-B7D0-CF6D3C79DCFB}" type="parTrans" cxnId="{0E8313D5-05E5-4B46-B16F-2779E399D4BA}">
      <dgm:prSet/>
      <dgm:spPr/>
      <dgm:t>
        <a:bodyPr/>
        <a:lstStyle/>
        <a:p>
          <a:pPr rtl="1"/>
          <a:endParaRPr lang="ar-SA"/>
        </a:p>
      </dgm:t>
    </dgm:pt>
    <dgm:pt modelId="{0542A1FA-8B8A-4455-9FEC-393797965E2D}" type="sibTrans" cxnId="{0E8313D5-05E5-4B46-B16F-2779E399D4BA}">
      <dgm:prSet/>
      <dgm:spPr/>
      <dgm:t>
        <a:bodyPr/>
        <a:lstStyle/>
        <a:p>
          <a:pPr rtl="1"/>
          <a:endParaRPr lang="ar-SA"/>
        </a:p>
      </dgm:t>
    </dgm:pt>
    <dgm:pt modelId="{055FA02E-1881-4E81-B172-BB7EED419727}">
      <dgm:prSet/>
      <dgm:spPr/>
      <dgm:t>
        <a:bodyPr/>
        <a:lstStyle/>
        <a:p>
          <a:pPr algn="l" rtl="1"/>
          <a:r>
            <a:rPr lang="en-US" b="1" dirty="0"/>
            <a:t>   4-Accept/refuse offers.</a:t>
          </a:r>
          <a:endParaRPr lang="ar-SA" dirty="0"/>
        </a:p>
      </dgm:t>
    </dgm:pt>
    <dgm:pt modelId="{12CC6423-7909-4150-A8A2-DFFF9102A91B}" type="parTrans" cxnId="{C05E9A1A-0AE7-4B40-B86F-5CB1B09F7176}">
      <dgm:prSet/>
      <dgm:spPr/>
      <dgm:t>
        <a:bodyPr/>
        <a:lstStyle/>
        <a:p>
          <a:pPr rtl="1"/>
          <a:endParaRPr lang="ar-SA"/>
        </a:p>
      </dgm:t>
    </dgm:pt>
    <dgm:pt modelId="{638A1B7E-817D-4BBF-905D-81AE67CAF07A}" type="sibTrans" cxnId="{C05E9A1A-0AE7-4B40-B86F-5CB1B09F7176}">
      <dgm:prSet/>
      <dgm:spPr/>
      <dgm:t>
        <a:bodyPr/>
        <a:lstStyle/>
        <a:p>
          <a:pPr rtl="1"/>
          <a:endParaRPr lang="ar-SA"/>
        </a:p>
      </dgm:t>
    </dgm:pt>
    <dgm:pt modelId="{34B86BDE-CD38-4793-AC21-9BDEF50EFAEA}" type="pres">
      <dgm:prSet presAssocID="{AB7AEE2D-9ABE-4055-891F-2DD47D0F83A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CBCF50D-826E-4878-932D-60A23247F385}" type="pres">
      <dgm:prSet presAssocID="{5FB0D431-09F0-4353-9512-A1C94081561C}" presName="circle1" presStyleLbl="node1" presStyleIdx="0" presStyleCnt="4"/>
      <dgm:spPr/>
    </dgm:pt>
    <dgm:pt modelId="{83F45E33-C5BF-4543-A351-67389050A061}" type="pres">
      <dgm:prSet presAssocID="{5FB0D431-09F0-4353-9512-A1C94081561C}" presName="space" presStyleCnt="0"/>
      <dgm:spPr/>
    </dgm:pt>
    <dgm:pt modelId="{452E3D94-26AC-46F9-A657-C83D4510A615}" type="pres">
      <dgm:prSet presAssocID="{5FB0D431-09F0-4353-9512-A1C94081561C}" presName="rect1" presStyleLbl="alignAcc1" presStyleIdx="0" presStyleCnt="4"/>
      <dgm:spPr/>
    </dgm:pt>
    <dgm:pt modelId="{26ED3F98-A8FA-49C0-918F-F7C93F211F60}" type="pres">
      <dgm:prSet presAssocID="{5A9E3D18-D75E-4D50-AF23-3D8B3E8B042B}" presName="vertSpace2" presStyleLbl="node1" presStyleIdx="0" presStyleCnt="4"/>
      <dgm:spPr/>
    </dgm:pt>
    <dgm:pt modelId="{F391C640-59B5-4F6D-BA90-48AAF5CBB547}" type="pres">
      <dgm:prSet presAssocID="{5A9E3D18-D75E-4D50-AF23-3D8B3E8B042B}" presName="circle2" presStyleLbl="node1" presStyleIdx="1" presStyleCnt="4"/>
      <dgm:spPr/>
    </dgm:pt>
    <dgm:pt modelId="{89EB7A24-EAC5-4478-BDB0-C6D556681DD3}" type="pres">
      <dgm:prSet presAssocID="{5A9E3D18-D75E-4D50-AF23-3D8B3E8B042B}" presName="rect2" presStyleLbl="alignAcc1" presStyleIdx="1" presStyleCnt="4"/>
      <dgm:spPr/>
    </dgm:pt>
    <dgm:pt modelId="{A9210EAD-71A7-4687-8C20-6BD89AF961BB}" type="pres">
      <dgm:prSet presAssocID="{D5B209A9-B775-4E61-8D94-D1D0CEE00ABB}" presName="vertSpace3" presStyleLbl="node1" presStyleIdx="1" presStyleCnt="4"/>
      <dgm:spPr/>
    </dgm:pt>
    <dgm:pt modelId="{BF58975B-38B7-4EFC-86DB-3654C7C8A25F}" type="pres">
      <dgm:prSet presAssocID="{D5B209A9-B775-4E61-8D94-D1D0CEE00ABB}" presName="circle3" presStyleLbl="node1" presStyleIdx="2" presStyleCnt="4"/>
      <dgm:spPr/>
    </dgm:pt>
    <dgm:pt modelId="{C153946C-8B2D-476B-B038-1CF623AB9C66}" type="pres">
      <dgm:prSet presAssocID="{D5B209A9-B775-4E61-8D94-D1D0CEE00ABB}" presName="rect3" presStyleLbl="alignAcc1" presStyleIdx="2" presStyleCnt="4"/>
      <dgm:spPr/>
    </dgm:pt>
    <dgm:pt modelId="{F8A1E094-1E5D-47ED-BB92-B61C1650A6F0}" type="pres">
      <dgm:prSet presAssocID="{055FA02E-1881-4E81-B172-BB7EED419727}" presName="vertSpace4" presStyleLbl="node1" presStyleIdx="2" presStyleCnt="4"/>
      <dgm:spPr/>
    </dgm:pt>
    <dgm:pt modelId="{C9C098F7-F43B-4389-B454-9B147418CB3B}" type="pres">
      <dgm:prSet presAssocID="{055FA02E-1881-4E81-B172-BB7EED419727}" presName="circle4" presStyleLbl="node1" presStyleIdx="3" presStyleCnt="4"/>
      <dgm:spPr/>
    </dgm:pt>
    <dgm:pt modelId="{6C539D79-503F-4E24-9CCD-F1BD663BBA0A}" type="pres">
      <dgm:prSet presAssocID="{055FA02E-1881-4E81-B172-BB7EED419727}" presName="rect4" presStyleLbl="alignAcc1" presStyleIdx="3" presStyleCnt="4"/>
      <dgm:spPr/>
    </dgm:pt>
    <dgm:pt modelId="{8A841A0E-01C7-41F8-97B5-1036BC6025C7}" type="pres">
      <dgm:prSet presAssocID="{5FB0D431-09F0-4353-9512-A1C94081561C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C1F3EC98-3F26-41BB-9CE4-3850F32FDE0C}" type="pres">
      <dgm:prSet presAssocID="{5A9E3D18-D75E-4D50-AF23-3D8B3E8B042B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25A45B18-BD33-4B86-B87C-2CDF7407EB1B}" type="pres">
      <dgm:prSet presAssocID="{D5B209A9-B775-4E61-8D94-D1D0CEE00ABB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29D8F172-76E9-45DE-B505-B4888443DFFB}" type="pres">
      <dgm:prSet presAssocID="{055FA02E-1881-4E81-B172-BB7EED419727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01C52207-814A-45F3-A4AD-B50EE35C483A}" type="presOf" srcId="{055FA02E-1881-4E81-B172-BB7EED419727}" destId="{6C539D79-503F-4E24-9CCD-F1BD663BBA0A}" srcOrd="0" destOrd="0" presId="urn:microsoft.com/office/officeart/2005/8/layout/target3"/>
    <dgm:cxn modelId="{C05E9A1A-0AE7-4B40-B86F-5CB1B09F7176}" srcId="{AB7AEE2D-9ABE-4055-891F-2DD47D0F83A7}" destId="{055FA02E-1881-4E81-B172-BB7EED419727}" srcOrd="3" destOrd="0" parTransId="{12CC6423-7909-4150-A8A2-DFFF9102A91B}" sibTransId="{638A1B7E-817D-4BBF-905D-81AE67CAF07A}"/>
    <dgm:cxn modelId="{E2D2C422-7593-4268-AE67-693C645E3CB5}" srcId="{AB7AEE2D-9ABE-4055-891F-2DD47D0F83A7}" destId="{5FB0D431-09F0-4353-9512-A1C94081561C}" srcOrd="0" destOrd="0" parTransId="{EB543099-3A1B-460B-9B30-9D361A22CEE0}" sibTransId="{243563EC-8BB7-4EB3-AB80-D8EAA8666EE6}"/>
    <dgm:cxn modelId="{F85A5427-EABF-4157-BEB7-969E268544CA}" type="presOf" srcId="{5A9E3D18-D75E-4D50-AF23-3D8B3E8B042B}" destId="{C1F3EC98-3F26-41BB-9CE4-3850F32FDE0C}" srcOrd="1" destOrd="0" presId="urn:microsoft.com/office/officeart/2005/8/layout/target3"/>
    <dgm:cxn modelId="{1D3AF589-C46B-42B4-B4FF-2988B5D5F320}" type="presOf" srcId="{5FB0D431-09F0-4353-9512-A1C94081561C}" destId="{452E3D94-26AC-46F9-A657-C83D4510A615}" srcOrd="0" destOrd="0" presId="urn:microsoft.com/office/officeart/2005/8/layout/target3"/>
    <dgm:cxn modelId="{BA531D9D-2BB4-4AD4-915F-01CECCF50DEA}" type="presOf" srcId="{AB7AEE2D-9ABE-4055-891F-2DD47D0F83A7}" destId="{34B86BDE-CD38-4793-AC21-9BDEF50EFAEA}" srcOrd="0" destOrd="0" presId="urn:microsoft.com/office/officeart/2005/8/layout/target3"/>
    <dgm:cxn modelId="{CC839DB3-BAEE-492E-96E3-6F84FBBAA6AA}" type="presOf" srcId="{D5B209A9-B775-4E61-8D94-D1D0CEE00ABB}" destId="{C153946C-8B2D-476B-B038-1CF623AB9C66}" srcOrd="0" destOrd="0" presId="urn:microsoft.com/office/officeart/2005/8/layout/target3"/>
    <dgm:cxn modelId="{0E8313D5-05E5-4B46-B16F-2779E399D4BA}" srcId="{AB7AEE2D-9ABE-4055-891F-2DD47D0F83A7}" destId="{D5B209A9-B775-4E61-8D94-D1D0CEE00ABB}" srcOrd="2" destOrd="0" parTransId="{2749A9B2-57DF-4433-B7D0-CF6D3C79DCFB}" sibTransId="{0542A1FA-8B8A-4455-9FEC-393797965E2D}"/>
    <dgm:cxn modelId="{957074E3-3D59-4338-A3BC-8828E13A6CD9}" type="presOf" srcId="{5A9E3D18-D75E-4D50-AF23-3D8B3E8B042B}" destId="{89EB7A24-EAC5-4478-BDB0-C6D556681DD3}" srcOrd="0" destOrd="0" presId="urn:microsoft.com/office/officeart/2005/8/layout/target3"/>
    <dgm:cxn modelId="{9B7608EA-776D-4DEA-A74A-40229780EFFA}" type="presOf" srcId="{5FB0D431-09F0-4353-9512-A1C94081561C}" destId="{8A841A0E-01C7-41F8-97B5-1036BC6025C7}" srcOrd="1" destOrd="0" presId="urn:microsoft.com/office/officeart/2005/8/layout/target3"/>
    <dgm:cxn modelId="{BDAF28ED-A8E6-4416-B9F9-91D58D6CB977}" type="presOf" srcId="{055FA02E-1881-4E81-B172-BB7EED419727}" destId="{29D8F172-76E9-45DE-B505-B4888443DFFB}" srcOrd="1" destOrd="0" presId="urn:microsoft.com/office/officeart/2005/8/layout/target3"/>
    <dgm:cxn modelId="{FCB4D8F8-146F-4056-9EC6-45CD7881E019}" type="presOf" srcId="{D5B209A9-B775-4E61-8D94-D1D0CEE00ABB}" destId="{25A45B18-BD33-4B86-B87C-2CDF7407EB1B}" srcOrd="1" destOrd="0" presId="urn:microsoft.com/office/officeart/2005/8/layout/target3"/>
    <dgm:cxn modelId="{9CDAE8FB-0842-4747-9257-7494D8117ACD}" srcId="{AB7AEE2D-9ABE-4055-891F-2DD47D0F83A7}" destId="{5A9E3D18-D75E-4D50-AF23-3D8B3E8B042B}" srcOrd="1" destOrd="0" parTransId="{C08CD6D2-5ECE-4D7D-899E-94259F74F2E6}" sibTransId="{B881A72E-C9B3-4291-AFEF-EF34D5E3CB1C}"/>
    <dgm:cxn modelId="{2B6243D9-B598-468B-ABD1-E635773F1B2A}" type="presParOf" srcId="{34B86BDE-CD38-4793-AC21-9BDEF50EFAEA}" destId="{4CBCF50D-826E-4878-932D-60A23247F385}" srcOrd="0" destOrd="0" presId="urn:microsoft.com/office/officeart/2005/8/layout/target3"/>
    <dgm:cxn modelId="{BD024F01-9007-43C2-80F7-E864464C4670}" type="presParOf" srcId="{34B86BDE-CD38-4793-AC21-9BDEF50EFAEA}" destId="{83F45E33-C5BF-4543-A351-67389050A061}" srcOrd="1" destOrd="0" presId="urn:microsoft.com/office/officeart/2005/8/layout/target3"/>
    <dgm:cxn modelId="{B1ABBB5D-F22A-4566-8D53-500515D6D153}" type="presParOf" srcId="{34B86BDE-CD38-4793-AC21-9BDEF50EFAEA}" destId="{452E3D94-26AC-46F9-A657-C83D4510A615}" srcOrd="2" destOrd="0" presId="urn:microsoft.com/office/officeart/2005/8/layout/target3"/>
    <dgm:cxn modelId="{CAF8032F-6DFC-4E7C-B8F3-FCFF9C0385C8}" type="presParOf" srcId="{34B86BDE-CD38-4793-AC21-9BDEF50EFAEA}" destId="{26ED3F98-A8FA-49C0-918F-F7C93F211F60}" srcOrd="3" destOrd="0" presId="urn:microsoft.com/office/officeart/2005/8/layout/target3"/>
    <dgm:cxn modelId="{43318597-F1F2-4AA1-902D-ADD8CD290FA0}" type="presParOf" srcId="{34B86BDE-CD38-4793-AC21-9BDEF50EFAEA}" destId="{F391C640-59B5-4F6D-BA90-48AAF5CBB547}" srcOrd="4" destOrd="0" presId="urn:microsoft.com/office/officeart/2005/8/layout/target3"/>
    <dgm:cxn modelId="{A118E73D-E011-4FF6-A580-2C90141341E9}" type="presParOf" srcId="{34B86BDE-CD38-4793-AC21-9BDEF50EFAEA}" destId="{89EB7A24-EAC5-4478-BDB0-C6D556681DD3}" srcOrd="5" destOrd="0" presId="urn:microsoft.com/office/officeart/2005/8/layout/target3"/>
    <dgm:cxn modelId="{AB695BAC-575E-47E3-BDF7-9D3434738AF8}" type="presParOf" srcId="{34B86BDE-CD38-4793-AC21-9BDEF50EFAEA}" destId="{A9210EAD-71A7-4687-8C20-6BD89AF961BB}" srcOrd="6" destOrd="0" presId="urn:microsoft.com/office/officeart/2005/8/layout/target3"/>
    <dgm:cxn modelId="{38BAFE4A-A193-428D-A426-7374B2553918}" type="presParOf" srcId="{34B86BDE-CD38-4793-AC21-9BDEF50EFAEA}" destId="{BF58975B-38B7-4EFC-86DB-3654C7C8A25F}" srcOrd="7" destOrd="0" presId="urn:microsoft.com/office/officeart/2005/8/layout/target3"/>
    <dgm:cxn modelId="{42A58F82-DD5F-44C1-8408-42C63884D810}" type="presParOf" srcId="{34B86BDE-CD38-4793-AC21-9BDEF50EFAEA}" destId="{C153946C-8B2D-476B-B038-1CF623AB9C66}" srcOrd="8" destOrd="0" presId="urn:microsoft.com/office/officeart/2005/8/layout/target3"/>
    <dgm:cxn modelId="{C916D2FE-0F77-4EC1-9045-709FC1BDD2D3}" type="presParOf" srcId="{34B86BDE-CD38-4793-AC21-9BDEF50EFAEA}" destId="{F8A1E094-1E5D-47ED-BB92-B61C1650A6F0}" srcOrd="9" destOrd="0" presId="urn:microsoft.com/office/officeart/2005/8/layout/target3"/>
    <dgm:cxn modelId="{B949D18D-71BA-4508-A8BD-D83587D60A6F}" type="presParOf" srcId="{34B86BDE-CD38-4793-AC21-9BDEF50EFAEA}" destId="{C9C098F7-F43B-4389-B454-9B147418CB3B}" srcOrd="10" destOrd="0" presId="urn:microsoft.com/office/officeart/2005/8/layout/target3"/>
    <dgm:cxn modelId="{55792320-C078-4EE2-AD09-C7C84C7F0815}" type="presParOf" srcId="{34B86BDE-CD38-4793-AC21-9BDEF50EFAEA}" destId="{6C539D79-503F-4E24-9CCD-F1BD663BBA0A}" srcOrd="11" destOrd="0" presId="urn:microsoft.com/office/officeart/2005/8/layout/target3"/>
    <dgm:cxn modelId="{27267CD6-28B3-4B6B-8D8E-BC65DA9731B2}" type="presParOf" srcId="{34B86BDE-CD38-4793-AC21-9BDEF50EFAEA}" destId="{8A841A0E-01C7-41F8-97B5-1036BC6025C7}" srcOrd="12" destOrd="0" presId="urn:microsoft.com/office/officeart/2005/8/layout/target3"/>
    <dgm:cxn modelId="{79204952-D2C2-494E-93E3-4EC302CDD957}" type="presParOf" srcId="{34B86BDE-CD38-4793-AC21-9BDEF50EFAEA}" destId="{C1F3EC98-3F26-41BB-9CE4-3850F32FDE0C}" srcOrd="13" destOrd="0" presId="urn:microsoft.com/office/officeart/2005/8/layout/target3"/>
    <dgm:cxn modelId="{58E6594F-6A34-4319-923A-1E220C7E0DAA}" type="presParOf" srcId="{34B86BDE-CD38-4793-AC21-9BDEF50EFAEA}" destId="{25A45B18-BD33-4B86-B87C-2CDF7407EB1B}" srcOrd="14" destOrd="0" presId="urn:microsoft.com/office/officeart/2005/8/layout/target3"/>
    <dgm:cxn modelId="{EDAC2814-5BCD-4DA6-AA3F-DB6E9293B42E}" type="presParOf" srcId="{34B86BDE-CD38-4793-AC21-9BDEF50EFAEA}" destId="{29D8F172-76E9-45DE-B505-B4888443DFFB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58C441-5370-4D1C-9C10-1EB072D36797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16E35FB-10D8-42FB-90F9-8B43BC8E4EF4}">
      <dgm:prSet phldrT="[نص]"/>
      <dgm:spPr/>
      <dgm:t>
        <a:bodyPr/>
        <a:lstStyle/>
        <a:p>
          <a:pPr rtl="1"/>
          <a:r>
            <a:rPr lang="en-US" dirty="0"/>
            <a:t>Requests</a:t>
          </a:r>
          <a:endParaRPr lang="ar-SA" dirty="0"/>
        </a:p>
      </dgm:t>
    </dgm:pt>
    <dgm:pt modelId="{7F294513-02CA-4EB6-9F2E-A335D9380644}" type="parTrans" cxnId="{DE7E6CBD-0280-429B-96D2-BF26FC3695AC}">
      <dgm:prSet/>
      <dgm:spPr/>
      <dgm:t>
        <a:bodyPr/>
        <a:lstStyle/>
        <a:p>
          <a:pPr rtl="1"/>
          <a:endParaRPr lang="ar-SA"/>
        </a:p>
      </dgm:t>
    </dgm:pt>
    <dgm:pt modelId="{98411103-D51A-4E21-A5F2-BC2A17D14745}" type="sibTrans" cxnId="{DE7E6CBD-0280-429B-96D2-BF26FC3695AC}">
      <dgm:prSet/>
      <dgm:spPr/>
      <dgm:t>
        <a:bodyPr/>
        <a:lstStyle/>
        <a:p>
          <a:pPr rtl="1"/>
          <a:endParaRPr lang="ar-SA"/>
        </a:p>
      </dgm:t>
    </dgm:pt>
    <dgm:pt modelId="{1BB02A96-42C2-4C3E-8F2D-6065AECDE8DA}">
      <dgm:prSet phldrT="[نص]"/>
      <dgm:spPr/>
      <dgm:t>
        <a:bodyPr/>
        <a:lstStyle/>
        <a:p>
          <a:pPr rtl="1"/>
          <a:r>
            <a:rPr lang="en-US" dirty="0"/>
            <a:t>Can/Will</a:t>
          </a:r>
          <a:endParaRPr lang="ar-SA" dirty="0"/>
        </a:p>
      </dgm:t>
    </dgm:pt>
    <dgm:pt modelId="{7593FAA5-1154-4513-A273-82340B9E5201}" type="parTrans" cxnId="{E955767E-5F82-4E95-93FB-BC564C4711D1}">
      <dgm:prSet/>
      <dgm:spPr/>
      <dgm:t>
        <a:bodyPr/>
        <a:lstStyle/>
        <a:p>
          <a:pPr rtl="1"/>
          <a:endParaRPr lang="ar-SA"/>
        </a:p>
      </dgm:t>
    </dgm:pt>
    <dgm:pt modelId="{0A921038-7910-4BB6-A53D-66D97F4A3039}" type="sibTrans" cxnId="{E955767E-5F82-4E95-93FB-BC564C4711D1}">
      <dgm:prSet/>
      <dgm:spPr/>
      <dgm:t>
        <a:bodyPr/>
        <a:lstStyle/>
        <a:p>
          <a:pPr rtl="1"/>
          <a:endParaRPr lang="ar-SA"/>
        </a:p>
      </dgm:t>
    </dgm:pt>
    <dgm:pt modelId="{693308E2-41D8-43EC-9C1D-C079F4F61ACE}">
      <dgm:prSet phldrT="[نص]"/>
      <dgm:spPr/>
      <dgm:t>
        <a:bodyPr/>
        <a:lstStyle/>
        <a:p>
          <a:pPr rtl="1"/>
          <a:r>
            <a:rPr lang="en-US" dirty="0"/>
            <a:t>you</a:t>
          </a:r>
          <a:endParaRPr lang="ar-SA" dirty="0"/>
        </a:p>
      </dgm:t>
    </dgm:pt>
    <dgm:pt modelId="{C84F24A9-785C-4B93-8C2A-4CEC9A7F061B}" type="parTrans" cxnId="{DA7104F5-E284-4A88-BC7E-3E3F816957E4}">
      <dgm:prSet/>
      <dgm:spPr/>
      <dgm:t>
        <a:bodyPr/>
        <a:lstStyle/>
        <a:p>
          <a:pPr rtl="1"/>
          <a:endParaRPr lang="ar-SA"/>
        </a:p>
      </dgm:t>
    </dgm:pt>
    <dgm:pt modelId="{F617EE65-E8F9-4811-9CD6-8DE2138229DD}" type="sibTrans" cxnId="{DA7104F5-E284-4A88-BC7E-3E3F816957E4}">
      <dgm:prSet/>
      <dgm:spPr/>
      <dgm:t>
        <a:bodyPr/>
        <a:lstStyle/>
        <a:p>
          <a:pPr rtl="1"/>
          <a:endParaRPr lang="ar-SA"/>
        </a:p>
      </dgm:t>
    </dgm:pt>
    <dgm:pt modelId="{B81E3E5B-5D54-48FA-BB67-ABB859027872}">
      <dgm:prSet phldrT="[نص]"/>
      <dgm:spPr/>
      <dgm:t>
        <a:bodyPr/>
        <a:lstStyle/>
        <a:p>
          <a:pPr rtl="1"/>
          <a:r>
            <a:rPr lang="en-US" dirty="0"/>
            <a:t>request..</a:t>
          </a:r>
          <a:r>
            <a:rPr lang="en-US" dirty="0">
              <a:highlight>
                <a:srgbClr val="FFFF00"/>
              </a:highlight>
            </a:rPr>
            <a:t>?</a:t>
          </a:r>
          <a:endParaRPr lang="ar-SA" dirty="0">
            <a:highlight>
              <a:srgbClr val="FFFF00"/>
            </a:highlight>
          </a:endParaRPr>
        </a:p>
      </dgm:t>
    </dgm:pt>
    <dgm:pt modelId="{436E35D2-4A8B-4C5B-94FA-F9FC3DEA181F}" type="parTrans" cxnId="{96655974-CB43-47C8-8900-18199A360FCB}">
      <dgm:prSet/>
      <dgm:spPr/>
      <dgm:t>
        <a:bodyPr/>
        <a:lstStyle/>
        <a:p>
          <a:pPr rtl="1"/>
          <a:endParaRPr lang="ar-SA"/>
        </a:p>
      </dgm:t>
    </dgm:pt>
    <dgm:pt modelId="{52997927-376E-455B-A77D-48B1DBB51AF0}" type="sibTrans" cxnId="{96655974-CB43-47C8-8900-18199A360FCB}">
      <dgm:prSet/>
      <dgm:spPr/>
      <dgm:t>
        <a:bodyPr/>
        <a:lstStyle/>
        <a:p>
          <a:pPr rtl="1"/>
          <a:endParaRPr lang="ar-SA"/>
        </a:p>
      </dgm:t>
    </dgm:pt>
    <dgm:pt modelId="{35253B34-B22B-41F9-B49F-0A0331DE5321}" type="pres">
      <dgm:prSet presAssocID="{5258C441-5370-4D1C-9C10-1EB072D367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9AA678-0A3E-426F-851D-731E10E36A86}" type="pres">
      <dgm:prSet presAssocID="{416E35FB-10D8-42FB-90F9-8B43BC8E4EF4}" presName="hierRoot1" presStyleCnt="0"/>
      <dgm:spPr/>
    </dgm:pt>
    <dgm:pt modelId="{501E1C73-CD37-429A-A7D8-5C5B36CA06C8}" type="pres">
      <dgm:prSet presAssocID="{416E35FB-10D8-42FB-90F9-8B43BC8E4EF4}" presName="composite" presStyleCnt="0"/>
      <dgm:spPr/>
    </dgm:pt>
    <dgm:pt modelId="{76473C59-401E-4A7D-B072-6FA170C21373}" type="pres">
      <dgm:prSet presAssocID="{416E35FB-10D8-42FB-90F9-8B43BC8E4EF4}" presName="background" presStyleLbl="node0" presStyleIdx="0" presStyleCnt="1"/>
      <dgm:spPr/>
    </dgm:pt>
    <dgm:pt modelId="{AB1E2ABE-79A5-4C31-A6DE-5C48F6380D60}" type="pres">
      <dgm:prSet presAssocID="{416E35FB-10D8-42FB-90F9-8B43BC8E4EF4}" presName="text" presStyleLbl="fgAcc0" presStyleIdx="0" presStyleCnt="1">
        <dgm:presLayoutVars>
          <dgm:chPref val="3"/>
        </dgm:presLayoutVars>
      </dgm:prSet>
      <dgm:spPr/>
    </dgm:pt>
    <dgm:pt modelId="{AB041101-9280-4B6E-A37C-8211D5DE45DC}" type="pres">
      <dgm:prSet presAssocID="{416E35FB-10D8-42FB-90F9-8B43BC8E4EF4}" presName="hierChild2" presStyleCnt="0"/>
      <dgm:spPr/>
    </dgm:pt>
    <dgm:pt modelId="{C1C3BB70-8112-4581-87A1-71852265BD83}" type="pres">
      <dgm:prSet presAssocID="{7593FAA5-1154-4513-A273-82340B9E5201}" presName="Name10" presStyleLbl="parChTrans1D2" presStyleIdx="0" presStyleCnt="3"/>
      <dgm:spPr/>
    </dgm:pt>
    <dgm:pt modelId="{21C74F3C-DBF7-4C3F-B1ED-E24090D37DE1}" type="pres">
      <dgm:prSet presAssocID="{1BB02A96-42C2-4C3E-8F2D-6065AECDE8DA}" presName="hierRoot2" presStyleCnt="0"/>
      <dgm:spPr/>
    </dgm:pt>
    <dgm:pt modelId="{C5729FD5-4131-4F6E-BB31-E241A8DEBD10}" type="pres">
      <dgm:prSet presAssocID="{1BB02A96-42C2-4C3E-8F2D-6065AECDE8DA}" presName="composite2" presStyleCnt="0"/>
      <dgm:spPr/>
    </dgm:pt>
    <dgm:pt modelId="{0D10C3E0-AF08-4437-A8D0-462C7879D92B}" type="pres">
      <dgm:prSet presAssocID="{1BB02A96-42C2-4C3E-8F2D-6065AECDE8DA}" presName="background2" presStyleLbl="node2" presStyleIdx="0" presStyleCnt="3"/>
      <dgm:spPr/>
    </dgm:pt>
    <dgm:pt modelId="{A5C5B967-339C-410C-8BE8-99BBB3DD3E5E}" type="pres">
      <dgm:prSet presAssocID="{1BB02A96-42C2-4C3E-8F2D-6065AECDE8DA}" presName="text2" presStyleLbl="fgAcc2" presStyleIdx="0" presStyleCnt="3">
        <dgm:presLayoutVars>
          <dgm:chPref val="3"/>
        </dgm:presLayoutVars>
      </dgm:prSet>
      <dgm:spPr/>
    </dgm:pt>
    <dgm:pt modelId="{9686B037-8129-469E-9DEA-406D9092BADB}" type="pres">
      <dgm:prSet presAssocID="{1BB02A96-42C2-4C3E-8F2D-6065AECDE8DA}" presName="hierChild3" presStyleCnt="0"/>
      <dgm:spPr/>
    </dgm:pt>
    <dgm:pt modelId="{FF7D9E66-5D35-4851-9EE6-F7E89BC537DF}" type="pres">
      <dgm:prSet presAssocID="{C84F24A9-785C-4B93-8C2A-4CEC9A7F061B}" presName="Name10" presStyleLbl="parChTrans1D2" presStyleIdx="1" presStyleCnt="3"/>
      <dgm:spPr/>
    </dgm:pt>
    <dgm:pt modelId="{A1B8F25A-2266-4ACA-A95C-7119705CA971}" type="pres">
      <dgm:prSet presAssocID="{693308E2-41D8-43EC-9C1D-C079F4F61ACE}" presName="hierRoot2" presStyleCnt="0"/>
      <dgm:spPr/>
    </dgm:pt>
    <dgm:pt modelId="{87B2D980-B490-4737-9227-65E57BD58A19}" type="pres">
      <dgm:prSet presAssocID="{693308E2-41D8-43EC-9C1D-C079F4F61ACE}" presName="composite2" presStyleCnt="0"/>
      <dgm:spPr/>
    </dgm:pt>
    <dgm:pt modelId="{7D42EEAA-EE32-4AE6-BBFE-69F5BFCDEF46}" type="pres">
      <dgm:prSet presAssocID="{693308E2-41D8-43EC-9C1D-C079F4F61ACE}" presName="background2" presStyleLbl="node2" presStyleIdx="1" presStyleCnt="3"/>
      <dgm:spPr/>
    </dgm:pt>
    <dgm:pt modelId="{54B7B9BB-E751-4ED9-80E1-1E8DDABB5690}" type="pres">
      <dgm:prSet presAssocID="{693308E2-41D8-43EC-9C1D-C079F4F61ACE}" presName="text2" presStyleLbl="fgAcc2" presStyleIdx="1" presStyleCnt="3">
        <dgm:presLayoutVars>
          <dgm:chPref val="3"/>
        </dgm:presLayoutVars>
      </dgm:prSet>
      <dgm:spPr/>
    </dgm:pt>
    <dgm:pt modelId="{4B285BA9-4E5D-4370-B11D-B2C1FE6FBF0E}" type="pres">
      <dgm:prSet presAssocID="{693308E2-41D8-43EC-9C1D-C079F4F61ACE}" presName="hierChild3" presStyleCnt="0"/>
      <dgm:spPr/>
    </dgm:pt>
    <dgm:pt modelId="{A29DA559-324E-46EE-A976-C4BB43391405}" type="pres">
      <dgm:prSet presAssocID="{436E35D2-4A8B-4C5B-94FA-F9FC3DEA181F}" presName="Name10" presStyleLbl="parChTrans1D2" presStyleIdx="2" presStyleCnt="3"/>
      <dgm:spPr/>
    </dgm:pt>
    <dgm:pt modelId="{BCA7FB93-3FD4-4179-89C7-979F7A1EBCEA}" type="pres">
      <dgm:prSet presAssocID="{B81E3E5B-5D54-48FA-BB67-ABB859027872}" presName="hierRoot2" presStyleCnt="0"/>
      <dgm:spPr/>
    </dgm:pt>
    <dgm:pt modelId="{6272AA3A-02D4-43F5-BE23-C9EFE9B3A1C7}" type="pres">
      <dgm:prSet presAssocID="{B81E3E5B-5D54-48FA-BB67-ABB859027872}" presName="composite2" presStyleCnt="0"/>
      <dgm:spPr/>
    </dgm:pt>
    <dgm:pt modelId="{8AD05EB3-ACDC-4E3A-A693-561ABE7E8653}" type="pres">
      <dgm:prSet presAssocID="{B81E3E5B-5D54-48FA-BB67-ABB859027872}" presName="background2" presStyleLbl="node2" presStyleIdx="2" presStyleCnt="3"/>
      <dgm:spPr/>
    </dgm:pt>
    <dgm:pt modelId="{01DA2433-0857-482B-B776-DE8BDEEAEA0E}" type="pres">
      <dgm:prSet presAssocID="{B81E3E5B-5D54-48FA-BB67-ABB859027872}" presName="text2" presStyleLbl="fgAcc2" presStyleIdx="2" presStyleCnt="3" custScaleX="92975" custScaleY="93389">
        <dgm:presLayoutVars>
          <dgm:chPref val="3"/>
        </dgm:presLayoutVars>
      </dgm:prSet>
      <dgm:spPr/>
    </dgm:pt>
    <dgm:pt modelId="{4B88F2AC-6524-4A59-A070-E80AEF2FAAEF}" type="pres">
      <dgm:prSet presAssocID="{B81E3E5B-5D54-48FA-BB67-ABB859027872}" presName="hierChild3" presStyleCnt="0"/>
      <dgm:spPr/>
    </dgm:pt>
  </dgm:ptLst>
  <dgm:cxnLst>
    <dgm:cxn modelId="{8A774C13-C7D6-4422-91AC-A23FC5614391}" type="presOf" srcId="{C84F24A9-785C-4B93-8C2A-4CEC9A7F061B}" destId="{FF7D9E66-5D35-4851-9EE6-F7E89BC537DF}" srcOrd="0" destOrd="0" presId="urn:microsoft.com/office/officeart/2005/8/layout/hierarchy1"/>
    <dgm:cxn modelId="{F597C243-8C50-4D34-8B92-613C276B8DF0}" type="presOf" srcId="{416E35FB-10D8-42FB-90F9-8B43BC8E4EF4}" destId="{AB1E2ABE-79A5-4C31-A6DE-5C48F6380D60}" srcOrd="0" destOrd="0" presId="urn:microsoft.com/office/officeart/2005/8/layout/hierarchy1"/>
    <dgm:cxn modelId="{CEC22F6C-F2EA-4878-88EC-0ACC2FA406A8}" type="presOf" srcId="{5258C441-5370-4D1C-9C10-1EB072D36797}" destId="{35253B34-B22B-41F9-B49F-0A0331DE5321}" srcOrd="0" destOrd="0" presId="urn:microsoft.com/office/officeart/2005/8/layout/hierarchy1"/>
    <dgm:cxn modelId="{96655974-CB43-47C8-8900-18199A360FCB}" srcId="{416E35FB-10D8-42FB-90F9-8B43BC8E4EF4}" destId="{B81E3E5B-5D54-48FA-BB67-ABB859027872}" srcOrd="2" destOrd="0" parTransId="{436E35D2-4A8B-4C5B-94FA-F9FC3DEA181F}" sibTransId="{52997927-376E-455B-A77D-48B1DBB51AF0}"/>
    <dgm:cxn modelId="{E955767E-5F82-4E95-93FB-BC564C4711D1}" srcId="{416E35FB-10D8-42FB-90F9-8B43BC8E4EF4}" destId="{1BB02A96-42C2-4C3E-8F2D-6065AECDE8DA}" srcOrd="0" destOrd="0" parTransId="{7593FAA5-1154-4513-A273-82340B9E5201}" sibTransId="{0A921038-7910-4BB6-A53D-66D97F4A3039}"/>
    <dgm:cxn modelId="{9E481F87-86D8-4956-AB9C-49966A38309D}" type="presOf" srcId="{7593FAA5-1154-4513-A273-82340B9E5201}" destId="{C1C3BB70-8112-4581-87A1-71852265BD83}" srcOrd="0" destOrd="0" presId="urn:microsoft.com/office/officeart/2005/8/layout/hierarchy1"/>
    <dgm:cxn modelId="{BC649D9A-D9A5-4664-8B4C-6C531EBCD044}" type="presOf" srcId="{693308E2-41D8-43EC-9C1D-C079F4F61ACE}" destId="{54B7B9BB-E751-4ED9-80E1-1E8DDABB5690}" srcOrd="0" destOrd="0" presId="urn:microsoft.com/office/officeart/2005/8/layout/hierarchy1"/>
    <dgm:cxn modelId="{24B34FA6-4DA6-4271-B783-EE353CDD03E1}" type="presOf" srcId="{B81E3E5B-5D54-48FA-BB67-ABB859027872}" destId="{01DA2433-0857-482B-B776-DE8BDEEAEA0E}" srcOrd="0" destOrd="0" presId="urn:microsoft.com/office/officeart/2005/8/layout/hierarchy1"/>
    <dgm:cxn modelId="{2DF8A1B2-73E1-47F6-9C54-B032F6581B42}" type="presOf" srcId="{436E35D2-4A8B-4C5B-94FA-F9FC3DEA181F}" destId="{A29DA559-324E-46EE-A976-C4BB43391405}" srcOrd="0" destOrd="0" presId="urn:microsoft.com/office/officeart/2005/8/layout/hierarchy1"/>
    <dgm:cxn modelId="{DE7E6CBD-0280-429B-96D2-BF26FC3695AC}" srcId="{5258C441-5370-4D1C-9C10-1EB072D36797}" destId="{416E35FB-10D8-42FB-90F9-8B43BC8E4EF4}" srcOrd="0" destOrd="0" parTransId="{7F294513-02CA-4EB6-9F2E-A335D9380644}" sibTransId="{98411103-D51A-4E21-A5F2-BC2A17D14745}"/>
    <dgm:cxn modelId="{E64F23DC-41CD-417D-AB99-4F85F590C891}" type="presOf" srcId="{1BB02A96-42C2-4C3E-8F2D-6065AECDE8DA}" destId="{A5C5B967-339C-410C-8BE8-99BBB3DD3E5E}" srcOrd="0" destOrd="0" presId="urn:microsoft.com/office/officeart/2005/8/layout/hierarchy1"/>
    <dgm:cxn modelId="{DA7104F5-E284-4A88-BC7E-3E3F816957E4}" srcId="{416E35FB-10D8-42FB-90F9-8B43BC8E4EF4}" destId="{693308E2-41D8-43EC-9C1D-C079F4F61ACE}" srcOrd="1" destOrd="0" parTransId="{C84F24A9-785C-4B93-8C2A-4CEC9A7F061B}" sibTransId="{F617EE65-E8F9-4811-9CD6-8DE2138229DD}"/>
    <dgm:cxn modelId="{912CBD12-0ED2-40F5-A364-D3CF0179F246}" type="presParOf" srcId="{35253B34-B22B-41F9-B49F-0A0331DE5321}" destId="{ED9AA678-0A3E-426F-851D-731E10E36A86}" srcOrd="0" destOrd="0" presId="urn:microsoft.com/office/officeart/2005/8/layout/hierarchy1"/>
    <dgm:cxn modelId="{B83529A6-E14B-4CD0-8CB1-3EFA4D73D685}" type="presParOf" srcId="{ED9AA678-0A3E-426F-851D-731E10E36A86}" destId="{501E1C73-CD37-429A-A7D8-5C5B36CA06C8}" srcOrd="0" destOrd="0" presId="urn:microsoft.com/office/officeart/2005/8/layout/hierarchy1"/>
    <dgm:cxn modelId="{A23388A0-B3C7-4EAF-BD54-D909206EDE72}" type="presParOf" srcId="{501E1C73-CD37-429A-A7D8-5C5B36CA06C8}" destId="{76473C59-401E-4A7D-B072-6FA170C21373}" srcOrd="0" destOrd="0" presId="urn:microsoft.com/office/officeart/2005/8/layout/hierarchy1"/>
    <dgm:cxn modelId="{F3297DBC-EE73-4BF8-A142-CDDDBE9ADB77}" type="presParOf" srcId="{501E1C73-CD37-429A-A7D8-5C5B36CA06C8}" destId="{AB1E2ABE-79A5-4C31-A6DE-5C48F6380D60}" srcOrd="1" destOrd="0" presId="urn:microsoft.com/office/officeart/2005/8/layout/hierarchy1"/>
    <dgm:cxn modelId="{7DEB95DE-A92D-4800-841B-A06496AF71BB}" type="presParOf" srcId="{ED9AA678-0A3E-426F-851D-731E10E36A86}" destId="{AB041101-9280-4B6E-A37C-8211D5DE45DC}" srcOrd="1" destOrd="0" presId="urn:microsoft.com/office/officeart/2005/8/layout/hierarchy1"/>
    <dgm:cxn modelId="{2803ED1E-AD5D-4927-9B8C-092D0678B0E1}" type="presParOf" srcId="{AB041101-9280-4B6E-A37C-8211D5DE45DC}" destId="{C1C3BB70-8112-4581-87A1-71852265BD83}" srcOrd="0" destOrd="0" presId="urn:microsoft.com/office/officeart/2005/8/layout/hierarchy1"/>
    <dgm:cxn modelId="{A1315F20-553F-4365-923B-1B7992834D31}" type="presParOf" srcId="{AB041101-9280-4B6E-A37C-8211D5DE45DC}" destId="{21C74F3C-DBF7-4C3F-B1ED-E24090D37DE1}" srcOrd="1" destOrd="0" presId="urn:microsoft.com/office/officeart/2005/8/layout/hierarchy1"/>
    <dgm:cxn modelId="{40642ABD-94C5-4DF0-BAF6-1C03F8B94B27}" type="presParOf" srcId="{21C74F3C-DBF7-4C3F-B1ED-E24090D37DE1}" destId="{C5729FD5-4131-4F6E-BB31-E241A8DEBD10}" srcOrd="0" destOrd="0" presId="urn:microsoft.com/office/officeart/2005/8/layout/hierarchy1"/>
    <dgm:cxn modelId="{C0ADFD79-5A59-42A7-879D-E478D59028DC}" type="presParOf" srcId="{C5729FD5-4131-4F6E-BB31-E241A8DEBD10}" destId="{0D10C3E0-AF08-4437-A8D0-462C7879D92B}" srcOrd="0" destOrd="0" presId="urn:microsoft.com/office/officeart/2005/8/layout/hierarchy1"/>
    <dgm:cxn modelId="{6FD7B29E-DD2F-4184-A9DA-EE38701F7233}" type="presParOf" srcId="{C5729FD5-4131-4F6E-BB31-E241A8DEBD10}" destId="{A5C5B967-339C-410C-8BE8-99BBB3DD3E5E}" srcOrd="1" destOrd="0" presId="urn:microsoft.com/office/officeart/2005/8/layout/hierarchy1"/>
    <dgm:cxn modelId="{BD9CA246-D304-4C70-BCF1-6ED5B2FFC6D2}" type="presParOf" srcId="{21C74F3C-DBF7-4C3F-B1ED-E24090D37DE1}" destId="{9686B037-8129-469E-9DEA-406D9092BADB}" srcOrd="1" destOrd="0" presId="urn:microsoft.com/office/officeart/2005/8/layout/hierarchy1"/>
    <dgm:cxn modelId="{14683B4F-BD49-4034-8519-4459BEFFEDAB}" type="presParOf" srcId="{AB041101-9280-4B6E-A37C-8211D5DE45DC}" destId="{FF7D9E66-5D35-4851-9EE6-F7E89BC537DF}" srcOrd="2" destOrd="0" presId="urn:microsoft.com/office/officeart/2005/8/layout/hierarchy1"/>
    <dgm:cxn modelId="{EC1D2759-951F-49BB-9275-6F8355E8BDD7}" type="presParOf" srcId="{AB041101-9280-4B6E-A37C-8211D5DE45DC}" destId="{A1B8F25A-2266-4ACA-A95C-7119705CA971}" srcOrd="3" destOrd="0" presId="urn:microsoft.com/office/officeart/2005/8/layout/hierarchy1"/>
    <dgm:cxn modelId="{64292202-9A3C-459A-8FE8-E498D8CFF1A3}" type="presParOf" srcId="{A1B8F25A-2266-4ACA-A95C-7119705CA971}" destId="{87B2D980-B490-4737-9227-65E57BD58A19}" srcOrd="0" destOrd="0" presId="urn:microsoft.com/office/officeart/2005/8/layout/hierarchy1"/>
    <dgm:cxn modelId="{E6457C09-4857-46B1-9FD8-B73D7AA9A810}" type="presParOf" srcId="{87B2D980-B490-4737-9227-65E57BD58A19}" destId="{7D42EEAA-EE32-4AE6-BBFE-69F5BFCDEF46}" srcOrd="0" destOrd="0" presId="urn:microsoft.com/office/officeart/2005/8/layout/hierarchy1"/>
    <dgm:cxn modelId="{66355F51-9FBA-481F-8E70-93634BE2A5F4}" type="presParOf" srcId="{87B2D980-B490-4737-9227-65E57BD58A19}" destId="{54B7B9BB-E751-4ED9-80E1-1E8DDABB5690}" srcOrd="1" destOrd="0" presId="urn:microsoft.com/office/officeart/2005/8/layout/hierarchy1"/>
    <dgm:cxn modelId="{488A23CE-8E8C-479B-B698-F157086878BB}" type="presParOf" srcId="{A1B8F25A-2266-4ACA-A95C-7119705CA971}" destId="{4B285BA9-4E5D-4370-B11D-B2C1FE6FBF0E}" srcOrd="1" destOrd="0" presId="urn:microsoft.com/office/officeart/2005/8/layout/hierarchy1"/>
    <dgm:cxn modelId="{7910A744-8672-4523-B22A-02CCDCFCD1BE}" type="presParOf" srcId="{AB041101-9280-4B6E-A37C-8211D5DE45DC}" destId="{A29DA559-324E-46EE-A976-C4BB43391405}" srcOrd="4" destOrd="0" presId="urn:microsoft.com/office/officeart/2005/8/layout/hierarchy1"/>
    <dgm:cxn modelId="{7FC60CB4-0B91-4CB2-B371-CF6E66160A3B}" type="presParOf" srcId="{AB041101-9280-4B6E-A37C-8211D5DE45DC}" destId="{BCA7FB93-3FD4-4179-89C7-979F7A1EBCEA}" srcOrd="5" destOrd="0" presId="urn:microsoft.com/office/officeart/2005/8/layout/hierarchy1"/>
    <dgm:cxn modelId="{81E4D361-2C1E-46F7-8A7F-8FFD71188885}" type="presParOf" srcId="{BCA7FB93-3FD4-4179-89C7-979F7A1EBCEA}" destId="{6272AA3A-02D4-43F5-BE23-C9EFE9B3A1C7}" srcOrd="0" destOrd="0" presId="urn:microsoft.com/office/officeart/2005/8/layout/hierarchy1"/>
    <dgm:cxn modelId="{C01F3420-EC2B-47AB-AC48-4DB666757E9B}" type="presParOf" srcId="{6272AA3A-02D4-43F5-BE23-C9EFE9B3A1C7}" destId="{8AD05EB3-ACDC-4E3A-A693-561ABE7E8653}" srcOrd="0" destOrd="0" presId="urn:microsoft.com/office/officeart/2005/8/layout/hierarchy1"/>
    <dgm:cxn modelId="{DB537F39-17A5-4341-8B3D-CD241889E8D0}" type="presParOf" srcId="{6272AA3A-02D4-43F5-BE23-C9EFE9B3A1C7}" destId="{01DA2433-0857-482B-B776-DE8BDEEAEA0E}" srcOrd="1" destOrd="0" presId="urn:microsoft.com/office/officeart/2005/8/layout/hierarchy1"/>
    <dgm:cxn modelId="{D875B0D6-83B8-4647-A627-6EA7C0D2C4CF}" type="presParOf" srcId="{BCA7FB93-3FD4-4179-89C7-979F7A1EBCEA}" destId="{4B88F2AC-6524-4A59-A070-E80AEF2FAA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58C441-5370-4D1C-9C10-1EB072D36797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416E35FB-10D8-42FB-90F9-8B43BC8E4EF4}">
      <dgm:prSet phldrT="[نص]"/>
      <dgm:spPr/>
      <dgm:t>
        <a:bodyPr/>
        <a:lstStyle/>
        <a:p>
          <a:pPr rtl="1"/>
          <a:r>
            <a:rPr lang="en-US" dirty="0"/>
            <a:t>Offer</a:t>
          </a:r>
          <a:endParaRPr lang="ar-SA" dirty="0"/>
        </a:p>
      </dgm:t>
    </dgm:pt>
    <dgm:pt modelId="{7F294513-02CA-4EB6-9F2E-A335D9380644}" type="parTrans" cxnId="{DE7E6CBD-0280-429B-96D2-BF26FC3695AC}">
      <dgm:prSet/>
      <dgm:spPr/>
      <dgm:t>
        <a:bodyPr/>
        <a:lstStyle/>
        <a:p>
          <a:pPr rtl="1"/>
          <a:endParaRPr lang="ar-SA"/>
        </a:p>
      </dgm:t>
    </dgm:pt>
    <dgm:pt modelId="{98411103-D51A-4E21-A5F2-BC2A17D14745}" type="sibTrans" cxnId="{DE7E6CBD-0280-429B-96D2-BF26FC3695AC}">
      <dgm:prSet/>
      <dgm:spPr/>
      <dgm:t>
        <a:bodyPr/>
        <a:lstStyle/>
        <a:p>
          <a:pPr rtl="1"/>
          <a:endParaRPr lang="ar-SA"/>
        </a:p>
      </dgm:t>
    </dgm:pt>
    <dgm:pt modelId="{1BB02A96-42C2-4C3E-8F2D-6065AECDE8DA}">
      <dgm:prSet phldrT="[نص]"/>
      <dgm:spPr/>
      <dgm:t>
        <a:bodyPr/>
        <a:lstStyle/>
        <a:p>
          <a:pPr rtl="1"/>
          <a:r>
            <a:rPr lang="en-US" dirty="0"/>
            <a:t>I</a:t>
          </a:r>
          <a:endParaRPr lang="ar-SA" dirty="0"/>
        </a:p>
      </dgm:t>
    </dgm:pt>
    <dgm:pt modelId="{7593FAA5-1154-4513-A273-82340B9E5201}" type="parTrans" cxnId="{E955767E-5F82-4E95-93FB-BC564C4711D1}">
      <dgm:prSet/>
      <dgm:spPr/>
      <dgm:t>
        <a:bodyPr/>
        <a:lstStyle/>
        <a:p>
          <a:pPr rtl="1"/>
          <a:endParaRPr lang="ar-SA"/>
        </a:p>
      </dgm:t>
    </dgm:pt>
    <dgm:pt modelId="{0A921038-7910-4BB6-A53D-66D97F4A3039}" type="sibTrans" cxnId="{E955767E-5F82-4E95-93FB-BC564C4711D1}">
      <dgm:prSet/>
      <dgm:spPr/>
      <dgm:t>
        <a:bodyPr/>
        <a:lstStyle/>
        <a:p>
          <a:pPr rtl="1"/>
          <a:endParaRPr lang="ar-SA"/>
        </a:p>
      </dgm:t>
    </dgm:pt>
    <dgm:pt modelId="{693308E2-41D8-43EC-9C1D-C079F4F61ACE}">
      <dgm:prSet phldrT="[نص]"/>
      <dgm:spPr/>
      <dgm:t>
        <a:bodyPr/>
        <a:lstStyle/>
        <a:p>
          <a:pPr rtl="1"/>
          <a:r>
            <a:rPr lang="en-US" dirty="0"/>
            <a:t>can/will</a:t>
          </a:r>
          <a:endParaRPr lang="ar-SA" dirty="0"/>
        </a:p>
      </dgm:t>
    </dgm:pt>
    <dgm:pt modelId="{C84F24A9-785C-4B93-8C2A-4CEC9A7F061B}" type="parTrans" cxnId="{DA7104F5-E284-4A88-BC7E-3E3F816957E4}">
      <dgm:prSet/>
      <dgm:spPr/>
      <dgm:t>
        <a:bodyPr/>
        <a:lstStyle/>
        <a:p>
          <a:pPr rtl="1"/>
          <a:endParaRPr lang="ar-SA"/>
        </a:p>
      </dgm:t>
    </dgm:pt>
    <dgm:pt modelId="{F617EE65-E8F9-4811-9CD6-8DE2138229DD}" type="sibTrans" cxnId="{DA7104F5-E284-4A88-BC7E-3E3F816957E4}">
      <dgm:prSet/>
      <dgm:spPr/>
      <dgm:t>
        <a:bodyPr/>
        <a:lstStyle/>
        <a:p>
          <a:pPr rtl="1"/>
          <a:endParaRPr lang="ar-SA"/>
        </a:p>
      </dgm:t>
    </dgm:pt>
    <dgm:pt modelId="{B81E3E5B-5D54-48FA-BB67-ABB859027872}">
      <dgm:prSet phldrT="[نص]"/>
      <dgm:spPr/>
      <dgm:t>
        <a:bodyPr/>
        <a:lstStyle/>
        <a:p>
          <a:pPr rtl="1"/>
          <a:r>
            <a:rPr lang="en-US" dirty="0"/>
            <a:t>offer</a:t>
          </a:r>
          <a:r>
            <a:rPr lang="en-US" dirty="0">
              <a:highlight>
                <a:srgbClr val="FFFF00"/>
              </a:highlight>
            </a:rPr>
            <a:t>.</a:t>
          </a:r>
          <a:endParaRPr lang="ar-SA" dirty="0">
            <a:highlight>
              <a:srgbClr val="FFFF00"/>
            </a:highlight>
          </a:endParaRPr>
        </a:p>
      </dgm:t>
    </dgm:pt>
    <dgm:pt modelId="{436E35D2-4A8B-4C5B-94FA-F9FC3DEA181F}" type="parTrans" cxnId="{96655974-CB43-47C8-8900-18199A360FCB}">
      <dgm:prSet/>
      <dgm:spPr/>
      <dgm:t>
        <a:bodyPr/>
        <a:lstStyle/>
        <a:p>
          <a:pPr rtl="1"/>
          <a:endParaRPr lang="ar-SA"/>
        </a:p>
      </dgm:t>
    </dgm:pt>
    <dgm:pt modelId="{52997927-376E-455B-A77D-48B1DBB51AF0}" type="sibTrans" cxnId="{96655974-CB43-47C8-8900-18199A360FCB}">
      <dgm:prSet/>
      <dgm:spPr/>
      <dgm:t>
        <a:bodyPr/>
        <a:lstStyle/>
        <a:p>
          <a:pPr rtl="1"/>
          <a:endParaRPr lang="ar-SA"/>
        </a:p>
      </dgm:t>
    </dgm:pt>
    <dgm:pt modelId="{35253B34-B22B-41F9-B49F-0A0331DE5321}" type="pres">
      <dgm:prSet presAssocID="{5258C441-5370-4D1C-9C10-1EB072D367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9AA678-0A3E-426F-851D-731E10E36A86}" type="pres">
      <dgm:prSet presAssocID="{416E35FB-10D8-42FB-90F9-8B43BC8E4EF4}" presName="hierRoot1" presStyleCnt="0"/>
      <dgm:spPr/>
    </dgm:pt>
    <dgm:pt modelId="{501E1C73-CD37-429A-A7D8-5C5B36CA06C8}" type="pres">
      <dgm:prSet presAssocID="{416E35FB-10D8-42FB-90F9-8B43BC8E4EF4}" presName="composite" presStyleCnt="0"/>
      <dgm:spPr/>
    </dgm:pt>
    <dgm:pt modelId="{76473C59-401E-4A7D-B072-6FA170C21373}" type="pres">
      <dgm:prSet presAssocID="{416E35FB-10D8-42FB-90F9-8B43BC8E4EF4}" presName="background" presStyleLbl="node0" presStyleIdx="0" presStyleCnt="1"/>
      <dgm:spPr/>
    </dgm:pt>
    <dgm:pt modelId="{AB1E2ABE-79A5-4C31-A6DE-5C48F6380D60}" type="pres">
      <dgm:prSet presAssocID="{416E35FB-10D8-42FB-90F9-8B43BC8E4EF4}" presName="text" presStyleLbl="fgAcc0" presStyleIdx="0" presStyleCnt="1" custLinFactNeighborX="1023" custLinFactNeighborY="3200">
        <dgm:presLayoutVars>
          <dgm:chPref val="3"/>
        </dgm:presLayoutVars>
      </dgm:prSet>
      <dgm:spPr/>
    </dgm:pt>
    <dgm:pt modelId="{AB041101-9280-4B6E-A37C-8211D5DE45DC}" type="pres">
      <dgm:prSet presAssocID="{416E35FB-10D8-42FB-90F9-8B43BC8E4EF4}" presName="hierChild2" presStyleCnt="0"/>
      <dgm:spPr/>
    </dgm:pt>
    <dgm:pt modelId="{C1C3BB70-8112-4581-87A1-71852265BD83}" type="pres">
      <dgm:prSet presAssocID="{7593FAA5-1154-4513-A273-82340B9E5201}" presName="Name10" presStyleLbl="parChTrans1D2" presStyleIdx="0" presStyleCnt="3"/>
      <dgm:spPr/>
    </dgm:pt>
    <dgm:pt modelId="{21C74F3C-DBF7-4C3F-B1ED-E24090D37DE1}" type="pres">
      <dgm:prSet presAssocID="{1BB02A96-42C2-4C3E-8F2D-6065AECDE8DA}" presName="hierRoot2" presStyleCnt="0"/>
      <dgm:spPr/>
    </dgm:pt>
    <dgm:pt modelId="{C5729FD5-4131-4F6E-BB31-E241A8DEBD10}" type="pres">
      <dgm:prSet presAssocID="{1BB02A96-42C2-4C3E-8F2D-6065AECDE8DA}" presName="composite2" presStyleCnt="0"/>
      <dgm:spPr/>
    </dgm:pt>
    <dgm:pt modelId="{0D10C3E0-AF08-4437-A8D0-462C7879D92B}" type="pres">
      <dgm:prSet presAssocID="{1BB02A96-42C2-4C3E-8F2D-6065AECDE8DA}" presName="background2" presStyleLbl="node2" presStyleIdx="0" presStyleCnt="3"/>
      <dgm:spPr/>
    </dgm:pt>
    <dgm:pt modelId="{A5C5B967-339C-410C-8BE8-99BBB3DD3E5E}" type="pres">
      <dgm:prSet presAssocID="{1BB02A96-42C2-4C3E-8F2D-6065AECDE8DA}" presName="text2" presStyleLbl="fgAcc2" presStyleIdx="0" presStyleCnt="3">
        <dgm:presLayoutVars>
          <dgm:chPref val="3"/>
        </dgm:presLayoutVars>
      </dgm:prSet>
      <dgm:spPr/>
    </dgm:pt>
    <dgm:pt modelId="{9686B037-8129-469E-9DEA-406D9092BADB}" type="pres">
      <dgm:prSet presAssocID="{1BB02A96-42C2-4C3E-8F2D-6065AECDE8DA}" presName="hierChild3" presStyleCnt="0"/>
      <dgm:spPr/>
    </dgm:pt>
    <dgm:pt modelId="{FF7D9E66-5D35-4851-9EE6-F7E89BC537DF}" type="pres">
      <dgm:prSet presAssocID="{C84F24A9-785C-4B93-8C2A-4CEC9A7F061B}" presName="Name10" presStyleLbl="parChTrans1D2" presStyleIdx="1" presStyleCnt="3"/>
      <dgm:spPr/>
    </dgm:pt>
    <dgm:pt modelId="{A1B8F25A-2266-4ACA-A95C-7119705CA971}" type="pres">
      <dgm:prSet presAssocID="{693308E2-41D8-43EC-9C1D-C079F4F61ACE}" presName="hierRoot2" presStyleCnt="0"/>
      <dgm:spPr/>
    </dgm:pt>
    <dgm:pt modelId="{87B2D980-B490-4737-9227-65E57BD58A19}" type="pres">
      <dgm:prSet presAssocID="{693308E2-41D8-43EC-9C1D-C079F4F61ACE}" presName="composite2" presStyleCnt="0"/>
      <dgm:spPr/>
    </dgm:pt>
    <dgm:pt modelId="{7D42EEAA-EE32-4AE6-BBFE-69F5BFCDEF46}" type="pres">
      <dgm:prSet presAssocID="{693308E2-41D8-43EC-9C1D-C079F4F61ACE}" presName="background2" presStyleLbl="node2" presStyleIdx="1" presStyleCnt="3"/>
      <dgm:spPr/>
    </dgm:pt>
    <dgm:pt modelId="{54B7B9BB-E751-4ED9-80E1-1E8DDABB5690}" type="pres">
      <dgm:prSet presAssocID="{693308E2-41D8-43EC-9C1D-C079F4F61ACE}" presName="text2" presStyleLbl="fgAcc2" presStyleIdx="1" presStyleCnt="3">
        <dgm:presLayoutVars>
          <dgm:chPref val="3"/>
        </dgm:presLayoutVars>
      </dgm:prSet>
      <dgm:spPr/>
    </dgm:pt>
    <dgm:pt modelId="{4B285BA9-4E5D-4370-B11D-B2C1FE6FBF0E}" type="pres">
      <dgm:prSet presAssocID="{693308E2-41D8-43EC-9C1D-C079F4F61ACE}" presName="hierChild3" presStyleCnt="0"/>
      <dgm:spPr/>
    </dgm:pt>
    <dgm:pt modelId="{A29DA559-324E-46EE-A976-C4BB43391405}" type="pres">
      <dgm:prSet presAssocID="{436E35D2-4A8B-4C5B-94FA-F9FC3DEA181F}" presName="Name10" presStyleLbl="parChTrans1D2" presStyleIdx="2" presStyleCnt="3"/>
      <dgm:spPr/>
    </dgm:pt>
    <dgm:pt modelId="{BCA7FB93-3FD4-4179-89C7-979F7A1EBCEA}" type="pres">
      <dgm:prSet presAssocID="{B81E3E5B-5D54-48FA-BB67-ABB859027872}" presName="hierRoot2" presStyleCnt="0"/>
      <dgm:spPr/>
    </dgm:pt>
    <dgm:pt modelId="{6272AA3A-02D4-43F5-BE23-C9EFE9B3A1C7}" type="pres">
      <dgm:prSet presAssocID="{B81E3E5B-5D54-48FA-BB67-ABB859027872}" presName="composite2" presStyleCnt="0"/>
      <dgm:spPr/>
    </dgm:pt>
    <dgm:pt modelId="{8AD05EB3-ACDC-4E3A-A693-561ABE7E8653}" type="pres">
      <dgm:prSet presAssocID="{B81E3E5B-5D54-48FA-BB67-ABB859027872}" presName="background2" presStyleLbl="node2" presStyleIdx="2" presStyleCnt="3"/>
      <dgm:spPr/>
    </dgm:pt>
    <dgm:pt modelId="{01DA2433-0857-482B-B776-DE8BDEEAEA0E}" type="pres">
      <dgm:prSet presAssocID="{B81E3E5B-5D54-48FA-BB67-ABB859027872}" presName="text2" presStyleLbl="fgAcc2" presStyleIdx="2" presStyleCnt="3" custScaleX="92975" custScaleY="93389">
        <dgm:presLayoutVars>
          <dgm:chPref val="3"/>
        </dgm:presLayoutVars>
      </dgm:prSet>
      <dgm:spPr/>
    </dgm:pt>
    <dgm:pt modelId="{4B88F2AC-6524-4A59-A070-E80AEF2FAAEF}" type="pres">
      <dgm:prSet presAssocID="{B81E3E5B-5D54-48FA-BB67-ABB859027872}" presName="hierChild3" presStyleCnt="0"/>
      <dgm:spPr/>
    </dgm:pt>
  </dgm:ptLst>
  <dgm:cxnLst>
    <dgm:cxn modelId="{8A774C13-C7D6-4422-91AC-A23FC5614391}" type="presOf" srcId="{C84F24A9-785C-4B93-8C2A-4CEC9A7F061B}" destId="{FF7D9E66-5D35-4851-9EE6-F7E89BC537DF}" srcOrd="0" destOrd="0" presId="urn:microsoft.com/office/officeart/2005/8/layout/hierarchy1"/>
    <dgm:cxn modelId="{F597C243-8C50-4D34-8B92-613C276B8DF0}" type="presOf" srcId="{416E35FB-10D8-42FB-90F9-8B43BC8E4EF4}" destId="{AB1E2ABE-79A5-4C31-A6DE-5C48F6380D60}" srcOrd="0" destOrd="0" presId="urn:microsoft.com/office/officeart/2005/8/layout/hierarchy1"/>
    <dgm:cxn modelId="{CEC22F6C-F2EA-4878-88EC-0ACC2FA406A8}" type="presOf" srcId="{5258C441-5370-4D1C-9C10-1EB072D36797}" destId="{35253B34-B22B-41F9-B49F-0A0331DE5321}" srcOrd="0" destOrd="0" presId="urn:microsoft.com/office/officeart/2005/8/layout/hierarchy1"/>
    <dgm:cxn modelId="{96655974-CB43-47C8-8900-18199A360FCB}" srcId="{416E35FB-10D8-42FB-90F9-8B43BC8E4EF4}" destId="{B81E3E5B-5D54-48FA-BB67-ABB859027872}" srcOrd="2" destOrd="0" parTransId="{436E35D2-4A8B-4C5B-94FA-F9FC3DEA181F}" sibTransId="{52997927-376E-455B-A77D-48B1DBB51AF0}"/>
    <dgm:cxn modelId="{E955767E-5F82-4E95-93FB-BC564C4711D1}" srcId="{416E35FB-10D8-42FB-90F9-8B43BC8E4EF4}" destId="{1BB02A96-42C2-4C3E-8F2D-6065AECDE8DA}" srcOrd="0" destOrd="0" parTransId="{7593FAA5-1154-4513-A273-82340B9E5201}" sibTransId="{0A921038-7910-4BB6-A53D-66D97F4A3039}"/>
    <dgm:cxn modelId="{9E481F87-86D8-4956-AB9C-49966A38309D}" type="presOf" srcId="{7593FAA5-1154-4513-A273-82340B9E5201}" destId="{C1C3BB70-8112-4581-87A1-71852265BD83}" srcOrd="0" destOrd="0" presId="urn:microsoft.com/office/officeart/2005/8/layout/hierarchy1"/>
    <dgm:cxn modelId="{BC649D9A-D9A5-4664-8B4C-6C531EBCD044}" type="presOf" srcId="{693308E2-41D8-43EC-9C1D-C079F4F61ACE}" destId="{54B7B9BB-E751-4ED9-80E1-1E8DDABB5690}" srcOrd="0" destOrd="0" presId="urn:microsoft.com/office/officeart/2005/8/layout/hierarchy1"/>
    <dgm:cxn modelId="{24B34FA6-4DA6-4271-B783-EE353CDD03E1}" type="presOf" srcId="{B81E3E5B-5D54-48FA-BB67-ABB859027872}" destId="{01DA2433-0857-482B-B776-DE8BDEEAEA0E}" srcOrd="0" destOrd="0" presId="urn:microsoft.com/office/officeart/2005/8/layout/hierarchy1"/>
    <dgm:cxn modelId="{2DF8A1B2-73E1-47F6-9C54-B032F6581B42}" type="presOf" srcId="{436E35D2-4A8B-4C5B-94FA-F9FC3DEA181F}" destId="{A29DA559-324E-46EE-A976-C4BB43391405}" srcOrd="0" destOrd="0" presId="urn:microsoft.com/office/officeart/2005/8/layout/hierarchy1"/>
    <dgm:cxn modelId="{DE7E6CBD-0280-429B-96D2-BF26FC3695AC}" srcId="{5258C441-5370-4D1C-9C10-1EB072D36797}" destId="{416E35FB-10D8-42FB-90F9-8B43BC8E4EF4}" srcOrd="0" destOrd="0" parTransId="{7F294513-02CA-4EB6-9F2E-A335D9380644}" sibTransId="{98411103-D51A-4E21-A5F2-BC2A17D14745}"/>
    <dgm:cxn modelId="{E64F23DC-41CD-417D-AB99-4F85F590C891}" type="presOf" srcId="{1BB02A96-42C2-4C3E-8F2D-6065AECDE8DA}" destId="{A5C5B967-339C-410C-8BE8-99BBB3DD3E5E}" srcOrd="0" destOrd="0" presId="urn:microsoft.com/office/officeart/2005/8/layout/hierarchy1"/>
    <dgm:cxn modelId="{DA7104F5-E284-4A88-BC7E-3E3F816957E4}" srcId="{416E35FB-10D8-42FB-90F9-8B43BC8E4EF4}" destId="{693308E2-41D8-43EC-9C1D-C079F4F61ACE}" srcOrd="1" destOrd="0" parTransId="{C84F24A9-785C-4B93-8C2A-4CEC9A7F061B}" sibTransId="{F617EE65-E8F9-4811-9CD6-8DE2138229DD}"/>
    <dgm:cxn modelId="{912CBD12-0ED2-40F5-A364-D3CF0179F246}" type="presParOf" srcId="{35253B34-B22B-41F9-B49F-0A0331DE5321}" destId="{ED9AA678-0A3E-426F-851D-731E10E36A86}" srcOrd="0" destOrd="0" presId="urn:microsoft.com/office/officeart/2005/8/layout/hierarchy1"/>
    <dgm:cxn modelId="{B83529A6-E14B-4CD0-8CB1-3EFA4D73D685}" type="presParOf" srcId="{ED9AA678-0A3E-426F-851D-731E10E36A86}" destId="{501E1C73-CD37-429A-A7D8-5C5B36CA06C8}" srcOrd="0" destOrd="0" presId="urn:microsoft.com/office/officeart/2005/8/layout/hierarchy1"/>
    <dgm:cxn modelId="{A23388A0-B3C7-4EAF-BD54-D909206EDE72}" type="presParOf" srcId="{501E1C73-CD37-429A-A7D8-5C5B36CA06C8}" destId="{76473C59-401E-4A7D-B072-6FA170C21373}" srcOrd="0" destOrd="0" presId="urn:microsoft.com/office/officeart/2005/8/layout/hierarchy1"/>
    <dgm:cxn modelId="{F3297DBC-EE73-4BF8-A142-CDDDBE9ADB77}" type="presParOf" srcId="{501E1C73-CD37-429A-A7D8-5C5B36CA06C8}" destId="{AB1E2ABE-79A5-4C31-A6DE-5C48F6380D60}" srcOrd="1" destOrd="0" presId="urn:microsoft.com/office/officeart/2005/8/layout/hierarchy1"/>
    <dgm:cxn modelId="{7DEB95DE-A92D-4800-841B-A06496AF71BB}" type="presParOf" srcId="{ED9AA678-0A3E-426F-851D-731E10E36A86}" destId="{AB041101-9280-4B6E-A37C-8211D5DE45DC}" srcOrd="1" destOrd="0" presId="urn:microsoft.com/office/officeart/2005/8/layout/hierarchy1"/>
    <dgm:cxn modelId="{2803ED1E-AD5D-4927-9B8C-092D0678B0E1}" type="presParOf" srcId="{AB041101-9280-4B6E-A37C-8211D5DE45DC}" destId="{C1C3BB70-8112-4581-87A1-71852265BD83}" srcOrd="0" destOrd="0" presId="urn:microsoft.com/office/officeart/2005/8/layout/hierarchy1"/>
    <dgm:cxn modelId="{A1315F20-553F-4365-923B-1B7992834D31}" type="presParOf" srcId="{AB041101-9280-4B6E-A37C-8211D5DE45DC}" destId="{21C74F3C-DBF7-4C3F-B1ED-E24090D37DE1}" srcOrd="1" destOrd="0" presId="urn:microsoft.com/office/officeart/2005/8/layout/hierarchy1"/>
    <dgm:cxn modelId="{40642ABD-94C5-4DF0-BAF6-1C03F8B94B27}" type="presParOf" srcId="{21C74F3C-DBF7-4C3F-B1ED-E24090D37DE1}" destId="{C5729FD5-4131-4F6E-BB31-E241A8DEBD10}" srcOrd="0" destOrd="0" presId="urn:microsoft.com/office/officeart/2005/8/layout/hierarchy1"/>
    <dgm:cxn modelId="{C0ADFD79-5A59-42A7-879D-E478D59028DC}" type="presParOf" srcId="{C5729FD5-4131-4F6E-BB31-E241A8DEBD10}" destId="{0D10C3E0-AF08-4437-A8D0-462C7879D92B}" srcOrd="0" destOrd="0" presId="urn:microsoft.com/office/officeart/2005/8/layout/hierarchy1"/>
    <dgm:cxn modelId="{6FD7B29E-DD2F-4184-A9DA-EE38701F7233}" type="presParOf" srcId="{C5729FD5-4131-4F6E-BB31-E241A8DEBD10}" destId="{A5C5B967-339C-410C-8BE8-99BBB3DD3E5E}" srcOrd="1" destOrd="0" presId="urn:microsoft.com/office/officeart/2005/8/layout/hierarchy1"/>
    <dgm:cxn modelId="{BD9CA246-D304-4C70-BCF1-6ED5B2FFC6D2}" type="presParOf" srcId="{21C74F3C-DBF7-4C3F-B1ED-E24090D37DE1}" destId="{9686B037-8129-469E-9DEA-406D9092BADB}" srcOrd="1" destOrd="0" presId="urn:microsoft.com/office/officeart/2005/8/layout/hierarchy1"/>
    <dgm:cxn modelId="{14683B4F-BD49-4034-8519-4459BEFFEDAB}" type="presParOf" srcId="{AB041101-9280-4B6E-A37C-8211D5DE45DC}" destId="{FF7D9E66-5D35-4851-9EE6-F7E89BC537DF}" srcOrd="2" destOrd="0" presId="urn:microsoft.com/office/officeart/2005/8/layout/hierarchy1"/>
    <dgm:cxn modelId="{EC1D2759-951F-49BB-9275-6F8355E8BDD7}" type="presParOf" srcId="{AB041101-9280-4B6E-A37C-8211D5DE45DC}" destId="{A1B8F25A-2266-4ACA-A95C-7119705CA971}" srcOrd="3" destOrd="0" presId="urn:microsoft.com/office/officeart/2005/8/layout/hierarchy1"/>
    <dgm:cxn modelId="{64292202-9A3C-459A-8FE8-E498D8CFF1A3}" type="presParOf" srcId="{A1B8F25A-2266-4ACA-A95C-7119705CA971}" destId="{87B2D980-B490-4737-9227-65E57BD58A19}" srcOrd="0" destOrd="0" presId="urn:microsoft.com/office/officeart/2005/8/layout/hierarchy1"/>
    <dgm:cxn modelId="{E6457C09-4857-46B1-9FD8-B73D7AA9A810}" type="presParOf" srcId="{87B2D980-B490-4737-9227-65E57BD58A19}" destId="{7D42EEAA-EE32-4AE6-BBFE-69F5BFCDEF46}" srcOrd="0" destOrd="0" presId="urn:microsoft.com/office/officeart/2005/8/layout/hierarchy1"/>
    <dgm:cxn modelId="{66355F51-9FBA-481F-8E70-93634BE2A5F4}" type="presParOf" srcId="{87B2D980-B490-4737-9227-65E57BD58A19}" destId="{54B7B9BB-E751-4ED9-80E1-1E8DDABB5690}" srcOrd="1" destOrd="0" presId="urn:microsoft.com/office/officeart/2005/8/layout/hierarchy1"/>
    <dgm:cxn modelId="{488A23CE-8E8C-479B-B698-F157086878BB}" type="presParOf" srcId="{A1B8F25A-2266-4ACA-A95C-7119705CA971}" destId="{4B285BA9-4E5D-4370-B11D-B2C1FE6FBF0E}" srcOrd="1" destOrd="0" presId="urn:microsoft.com/office/officeart/2005/8/layout/hierarchy1"/>
    <dgm:cxn modelId="{7910A744-8672-4523-B22A-02CCDCFCD1BE}" type="presParOf" srcId="{AB041101-9280-4B6E-A37C-8211D5DE45DC}" destId="{A29DA559-324E-46EE-A976-C4BB43391405}" srcOrd="4" destOrd="0" presId="urn:microsoft.com/office/officeart/2005/8/layout/hierarchy1"/>
    <dgm:cxn modelId="{7FC60CB4-0B91-4CB2-B371-CF6E66160A3B}" type="presParOf" srcId="{AB041101-9280-4B6E-A37C-8211D5DE45DC}" destId="{BCA7FB93-3FD4-4179-89C7-979F7A1EBCEA}" srcOrd="5" destOrd="0" presId="urn:microsoft.com/office/officeart/2005/8/layout/hierarchy1"/>
    <dgm:cxn modelId="{81E4D361-2C1E-46F7-8A7F-8FFD71188885}" type="presParOf" srcId="{BCA7FB93-3FD4-4179-89C7-979F7A1EBCEA}" destId="{6272AA3A-02D4-43F5-BE23-C9EFE9B3A1C7}" srcOrd="0" destOrd="0" presId="urn:microsoft.com/office/officeart/2005/8/layout/hierarchy1"/>
    <dgm:cxn modelId="{C01F3420-EC2B-47AB-AC48-4DB666757E9B}" type="presParOf" srcId="{6272AA3A-02D4-43F5-BE23-C9EFE9B3A1C7}" destId="{8AD05EB3-ACDC-4E3A-A693-561ABE7E8653}" srcOrd="0" destOrd="0" presId="urn:microsoft.com/office/officeart/2005/8/layout/hierarchy1"/>
    <dgm:cxn modelId="{DB537F39-17A5-4341-8B3D-CD241889E8D0}" type="presParOf" srcId="{6272AA3A-02D4-43F5-BE23-C9EFE9B3A1C7}" destId="{01DA2433-0857-482B-B776-DE8BDEEAEA0E}" srcOrd="1" destOrd="0" presId="urn:microsoft.com/office/officeart/2005/8/layout/hierarchy1"/>
    <dgm:cxn modelId="{D875B0D6-83B8-4647-A627-6EA7C0D2C4CF}" type="presParOf" srcId="{BCA7FB93-3FD4-4179-89C7-979F7A1EBCEA}" destId="{4B88F2AC-6524-4A59-A070-E80AEF2FAAE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C9836B-7F2A-42D6-8D6F-B4D29571983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83BD7924-0CAC-4DD1-86C6-6E2183F61F17}">
      <dgm:prSet/>
      <dgm:spPr/>
      <dgm:t>
        <a:bodyPr/>
        <a:lstStyle/>
        <a:p>
          <a:pPr rtl="1"/>
          <a:r>
            <a:rPr lang="ar-SA" b="1" dirty="0">
              <a:solidFill>
                <a:srgbClr val="FF0000"/>
              </a:solidFill>
            </a:rPr>
            <a:t>قال تعالى : (وبالوالدين احسانا)</a:t>
          </a:r>
        </a:p>
      </dgm:t>
    </dgm:pt>
    <dgm:pt modelId="{EF8D8809-45F4-42B6-9D5C-861BC6969908}" type="parTrans" cxnId="{BC517878-FA10-4E64-9791-DA336352263C}">
      <dgm:prSet/>
      <dgm:spPr/>
      <dgm:t>
        <a:bodyPr/>
        <a:lstStyle/>
        <a:p>
          <a:pPr rtl="1"/>
          <a:endParaRPr lang="ar-SA"/>
        </a:p>
      </dgm:t>
    </dgm:pt>
    <dgm:pt modelId="{40B4C6EE-4A0A-42D5-985D-BFEDBFCF790E}" type="sibTrans" cxnId="{BC517878-FA10-4E64-9791-DA336352263C}">
      <dgm:prSet/>
      <dgm:spPr/>
      <dgm:t>
        <a:bodyPr/>
        <a:lstStyle/>
        <a:p>
          <a:pPr rtl="1"/>
          <a:endParaRPr lang="ar-SA"/>
        </a:p>
      </dgm:t>
    </dgm:pt>
    <dgm:pt modelId="{75FBBC4A-323C-4F35-9C33-7B312B61485D}" type="pres">
      <dgm:prSet presAssocID="{22C9836B-7F2A-42D6-8D6F-B4D29571983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6EE05D7-3C85-4CCA-8E78-C1029CC1DE0A}" type="pres">
      <dgm:prSet presAssocID="{83BD7924-0CAC-4DD1-86C6-6E2183F61F17}" presName="circle1" presStyleLbl="node1" presStyleIdx="0" presStyleCnt="1"/>
      <dgm:spPr/>
    </dgm:pt>
    <dgm:pt modelId="{EBEDDEF3-1489-40C7-A115-C343AD40D97F}" type="pres">
      <dgm:prSet presAssocID="{83BD7924-0CAC-4DD1-86C6-6E2183F61F17}" presName="space" presStyleCnt="0"/>
      <dgm:spPr/>
    </dgm:pt>
    <dgm:pt modelId="{090EF594-1314-4896-A4BA-0C9260ACE884}" type="pres">
      <dgm:prSet presAssocID="{83BD7924-0CAC-4DD1-86C6-6E2183F61F17}" presName="rect1" presStyleLbl="alignAcc1" presStyleIdx="0" presStyleCnt="1" custLinFactNeighborX="3378" custLinFactNeighborY="57986"/>
      <dgm:spPr/>
    </dgm:pt>
    <dgm:pt modelId="{0FA31DC5-B156-40B4-8F88-59C19233B55B}" type="pres">
      <dgm:prSet presAssocID="{83BD7924-0CAC-4DD1-86C6-6E2183F61F17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2A436757-DC0C-47F8-A250-75201C84CC1E}" type="presOf" srcId="{83BD7924-0CAC-4DD1-86C6-6E2183F61F17}" destId="{0FA31DC5-B156-40B4-8F88-59C19233B55B}" srcOrd="1" destOrd="0" presId="urn:microsoft.com/office/officeart/2005/8/layout/target3"/>
    <dgm:cxn modelId="{BC517878-FA10-4E64-9791-DA336352263C}" srcId="{22C9836B-7F2A-42D6-8D6F-B4D295719832}" destId="{83BD7924-0CAC-4DD1-86C6-6E2183F61F17}" srcOrd="0" destOrd="0" parTransId="{EF8D8809-45F4-42B6-9D5C-861BC6969908}" sibTransId="{40B4C6EE-4A0A-42D5-985D-BFEDBFCF790E}"/>
    <dgm:cxn modelId="{1C98EE81-8150-427E-8A33-B7E71D004DEF}" type="presOf" srcId="{22C9836B-7F2A-42D6-8D6F-B4D295719832}" destId="{75FBBC4A-323C-4F35-9C33-7B312B61485D}" srcOrd="0" destOrd="0" presId="urn:microsoft.com/office/officeart/2005/8/layout/target3"/>
    <dgm:cxn modelId="{2C60D3A8-4A62-476D-9859-F6035344778F}" type="presOf" srcId="{83BD7924-0CAC-4DD1-86C6-6E2183F61F17}" destId="{090EF594-1314-4896-A4BA-0C9260ACE884}" srcOrd="0" destOrd="0" presId="urn:microsoft.com/office/officeart/2005/8/layout/target3"/>
    <dgm:cxn modelId="{9AE10B63-67FB-4B89-B448-EE1D2A6F7CA8}" type="presParOf" srcId="{75FBBC4A-323C-4F35-9C33-7B312B61485D}" destId="{A6EE05D7-3C85-4CCA-8E78-C1029CC1DE0A}" srcOrd="0" destOrd="0" presId="urn:microsoft.com/office/officeart/2005/8/layout/target3"/>
    <dgm:cxn modelId="{F53EC698-9A89-4A3D-9CD1-E36FE459F90B}" type="presParOf" srcId="{75FBBC4A-323C-4F35-9C33-7B312B61485D}" destId="{EBEDDEF3-1489-40C7-A115-C343AD40D97F}" srcOrd="1" destOrd="0" presId="urn:microsoft.com/office/officeart/2005/8/layout/target3"/>
    <dgm:cxn modelId="{9A4EFC42-9C57-4D78-8A51-6E7A71E0E31F}" type="presParOf" srcId="{75FBBC4A-323C-4F35-9C33-7B312B61485D}" destId="{090EF594-1314-4896-A4BA-0C9260ACE884}" srcOrd="2" destOrd="0" presId="urn:microsoft.com/office/officeart/2005/8/layout/target3"/>
    <dgm:cxn modelId="{4F1DB554-CE65-4755-A997-38C5110FF53A}" type="presParOf" srcId="{75FBBC4A-323C-4F35-9C33-7B312B61485D}" destId="{0FA31DC5-B156-40B4-8F88-59C19233B55B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0A8BA5-6A7F-4381-8608-4BC1C6CD06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1E5E174E-41C4-4AAF-83DF-3AB91EFF3B3B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rtl="1"/>
          <a:r>
            <a:rPr lang="en-US" b="1" dirty="0">
              <a:solidFill>
                <a:schemeClr val="tx1"/>
              </a:solidFill>
            </a:rPr>
            <a:t>►Offer your help</a:t>
          </a:r>
          <a:endParaRPr lang="ar-SA" dirty="0">
            <a:solidFill>
              <a:schemeClr val="tx1"/>
            </a:solidFill>
          </a:endParaRPr>
        </a:p>
      </dgm:t>
    </dgm:pt>
    <dgm:pt modelId="{80AFD767-F708-458F-A671-8F8D5061CE66}" type="parTrans" cxnId="{4D67974F-F374-4E79-894C-B55764A0496E}">
      <dgm:prSet/>
      <dgm:spPr/>
      <dgm:t>
        <a:bodyPr/>
        <a:lstStyle/>
        <a:p>
          <a:pPr rtl="1"/>
          <a:endParaRPr lang="ar-SA"/>
        </a:p>
      </dgm:t>
    </dgm:pt>
    <dgm:pt modelId="{B09CEBB5-234A-40FA-BA84-D081B22046F1}" type="sibTrans" cxnId="{4D67974F-F374-4E79-894C-B55764A0496E}">
      <dgm:prSet/>
      <dgm:spPr/>
      <dgm:t>
        <a:bodyPr/>
        <a:lstStyle/>
        <a:p>
          <a:pPr rtl="1"/>
          <a:endParaRPr lang="ar-SA"/>
        </a:p>
      </dgm:t>
    </dgm:pt>
    <dgm:pt modelId="{418340DA-6394-4BF7-AF8C-039280E37726}" type="pres">
      <dgm:prSet presAssocID="{9B0A8BA5-6A7F-4381-8608-4BC1C6CD06B7}" presName="linear" presStyleCnt="0">
        <dgm:presLayoutVars>
          <dgm:animLvl val="lvl"/>
          <dgm:resizeHandles val="exact"/>
        </dgm:presLayoutVars>
      </dgm:prSet>
      <dgm:spPr/>
    </dgm:pt>
    <dgm:pt modelId="{9D131063-D458-4BB7-960C-5673B93A9144}" type="pres">
      <dgm:prSet presAssocID="{1E5E174E-41C4-4AAF-83DF-3AB91EFF3B3B}" presName="parentText" presStyleLbl="node1" presStyleIdx="0" presStyleCnt="1" custLinFactY="-32771" custLinFactNeighborX="-900" custLinFactNeighborY="-100000">
        <dgm:presLayoutVars>
          <dgm:chMax val="0"/>
          <dgm:bulletEnabled val="1"/>
        </dgm:presLayoutVars>
      </dgm:prSet>
      <dgm:spPr/>
    </dgm:pt>
  </dgm:ptLst>
  <dgm:cxnLst>
    <dgm:cxn modelId="{744C5C4D-3640-4567-8C4D-8EAB25C1C3E6}" type="presOf" srcId="{1E5E174E-41C4-4AAF-83DF-3AB91EFF3B3B}" destId="{9D131063-D458-4BB7-960C-5673B93A9144}" srcOrd="0" destOrd="0" presId="urn:microsoft.com/office/officeart/2005/8/layout/vList2"/>
    <dgm:cxn modelId="{4D67974F-F374-4E79-894C-B55764A0496E}" srcId="{9B0A8BA5-6A7F-4381-8608-4BC1C6CD06B7}" destId="{1E5E174E-41C4-4AAF-83DF-3AB91EFF3B3B}" srcOrd="0" destOrd="0" parTransId="{80AFD767-F708-458F-A671-8F8D5061CE66}" sibTransId="{B09CEBB5-234A-40FA-BA84-D081B22046F1}"/>
    <dgm:cxn modelId="{D697428C-BEC0-4855-A739-530BECB02B6B}" type="presOf" srcId="{9B0A8BA5-6A7F-4381-8608-4BC1C6CD06B7}" destId="{418340DA-6394-4BF7-AF8C-039280E37726}" srcOrd="0" destOrd="0" presId="urn:microsoft.com/office/officeart/2005/8/layout/vList2"/>
    <dgm:cxn modelId="{EFDB41DA-69B5-4638-A867-08FD6D5EC9A4}" type="presParOf" srcId="{418340DA-6394-4BF7-AF8C-039280E37726}" destId="{9D131063-D458-4BB7-960C-5673B93A914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E90A2D-0EDC-4DA6-809D-B83AEEDAEDF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pPr rtl="1"/>
          <a:endParaRPr lang="ar-SA"/>
        </a:p>
      </dgm:t>
    </dgm:pt>
    <dgm:pt modelId="{35F3DF16-1DAA-41C2-8E27-E9DFBDA675CB}" type="pres">
      <dgm:prSet presAssocID="{FBE90A2D-0EDC-4DA6-809D-B83AEEDAEDF9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4965DB9B-1EBC-4503-959D-969B9CAE1EA6}" type="presOf" srcId="{FBE90A2D-0EDC-4DA6-809D-B83AEEDAEDF9}" destId="{35F3DF16-1DAA-41C2-8E27-E9DFBDA675CB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3F1AF4-BFDB-4D77-A3FC-DD9F205DC646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ABE5C07B-AFE9-4D31-8831-BB8552F0EA9B}">
      <dgm:prSet/>
      <dgm:spPr/>
      <dgm:t>
        <a:bodyPr/>
        <a:lstStyle/>
        <a:p>
          <a:pPr rtl="1"/>
          <a:r>
            <a:rPr lang="ar-SA" b="0" i="0"/>
            <a:t>مثل المؤمنين في توادهم وتراحمهم وتعاطفهم مثل الجسد إذا اشتكى منه عضو تداعى له سائر الجسد بالسهر والحمى</a:t>
          </a:r>
          <a:endParaRPr lang="ar-SA"/>
        </a:p>
      </dgm:t>
    </dgm:pt>
    <dgm:pt modelId="{5A355F32-3EFA-4E0C-8DD5-57A57FDAA1E2}" type="parTrans" cxnId="{64EDEA27-E2F4-4394-B939-15E242B05F70}">
      <dgm:prSet/>
      <dgm:spPr/>
      <dgm:t>
        <a:bodyPr/>
        <a:lstStyle/>
        <a:p>
          <a:pPr rtl="1"/>
          <a:endParaRPr lang="ar-SA"/>
        </a:p>
      </dgm:t>
    </dgm:pt>
    <dgm:pt modelId="{A29B9A68-6469-4DCB-A307-E8632E34657D}" type="sibTrans" cxnId="{64EDEA27-E2F4-4394-B939-15E242B05F70}">
      <dgm:prSet/>
      <dgm:spPr/>
      <dgm:t>
        <a:bodyPr/>
        <a:lstStyle/>
        <a:p>
          <a:pPr rtl="1"/>
          <a:endParaRPr lang="ar-SA"/>
        </a:p>
      </dgm:t>
    </dgm:pt>
    <dgm:pt modelId="{D079249B-C388-4218-8518-F7A639B2FF51}" type="pres">
      <dgm:prSet presAssocID="{8D3F1AF4-BFDB-4D77-A3FC-DD9F205DC64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4FAA4C65-FD6F-4336-BF98-6A6F742D3077}" type="pres">
      <dgm:prSet presAssocID="{ABE5C07B-AFE9-4D31-8831-BB8552F0EA9B}" presName="circle1" presStyleLbl="node1" presStyleIdx="0" presStyleCnt="1"/>
      <dgm:spPr/>
    </dgm:pt>
    <dgm:pt modelId="{7CD4FDA8-A411-4028-8A69-0E119556E73E}" type="pres">
      <dgm:prSet presAssocID="{ABE5C07B-AFE9-4D31-8831-BB8552F0EA9B}" presName="space" presStyleCnt="0"/>
      <dgm:spPr/>
    </dgm:pt>
    <dgm:pt modelId="{F685888E-6908-4995-A6E2-6BB185BB2CB2}" type="pres">
      <dgm:prSet presAssocID="{ABE5C07B-AFE9-4D31-8831-BB8552F0EA9B}" presName="rect1" presStyleLbl="alignAcc1" presStyleIdx="0" presStyleCnt="1" custLinFactY="-50807" custLinFactNeighborX="9966" custLinFactNeighborY="-100000"/>
      <dgm:spPr/>
    </dgm:pt>
    <dgm:pt modelId="{37647643-5432-4B3D-A5FD-F6DFA487BDB0}" type="pres">
      <dgm:prSet presAssocID="{ABE5C07B-AFE9-4D31-8831-BB8552F0EA9B}" presName="rect1ParTxNoCh" presStyleLbl="alignAcc1" presStyleIdx="0" presStyleCnt="1">
        <dgm:presLayoutVars>
          <dgm:chMax val="1"/>
          <dgm:bulletEnabled val="1"/>
        </dgm:presLayoutVars>
      </dgm:prSet>
      <dgm:spPr/>
    </dgm:pt>
  </dgm:ptLst>
  <dgm:cxnLst>
    <dgm:cxn modelId="{18E7DA08-90AF-45C5-A8D3-12D69FF6B265}" type="presOf" srcId="{8D3F1AF4-BFDB-4D77-A3FC-DD9F205DC646}" destId="{D079249B-C388-4218-8518-F7A639B2FF51}" srcOrd="0" destOrd="0" presId="urn:microsoft.com/office/officeart/2005/8/layout/target3"/>
    <dgm:cxn modelId="{64EDEA27-E2F4-4394-B939-15E242B05F70}" srcId="{8D3F1AF4-BFDB-4D77-A3FC-DD9F205DC646}" destId="{ABE5C07B-AFE9-4D31-8831-BB8552F0EA9B}" srcOrd="0" destOrd="0" parTransId="{5A355F32-3EFA-4E0C-8DD5-57A57FDAA1E2}" sibTransId="{A29B9A68-6469-4DCB-A307-E8632E34657D}"/>
    <dgm:cxn modelId="{34B40C6B-D2C9-4F3A-AABC-DA0758643EEF}" type="presOf" srcId="{ABE5C07B-AFE9-4D31-8831-BB8552F0EA9B}" destId="{F685888E-6908-4995-A6E2-6BB185BB2CB2}" srcOrd="0" destOrd="0" presId="urn:microsoft.com/office/officeart/2005/8/layout/target3"/>
    <dgm:cxn modelId="{A35423C6-F357-4E48-9B44-326ACFB581EA}" type="presOf" srcId="{ABE5C07B-AFE9-4D31-8831-BB8552F0EA9B}" destId="{37647643-5432-4B3D-A5FD-F6DFA487BDB0}" srcOrd="1" destOrd="0" presId="urn:microsoft.com/office/officeart/2005/8/layout/target3"/>
    <dgm:cxn modelId="{43477BF8-051D-41CD-BB9F-3B484DF07BD3}" type="presParOf" srcId="{D079249B-C388-4218-8518-F7A639B2FF51}" destId="{4FAA4C65-FD6F-4336-BF98-6A6F742D3077}" srcOrd="0" destOrd="0" presId="urn:microsoft.com/office/officeart/2005/8/layout/target3"/>
    <dgm:cxn modelId="{33E7BA18-A38D-467E-ADF1-B87AFA909E74}" type="presParOf" srcId="{D079249B-C388-4218-8518-F7A639B2FF51}" destId="{7CD4FDA8-A411-4028-8A69-0E119556E73E}" srcOrd="1" destOrd="0" presId="urn:microsoft.com/office/officeart/2005/8/layout/target3"/>
    <dgm:cxn modelId="{9E79B0E9-A54A-4D5A-BE3E-A9DB13429E4C}" type="presParOf" srcId="{D079249B-C388-4218-8518-F7A639B2FF51}" destId="{F685888E-6908-4995-A6E2-6BB185BB2CB2}" srcOrd="2" destOrd="0" presId="urn:microsoft.com/office/officeart/2005/8/layout/target3"/>
    <dgm:cxn modelId="{E5A0780E-DF94-4EF2-91EB-CD37E4E8C1E1}" type="presParOf" srcId="{D079249B-C388-4218-8518-F7A639B2FF51}" destId="{37647643-5432-4B3D-A5FD-F6DFA487BDB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27113-C1DB-45A5-BB9B-DF7AABBDD984}">
      <dsp:nvSpPr>
        <dsp:cNvPr id="0" name=""/>
        <dsp:cNvSpPr/>
      </dsp:nvSpPr>
      <dsp:spPr>
        <a:xfrm>
          <a:off x="0" y="0"/>
          <a:ext cx="1203007" cy="120300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518CE-8A80-448E-AE07-4A2BB7327594}">
      <dsp:nvSpPr>
        <dsp:cNvPr id="0" name=""/>
        <dsp:cNvSpPr/>
      </dsp:nvSpPr>
      <dsp:spPr>
        <a:xfrm>
          <a:off x="601503" y="0"/>
          <a:ext cx="9073931" cy="12030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kern="1200" baseline="0" dirty="0">
              <a:solidFill>
                <a:srgbClr val="C00000"/>
              </a:solidFill>
            </a:rPr>
            <a:t>Our objectives for today:</a:t>
          </a:r>
          <a:endParaRPr lang="ar-SA" sz="5500" b="1" kern="1200" dirty="0">
            <a:solidFill>
              <a:srgbClr val="C00000"/>
            </a:solidFill>
          </a:endParaRPr>
        </a:p>
      </dsp:txBody>
      <dsp:txXfrm>
        <a:off x="601503" y="0"/>
        <a:ext cx="9073931" cy="12030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BCF50D-826E-4878-932D-60A23247F385}">
      <dsp:nvSpPr>
        <dsp:cNvPr id="0" name=""/>
        <dsp:cNvSpPr/>
      </dsp:nvSpPr>
      <dsp:spPr>
        <a:xfrm>
          <a:off x="0" y="0"/>
          <a:ext cx="3877985" cy="38779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E3D94-26AC-46F9-A657-C83D4510A615}">
      <dsp:nvSpPr>
        <dsp:cNvPr id="0" name=""/>
        <dsp:cNvSpPr/>
      </dsp:nvSpPr>
      <dsp:spPr>
        <a:xfrm>
          <a:off x="1938992" y="0"/>
          <a:ext cx="9072014" cy="38779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1-make a request using can/will</a:t>
          </a:r>
          <a:r>
            <a:rPr lang="ar-SA" sz="3800" b="1" kern="1200" dirty="0"/>
            <a:t> </a:t>
          </a:r>
          <a:endParaRPr lang="ar-SA" sz="3800" kern="1200" dirty="0"/>
        </a:p>
      </dsp:txBody>
      <dsp:txXfrm>
        <a:off x="1938992" y="0"/>
        <a:ext cx="9072014" cy="824071"/>
      </dsp:txXfrm>
    </dsp:sp>
    <dsp:sp modelId="{F391C640-59B5-4F6D-BA90-48AAF5CBB547}">
      <dsp:nvSpPr>
        <dsp:cNvPr id="0" name=""/>
        <dsp:cNvSpPr/>
      </dsp:nvSpPr>
      <dsp:spPr>
        <a:xfrm>
          <a:off x="508985" y="824071"/>
          <a:ext cx="2860013" cy="286001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B7A24-EAC5-4478-BDB0-C6D556681DD3}">
      <dsp:nvSpPr>
        <dsp:cNvPr id="0" name=""/>
        <dsp:cNvSpPr/>
      </dsp:nvSpPr>
      <dsp:spPr>
        <a:xfrm>
          <a:off x="1938992" y="824071"/>
          <a:ext cx="9072014" cy="28600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   2-Agree and refuse requests</a:t>
          </a:r>
          <a:endParaRPr lang="ar-SA" sz="3800" kern="1200" dirty="0"/>
        </a:p>
      </dsp:txBody>
      <dsp:txXfrm>
        <a:off x="1938992" y="824071"/>
        <a:ext cx="9072014" cy="824071"/>
      </dsp:txXfrm>
    </dsp:sp>
    <dsp:sp modelId="{BF58975B-38B7-4EFC-86DB-3654C7C8A25F}">
      <dsp:nvSpPr>
        <dsp:cNvPr id="0" name=""/>
        <dsp:cNvSpPr/>
      </dsp:nvSpPr>
      <dsp:spPr>
        <a:xfrm>
          <a:off x="1017971" y="1648143"/>
          <a:ext cx="1842042" cy="184204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3946C-8B2D-476B-B038-1CF623AB9C66}">
      <dsp:nvSpPr>
        <dsp:cNvPr id="0" name=""/>
        <dsp:cNvSpPr/>
      </dsp:nvSpPr>
      <dsp:spPr>
        <a:xfrm>
          <a:off x="1938992" y="1648143"/>
          <a:ext cx="9072014" cy="184204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   3-make an offer using can/will </a:t>
          </a:r>
          <a:endParaRPr lang="ar-SA" sz="3800" kern="1200" dirty="0"/>
        </a:p>
      </dsp:txBody>
      <dsp:txXfrm>
        <a:off x="1938992" y="1648143"/>
        <a:ext cx="9072014" cy="824071"/>
      </dsp:txXfrm>
    </dsp:sp>
    <dsp:sp modelId="{C9C098F7-F43B-4389-B454-9B147418CB3B}">
      <dsp:nvSpPr>
        <dsp:cNvPr id="0" name=""/>
        <dsp:cNvSpPr/>
      </dsp:nvSpPr>
      <dsp:spPr>
        <a:xfrm>
          <a:off x="1526956" y="2472215"/>
          <a:ext cx="824071" cy="824071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39D79-503F-4E24-9CCD-F1BD663BBA0A}">
      <dsp:nvSpPr>
        <dsp:cNvPr id="0" name=""/>
        <dsp:cNvSpPr/>
      </dsp:nvSpPr>
      <dsp:spPr>
        <a:xfrm>
          <a:off x="1938992" y="2472215"/>
          <a:ext cx="9072014" cy="8240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b="1" kern="1200" dirty="0"/>
            <a:t>   4-Accept/refuse offers.</a:t>
          </a:r>
          <a:endParaRPr lang="ar-SA" sz="3800" kern="1200" dirty="0"/>
        </a:p>
      </dsp:txBody>
      <dsp:txXfrm>
        <a:off x="1938992" y="2472215"/>
        <a:ext cx="9072014" cy="8240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DA559-324E-46EE-A976-C4BB43391405}">
      <dsp:nvSpPr>
        <dsp:cNvPr id="0" name=""/>
        <dsp:cNvSpPr/>
      </dsp:nvSpPr>
      <dsp:spPr>
        <a:xfrm>
          <a:off x="5368097" y="2128741"/>
          <a:ext cx="3883397" cy="924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28"/>
              </a:lnTo>
              <a:lnTo>
                <a:pt x="3883397" y="629728"/>
              </a:lnTo>
              <a:lnTo>
                <a:pt x="3883397" y="924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D9E66-5D35-4851-9EE6-F7E89BC537DF}">
      <dsp:nvSpPr>
        <dsp:cNvPr id="0" name=""/>
        <dsp:cNvSpPr/>
      </dsp:nvSpPr>
      <dsp:spPr>
        <a:xfrm>
          <a:off x="5368097" y="2128741"/>
          <a:ext cx="111603" cy="924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9728"/>
              </a:lnTo>
              <a:lnTo>
                <a:pt x="111603" y="629728"/>
              </a:lnTo>
              <a:lnTo>
                <a:pt x="111603" y="924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3BB70-8112-4581-87A1-71852265BD83}">
      <dsp:nvSpPr>
        <dsp:cNvPr id="0" name=""/>
        <dsp:cNvSpPr/>
      </dsp:nvSpPr>
      <dsp:spPr>
        <a:xfrm>
          <a:off x="1596304" y="2128741"/>
          <a:ext cx="3771793" cy="924071"/>
        </a:xfrm>
        <a:custGeom>
          <a:avLst/>
          <a:gdLst/>
          <a:ahLst/>
          <a:cxnLst/>
          <a:rect l="0" t="0" r="0" b="0"/>
          <a:pathLst>
            <a:path>
              <a:moveTo>
                <a:pt x="3771793" y="0"/>
              </a:moveTo>
              <a:lnTo>
                <a:pt x="3771793" y="629728"/>
              </a:lnTo>
              <a:lnTo>
                <a:pt x="0" y="629728"/>
              </a:lnTo>
              <a:lnTo>
                <a:pt x="0" y="9240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73C59-401E-4A7D-B072-6FA170C21373}">
      <dsp:nvSpPr>
        <dsp:cNvPr id="0" name=""/>
        <dsp:cNvSpPr/>
      </dsp:nvSpPr>
      <dsp:spPr>
        <a:xfrm>
          <a:off x="3779435" y="111140"/>
          <a:ext cx="3177324" cy="2017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1E2ABE-79A5-4C31-A6DE-5C48F6380D60}">
      <dsp:nvSpPr>
        <dsp:cNvPr id="0" name=""/>
        <dsp:cNvSpPr/>
      </dsp:nvSpPr>
      <dsp:spPr>
        <a:xfrm>
          <a:off x="4132471" y="446524"/>
          <a:ext cx="3177324" cy="2017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Requests</a:t>
          </a:r>
          <a:endParaRPr lang="ar-SA" sz="4100" kern="1200" dirty="0"/>
        </a:p>
      </dsp:txBody>
      <dsp:txXfrm>
        <a:off x="4191565" y="505618"/>
        <a:ext cx="3059136" cy="1899413"/>
      </dsp:txXfrm>
    </dsp:sp>
    <dsp:sp modelId="{0D10C3E0-AF08-4437-A8D0-462C7879D92B}">
      <dsp:nvSpPr>
        <dsp:cNvPr id="0" name=""/>
        <dsp:cNvSpPr/>
      </dsp:nvSpPr>
      <dsp:spPr>
        <a:xfrm>
          <a:off x="7641" y="3052813"/>
          <a:ext cx="3177324" cy="2017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C5B967-339C-410C-8BE8-99BBB3DD3E5E}">
      <dsp:nvSpPr>
        <dsp:cNvPr id="0" name=""/>
        <dsp:cNvSpPr/>
      </dsp:nvSpPr>
      <dsp:spPr>
        <a:xfrm>
          <a:off x="360678" y="3388198"/>
          <a:ext cx="3177324" cy="2017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Can/Will</a:t>
          </a:r>
          <a:endParaRPr lang="ar-SA" sz="4100" kern="1200" dirty="0"/>
        </a:p>
      </dsp:txBody>
      <dsp:txXfrm>
        <a:off x="419772" y="3447292"/>
        <a:ext cx="3059136" cy="1899413"/>
      </dsp:txXfrm>
    </dsp:sp>
    <dsp:sp modelId="{7D42EEAA-EE32-4AE6-BBFE-69F5BFCDEF46}">
      <dsp:nvSpPr>
        <dsp:cNvPr id="0" name=""/>
        <dsp:cNvSpPr/>
      </dsp:nvSpPr>
      <dsp:spPr>
        <a:xfrm>
          <a:off x="3891039" y="3052813"/>
          <a:ext cx="3177324" cy="2017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B7B9BB-E751-4ED9-80E1-1E8DDABB5690}">
      <dsp:nvSpPr>
        <dsp:cNvPr id="0" name=""/>
        <dsp:cNvSpPr/>
      </dsp:nvSpPr>
      <dsp:spPr>
        <a:xfrm>
          <a:off x="4244075" y="3388198"/>
          <a:ext cx="3177324" cy="2017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you</a:t>
          </a:r>
          <a:endParaRPr lang="ar-SA" sz="4100" kern="1200" dirty="0"/>
        </a:p>
      </dsp:txBody>
      <dsp:txXfrm>
        <a:off x="4303169" y="3447292"/>
        <a:ext cx="3059136" cy="1899413"/>
      </dsp:txXfrm>
    </dsp:sp>
    <dsp:sp modelId="{8AD05EB3-ACDC-4E3A-A693-561ABE7E8653}">
      <dsp:nvSpPr>
        <dsp:cNvPr id="0" name=""/>
        <dsp:cNvSpPr/>
      </dsp:nvSpPr>
      <dsp:spPr>
        <a:xfrm>
          <a:off x="7774436" y="3052813"/>
          <a:ext cx="2954117" cy="1884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DA2433-0857-482B-B776-DE8BDEEAEA0E}">
      <dsp:nvSpPr>
        <dsp:cNvPr id="0" name=""/>
        <dsp:cNvSpPr/>
      </dsp:nvSpPr>
      <dsp:spPr>
        <a:xfrm>
          <a:off x="8127472" y="3388198"/>
          <a:ext cx="2954117" cy="1884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request..</a:t>
          </a:r>
          <a:r>
            <a:rPr lang="en-US" sz="4100" kern="1200" dirty="0">
              <a:highlight>
                <a:srgbClr val="FFFF00"/>
              </a:highlight>
            </a:rPr>
            <a:t>?</a:t>
          </a:r>
          <a:endParaRPr lang="ar-SA" sz="4100" kern="1200" dirty="0">
            <a:highlight>
              <a:srgbClr val="FFFF00"/>
            </a:highlight>
          </a:endParaRPr>
        </a:p>
      </dsp:txBody>
      <dsp:txXfrm>
        <a:off x="8182659" y="3443385"/>
        <a:ext cx="2843743" cy="1773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9DA559-324E-46EE-A976-C4BB43391405}">
      <dsp:nvSpPr>
        <dsp:cNvPr id="0" name=""/>
        <dsp:cNvSpPr/>
      </dsp:nvSpPr>
      <dsp:spPr>
        <a:xfrm>
          <a:off x="5400601" y="2193305"/>
          <a:ext cx="3850893" cy="859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5164"/>
              </a:lnTo>
              <a:lnTo>
                <a:pt x="3850893" y="565164"/>
              </a:lnTo>
              <a:lnTo>
                <a:pt x="3850893" y="8595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D9E66-5D35-4851-9EE6-F7E89BC537DF}">
      <dsp:nvSpPr>
        <dsp:cNvPr id="0" name=""/>
        <dsp:cNvSpPr/>
      </dsp:nvSpPr>
      <dsp:spPr>
        <a:xfrm>
          <a:off x="5354881" y="2193305"/>
          <a:ext cx="91440" cy="8595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65164"/>
              </a:lnTo>
              <a:lnTo>
                <a:pt x="124819" y="565164"/>
              </a:lnTo>
              <a:lnTo>
                <a:pt x="124819" y="8595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3BB70-8112-4581-87A1-71852265BD83}">
      <dsp:nvSpPr>
        <dsp:cNvPr id="0" name=""/>
        <dsp:cNvSpPr/>
      </dsp:nvSpPr>
      <dsp:spPr>
        <a:xfrm>
          <a:off x="1596304" y="2193305"/>
          <a:ext cx="3804297" cy="859508"/>
        </a:xfrm>
        <a:custGeom>
          <a:avLst/>
          <a:gdLst/>
          <a:ahLst/>
          <a:cxnLst/>
          <a:rect l="0" t="0" r="0" b="0"/>
          <a:pathLst>
            <a:path>
              <a:moveTo>
                <a:pt x="3804297" y="0"/>
              </a:moveTo>
              <a:lnTo>
                <a:pt x="3804297" y="565164"/>
              </a:lnTo>
              <a:lnTo>
                <a:pt x="0" y="565164"/>
              </a:lnTo>
              <a:lnTo>
                <a:pt x="0" y="85950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473C59-401E-4A7D-B072-6FA170C21373}">
      <dsp:nvSpPr>
        <dsp:cNvPr id="0" name=""/>
        <dsp:cNvSpPr/>
      </dsp:nvSpPr>
      <dsp:spPr>
        <a:xfrm>
          <a:off x="3811939" y="175703"/>
          <a:ext cx="3177324" cy="2017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1E2ABE-79A5-4C31-A6DE-5C48F6380D60}">
      <dsp:nvSpPr>
        <dsp:cNvPr id="0" name=""/>
        <dsp:cNvSpPr/>
      </dsp:nvSpPr>
      <dsp:spPr>
        <a:xfrm>
          <a:off x="4164975" y="511088"/>
          <a:ext cx="3177324" cy="2017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Offer</a:t>
          </a:r>
          <a:endParaRPr lang="ar-SA" sz="5400" kern="1200" dirty="0"/>
        </a:p>
      </dsp:txBody>
      <dsp:txXfrm>
        <a:off x="4224069" y="570182"/>
        <a:ext cx="3059136" cy="1899413"/>
      </dsp:txXfrm>
    </dsp:sp>
    <dsp:sp modelId="{0D10C3E0-AF08-4437-A8D0-462C7879D92B}">
      <dsp:nvSpPr>
        <dsp:cNvPr id="0" name=""/>
        <dsp:cNvSpPr/>
      </dsp:nvSpPr>
      <dsp:spPr>
        <a:xfrm>
          <a:off x="7641" y="3052813"/>
          <a:ext cx="3177324" cy="2017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C5B967-339C-410C-8BE8-99BBB3DD3E5E}">
      <dsp:nvSpPr>
        <dsp:cNvPr id="0" name=""/>
        <dsp:cNvSpPr/>
      </dsp:nvSpPr>
      <dsp:spPr>
        <a:xfrm>
          <a:off x="360678" y="3388198"/>
          <a:ext cx="3177324" cy="2017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I</a:t>
          </a:r>
          <a:endParaRPr lang="ar-SA" sz="5400" kern="1200" dirty="0"/>
        </a:p>
      </dsp:txBody>
      <dsp:txXfrm>
        <a:off x="419772" y="3447292"/>
        <a:ext cx="3059136" cy="1899413"/>
      </dsp:txXfrm>
    </dsp:sp>
    <dsp:sp modelId="{7D42EEAA-EE32-4AE6-BBFE-69F5BFCDEF46}">
      <dsp:nvSpPr>
        <dsp:cNvPr id="0" name=""/>
        <dsp:cNvSpPr/>
      </dsp:nvSpPr>
      <dsp:spPr>
        <a:xfrm>
          <a:off x="3891039" y="3052813"/>
          <a:ext cx="3177324" cy="20176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B7B9BB-E751-4ED9-80E1-1E8DDABB5690}">
      <dsp:nvSpPr>
        <dsp:cNvPr id="0" name=""/>
        <dsp:cNvSpPr/>
      </dsp:nvSpPr>
      <dsp:spPr>
        <a:xfrm>
          <a:off x="4244075" y="3388198"/>
          <a:ext cx="3177324" cy="20176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can/will</a:t>
          </a:r>
          <a:endParaRPr lang="ar-SA" sz="5400" kern="1200" dirty="0"/>
        </a:p>
      </dsp:txBody>
      <dsp:txXfrm>
        <a:off x="4303169" y="3447292"/>
        <a:ext cx="3059136" cy="1899413"/>
      </dsp:txXfrm>
    </dsp:sp>
    <dsp:sp modelId="{8AD05EB3-ACDC-4E3A-A693-561ABE7E8653}">
      <dsp:nvSpPr>
        <dsp:cNvPr id="0" name=""/>
        <dsp:cNvSpPr/>
      </dsp:nvSpPr>
      <dsp:spPr>
        <a:xfrm>
          <a:off x="7774436" y="3052813"/>
          <a:ext cx="2954117" cy="1884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DA2433-0857-482B-B776-DE8BDEEAEA0E}">
      <dsp:nvSpPr>
        <dsp:cNvPr id="0" name=""/>
        <dsp:cNvSpPr/>
      </dsp:nvSpPr>
      <dsp:spPr>
        <a:xfrm>
          <a:off x="8127472" y="3388198"/>
          <a:ext cx="2954117" cy="1884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 dirty="0"/>
            <a:t>offer</a:t>
          </a:r>
          <a:r>
            <a:rPr lang="en-US" sz="5400" kern="1200" dirty="0">
              <a:highlight>
                <a:srgbClr val="FFFF00"/>
              </a:highlight>
            </a:rPr>
            <a:t>.</a:t>
          </a:r>
          <a:endParaRPr lang="ar-SA" sz="5400" kern="1200" dirty="0">
            <a:highlight>
              <a:srgbClr val="FFFF00"/>
            </a:highlight>
          </a:endParaRPr>
        </a:p>
      </dsp:txBody>
      <dsp:txXfrm>
        <a:off x="8182659" y="3443385"/>
        <a:ext cx="2843743" cy="17738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E05D7-3C85-4CCA-8E78-C1029CC1DE0A}">
      <dsp:nvSpPr>
        <dsp:cNvPr id="0" name=""/>
        <dsp:cNvSpPr/>
      </dsp:nvSpPr>
      <dsp:spPr>
        <a:xfrm>
          <a:off x="0" y="0"/>
          <a:ext cx="659709" cy="6597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0EF594-1314-4896-A4BA-0C9260ACE884}">
      <dsp:nvSpPr>
        <dsp:cNvPr id="0" name=""/>
        <dsp:cNvSpPr/>
      </dsp:nvSpPr>
      <dsp:spPr>
        <a:xfrm>
          <a:off x="329854" y="0"/>
          <a:ext cx="5179294" cy="65970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600" b="1" kern="1200" dirty="0">
              <a:solidFill>
                <a:srgbClr val="FF0000"/>
              </a:solidFill>
            </a:rPr>
            <a:t>قال تعالى : (وبالوالدين احسانا)</a:t>
          </a:r>
        </a:p>
      </dsp:txBody>
      <dsp:txXfrm>
        <a:off x="329854" y="0"/>
        <a:ext cx="5179294" cy="6597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131063-D458-4BB7-960C-5673B93A9144}">
      <dsp:nvSpPr>
        <dsp:cNvPr id="0" name=""/>
        <dsp:cNvSpPr/>
      </dsp:nvSpPr>
      <dsp:spPr>
        <a:xfrm>
          <a:off x="0" y="0"/>
          <a:ext cx="5960527" cy="1223235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dk1"/>
          </a:solidFill>
          <a:prstDash val="solid"/>
          <a:miter lim="800000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b="1" kern="1200" dirty="0">
              <a:solidFill>
                <a:schemeClr val="tx1"/>
              </a:solidFill>
            </a:rPr>
            <a:t>►Offer your help</a:t>
          </a:r>
          <a:endParaRPr lang="ar-SA" sz="5100" kern="1200" dirty="0">
            <a:solidFill>
              <a:schemeClr val="tx1"/>
            </a:solidFill>
          </a:endParaRPr>
        </a:p>
      </dsp:txBody>
      <dsp:txXfrm>
        <a:off x="59713" y="59713"/>
        <a:ext cx="5841101" cy="110380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A4C65-FD6F-4336-BF98-6A6F742D3077}">
      <dsp:nvSpPr>
        <dsp:cNvPr id="0" name=""/>
        <dsp:cNvSpPr/>
      </dsp:nvSpPr>
      <dsp:spPr>
        <a:xfrm>
          <a:off x="0" y="0"/>
          <a:ext cx="876856" cy="87685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85888E-6908-4995-A6E2-6BB185BB2CB2}">
      <dsp:nvSpPr>
        <dsp:cNvPr id="0" name=""/>
        <dsp:cNvSpPr/>
      </dsp:nvSpPr>
      <dsp:spPr>
        <a:xfrm>
          <a:off x="438428" y="0"/>
          <a:ext cx="6459587" cy="8768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000" b="0" i="0" kern="1200"/>
            <a:t>مثل المؤمنين في توادهم وتراحمهم وتعاطفهم مثل الجسد إذا اشتكى منه عضو تداعى له سائر الجسد بالسهر والحمى</a:t>
          </a:r>
          <a:endParaRPr lang="ar-SA" sz="2000" kern="1200"/>
        </a:p>
      </dsp:txBody>
      <dsp:txXfrm>
        <a:off x="438428" y="0"/>
        <a:ext cx="6459587" cy="876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r" rtl="1"/>
            <a:endParaRPr lang="ar-SA" dirty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 flipH="1">
            <a:off x="1587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/>
            </a:lvl1pPr>
          </a:lstStyle>
          <a:p>
            <a:pPr algn="l" rtl="1"/>
            <a:fld id="{3AB72692-5BF0-4939-98C4-0177592C7DF2}" type="uaqdatetime1">
              <a:rPr lang="ar-SA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13 ربيع الأول، 1443</a:t>
            </a:fld>
            <a:endParaRPr lang="ar-SA" dirty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 flipH="1"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r" rtl="1"/>
            <a:endParaRPr lang="ar-SA" dirty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/>
            </a:lvl1pPr>
          </a:lstStyle>
          <a:p>
            <a:pPr algn="l" rtl="1"/>
            <a:fld id="{CFD77566-CD65-4859-9FA1-43956DC85B8C}" type="slidenum">
              <a:rPr lang="ar-SA" smtClean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algn="l" rtl="1"/>
              <a:t>‹#›</a:t>
            </a:fld>
            <a:endParaRPr lang="ar-SA" dirty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 flipH="1"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 flipH="1">
            <a:off x="1587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>
              <a:defRPr sz="12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3F500ADF-3637-4CF6-B7A9-6F2266895C09}" type="uaq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rtl="1"/>
            <a:endParaRPr lang="ar-SA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 flipH="1"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 flipH="1"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 flipH="1">
            <a:off x="1587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>
              <a:defRPr sz="120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B8796F01-7154-41E0-B48B-A6921757531A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1pPr>
    <a:lvl2pPr marL="609493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2pPr>
    <a:lvl3pPr marL="1218987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3pPr>
    <a:lvl4pPr marL="1828480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4pPr>
    <a:lvl5pPr marL="2437973" algn="r" defTabSz="1218987" rtl="1" eaLnBrk="1" latinLnBrk="0" hangingPunct="1">
      <a:defRPr sz="1600" kern="1200">
        <a:solidFill>
          <a:schemeClr val="tx2"/>
        </a:solidFill>
        <a:latin typeface="Tahoma" panose="020B0604030504040204" pitchFamily="34" charset="0"/>
        <a:ea typeface="+mn-ea"/>
        <a:cs typeface="Tahoma" panose="020B0604030504040204" pitchFamily="34" charset="0"/>
        <a:sym typeface="Tahoma" panose="020B0604030504040204" pitchFamily="34" charset="0"/>
      </a:defRPr>
    </a:lvl5pPr>
    <a:lvl6pPr marL="3047467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r" defTabSz="1218987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 rtlCol="1"/>
          <a:lstStyle/>
          <a:p>
            <a:pPr rtl="1"/>
            <a:endParaRPr lang="ar-SA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 rtlCol="1"/>
          <a:lstStyle/>
          <a:p>
            <a:pPr algn="l" rtl="1"/>
            <a:fld id="{FBBF81A0-ADA6-4623-BE4F-40CFB8BBCB3D}" type="slidenum">
              <a:rPr lang="ar-SA" smtClean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pPr algn="l" rtl="1"/>
              <a:t>2</a:t>
            </a:fld>
            <a:endParaRPr lang="ar-SA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4061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14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827459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94120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25116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859165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6663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6784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20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4918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21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40606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3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533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5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97973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6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1794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7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22713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8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14641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9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19828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10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33568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/>
            <a:fld id="{B8796F01-7154-41E0-B48B-A6921757531A}" type="slidenum">
              <a:rPr lang="ar-SA" smtClean="0"/>
              <a:pPr algn="l"/>
              <a:t>12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6927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المجموعة 13" descr="عرض متسلسل للكتب"/>
          <p:cNvGrpSpPr/>
          <p:nvPr userDrawn="1"/>
        </p:nvGrpSpPr>
        <p:grpSpPr>
          <a:xfrm flipH="1">
            <a:off x="-1747" y="0"/>
            <a:ext cx="12190572" cy="6858000"/>
            <a:chOff x="0" y="0"/>
            <a:chExt cx="12190572" cy="6858000"/>
          </a:xfrm>
        </p:grpSpPr>
        <p:sp>
          <p:nvSpPr>
            <p:cNvPr id="13" name="مستطيل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1" anchor="ctr"/>
            <a:lstStyle/>
            <a:p>
              <a:pPr algn="ctr" rtl="1"/>
              <a:endParaRPr lang="ar-SA" noProof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grpSp>
          <p:nvGrpSpPr>
            <p:cNvPr id="12" name="المجموعة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الصورة 8" descr="عرض متسلسل للكتب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مستطيل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noProof="0">
                  <a:latin typeface="Tahoma" panose="020B0604030504040204" pitchFamily="34" charset="0"/>
                  <a:cs typeface="Tahoma" panose="020B0604030504040204" pitchFamily="34" charset="0"/>
                  <a:sym typeface="Tahoma" panose="020B0604030504040204" pitchFamily="34" charset="0"/>
                </a:endParaRPr>
              </a:p>
            </p:txBody>
          </p:sp>
        </p:grpSp>
      </p:grpSp>
      <p:sp>
        <p:nvSpPr>
          <p:cNvPr id="2" name="العنوان 1"/>
          <p:cNvSpPr>
            <a:spLocks noGrp="1"/>
          </p:cNvSpPr>
          <p:nvPr>
            <p:ph type="ctrTitle" hasCustomPrompt="1"/>
          </p:nvPr>
        </p:nvSpPr>
        <p:spPr>
          <a:xfrm flipH="1">
            <a:off x="300905" y="1498601"/>
            <a:ext cx="7008574" cy="3298825"/>
          </a:xfrm>
        </p:spPr>
        <p:txBody>
          <a:bodyPr rtlCol="1">
            <a:normAutofit/>
          </a:bodyPr>
          <a:lstStyle>
            <a:lvl1pPr algn="r" rtl="1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 noProof="0"/>
              <a:t>انقر لتحرير نمط العنوان الرئيسي</a:t>
            </a:r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 hasCustomPrompt="1"/>
          </p:nvPr>
        </p:nvSpPr>
        <p:spPr>
          <a:xfrm flipH="1">
            <a:off x="300905" y="4927600"/>
            <a:ext cx="7008574" cy="1244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60949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 noProof="0"/>
              <a:t>انقر لتحرير نمط العنوان الفرعي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1D7EED4A-49B0-48F1-BB59-D06DB2F8C134}" type="uaqdatetime1">
              <a:rPr lang="ar-SA" noProof="0" smtClean="0"/>
              <a:t>13 ربيع الأول، 1443</a:t>
            </a:fld>
            <a:endParaRPr lang="ar-SA" noProof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914162" y="76200"/>
            <a:ext cx="10157354" cy="1397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914162" y="1701800"/>
            <a:ext cx="10157354" cy="4470400"/>
          </a:xfrm>
        </p:spPr>
        <p:txBody>
          <a:bodyPr vert="eaVert"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687E5093-AE01-45CE-AC82-D40174B495D4}" type="uaq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591C5AD9-787D-40FA-8A4D-16A055B9AF8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 hasCustomPrompt="1"/>
          </p:nvPr>
        </p:nvSpPr>
        <p:spPr>
          <a:xfrm flipH="1">
            <a:off x="914162" y="274638"/>
            <a:ext cx="1422030" cy="5897561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 hasCustomPrompt="1"/>
          </p:nvPr>
        </p:nvSpPr>
        <p:spPr>
          <a:xfrm flipH="1">
            <a:off x="2539338" y="274638"/>
            <a:ext cx="8532178" cy="5897561"/>
          </a:xfrm>
        </p:spPr>
        <p:txBody>
          <a:bodyPr vert="vert270"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</a:lstStyle>
          <a:p>
            <a:pPr lvl="0" rtl="1"/>
            <a:r>
              <a:rPr lang="ar-SA" dirty="0"/>
              <a:t>انقر لتحرير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EE1CAA90-40C2-4976-82EF-A3A2950E5D95}" type="uaq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591C5AD9-787D-40FA-8A4D-16A055B9AF81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rtlCol="1" anchor="b"/>
          <a:lstStyle>
            <a:lvl1pPr algn="ctr" rtl="1">
              <a:defRPr sz="5998"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 rtlCol="1"/>
          <a:lstStyle>
            <a:lvl1pPr marL="0" indent="0" algn="ctr" rtl="1">
              <a:buNone/>
              <a:defRPr sz="2399"/>
            </a:lvl1pPr>
            <a:lvl2pPr marL="457063" indent="0" algn="ctr" rtl="1">
              <a:buNone/>
              <a:defRPr sz="1999"/>
            </a:lvl2pPr>
            <a:lvl3pPr marL="914126" indent="0" algn="ctr" rtl="1">
              <a:buNone/>
              <a:defRPr sz="1799"/>
            </a:lvl3pPr>
            <a:lvl4pPr marL="1371189" indent="0" algn="ctr" rtl="1">
              <a:buNone/>
              <a:defRPr sz="1600"/>
            </a:lvl4pPr>
            <a:lvl5pPr marL="1828251" indent="0" algn="ctr" rtl="1">
              <a:buNone/>
              <a:defRPr sz="1600"/>
            </a:lvl5pPr>
            <a:lvl6pPr marL="2285314" indent="0" algn="ctr" rtl="1">
              <a:buNone/>
              <a:defRPr sz="1600"/>
            </a:lvl6pPr>
            <a:lvl7pPr marL="2742377" indent="0" algn="ctr" rtl="1">
              <a:buNone/>
              <a:defRPr sz="1600"/>
            </a:lvl7pPr>
            <a:lvl8pPr marL="3199440" indent="0" algn="ctr" rtl="1">
              <a:buNone/>
              <a:defRPr sz="1600"/>
            </a:lvl8pPr>
            <a:lvl9pPr marL="3656503" indent="0" algn="ctr" rtl="1">
              <a:buNone/>
              <a:defRPr sz="1600"/>
            </a:lvl9pPr>
          </a:lstStyle>
          <a:p>
            <a:pPr rtl="1"/>
            <a:r>
              <a:rPr lang="ar-SA"/>
              <a:t>انقر لتحرير نمط العنوان الفرعي للشكل الرئيسي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4012C192-F9B2-4E0A-9170-B384C97ED337}" type="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  <p:grpSp>
        <p:nvGrpSpPr>
          <p:cNvPr id="7" name="المجموعة 6"/>
          <p:cNvGrpSpPr/>
          <p:nvPr userDrawn="1"/>
        </p:nvGrpSpPr>
        <p:grpSpPr>
          <a:xfrm>
            <a:off x="-29020" y="-17227"/>
            <a:ext cx="12217845" cy="7054380"/>
            <a:chOff x="-29028" y="0"/>
            <a:chExt cx="12221028" cy="7054380"/>
          </a:xfrm>
        </p:grpSpPr>
        <p:pic>
          <p:nvPicPr>
            <p:cNvPr id="8" name="صورة 7"/>
            <p:cNvPicPr>
              <a:picLocks noChangeAspect="1"/>
            </p:cNvPicPr>
            <p:nvPr/>
          </p:nvPicPr>
          <p:blipFill rotWithShape="1">
            <a:blip r:embed="rId2"/>
            <a:srcRect l="9721"/>
            <a:stretch/>
          </p:blipFill>
          <p:spPr>
            <a:xfrm flipH="1">
              <a:off x="-29028" y="0"/>
              <a:ext cx="12221028" cy="7054380"/>
            </a:xfrm>
            <a:prstGeom prst="rect">
              <a:avLst/>
            </a:prstGeom>
          </p:spPr>
        </p:pic>
        <p:grpSp>
          <p:nvGrpSpPr>
            <p:cNvPr id="9" name="المجموعة 8"/>
            <p:cNvGrpSpPr/>
            <p:nvPr/>
          </p:nvGrpSpPr>
          <p:grpSpPr>
            <a:xfrm>
              <a:off x="1856346" y="3841542"/>
              <a:ext cx="3283700" cy="641208"/>
              <a:chOff x="1856346" y="3841542"/>
              <a:chExt cx="3283700" cy="641208"/>
            </a:xfrm>
          </p:grpSpPr>
          <p:sp>
            <p:nvSpPr>
              <p:cNvPr id="10" name="مستطيل مستدير الزوايا 9"/>
              <p:cNvSpPr/>
              <p:nvPr/>
            </p:nvSpPr>
            <p:spPr>
              <a:xfrm rot="10308767">
                <a:off x="3365210" y="3906110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sz="2399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1" name="مستطيل مستدير الزوايا 10"/>
              <p:cNvSpPr/>
              <p:nvPr/>
            </p:nvSpPr>
            <p:spPr>
              <a:xfrm rot="21287964">
                <a:off x="1874702" y="3843686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sz="2399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مستطيل مستدير الزوايا 11"/>
              <p:cNvSpPr/>
              <p:nvPr/>
            </p:nvSpPr>
            <p:spPr>
              <a:xfrm rot="20999673">
                <a:off x="5002064" y="3841542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sz="2399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3" name="مستطيل مستدير الزوايا 12"/>
              <p:cNvSpPr/>
              <p:nvPr/>
            </p:nvSpPr>
            <p:spPr>
              <a:xfrm>
                <a:off x="1856346" y="4429766"/>
                <a:ext cx="137982" cy="52984"/>
              </a:xfrm>
              <a:prstGeom prst="roundRect">
                <a:avLst>
                  <a:gd name="adj" fmla="val 50000"/>
                </a:avLst>
              </a:prstGeom>
              <a:solidFill>
                <a:srgbClr val="FDD0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1"/>
                <a:endParaRPr lang="ar-SA" sz="2399" dirty="0"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4" name="شكل بيضاوي 13"/>
          <p:cNvSpPr/>
          <p:nvPr userDrawn="1"/>
        </p:nvSpPr>
        <p:spPr>
          <a:xfrm flipH="1">
            <a:off x="2642392" y="2859079"/>
            <a:ext cx="672926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399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مستطيل 14"/>
          <p:cNvSpPr/>
          <p:nvPr userDrawn="1"/>
        </p:nvSpPr>
        <p:spPr>
          <a:xfrm flipH="1">
            <a:off x="1790977" y="2356616"/>
            <a:ext cx="672926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399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مثلث متساوي الساقين 15"/>
          <p:cNvSpPr/>
          <p:nvPr userDrawn="1"/>
        </p:nvSpPr>
        <p:spPr>
          <a:xfrm flipH="1">
            <a:off x="3222635" y="2185978"/>
            <a:ext cx="672926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399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شكل متوازي أضلاع 16"/>
          <p:cNvSpPr/>
          <p:nvPr userDrawn="1"/>
        </p:nvSpPr>
        <p:spPr>
          <a:xfrm flipH="1" flipV="1">
            <a:off x="4009164" y="2316164"/>
            <a:ext cx="672926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399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شكل قلب 17"/>
          <p:cNvSpPr/>
          <p:nvPr userDrawn="1"/>
        </p:nvSpPr>
        <p:spPr>
          <a:xfrm flipH="1">
            <a:off x="915017" y="2138335"/>
            <a:ext cx="672926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sz="2399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04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العنوان 1"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/>
          <p:cNvPicPr>
            <a:picLocks noChangeAspect="1"/>
          </p:cNvPicPr>
          <p:nvPr userDrawn="1"/>
        </p:nvPicPr>
        <p:blipFill rotWithShape="1">
          <a:blip r:embed="rId2"/>
          <a:srcRect r="36869"/>
          <a:stretch/>
        </p:blipFill>
        <p:spPr>
          <a:xfrm flipH="1">
            <a:off x="0" y="1765262"/>
            <a:ext cx="6866553" cy="50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43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العنوان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rtlCol="1" anchor="b"/>
          <a:lstStyle>
            <a:lvl1pPr algn="ctr" rtl="1">
              <a:defRPr sz="5998"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 rtlCol="1"/>
          <a:lstStyle>
            <a:lvl1pPr marL="0" indent="0" algn="ctr" rtl="1">
              <a:buNone/>
              <a:defRPr sz="2399"/>
            </a:lvl1pPr>
            <a:lvl2pPr marL="457063" indent="0" algn="ctr" rtl="1">
              <a:buNone/>
              <a:defRPr sz="1999"/>
            </a:lvl2pPr>
            <a:lvl3pPr marL="914126" indent="0" algn="ctr" rtl="1">
              <a:buNone/>
              <a:defRPr sz="1799"/>
            </a:lvl3pPr>
            <a:lvl4pPr marL="1371189" indent="0" algn="ctr" rtl="1">
              <a:buNone/>
              <a:defRPr sz="1600"/>
            </a:lvl4pPr>
            <a:lvl5pPr marL="1828251" indent="0" algn="ctr" rtl="1">
              <a:buNone/>
              <a:defRPr sz="1600"/>
            </a:lvl5pPr>
            <a:lvl6pPr marL="2285314" indent="0" algn="ctr" rtl="1">
              <a:buNone/>
              <a:defRPr sz="1600"/>
            </a:lvl6pPr>
            <a:lvl7pPr marL="2742377" indent="0" algn="ctr" rtl="1">
              <a:buNone/>
              <a:defRPr sz="1600"/>
            </a:lvl7pPr>
            <a:lvl8pPr marL="3199440" indent="0" algn="ctr" rtl="1">
              <a:buNone/>
              <a:defRPr sz="1600"/>
            </a:lvl8pPr>
            <a:lvl9pPr marL="3656503" indent="0" algn="ctr" rtl="1">
              <a:buNone/>
              <a:defRPr sz="1600"/>
            </a:lvl9pPr>
          </a:lstStyle>
          <a:p>
            <a:pPr rtl="1"/>
            <a:r>
              <a:rPr lang="ar-SA"/>
              <a:t>انقر لتحرير نمط العنوان الفرعي للشكل الرئيسي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136CA863-2A0F-417A-AFBA-F62F7A7B38A6}" type="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  <p:grpSp>
        <p:nvGrpSpPr>
          <p:cNvPr id="7" name="المجموعة 6"/>
          <p:cNvGrpSpPr/>
          <p:nvPr userDrawn="1"/>
        </p:nvGrpSpPr>
        <p:grpSpPr>
          <a:xfrm flipH="1">
            <a:off x="0" y="1"/>
            <a:ext cx="12265005" cy="6887497"/>
            <a:chOff x="0" y="-29497"/>
            <a:chExt cx="12268200" cy="6887497"/>
          </a:xfrm>
        </p:grpSpPr>
        <p:pic>
          <p:nvPicPr>
            <p:cNvPr id="8" name="صورة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مستطيل مستدير الزوايا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399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مستطيل مستدير الزوايا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sz="2399" dirty="0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4" name="אליפסה 10">
            <a:extLst>
              <a:ext uri="{FF2B5EF4-FFF2-40B4-BE49-F238E27FC236}">
                <a16:creationId xmlns:a16="http://schemas.microsoft.com/office/drawing/2014/main" id="{B483E89D-0D6F-4511-851F-FD4E5D711976}"/>
              </a:ext>
            </a:extLst>
          </p:cNvPr>
          <p:cNvSpPr/>
          <p:nvPr userDrawn="1"/>
        </p:nvSpPr>
        <p:spPr>
          <a:xfrm flipH="1">
            <a:off x="1960146" y="2671764"/>
            <a:ext cx="672926" cy="673101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2399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מלבן 11">
            <a:extLst>
              <a:ext uri="{FF2B5EF4-FFF2-40B4-BE49-F238E27FC236}">
                <a16:creationId xmlns:a16="http://schemas.microsoft.com/office/drawing/2014/main" id="{0AD4EC64-0D19-4CA6-8A0E-C4F58669C751}"/>
              </a:ext>
            </a:extLst>
          </p:cNvPr>
          <p:cNvSpPr/>
          <p:nvPr userDrawn="1"/>
        </p:nvSpPr>
        <p:spPr>
          <a:xfrm flipH="1">
            <a:off x="1688600" y="1772757"/>
            <a:ext cx="672926" cy="67310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2399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משולש שווה שוקיים 12">
            <a:extLst>
              <a:ext uri="{FF2B5EF4-FFF2-40B4-BE49-F238E27FC236}">
                <a16:creationId xmlns:a16="http://schemas.microsoft.com/office/drawing/2014/main" id="{E0A601B1-ED69-4303-88C8-B9B2C93C77E2}"/>
              </a:ext>
            </a:extLst>
          </p:cNvPr>
          <p:cNvSpPr/>
          <p:nvPr userDrawn="1"/>
        </p:nvSpPr>
        <p:spPr>
          <a:xfrm flipH="1">
            <a:off x="2678888" y="1780381"/>
            <a:ext cx="672926" cy="67310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2399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מקבילית 13">
            <a:extLst>
              <a:ext uri="{FF2B5EF4-FFF2-40B4-BE49-F238E27FC236}">
                <a16:creationId xmlns:a16="http://schemas.microsoft.com/office/drawing/2014/main" id="{9967F13E-2F74-42F8-8DB2-945EB573D9D9}"/>
              </a:ext>
            </a:extLst>
          </p:cNvPr>
          <p:cNvSpPr/>
          <p:nvPr userDrawn="1"/>
        </p:nvSpPr>
        <p:spPr>
          <a:xfrm flipH="1">
            <a:off x="2859953" y="2836863"/>
            <a:ext cx="672926" cy="673101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2399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לב 14">
            <a:extLst>
              <a:ext uri="{FF2B5EF4-FFF2-40B4-BE49-F238E27FC236}">
                <a16:creationId xmlns:a16="http://schemas.microsoft.com/office/drawing/2014/main" id="{037DAFCA-F70B-4DF3-BD72-FA36A8E18767}"/>
              </a:ext>
            </a:extLst>
          </p:cNvPr>
          <p:cNvSpPr/>
          <p:nvPr userDrawn="1"/>
        </p:nvSpPr>
        <p:spPr>
          <a:xfrm flipH="1">
            <a:off x="810528" y="2322513"/>
            <a:ext cx="672926" cy="673101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 sz="2399" noProof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602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035F2374-B76E-47F7-B7D2-D03347A72447}" type="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25774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رأس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rtlCol="1" anchor="b"/>
          <a:lstStyle>
            <a:lvl1pPr algn="r" rtl="1">
              <a:defRPr sz="5998"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 rtlCol="1"/>
          <a:lstStyle>
            <a:lvl1pPr marL="0" indent="0" algn="r" rtl="1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 algn="r" rtl="1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r" rtl="1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r" rtl="1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C4A826CF-27B0-4A0B-806E-C67A0A0BB10D}" type="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35981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6361E35F-F6D5-400F-A6F5-F31BD82A50C0}" type="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7743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 rtlCol="1"/>
          <a:lstStyle/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rtlCol="1" anchor="b"/>
          <a:lstStyle>
            <a:lvl1pPr marL="0" indent="0" algn="r" rtl="1">
              <a:buNone/>
              <a:defRPr sz="2399" b="1"/>
            </a:lvl1pPr>
            <a:lvl2pPr marL="457063" indent="0" algn="r" rtl="1">
              <a:buNone/>
              <a:defRPr sz="1999" b="1"/>
            </a:lvl2pPr>
            <a:lvl3pPr marL="914126" indent="0" algn="r" rtl="1">
              <a:buNone/>
              <a:defRPr sz="1799" b="1"/>
            </a:lvl3pPr>
            <a:lvl4pPr marL="1371189" indent="0" algn="r" rtl="1">
              <a:buNone/>
              <a:defRPr sz="1600" b="1"/>
            </a:lvl4pPr>
            <a:lvl5pPr marL="1828251" indent="0" algn="r" rtl="1">
              <a:buNone/>
              <a:defRPr sz="1600" b="1"/>
            </a:lvl5pPr>
            <a:lvl6pPr marL="2285314" indent="0" algn="r" rtl="1">
              <a:buNone/>
              <a:defRPr sz="1600" b="1"/>
            </a:lvl6pPr>
            <a:lvl7pPr marL="2742377" indent="0" algn="r" rtl="1">
              <a:buNone/>
              <a:defRPr sz="1600" b="1"/>
            </a:lvl7pPr>
            <a:lvl8pPr marL="3199440" indent="0" algn="r" rtl="1">
              <a:buNone/>
              <a:defRPr sz="1600" b="1"/>
            </a:lvl8pPr>
            <a:lvl9pPr marL="3656503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rtlCol="1" anchor="b"/>
          <a:lstStyle>
            <a:lvl1pPr marL="0" indent="0" algn="r" rtl="1">
              <a:buNone/>
              <a:defRPr sz="2399" b="1"/>
            </a:lvl1pPr>
            <a:lvl2pPr marL="457063" indent="0" algn="r" rtl="1">
              <a:buNone/>
              <a:defRPr sz="1999" b="1"/>
            </a:lvl2pPr>
            <a:lvl3pPr marL="914126" indent="0" algn="r" rtl="1">
              <a:buNone/>
              <a:defRPr sz="1799" b="1"/>
            </a:lvl3pPr>
            <a:lvl4pPr marL="1371189" indent="0" algn="r" rtl="1">
              <a:buNone/>
              <a:defRPr sz="1600" b="1"/>
            </a:lvl4pPr>
            <a:lvl5pPr marL="1828251" indent="0" algn="r" rtl="1">
              <a:buNone/>
              <a:defRPr sz="1600" b="1"/>
            </a:lvl5pPr>
            <a:lvl6pPr marL="2285314" indent="0" algn="r" rtl="1">
              <a:buNone/>
              <a:defRPr sz="1600" b="1"/>
            </a:lvl6pPr>
            <a:lvl7pPr marL="2742377" indent="0" algn="r" rtl="1">
              <a:buNone/>
              <a:defRPr sz="1600" b="1"/>
            </a:lvl7pPr>
            <a:lvl8pPr marL="3199440" indent="0" algn="r" rtl="1">
              <a:buNone/>
              <a:defRPr sz="1600" b="1"/>
            </a:lvl8pPr>
            <a:lvl9pPr marL="3656503" indent="0" algn="r" rtl="1">
              <a:buNone/>
              <a:defRPr sz="1600" b="1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D7E72DAB-44ED-4BE2-A425-CEE915481C31}" type="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41435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A05DBFA7-3E33-41A2-BE65-24C13CAF8CAC}" type="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13874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العنوان وال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914162" y="76200"/>
            <a:ext cx="10157354" cy="1397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 flipH="1">
            <a:off x="914162" y="1701800"/>
            <a:ext cx="10157354" cy="44704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/>
            </a:lvl6pPr>
            <a:lvl7pPr algn="r" rtl="1">
              <a:defRPr baseline="0"/>
            </a:lvl7pPr>
            <a:lvl8pPr algn="r" rtl="1">
              <a:defRPr baseline="0"/>
            </a:lvl8pPr>
            <a:lvl9pPr algn="r" rtl="1">
              <a:defRPr baseline="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B66802A2-D4B5-4DB4-8A66-004919FE5CC7}" type="uaq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DA60BA0E-20D0-4E7C-B286-26C960A6788F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DC0044A6-E0D7-4CB2-B49F-E4AAF7B034F3}" type="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26953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7419631" y="457200"/>
            <a:ext cx="3931213" cy="1600200"/>
          </a:xfrm>
        </p:spPr>
        <p:txBody>
          <a:bodyPr rtlCol="1" anchor="b"/>
          <a:lstStyle>
            <a:lvl1pPr algn="r" rtl="1">
              <a:defRPr sz="3199"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7982" y="987426"/>
            <a:ext cx="6170593" cy="4873625"/>
          </a:xfrm>
        </p:spPr>
        <p:txBody>
          <a:bodyPr rtlCol="1"/>
          <a:lstStyle>
            <a:lvl1pPr algn="r" rtl="1">
              <a:defRPr sz="3199"/>
            </a:lvl1pPr>
            <a:lvl2pPr algn="r" rtl="1">
              <a:defRPr sz="2799"/>
            </a:lvl2pPr>
            <a:lvl3pPr algn="r" rtl="1">
              <a:defRPr sz="2399"/>
            </a:lvl3pPr>
            <a:lvl4pPr algn="r" rtl="1">
              <a:defRPr sz="1999"/>
            </a:lvl4pPr>
            <a:lvl5pPr algn="r" rtl="1">
              <a:defRPr sz="1999"/>
            </a:lvl5pPr>
            <a:lvl6pPr algn="r" rtl="1">
              <a:defRPr sz="1999"/>
            </a:lvl6pPr>
            <a:lvl7pPr algn="r" rtl="1">
              <a:defRPr sz="1999"/>
            </a:lvl7pPr>
            <a:lvl8pPr algn="r" rtl="1">
              <a:defRPr sz="1999"/>
            </a:lvl8pPr>
            <a:lvl9pPr algn="r" rtl="1">
              <a:defRPr sz="1999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419631" y="2057400"/>
            <a:ext cx="3931213" cy="3811588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063" indent="0" algn="r" rtl="1">
              <a:buNone/>
              <a:defRPr sz="1400"/>
            </a:lvl2pPr>
            <a:lvl3pPr marL="914126" indent="0" algn="r" rtl="1">
              <a:buNone/>
              <a:defRPr sz="1200"/>
            </a:lvl3pPr>
            <a:lvl4pPr marL="1371189" indent="0" algn="r" rtl="1">
              <a:buNone/>
              <a:defRPr sz="1000"/>
            </a:lvl4pPr>
            <a:lvl5pPr marL="1828251" indent="0" algn="r" rtl="1">
              <a:buNone/>
              <a:defRPr sz="1000"/>
            </a:lvl5pPr>
            <a:lvl6pPr marL="2285314" indent="0" algn="r" rtl="1">
              <a:buNone/>
              <a:defRPr sz="1000"/>
            </a:lvl6pPr>
            <a:lvl7pPr marL="2742377" indent="0" algn="r" rtl="1">
              <a:buNone/>
              <a:defRPr sz="1000"/>
            </a:lvl7pPr>
            <a:lvl8pPr marL="3199440" indent="0" algn="r" rtl="1">
              <a:buNone/>
              <a:defRPr sz="1000"/>
            </a:lvl8pPr>
            <a:lvl9pPr marL="3656503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38C224A-1021-46ED-BB0E-F4DB24B5F9FB}" type="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78865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>
          <a:xfrm>
            <a:off x="7419631" y="457200"/>
            <a:ext cx="3931213" cy="1600200"/>
          </a:xfrm>
        </p:spPr>
        <p:txBody>
          <a:bodyPr rtlCol="1" anchor="b"/>
          <a:lstStyle>
            <a:lvl1pPr algn="r" rtl="1">
              <a:defRPr sz="3199"/>
            </a:lvl1pPr>
          </a:lstStyle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7982" y="987426"/>
            <a:ext cx="6170593" cy="4873625"/>
          </a:xfrm>
        </p:spPr>
        <p:txBody>
          <a:bodyPr rtlCol="1"/>
          <a:lstStyle>
            <a:lvl1pPr marL="0" indent="0" algn="r" rtl="1">
              <a:buNone/>
              <a:defRPr sz="3199"/>
            </a:lvl1pPr>
            <a:lvl2pPr marL="457063" indent="0" algn="r" rtl="1">
              <a:buNone/>
              <a:defRPr sz="2799"/>
            </a:lvl2pPr>
            <a:lvl3pPr marL="914126" indent="0" algn="r" rtl="1">
              <a:buNone/>
              <a:defRPr sz="2399"/>
            </a:lvl3pPr>
            <a:lvl4pPr marL="1371189" indent="0" algn="r" rtl="1">
              <a:buNone/>
              <a:defRPr sz="1999"/>
            </a:lvl4pPr>
            <a:lvl5pPr marL="1828251" indent="0" algn="r" rtl="1">
              <a:buNone/>
              <a:defRPr sz="1999"/>
            </a:lvl5pPr>
            <a:lvl6pPr marL="2285314" indent="0" algn="r" rtl="1">
              <a:buNone/>
              <a:defRPr sz="1999"/>
            </a:lvl6pPr>
            <a:lvl7pPr marL="2742377" indent="0" algn="r" rtl="1">
              <a:buNone/>
              <a:defRPr sz="1999"/>
            </a:lvl7pPr>
            <a:lvl8pPr marL="3199440" indent="0" algn="r" rtl="1">
              <a:buNone/>
              <a:defRPr sz="1999"/>
            </a:lvl8pPr>
            <a:lvl9pPr marL="3656503" indent="0" algn="r" rtl="1">
              <a:buNone/>
              <a:defRPr sz="1999"/>
            </a:lvl9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7419631" y="2057400"/>
            <a:ext cx="3931213" cy="3811588"/>
          </a:xfrm>
        </p:spPr>
        <p:txBody>
          <a:bodyPr rtlCol="1"/>
          <a:lstStyle>
            <a:lvl1pPr marL="0" indent="0" algn="r" rtl="1">
              <a:buNone/>
              <a:defRPr sz="1600"/>
            </a:lvl1pPr>
            <a:lvl2pPr marL="457063" indent="0" algn="r" rtl="1">
              <a:buNone/>
              <a:defRPr sz="1400"/>
            </a:lvl2pPr>
            <a:lvl3pPr marL="914126" indent="0" algn="r" rtl="1">
              <a:buNone/>
              <a:defRPr sz="1200"/>
            </a:lvl3pPr>
            <a:lvl4pPr marL="1371189" indent="0" algn="r" rtl="1">
              <a:buNone/>
              <a:defRPr sz="1000"/>
            </a:lvl4pPr>
            <a:lvl5pPr marL="1828251" indent="0" algn="r" rtl="1">
              <a:buNone/>
              <a:defRPr sz="1000"/>
            </a:lvl5pPr>
            <a:lvl6pPr marL="2285314" indent="0" algn="r" rtl="1">
              <a:buNone/>
              <a:defRPr sz="1000"/>
            </a:lvl6pPr>
            <a:lvl7pPr marL="2742377" indent="0" algn="r" rtl="1">
              <a:buNone/>
              <a:defRPr sz="1000"/>
            </a:lvl7pPr>
            <a:lvl8pPr marL="3199440" indent="0" algn="r" rtl="1">
              <a:buNone/>
              <a:defRPr sz="1000"/>
            </a:lvl8pPr>
            <a:lvl9pPr marL="3656503" indent="0" algn="r" rtl="1">
              <a:buNone/>
              <a:defRPr sz="1000"/>
            </a:lvl9pPr>
          </a:lstStyle>
          <a:p>
            <a:pPr lvl="0" rtl="1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5765DE7C-8D7F-4C61-9038-7A3BD1EF03EF}" type="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116813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العنوان والنص ال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/>
          </p:nvPr>
        </p:nvSpPr>
        <p:spPr/>
        <p:txBody>
          <a:bodyPr rtlCol="1"/>
          <a:lstStyle/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V="1">
            <a:off x="837982" y="1825625"/>
            <a:ext cx="10512862" cy="4351338"/>
          </a:xfrm>
        </p:spPr>
        <p:txBody>
          <a:bodyPr vert="eaVert"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EBB10EE3-4D22-4AD4-89F3-59D0B3378377}" type="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59411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العنوان العمودي وال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العمودي 1"/>
          <p:cNvSpPr>
            <a:spLocks noGrp="1"/>
          </p:cNvSpPr>
          <p:nvPr>
            <p:ph type="title" orient="vert"/>
          </p:nvPr>
        </p:nvSpPr>
        <p:spPr>
          <a:xfrm flipV="1">
            <a:off x="837982" y="365125"/>
            <a:ext cx="2628215" cy="5811838"/>
          </a:xfrm>
        </p:spPr>
        <p:txBody>
          <a:bodyPr vert="eaVert" rtlCol="1"/>
          <a:lstStyle/>
          <a:p>
            <a:pPr rtl="1"/>
            <a:r>
              <a:rPr lang="ar-SA"/>
              <a:t>انقر لتحرير نمط عنوان الشكل الرئيسي</a:t>
            </a:r>
            <a:endParaRPr lang="ar-SA" dirty="0"/>
          </a:p>
        </p:txBody>
      </p:sp>
      <p:sp>
        <p:nvSpPr>
          <p:cNvPr id="3" name="العنصر النائب لنص عمودي 2"/>
          <p:cNvSpPr>
            <a:spLocks noGrp="1"/>
          </p:cNvSpPr>
          <p:nvPr>
            <p:ph type="body" orient="vert" idx="1"/>
          </p:nvPr>
        </p:nvSpPr>
        <p:spPr>
          <a:xfrm flipV="1">
            <a:off x="3618557" y="365125"/>
            <a:ext cx="7732286" cy="5811838"/>
          </a:xfrm>
        </p:spPr>
        <p:txBody>
          <a:bodyPr vert="eaVert" rtlCol="1"/>
          <a:lstStyle/>
          <a:p>
            <a:pPr lvl="0" rtl="1"/>
            <a:r>
              <a:rPr lang="ar-SA"/>
              <a:t>انقر لتحرير أنماط نص الشكل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 rtlCol="1"/>
          <a:lstStyle/>
          <a:p>
            <a:pPr rtl="1"/>
            <a:fld id="{2B24DCC5-E706-4C98-A50B-978C95270BD6}" type="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 rtlCol="1"/>
          <a:lstStyle/>
          <a:p>
            <a:pPr rtl="1"/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 rtlCol="1"/>
          <a:lstStyle/>
          <a:p>
            <a:pPr rtl="1"/>
            <a:fld id="{EDF5074B-1D8C-4FBF-B643-29DBF83DE07B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96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عنوان المقطع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المجموعة 11"/>
          <p:cNvGrpSpPr/>
          <p:nvPr/>
        </p:nvGrpSpPr>
        <p:grpSpPr>
          <a:xfrm flipH="1">
            <a:off x="-1747" y="0"/>
            <a:ext cx="12188952" cy="6858000"/>
            <a:chOff x="1620" y="0"/>
            <a:chExt cx="12188952" cy="6858000"/>
          </a:xfrm>
        </p:grpSpPr>
        <p:sp>
          <p:nvSpPr>
            <p:cNvPr id="4" name="مستطيل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pic>
          <p:nvPicPr>
            <p:cNvPr id="10" name="صورة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مستطيل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/>
              <a:endParaRPr lang="ar-SA" b="0" dirty="0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</p:grpSp>
      <p:pic>
        <p:nvPicPr>
          <p:cNvPr id="5" name="الصورة 4" descr="عرض متسلسل للكتب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88" y="0"/>
            <a:ext cx="4591594" cy="6858000"/>
          </a:xfrm>
          <a:prstGeom prst="rect">
            <a:avLst/>
          </a:prstGeom>
        </p:spPr>
      </p:pic>
      <p:sp>
        <p:nvSpPr>
          <p:cNvPr id="7" name="العنوان 1"/>
          <p:cNvSpPr>
            <a:spLocks noGrp="1"/>
          </p:cNvSpPr>
          <p:nvPr>
            <p:ph type="ctrTitle" hasCustomPrompt="1"/>
          </p:nvPr>
        </p:nvSpPr>
        <p:spPr>
          <a:xfrm flipH="1">
            <a:off x="4943102" y="1498601"/>
            <a:ext cx="7008574" cy="3298825"/>
          </a:xfrm>
        </p:spPr>
        <p:txBody>
          <a:bodyPr rtlCol="1">
            <a:normAutofit/>
          </a:bodyPr>
          <a:lstStyle>
            <a:lvl1pPr algn="r" rtl="1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8" name="العنوان الفرعي 2"/>
          <p:cNvSpPr>
            <a:spLocks noGrp="1"/>
          </p:cNvSpPr>
          <p:nvPr>
            <p:ph type="subTitle" idx="1" hasCustomPrompt="1"/>
          </p:nvPr>
        </p:nvSpPr>
        <p:spPr>
          <a:xfrm flipH="1">
            <a:off x="4943102" y="4927600"/>
            <a:ext cx="7008574" cy="12446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60949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1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1"/>
            <a:r>
              <a:rPr lang="ar-SA"/>
              <a:t>انقر لتحرير نمط العنوان الفرعي الرئيسي</a:t>
            </a:r>
            <a:endParaRPr lang="ar-SA" dirty="0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98956B0D-FD85-4E87-A0F5-441ACACDCBF4}" type="uaq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914162" y="76200"/>
            <a:ext cx="10157354" cy="1397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 hasCustomPrompt="1"/>
          </p:nvPr>
        </p:nvSpPr>
        <p:spPr>
          <a:xfrm flipH="1">
            <a:off x="6094412" y="1701800"/>
            <a:ext cx="4977104" cy="44704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marL="2011328"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marL="2011328" algn="r" rtl="1">
              <a:defRPr sz="1800"/>
            </a:lvl6pPr>
            <a:lvl7pPr marL="2011328" algn="r" rtl="1">
              <a:defRPr sz="1800"/>
            </a:lvl7pPr>
            <a:lvl8pPr marL="2011328" algn="r" rtl="1">
              <a:defRPr sz="1800"/>
            </a:lvl8pPr>
            <a:lvl9pPr marL="2011328" algn="r" rtl="1">
              <a:defRPr sz="180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 flipH="1">
            <a:off x="914162" y="1701800"/>
            <a:ext cx="4977104" cy="44704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marL="2011328"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marL="2011328" algn="r" rtl="1">
              <a:defRPr sz="1800"/>
            </a:lvl6pPr>
            <a:lvl7pPr marL="2011328" algn="r" rtl="1">
              <a:defRPr sz="1800"/>
            </a:lvl7pPr>
            <a:lvl8pPr marL="2011328" algn="r" rtl="1">
              <a:defRPr sz="1800"/>
            </a:lvl8pPr>
            <a:lvl9pPr marL="2011328" algn="r" rtl="1">
              <a:defRPr sz="180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EDA979C4-2FED-4738-81AF-C9810FD37040}" type="uaq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914162" y="76200"/>
            <a:ext cx="10157354" cy="1397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 hasCustomPrompt="1"/>
          </p:nvPr>
        </p:nvSpPr>
        <p:spPr>
          <a:xfrm flipH="1">
            <a:off x="6094412" y="1608836"/>
            <a:ext cx="4973041" cy="512064"/>
          </a:xfrm>
        </p:spPr>
        <p:txBody>
          <a:bodyPr rtlCol="1" anchor="b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609493" indent="0" algn="r" rtl="1">
              <a:buNone/>
              <a:defRPr sz="2700" b="1"/>
            </a:lvl2pPr>
            <a:lvl3pPr marL="1218987" indent="0" algn="r" rtl="1">
              <a:buNone/>
              <a:defRPr sz="2400" b="1"/>
            </a:lvl3pPr>
            <a:lvl4pPr marL="1828480" indent="0" algn="r" rtl="1">
              <a:buNone/>
              <a:defRPr sz="2100" b="1"/>
            </a:lvl4pPr>
            <a:lvl5pPr marL="2437973" indent="0" algn="r" rtl="1">
              <a:buNone/>
              <a:defRPr sz="2100" b="1"/>
            </a:lvl5pPr>
            <a:lvl6pPr marL="3047467" indent="0" algn="r" rtl="1">
              <a:buNone/>
              <a:defRPr sz="2100" b="1"/>
            </a:lvl6pPr>
            <a:lvl7pPr marL="3656960" indent="0" algn="r" rtl="1">
              <a:buNone/>
              <a:defRPr sz="2100" b="1"/>
            </a:lvl7pPr>
            <a:lvl8pPr marL="4266453" indent="0" algn="r" rtl="1">
              <a:buNone/>
              <a:defRPr sz="2100" b="1"/>
            </a:lvl8pPr>
            <a:lvl9pPr marL="4875947" indent="0" algn="r" rtl="1">
              <a:buNone/>
              <a:defRPr sz="2100" b="1"/>
            </a:lvl9pPr>
          </a:lstStyle>
          <a:p>
            <a:pPr lvl="0" rtl="1"/>
            <a:r>
              <a:rPr lang="ar-SA"/>
              <a:t>انقر لتحرير أنماط النص الرئيسي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 hasCustomPrompt="1"/>
          </p:nvPr>
        </p:nvSpPr>
        <p:spPr>
          <a:xfrm flipH="1">
            <a:off x="6094412" y="2209800"/>
            <a:ext cx="4977104" cy="3962400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marL="2011328"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marL="2011328" algn="r" rtl="1">
              <a:defRPr sz="1800"/>
            </a:lvl6pPr>
            <a:lvl7pPr marL="2011328" algn="r" rtl="1">
              <a:defRPr sz="1800"/>
            </a:lvl7pPr>
            <a:lvl8pPr marL="2011328" algn="r" rtl="1">
              <a:defRPr sz="1800"/>
            </a:lvl8pPr>
            <a:lvl9pPr marL="2011328" algn="r" rtl="1">
              <a:defRPr sz="180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 hasCustomPrompt="1"/>
          </p:nvPr>
        </p:nvSpPr>
        <p:spPr>
          <a:xfrm flipH="1">
            <a:off x="914162" y="1608836"/>
            <a:ext cx="4973041" cy="512064"/>
          </a:xfrm>
        </p:spPr>
        <p:txBody>
          <a:bodyPr rtlCol="1" anchor="b">
            <a:noAutofit/>
          </a:bodyPr>
          <a:lstStyle>
            <a:lvl1pPr marL="0" indent="0" algn="r" rtl="1">
              <a:spcBef>
                <a:spcPts val="0"/>
              </a:spcBef>
              <a:buNone/>
              <a:defRPr sz="2400" b="1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609493" indent="0" algn="r" rtl="1">
              <a:buNone/>
              <a:defRPr sz="2700" b="1"/>
            </a:lvl2pPr>
            <a:lvl3pPr marL="1218987" indent="0" algn="r" rtl="1">
              <a:buNone/>
              <a:defRPr sz="2400" b="1"/>
            </a:lvl3pPr>
            <a:lvl4pPr marL="1828480" indent="0" algn="r" rtl="1">
              <a:buNone/>
              <a:defRPr sz="2100" b="1"/>
            </a:lvl4pPr>
            <a:lvl5pPr marL="2437973" indent="0" algn="r" rtl="1">
              <a:buNone/>
              <a:defRPr sz="2100" b="1"/>
            </a:lvl5pPr>
            <a:lvl6pPr marL="3047467" indent="0" algn="r" rtl="1">
              <a:buNone/>
              <a:defRPr sz="2100" b="1"/>
            </a:lvl6pPr>
            <a:lvl7pPr marL="3656960" indent="0" algn="r" rtl="1">
              <a:buNone/>
              <a:defRPr sz="2100" b="1"/>
            </a:lvl7pPr>
            <a:lvl8pPr marL="4266453" indent="0" algn="r" rtl="1">
              <a:buNone/>
              <a:defRPr sz="2100" b="1"/>
            </a:lvl8pPr>
            <a:lvl9pPr marL="4875947" indent="0" algn="r" rtl="1">
              <a:buNone/>
              <a:defRPr sz="2100" b="1"/>
            </a:lvl9pPr>
          </a:lstStyle>
          <a:p>
            <a:pPr lvl="0" rtl="1"/>
            <a:r>
              <a:rPr lang="ar-SA"/>
              <a:t>انقر لتحرير أنماط النص الرئيسي</a:t>
            </a:r>
            <a:endParaRPr lang="ar-SA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 hasCustomPrompt="1"/>
          </p:nvPr>
        </p:nvSpPr>
        <p:spPr>
          <a:xfrm flipH="1">
            <a:off x="914162" y="2209800"/>
            <a:ext cx="4977104" cy="3962400"/>
          </a:xfrm>
        </p:spPr>
        <p:txBody>
          <a:bodyPr rtlCol="1">
            <a:normAutofit/>
          </a:bodyPr>
          <a:lstStyle>
            <a:lvl1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marL="2011328"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marL="2011328" algn="r" rtl="1">
              <a:defRPr sz="1800"/>
            </a:lvl6pPr>
            <a:lvl7pPr marL="2011328" algn="r" rtl="1">
              <a:defRPr sz="1800"/>
            </a:lvl7pPr>
            <a:lvl8pPr marL="2011328" algn="r" rtl="1">
              <a:defRPr sz="1800"/>
            </a:lvl8pPr>
            <a:lvl9pPr marL="2011328" algn="r" rtl="1">
              <a:defRPr sz="180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F04F0FEF-4F66-4B44-9479-F1C09F1D5DC2}" type="uaq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l"/>
            <a:fld id="{EB37DED6-D4C7-42EE-AB49-D2E39E64FDE4}" type="slidenum">
              <a:rPr lang="ar-SA" smtClean="0"/>
              <a:pPr algn="l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914162" y="76200"/>
            <a:ext cx="10157354" cy="1397000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B3B05752-ABBA-4A0A-995D-4DE4409C546F}" type="uaq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66A75D9B-A18B-4D2E-8809-87B1EC6188EA}" type="uaq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304721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8381286" y="1701800"/>
            <a:ext cx="3351927" cy="2844800"/>
          </a:xfrm>
        </p:spPr>
        <p:txBody>
          <a:bodyPr rtlCol="1" anchor="b">
            <a:normAutofit/>
          </a:bodyPr>
          <a:lstStyle>
            <a:lvl1pPr algn="r" rtl="1">
              <a:defRPr sz="2000" b="1">
                <a:effectLst/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 hasCustomPrompt="1"/>
          </p:nvPr>
        </p:nvSpPr>
        <p:spPr>
          <a:xfrm flipH="1">
            <a:off x="914162" y="482600"/>
            <a:ext cx="6805427" cy="5892800"/>
          </a:xfrm>
        </p:spPr>
        <p:txBody>
          <a:bodyPr rtlCol="1">
            <a:normAutofit/>
          </a:bodyPr>
          <a:lstStyle>
            <a:lvl1pPr algn="r" rtl="1">
              <a:defRPr sz="24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algn="r" rtl="1">
              <a:defRPr sz="20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2pPr>
            <a:lvl3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3pPr>
            <a:lvl4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4pPr>
            <a:lvl5pPr algn="r" rtl="1">
              <a:defRPr sz="1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5pPr>
            <a:lvl6pPr algn="r" rtl="1">
              <a:defRPr sz="1800"/>
            </a:lvl6pPr>
            <a:lvl7pPr algn="r" rtl="1">
              <a:defRPr sz="1800"/>
            </a:lvl7pPr>
            <a:lvl8pPr algn="r" rtl="1">
              <a:defRPr sz="1800"/>
            </a:lvl8pPr>
            <a:lvl9pPr algn="r" rtl="1">
              <a:defRPr sz="1800"/>
            </a:lvl9pPr>
          </a:lstStyle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8381286" y="4648200"/>
            <a:ext cx="3351927" cy="17272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1200"/>
              </a:spcBef>
              <a:buNone/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609493" indent="0" algn="r" rtl="1">
              <a:buNone/>
              <a:defRPr sz="1600"/>
            </a:lvl2pPr>
            <a:lvl3pPr marL="1218987" indent="0" algn="r" rtl="1">
              <a:buNone/>
              <a:defRPr sz="1300"/>
            </a:lvl3pPr>
            <a:lvl4pPr marL="1828480" indent="0" algn="r" rtl="1">
              <a:buNone/>
              <a:defRPr sz="1200"/>
            </a:lvl4pPr>
            <a:lvl5pPr marL="2437973" indent="0" algn="r" rtl="1">
              <a:buNone/>
              <a:defRPr sz="1200"/>
            </a:lvl5pPr>
            <a:lvl6pPr marL="3047467" indent="0" algn="r" rtl="1">
              <a:buNone/>
              <a:defRPr sz="1200"/>
            </a:lvl6pPr>
            <a:lvl7pPr marL="3656960" indent="0" algn="r" rtl="1">
              <a:buNone/>
              <a:defRPr sz="1200"/>
            </a:lvl7pPr>
            <a:lvl8pPr marL="4266453" indent="0" algn="r" rtl="1">
              <a:buNone/>
              <a:defRPr sz="1200"/>
            </a:lvl8pPr>
            <a:lvl9pPr marL="4875947" indent="0" algn="r" rtl="1">
              <a:buNone/>
              <a:defRPr sz="1200"/>
            </a:lvl9pPr>
          </a:lstStyle>
          <a:p>
            <a:pPr lvl="0" rtl="1"/>
            <a:r>
              <a:rPr lang="ar-SA"/>
              <a:t>انقر لتحرير أنماط النص الرئيسي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74CF88B1-32E2-4C8D-A9AD-A6F08290E1C2}" type="uaq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2DFBB78A-01B4-41F2-96B0-677A4A282832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 flipH="1">
            <a:off x="2082257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1" anchor="ctr"/>
          <a:lstStyle/>
          <a:p>
            <a:pPr algn="ctr" rtl="1"/>
            <a:endParaRPr lang="ar-SA" dirty="0"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2" name="العنوان 1"/>
          <p:cNvSpPr>
            <a:spLocks noGrp="1"/>
          </p:cNvSpPr>
          <p:nvPr>
            <p:ph type="title" hasCustomPrompt="1"/>
          </p:nvPr>
        </p:nvSpPr>
        <p:spPr>
          <a:xfrm flipH="1">
            <a:off x="2437765" y="4800600"/>
            <a:ext cx="7313295" cy="762000"/>
          </a:xfrm>
        </p:spPr>
        <p:txBody>
          <a:bodyPr rtlCol="1" anchor="b">
            <a:normAutofit/>
          </a:bodyPr>
          <a:lstStyle>
            <a:lvl1pPr algn="r" rtl="1">
              <a:defRPr sz="2000" b="1">
                <a:effectLst/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صورة 2" descr="عنصر نائب فارغ لإضافة صورة. انقر فوق العنصر النائب ثم حدد الصورة التي ترغب بإضافتها"/>
          <p:cNvSpPr>
            <a:spLocks noGrp="1"/>
          </p:cNvSpPr>
          <p:nvPr>
            <p:ph type="pic" idx="1" hasCustomPrompt="1"/>
          </p:nvPr>
        </p:nvSpPr>
        <p:spPr>
          <a:xfrm flipH="1">
            <a:off x="2437765" y="279401"/>
            <a:ext cx="7313295" cy="4448175"/>
          </a:xfrm>
        </p:spPr>
        <p:txBody>
          <a:bodyPr rtlCol="1">
            <a:normAutofit/>
          </a:bodyPr>
          <a:lstStyle>
            <a:lvl1pPr marL="0" indent="0" algn="r" rtl="1">
              <a:buNone/>
              <a:defRPr sz="28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609493" indent="0" algn="r" rtl="1">
              <a:buNone/>
              <a:defRPr sz="3700"/>
            </a:lvl2pPr>
            <a:lvl3pPr marL="1218987" indent="0" algn="r" rtl="1">
              <a:buNone/>
              <a:defRPr sz="3200"/>
            </a:lvl3pPr>
            <a:lvl4pPr marL="1828480" indent="0" algn="r" rtl="1">
              <a:buNone/>
              <a:defRPr sz="2700"/>
            </a:lvl4pPr>
            <a:lvl5pPr marL="2437973" indent="0" algn="r" rtl="1">
              <a:buNone/>
              <a:defRPr sz="2700"/>
            </a:lvl5pPr>
            <a:lvl6pPr marL="3047467" indent="0" algn="r" rtl="1">
              <a:buNone/>
              <a:defRPr sz="2700"/>
            </a:lvl6pPr>
            <a:lvl7pPr marL="3656960" indent="0" algn="r" rtl="1">
              <a:buNone/>
              <a:defRPr sz="2700"/>
            </a:lvl7pPr>
            <a:lvl8pPr marL="4266453" indent="0" algn="r" rtl="1">
              <a:buNone/>
              <a:defRPr sz="2700"/>
            </a:lvl8pPr>
            <a:lvl9pPr marL="4875947" indent="0" algn="r" rtl="1">
              <a:buNone/>
              <a:defRPr sz="2700"/>
            </a:lvl9pPr>
          </a:lstStyle>
          <a:p>
            <a:pPr rtl="1"/>
            <a:r>
              <a:rPr lang="ar-SA"/>
              <a:t>انقر فوق الأيقونة لإضافة صورة</a:t>
            </a:r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 hasCustomPrompt="1"/>
          </p:nvPr>
        </p:nvSpPr>
        <p:spPr>
          <a:xfrm flipH="1">
            <a:off x="2437765" y="5562600"/>
            <a:ext cx="7313295" cy="812800"/>
          </a:xfrm>
        </p:spPr>
        <p:txBody>
          <a:bodyPr rtlCol="1">
            <a:normAutofit/>
          </a:bodyPr>
          <a:lstStyle>
            <a:lvl1pPr marL="0" indent="0" algn="r" rtl="1">
              <a:spcBef>
                <a:spcPts val="0"/>
              </a:spcBef>
              <a:buNone/>
              <a:defRPr sz="160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  <a:lvl2pPr marL="609493" indent="0" algn="r" rtl="1">
              <a:buNone/>
              <a:defRPr sz="1600"/>
            </a:lvl2pPr>
            <a:lvl3pPr marL="1218987" indent="0" algn="r" rtl="1">
              <a:buNone/>
              <a:defRPr sz="1300"/>
            </a:lvl3pPr>
            <a:lvl4pPr marL="1828480" indent="0" algn="r" rtl="1">
              <a:buNone/>
              <a:defRPr sz="1200"/>
            </a:lvl4pPr>
            <a:lvl5pPr marL="2437973" indent="0" algn="r" rtl="1">
              <a:buNone/>
              <a:defRPr sz="1200"/>
            </a:lvl5pPr>
            <a:lvl6pPr marL="3047467" indent="0" algn="r" rtl="1">
              <a:buNone/>
              <a:defRPr sz="1200"/>
            </a:lvl6pPr>
            <a:lvl7pPr marL="3656960" indent="0" algn="r" rtl="1">
              <a:buNone/>
              <a:defRPr sz="1200"/>
            </a:lvl7pPr>
            <a:lvl8pPr marL="4266453" indent="0" algn="r" rtl="1">
              <a:buNone/>
              <a:defRPr sz="1200"/>
            </a:lvl8pPr>
            <a:lvl9pPr marL="4875947" indent="0" algn="r" rtl="1">
              <a:buNone/>
              <a:defRPr sz="1200"/>
            </a:lvl9pPr>
          </a:lstStyle>
          <a:p>
            <a:pPr lvl="0" rtl="1"/>
            <a:r>
              <a:rPr lang="ar-SA"/>
              <a:t>انقر لتحرير أنماط النص الرئيسي</a:t>
            </a:r>
            <a:endParaRPr lang="ar-SA" dirty="0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 flipH="1">
            <a:off x="8329030" y="6400801"/>
            <a:ext cx="2742486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0810CCFA-AD43-4DA5-95D4-79EE3B8CB934}" type="uaq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 flipH="1">
            <a:off x="2064682" y="6400801"/>
            <a:ext cx="6216301" cy="320675"/>
          </a:xfrm>
        </p:spPr>
        <p:txBody>
          <a:bodyPr rtlCol="1"/>
          <a:lstStyle>
            <a:lvl1pPr algn="r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pPr algn="ctr"/>
            <a:r>
              <a:rPr lang="en-US"/>
              <a:t>Bushra Alswailem</a:t>
            </a:r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 flipH="1">
            <a:off x="914161" y="6400801"/>
            <a:ext cx="1107518" cy="320675"/>
          </a:xfrm>
        </p:spPr>
        <p:txBody>
          <a:bodyPr rtlCol="1"/>
          <a:lstStyle>
            <a:lvl1pPr algn="l" rtl="1">
              <a:defRPr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2DFBB78A-01B4-41F2-96B0-677A4A282832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المجموعة 6"/>
          <p:cNvGrpSpPr/>
          <p:nvPr/>
        </p:nvGrpSpPr>
        <p:grpSpPr>
          <a:xfrm flipH="1">
            <a:off x="-1747" y="0"/>
            <a:ext cx="12188952" cy="6858000"/>
            <a:chOff x="1620" y="0"/>
            <a:chExt cx="12188952" cy="6858000"/>
          </a:xfrm>
        </p:grpSpPr>
        <p:sp>
          <p:nvSpPr>
            <p:cNvPr id="10" name="مستطيل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1" anchor="ctr"/>
            <a:lstStyle/>
            <a:p>
              <a:pPr algn="ctr" rtl="1"/>
              <a:endParaRPr lang="ar-SA" dirty="0"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endParaRPr>
            </a:p>
          </p:txBody>
        </p:sp>
      </p:grpSp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 flipH="1">
            <a:off x="914162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1" anchor="b">
            <a:normAutofit/>
          </a:bodyPr>
          <a:lstStyle/>
          <a:p>
            <a:pPr rtl="1"/>
            <a:r>
              <a:rPr lang="ar-SA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 flipH="1">
            <a:off x="914162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1">
            <a:normAutofit/>
          </a:bodyPr>
          <a:lstStyle/>
          <a:p>
            <a:pPr lvl="0" rtl="1"/>
            <a:r>
              <a:rPr lang="ar-SA"/>
              <a:t>انقر لتحرير أنماط النص الرئيسي</a:t>
            </a:r>
          </a:p>
          <a:p>
            <a:pPr lvl="1" rtl="1"/>
            <a:r>
              <a:rPr lang="ar-SA"/>
              <a:t>المستوى الثاني</a:t>
            </a:r>
          </a:p>
          <a:p>
            <a:pPr lvl="2" rtl="1"/>
            <a:r>
              <a:rPr lang="ar-SA"/>
              <a:t>المستوى الثالث</a:t>
            </a:r>
          </a:p>
          <a:p>
            <a:pPr lvl="3" rtl="1"/>
            <a:r>
              <a:rPr lang="ar-SA"/>
              <a:t>المستوى الرابع</a:t>
            </a:r>
          </a:p>
          <a:p>
            <a:pPr lvl="4" rtl="1"/>
            <a:r>
              <a:rPr lang="ar-SA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 flipH="1">
            <a:off x="8329030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r" rtl="1">
              <a:defRPr sz="1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5E4AC998-9F16-4E05-9F07-9D7BD5A70003}" type="uaqdatetime1">
              <a:rPr lang="ar-SA" smtClean="0"/>
              <a:t>13 ربيع الأول، 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 flipH="1">
            <a:off x="206468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ctr" rtl="1">
              <a:defRPr sz="1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en-US"/>
              <a:t>Bushra Alswailem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 flipH="1">
            <a:off x="914161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1" anchor="b"/>
          <a:lstStyle>
            <a:lvl1pPr algn="l" rtl="1">
              <a:defRPr sz="120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fld id="{EB37DED6-D4C7-42EE-AB49-D2E39E64FDE4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r" defTabSz="1218987" rtl="1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Tahoma" panose="020B0604030504040204" pitchFamily="34" charset="0"/>
          <a:ea typeface="+mj-ea"/>
          <a:cs typeface="Tahoma" panose="020B0604030504040204" pitchFamily="34" charset="0"/>
          <a:sym typeface="Tahoma" panose="020B0604030504040204" pitchFamily="34" charset="0"/>
        </a:defRPr>
      </a:lvl1pPr>
    </p:titleStyle>
    <p:bodyStyle>
      <a:lvl1pPr marL="304747" indent="-304747" algn="r" defTabSz="1218987" rtl="1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1pPr>
      <a:lvl2pPr marL="731392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2pPr>
      <a:lvl3pPr marL="1158037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3pPr>
      <a:lvl4pPr marL="158468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4pPr>
      <a:lvl5pPr marL="2011328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  <a:sym typeface="Tahoma" panose="020B0604030504040204" pitchFamily="34" charset="0"/>
        </a:defRPr>
      </a:lvl5pPr>
      <a:lvl6pPr marL="2437973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r" defTabSz="1218987" rtl="1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r" defTabSz="1218987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rtl="1"/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rtl="1"/>
            <a:r>
              <a:rPr lang="ar-SA" dirty="0"/>
              <a:t>انقر لتحرير أنماط النص الرئيسي</a:t>
            </a:r>
          </a:p>
          <a:p>
            <a:pPr lvl="1" rtl="1"/>
            <a:r>
              <a:rPr lang="ar-SA" dirty="0"/>
              <a:t>المستوى الثاني</a:t>
            </a:r>
          </a:p>
          <a:p>
            <a:pPr lvl="2" rtl="1"/>
            <a:r>
              <a:rPr lang="ar-SA" dirty="0"/>
              <a:t>المستوى الثالث</a:t>
            </a:r>
          </a:p>
          <a:p>
            <a:pPr lvl="3" rtl="1"/>
            <a:r>
              <a:rPr lang="ar-SA" dirty="0"/>
              <a:t>المستوى الرابع</a:t>
            </a:r>
          </a:p>
          <a:p>
            <a:pPr lvl="4" rtl="1"/>
            <a:r>
              <a:rPr lang="ar-SA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10CAD4B-323E-4E55-942A-619BAA274F78}" type="datetime1">
              <a:rPr lang="ar-SA" smtClean="0"/>
              <a:pPr/>
              <a:t>13 ربيع الأول، 1443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DF5074B-1D8C-4FBF-B643-29DBF83DE07B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34145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sldNum="0" hdr="0" ftr="0" dt="0"/>
  <p:txStyles>
    <p:titleStyle>
      <a:lvl1pPr algn="r" defTabSz="914126" rtl="1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Tahoma" panose="020B0604030504040204" pitchFamily="34" charset="0"/>
          <a:ea typeface="+mj-ea"/>
          <a:cs typeface="Tahoma" panose="020B0604030504040204" pitchFamily="34" charset="0"/>
        </a:defRPr>
      </a:lvl1pPr>
    </p:titleStyle>
    <p:bodyStyle>
      <a:lvl1pPr marL="228531" indent="-228531" algn="r" defTabSz="914126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1pPr>
      <a:lvl2pPr marL="685594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2pPr>
      <a:lvl3pPr marL="1142657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3pPr>
      <a:lvl4pPr marL="1599720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4pPr>
      <a:lvl5pPr marL="2056783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Tahoma" panose="020B0604030504040204" pitchFamily="34" charset="0"/>
          <a:ea typeface="+mn-ea"/>
          <a:cs typeface="Tahoma" panose="020B0604030504040204" pitchFamily="34" charset="0"/>
        </a:defRPr>
      </a:lvl5pPr>
      <a:lvl6pPr marL="2513846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r" defTabSz="914126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r" defTabSz="914126" rtl="1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www.pngall.com/note-png" TargetMode="Externa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21.svg"/><Relationship Id="rId3" Type="http://schemas.openxmlformats.org/officeDocument/2006/relationships/image" Target="../media/image18.jpg"/><Relationship Id="rId7" Type="http://schemas.openxmlformats.org/officeDocument/2006/relationships/diagramData" Target="../diagrams/data5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domainq.net/child-boy-good-bye-0022478/" TargetMode="External"/><Relationship Id="rId11" Type="http://schemas.microsoft.com/office/2007/relationships/diagramDrawing" Target="../diagrams/drawing5.xml"/><Relationship Id="rId5" Type="http://schemas.openxmlformats.org/officeDocument/2006/relationships/image" Target="../media/image19.jpg"/><Relationship Id="rId10" Type="http://schemas.openxmlformats.org/officeDocument/2006/relationships/diagramColors" Target="../diagrams/colors5.xml"/><Relationship Id="rId4" Type="http://schemas.openxmlformats.org/officeDocument/2006/relationships/hyperlink" Target="http://www.healingcuisinebyelise.blogspot.com/2012/04/challenge-22-days-to-spring-clean-home.html" TargetMode="External"/><Relationship Id="rId9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domainq.net/child-boy-good-bye-0022478/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://www.healingcuisinebyelise.blogspot.com/2012/04/challenge-22-days-to-spring-clean-hom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domainq.net/child-boy-good-bye-0022478/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://www.healingcuisinebyelise.blogspot.com/2012/04/challenge-22-days-to-spring-clean-home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domainq.net/child-boy-good-bye-0022478/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://www.healingcuisinebyelise.blogspot.com/2012/04/challenge-22-days-to-spring-clean-home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domainq.net/child-boy-good-bye-0022478/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://www.healingcuisinebyelise.blogspot.com/2012/04/challenge-22-days-to-spring-clean-home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domainq.net/child-boy-good-bye-0022478/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://www.healingcuisinebyelise.blogspot.com/2012/04/challenge-22-days-to-spring-clean-hom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domainq.net/child-boy-good-bye-0022478/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://www.healingcuisinebyelise.blogspot.com/2012/04/challenge-22-days-to-spring-clean-home.html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image" Target="../media/image21.svg"/><Relationship Id="rId3" Type="http://schemas.openxmlformats.org/officeDocument/2006/relationships/image" Target="../media/image22.png"/><Relationship Id="rId7" Type="http://schemas.openxmlformats.org/officeDocument/2006/relationships/diagramData" Target="../diagrams/data6.xm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ngimg.com/download/3856" TargetMode="External"/><Relationship Id="rId11" Type="http://schemas.microsoft.com/office/2007/relationships/diagramDrawing" Target="../diagrams/drawing6.xml"/><Relationship Id="rId5" Type="http://schemas.openxmlformats.org/officeDocument/2006/relationships/image" Target="../media/image23.png"/><Relationship Id="rId10" Type="http://schemas.openxmlformats.org/officeDocument/2006/relationships/diagramColors" Target="../diagrams/colors6.xml"/><Relationship Id="rId4" Type="http://schemas.openxmlformats.org/officeDocument/2006/relationships/hyperlink" Target="https://pixabay.com/en/worried-bored-sad-boy-man-stress-2296975/" TargetMode="External"/><Relationship Id="rId9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66614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ngall.com/light-png" TargetMode="External"/><Relationship Id="rId13" Type="http://schemas.microsoft.com/office/2007/relationships/diagramDrawing" Target="../diagrams/drawing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25.png"/><Relationship Id="rId12" Type="http://schemas.openxmlformats.org/officeDocument/2006/relationships/diagramColors" Target="../diagrams/colors8.xml"/><Relationship Id="rId17" Type="http://schemas.openxmlformats.org/officeDocument/2006/relationships/hyperlink" Target="http://www.alsahwa-yemen.net/p-42595" TargetMode="External"/><Relationship Id="rId2" Type="http://schemas.openxmlformats.org/officeDocument/2006/relationships/diagramData" Target="../diagrams/data7.xml"/><Relationship Id="rId16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diagramQuickStyle" Target="../diagrams/quickStyle8.xml"/><Relationship Id="rId5" Type="http://schemas.openxmlformats.org/officeDocument/2006/relationships/diagramColors" Target="../diagrams/colors7.xml"/><Relationship Id="rId15" Type="http://schemas.openxmlformats.org/officeDocument/2006/relationships/hyperlink" Target="https://www.elnashra.com/news/show/1453254/%D9%85%D8%B1%D9%83%D8%B2-%D8%A7%D9%84%D9%85%D9%84%D9%83-%D8%B3%D9%84%D9%85%D8%A7%D9%86-%D9%84%D9%84%D8%A5%D8%BA%D8%A7%D8%AB%D8%A9-%D9%8A%D9%88%D8%B2%D8%B9-%D9%85%D8%B3%D8%A7%D8%B9%D8%AF%D8%A7%D8%AA-%D8%BA%D8%B0%D8%A7%D8%A6%D9%8A%D8%A9-%D8%B9%D9%84%D9%89-3" TargetMode="External"/><Relationship Id="rId10" Type="http://schemas.openxmlformats.org/officeDocument/2006/relationships/diagramLayout" Target="../diagrams/layout8.xml"/><Relationship Id="rId4" Type="http://schemas.openxmlformats.org/officeDocument/2006/relationships/diagramQuickStyle" Target="../diagrams/quickStyle7.xml"/><Relationship Id="rId9" Type="http://schemas.openxmlformats.org/officeDocument/2006/relationships/diagramData" Target="../diagrams/data8.xml"/><Relationship Id="rId14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lifeandkids.com/10-productivity-tips-for-moms/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www.flickr.com/photos/homini/644965012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athers4kids.com/issues/parenting/disorganized-busy-boys" TargetMode="External"/><Relationship Id="rId5" Type="http://schemas.openxmlformats.org/officeDocument/2006/relationships/image" Target="../media/image13.jpg"/><Relationship Id="rId4" Type="http://schemas.openxmlformats.org/officeDocument/2006/relationships/hyperlink" Target="https://www.flickr.com/photos/homini/6449650123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493081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rsonal.psu.edu/afr3/blogs/siowfa12/2012/09/is-that-opening-window-always-good.html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s://pxhere.com/en/photo/125331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493081" TargetMode="Externa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ersonal.psu.edu/afr3/blogs/siowfa12/2012/09/is-that-opening-window-always-good.html" TargetMode="External"/><Relationship Id="rId5" Type="http://schemas.openxmlformats.org/officeDocument/2006/relationships/image" Target="../media/image15.jpg"/><Relationship Id="rId4" Type="http://schemas.openxmlformats.org/officeDocument/2006/relationships/hyperlink" Target="https://pxhere.com/en/photo/12533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5">
            <a:extLst>
              <a:ext uri="{FF2B5EF4-FFF2-40B4-BE49-F238E27FC236}">
                <a16:creationId xmlns:a16="http://schemas.microsoft.com/office/drawing/2014/main" id="{4654C820-7DCD-E54B-916D-D7E6CC13E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4" y="120952"/>
            <a:ext cx="11578317" cy="6591905"/>
          </a:xfrm>
          <a:prstGeom prst="rect">
            <a:avLst/>
          </a:prstGeom>
        </p:spPr>
      </p:pic>
      <p:pic>
        <p:nvPicPr>
          <p:cNvPr id="2" name="Picture 2" descr="Morning clipart gud morning, Picture #2979094 morning clipart gud ...">
            <a:extLst>
              <a:ext uri="{FF2B5EF4-FFF2-40B4-BE49-F238E27FC236}">
                <a16:creationId xmlns:a16="http://schemas.microsoft.com/office/drawing/2014/main" id="{D82A9042-04D1-3A49-AC01-4C9E9595D9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1184">
            <a:off x="7238342" y="526347"/>
            <a:ext cx="4408972" cy="29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84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>
            <a:extLst>
              <a:ext uri="{FF2B5EF4-FFF2-40B4-BE49-F238E27FC236}">
                <a16:creationId xmlns:a16="http://schemas.microsoft.com/office/drawing/2014/main" id="{91687D67-07A6-4633-BB7A-15BCBF75AF75}"/>
              </a:ext>
            </a:extLst>
          </p:cNvPr>
          <p:cNvSpPr/>
          <p:nvPr/>
        </p:nvSpPr>
        <p:spPr>
          <a:xfrm>
            <a:off x="1197868" y="1674674"/>
            <a:ext cx="83904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5400" b="1" cap="none" spc="0" dirty="0">
                <a:ln/>
                <a:solidFill>
                  <a:srgbClr val="C00000"/>
                </a:solidFill>
                <a:effectLst/>
                <a:hlinkClick r:id="rId3" action="ppaction://hlinksldjump"/>
              </a:rPr>
              <a:t>Rearrange</a:t>
            </a:r>
            <a:r>
              <a:rPr lang="en-US" sz="5400" b="1" cap="none" spc="0" dirty="0">
                <a:ln/>
                <a:solidFill>
                  <a:srgbClr val="C00000"/>
                </a:solidFill>
                <a:effectLst/>
              </a:rPr>
              <a:t> .</a:t>
            </a:r>
          </a:p>
          <a:p>
            <a:pPr algn="ctr"/>
            <a:r>
              <a:rPr lang="en-US" sz="5400" b="1" dirty="0">
                <a:ln/>
                <a:solidFill>
                  <a:srgbClr val="C00000"/>
                </a:solidFill>
                <a:highlight>
                  <a:srgbClr val="C0C0C0"/>
                </a:highlight>
              </a:rPr>
              <a:t>You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FFFF00"/>
                </a:solidFill>
                <a:highlight>
                  <a:srgbClr val="C0C0C0"/>
                </a:highlight>
              </a:rPr>
              <a:t>can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2060"/>
                </a:solidFill>
                <a:highlight>
                  <a:srgbClr val="C0C0C0"/>
                </a:highlight>
              </a:rPr>
              <a:t>the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B050"/>
                </a:solidFill>
                <a:highlight>
                  <a:srgbClr val="C0C0C0"/>
                </a:highlight>
              </a:rPr>
              <a:t>close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B0F0"/>
                </a:solidFill>
                <a:highlight>
                  <a:srgbClr val="C0C0C0"/>
                </a:highlight>
              </a:rPr>
              <a:t>door</a:t>
            </a:r>
            <a:r>
              <a:rPr lang="en-US" sz="5400" b="1" dirty="0">
                <a:ln/>
                <a:solidFill>
                  <a:schemeClr val="accent3"/>
                </a:solidFill>
              </a:rPr>
              <a:t>?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52359D16-B80E-4BE7-87F3-D51C7D006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180764" y="3212976"/>
            <a:ext cx="4762500" cy="417195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22F2C7F-73D8-455E-B0A6-F460B649DE4C}"/>
              </a:ext>
            </a:extLst>
          </p:cNvPr>
          <p:cNvSpPr txBox="1"/>
          <p:nvPr/>
        </p:nvSpPr>
        <p:spPr>
          <a:xfrm>
            <a:off x="7180764" y="7384926"/>
            <a:ext cx="4762500" cy="2308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900">
                <a:hlinkClick r:id="rId5" tooltip="http://www.pngall.com/note-png"/>
              </a:rPr>
              <a:t>هذه الصورة</a:t>
            </a:r>
            <a:r>
              <a:rPr lang="ar-SA" sz="900"/>
              <a:t> بواسطة كاتب غير معروف مرخصة بالاسم </a:t>
            </a:r>
            <a:r>
              <a:rPr lang="ar-SA" sz="900">
                <a:hlinkClick r:id="rId6" tooltip="https://creativecommons.org/licenses/by-nc/3.0/"/>
              </a:rPr>
              <a:t>CC BY-NC</a:t>
            </a:r>
            <a:endParaRPr lang="ar-SA" sz="90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CDB56F9F-2686-4132-B425-AAABDB94EEFC}"/>
              </a:ext>
            </a:extLst>
          </p:cNvPr>
          <p:cNvSpPr/>
          <p:nvPr/>
        </p:nvSpPr>
        <p:spPr>
          <a:xfrm>
            <a:off x="7993872" y="4403930"/>
            <a:ext cx="2670923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Use the </a:t>
            </a:r>
          </a:p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(chat box)</a:t>
            </a:r>
          </a:p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write your</a:t>
            </a:r>
          </a:p>
          <a:p>
            <a:pPr algn="ctr"/>
            <a:r>
              <a:rPr lang="en-US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E8CAE904-990A-46EB-924B-53183607C0BC}"/>
              </a:ext>
            </a:extLst>
          </p:cNvPr>
          <p:cNvSpPr/>
          <p:nvPr/>
        </p:nvSpPr>
        <p:spPr>
          <a:xfrm>
            <a:off x="358198" y="0"/>
            <a:ext cx="10701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 request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72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بدء المؤقت"/>
          <p:cNvGrpSpPr/>
          <p:nvPr/>
        </p:nvGrpSpPr>
        <p:grpSpPr>
          <a:xfrm>
            <a:off x="8101489" y="188044"/>
            <a:ext cx="2636151" cy="799754"/>
            <a:chOff x="1332706" y="185859"/>
            <a:chExt cx="2636838" cy="799962"/>
          </a:xfrm>
        </p:grpSpPr>
        <p:sp>
          <p:nvSpPr>
            <p:cNvPr id="121" name="مستطيل مستدير الزوايا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126"/>
              <a:endParaRPr lang="ar-SA" sz="2799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2" name="مستطيل مستدير الزوايا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126"/>
              <a:r>
                <a:rPr lang="ar-SA" sz="2799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بدء المؤقت</a:t>
              </a:r>
            </a:p>
          </p:txBody>
        </p:sp>
      </p:grpSp>
      <p:grpSp>
        <p:nvGrpSpPr>
          <p:cNvPr id="123" name="انتهى الوقت"/>
          <p:cNvGrpSpPr/>
          <p:nvPr/>
        </p:nvGrpSpPr>
        <p:grpSpPr>
          <a:xfrm>
            <a:off x="8101489" y="188044"/>
            <a:ext cx="2636151" cy="799754"/>
            <a:chOff x="4321176" y="185859"/>
            <a:chExt cx="2636838" cy="799962"/>
          </a:xfrm>
        </p:grpSpPr>
        <p:sp>
          <p:nvSpPr>
            <p:cNvPr id="124" name="مستطيل مستدير الزوايا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126"/>
              <a:endParaRPr lang="ar-SA" sz="2799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5" name="مستطيل مستدير الزوايا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defTabSz="914126"/>
              <a:r>
                <a:rPr lang="en-US" sz="2799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Done!</a:t>
              </a:r>
              <a:endParaRPr lang="ar-SA" sz="2799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38" name="تشكيل تلقائي 3"/>
          <p:cNvSpPr>
            <a:spLocks noChangeAspect="1" noChangeArrowheads="1" noTextEdit="1"/>
          </p:cNvSpPr>
          <p:nvPr/>
        </p:nvSpPr>
        <p:spPr bwMode="auto">
          <a:xfrm>
            <a:off x="6820955" y="1463830"/>
            <a:ext cx="4921556" cy="538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مستطيل 5"/>
          <p:cNvSpPr>
            <a:spLocks noChangeArrowheads="1"/>
          </p:cNvSpPr>
          <p:nvPr/>
        </p:nvSpPr>
        <p:spPr bwMode="auto">
          <a:xfrm>
            <a:off x="9380815" y="1742318"/>
            <a:ext cx="136489" cy="371378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مستطيل 6"/>
          <p:cNvSpPr>
            <a:spLocks noChangeArrowheads="1"/>
          </p:cNvSpPr>
          <p:nvPr/>
        </p:nvSpPr>
        <p:spPr bwMode="auto">
          <a:xfrm>
            <a:off x="9380815" y="1742318"/>
            <a:ext cx="136489" cy="37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مستطيل 7"/>
          <p:cNvSpPr>
            <a:spLocks noChangeArrowheads="1"/>
          </p:cNvSpPr>
          <p:nvPr/>
        </p:nvSpPr>
        <p:spPr bwMode="auto">
          <a:xfrm>
            <a:off x="9380815" y="1742317"/>
            <a:ext cx="136489" cy="146012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مستطيل 8"/>
          <p:cNvSpPr>
            <a:spLocks noChangeArrowheads="1"/>
          </p:cNvSpPr>
          <p:nvPr/>
        </p:nvSpPr>
        <p:spPr bwMode="auto">
          <a:xfrm>
            <a:off x="9380815" y="1742317"/>
            <a:ext cx="136489" cy="1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شكل حر 9"/>
          <p:cNvSpPr>
            <a:spLocks/>
          </p:cNvSpPr>
          <p:nvPr/>
        </p:nvSpPr>
        <p:spPr bwMode="auto">
          <a:xfrm>
            <a:off x="9223692" y="1634396"/>
            <a:ext cx="460255" cy="195212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شكل حر 10"/>
          <p:cNvSpPr>
            <a:spLocks/>
          </p:cNvSpPr>
          <p:nvPr/>
        </p:nvSpPr>
        <p:spPr bwMode="auto">
          <a:xfrm>
            <a:off x="10250538" y="1881981"/>
            <a:ext cx="910988" cy="1109374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شكل حر 11"/>
          <p:cNvSpPr>
            <a:spLocks/>
          </p:cNvSpPr>
          <p:nvPr/>
        </p:nvSpPr>
        <p:spPr bwMode="auto">
          <a:xfrm>
            <a:off x="7752463" y="1861349"/>
            <a:ext cx="909401" cy="1110961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شكل حر 12"/>
          <p:cNvSpPr>
            <a:spLocks noEditPoints="1"/>
          </p:cNvSpPr>
          <p:nvPr/>
        </p:nvSpPr>
        <p:spPr bwMode="auto">
          <a:xfrm>
            <a:off x="7963546" y="2167657"/>
            <a:ext cx="271392" cy="195212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شكل حر 13"/>
          <p:cNvSpPr>
            <a:spLocks noEditPoints="1"/>
          </p:cNvSpPr>
          <p:nvPr/>
        </p:nvSpPr>
        <p:spPr bwMode="auto">
          <a:xfrm>
            <a:off x="7963546" y="2167657"/>
            <a:ext cx="271392" cy="195212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شكل حر 14"/>
          <p:cNvSpPr>
            <a:spLocks/>
          </p:cNvSpPr>
          <p:nvPr/>
        </p:nvSpPr>
        <p:spPr bwMode="auto">
          <a:xfrm>
            <a:off x="7963546" y="2167657"/>
            <a:ext cx="271392" cy="195212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شكل حر 15"/>
          <p:cNvSpPr>
            <a:spLocks/>
          </p:cNvSpPr>
          <p:nvPr/>
        </p:nvSpPr>
        <p:spPr bwMode="auto">
          <a:xfrm>
            <a:off x="10923463" y="2343824"/>
            <a:ext cx="30155" cy="3809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شكل حر 16"/>
          <p:cNvSpPr>
            <a:spLocks/>
          </p:cNvSpPr>
          <p:nvPr/>
        </p:nvSpPr>
        <p:spPr bwMode="auto">
          <a:xfrm>
            <a:off x="10683811" y="2189876"/>
            <a:ext cx="266631" cy="19045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شكل حر 17"/>
          <p:cNvSpPr>
            <a:spLocks/>
          </p:cNvSpPr>
          <p:nvPr/>
        </p:nvSpPr>
        <p:spPr bwMode="auto">
          <a:xfrm>
            <a:off x="7182699" y="1350307"/>
            <a:ext cx="1560107" cy="1320456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الشكل الحر 18"/>
          <p:cNvSpPr>
            <a:spLocks noEditPoints="1"/>
          </p:cNvSpPr>
          <p:nvPr/>
        </p:nvSpPr>
        <p:spPr bwMode="auto">
          <a:xfrm>
            <a:off x="7398542" y="2553320"/>
            <a:ext cx="203147" cy="117444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الشكل الحر 19"/>
          <p:cNvSpPr>
            <a:spLocks/>
          </p:cNvSpPr>
          <p:nvPr/>
        </p:nvSpPr>
        <p:spPr bwMode="auto">
          <a:xfrm>
            <a:off x="7331885" y="1589957"/>
            <a:ext cx="365030" cy="108080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الشكل الحر 20"/>
          <p:cNvSpPr>
            <a:spLocks/>
          </p:cNvSpPr>
          <p:nvPr/>
        </p:nvSpPr>
        <p:spPr bwMode="auto">
          <a:xfrm>
            <a:off x="7793728" y="5627505"/>
            <a:ext cx="764976" cy="941143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شكل حر 21"/>
          <p:cNvSpPr>
            <a:spLocks noEditPoints="1"/>
          </p:cNvSpPr>
          <p:nvPr/>
        </p:nvSpPr>
        <p:spPr bwMode="auto">
          <a:xfrm>
            <a:off x="8063532" y="5900485"/>
            <a:ext cx="331702" cy="238063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شكل حر 22"/>
          <p:cNvSpPr>
            <a:spLocks noEditPoints="1"/>
          </p:cNvSpPr>
          <p:nvPr/>
        </p:nvSpPr>
        <p:spPr bwMode="auto">
          <a:xfrm>
            <a:off x="8063532" y="5900485"/>
            <a:ext cx="331702" cy="238063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الشكل الحر 23"/>
          <p:cNvSpPr>
            <a:spLocks/>
          </p:cNvSpPr>
          <p:nvPr/>
        </p:nvSpPr>
        <p:spPr bwMode="auto">
          <a:xfrm>
            <a:off x="8063532" y="5900485"/>
            <a:ext cx="331702" cy="238063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الشكل الحر 24"/>
          <p:cNvSpPr>
            <a:spLocks/>
          </p:cNvSpPr>
          <p:nvPr/>
        </p:nvSpPr>
        <p:spPr bwMode="auto">
          <a:xfrm>
            <a:off x="10358460" y="5627505"/>
            <a:ext cx="764976" cy="941143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الشكل الحر 25"/>
          <p:cNvSpPr>
            <a:spLocks/>
          </p:cNvSpPr>
          <p:nvPr/>
        </p:nvSpPr>
        <p:spPr bwMode="auto">
          <a:xfrm>
            <a:off x="10818715" y="5898898"/>
            <a:ext cx="36503" cy="73006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شكل حر 26"/>
          <p:cNvSpPr>
            <a:spLocks/>
          </p:cNvSpPr>
          <p:nvPr/>
        </p:nvSpPr>
        <p:spPr bwMode="auto">
          <a:xfrm>
            <a:off x="10818715" y="5898898"/>
            <a:ext cx="36503" cy="73006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شكل حر 27"/>
          <p:cNvSpPr>
            <a:spLocks/>
          </p:cNvSpPr>
          <p:nvPr/>
        </p:nvSpPr>
        <p:spPr bwMode="auto">
          <a:xfrm>
            <a:off x="10520342" y="5898898"/>
            <a:ext cx="334876" cy="239651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دوران عقارب الساعة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7542968" y="2264470"/>
            <a:ext cx="3828053" cy="3829640"/>
            <a:chOff x="817563" y="2264166"/>
            <a:chExt cx="3829050" cy="3830638"/>
          </a:xfrm>
        </p:grpSpPr>
        <p:sp>
          <p:nvSpPr>
            <p:cNvPr id="162" name="شكل بيضاوي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9" name="عقرب الساعة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63" name="الشكل الحر 29"/>
          <p:cNvSpPr>
            <a:spLocks noEditPoints="1"/>
          </p:cNvSpPr>
          <p:nvPr/>
        </p:nvSpPr>
        <p:spPr bwMode="auto">
          <a:xfrm>
            <a:off x="7263641" y="1986729"/>
            <a:ext cx="4386707" cy="4383533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الشكل الحر 30"/>
          <p:cNvSpPr>
            <a:spLocks noEditPoints="1"/>
          </p:cNvSpPr>
          <p:nvPr/>
        </p:nvSpPr>
        <p:spPr bwMode="auto">
          <a:xfrm>
            <a:off x="7436633" y="2158135"/>
            <a:ext cx="4042310" cy="4040722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شكل حر 31"/>
          <p:cNvSpPr>
            <a:spLocks noEditPoints="1"/>
          </p:cNvSpPr>
          <p:nvPr/>
        </p:nvSpPr>
        <p:spPr bwMode="auto">
          <a:xfrm>
            <a:off x="7346169" y="2067671"/>
            <a:ext cx="4220064" cy="42216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المجموعة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9180841" y="2412068"/>
            <a:ext cx="566590" cy="566590"/>
            <a:chOff x="2455863" y="2411803"/>
            <a:chExt cx="566738" cy="566738"/>
          </a:xfrm>
        </p:grpSpPr>
        <p:sp>
          <p:nvSpPr>
            <p:cNvPr id="166" name="شكل بيضاوي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7" name="شكل بيضاوي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8" name="شكل حر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69" name="الشكل الحر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0" name="مستطيل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1" name="مستطيل 37"/>
            <p:cNvSpPr>
              <a:spLocks noChangeArrowheads="1"/>
            </p:cNvSpPr>
            <p:nvPr/>
          </p:nvSpPr>
          <p:spPr bwMode="auto">
            <a:xfrm>
              <a:off x="2593975" y="2499116"/>
              <a:ext cx="3366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126"/>
              <a:r>
                <a:rPr lang="ar-SA" sz="2099" b="1" dirty="0">
                  <a:solidFill>
                    <a:srgbClr val="FF993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ar-SA" altLang="en-US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4" name="شكل حر 40"/>
          <p:cNvSpPr>
            <a:spLocks noEditPoints="1"/>
          </p:cNvSpPr>
          <p:nvPr/>
        </p:nvSpPr>
        <p:spPr bwMode="auto">
          <a:xfrm>
            <a:off x="9969622" y="2851691"/>
            <a:ext cx="20633" cy="122206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المجموعة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10447336" y="3113561"/>
            <a:ext cx="585635" cy="587222"/>
            <a:chOff x="3722688" y="3113478"/>
            <a:chExt cx="585788" cy="587375"/>
          </a:xfrm>
        </p:grpSpPr>
        <p:sp>
          <p:nvSpPr>
            <p:cNvPr id="178" name="شكل حر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9" name="شكل حر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0" name="شكل حر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1" name="شكل حر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2" name="مستطيل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3" name="مستطيل 49"/>
            <p:cNvSpPr>
              <a:spLocks noChangeArrowheads="1"/>
            </p:cNvSpPr>
            <p:nvPr/>
          </p:nvSpPr>
          <p:spPr bwMode="auto">
            <a:xfrm>
              <a:off x="3941763" y="3216666"/>
              <a:ext cx="17152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126"/>
              <a:r>
                <a:rPr lang="ar-SA" sz="2099" b="1" dirty="0">
                  <a:solidFill>
                    <a:srgbClr val="FF993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ar-SA" altLang="en-US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86" name="الشكل الحر 52"/>
          <p:cNvSpPr>
            <a:spLocks noEditPoints="1"/>
          </p:cNvSpPr>
          <p:nvPr/>
        </p:nvSpPr>
        <p:spPr bwMode="auto">
          <a:xfrm>
            <a:off x="10718728" y="3978523"/>
            <a:ext cx="60309" cy="158709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المجموعة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10479078" y="4584790"/>
            <a:ext cx="566590" cy="568177"/>
            <a:chOff x="3754438" y="4585091"/>
            <a:chExt cx="566738" cy="568325"/>
          </a:xfrm>
        </p:grpSpPr>
        <p:sp>
          <p:nvSpPr>
            <p:cNvPr id="190" name="شكل حر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1" name="شكل بيضاوي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2" name="شكل حر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3" name="شكل حر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4" name="مستطيل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5" name="مستطيل 61"/>
            <p:cNvSpPr>
              <a:spLocks noChangeArrowheads="1"/>
            </p:cNvSpPr>
            <p:nvPr/>
          </p:nvSpPr>
          <p:spPr bwMode="auto">
            <a:xfrm>
              <a:off x="3911600" y="4672403"/>
              <a:ext cx="33021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126"/>
              <a:r>
                <a:rPr lang="ar-SA" sz="2099" b="1" dirty="0">
                  <a:solidFill>
                    <a:srgbClr val="FF993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ar-SA" altLang="en-US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98" name="شكل حر 64"/>
          <p:cNvSpPr>
            <a:spLocks noEditPoints="1"/>
          </p:cNvSpPr>
          <p:nvPr/>
        </p:nvSpPr>
        <p:spPr bwMode="auto">
          <a:xfrm>
            <a:off x="10006127" y="5325959"/>
            <a:ext cx="17458" cy="168231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" name="شكل حر 70"/>
          <p:cNvSpPr>
            <a:spLocks noEditPoints="1"/>
          </p:cNvSpPr>
          <p:nvPr/>
        </p:nvSpPr>
        <p:spPr bwMode="auto">
          <a:xfrm>
            <a:off x="8488871" y="2859627"/>
            <a:ext cx="1588" cy="55549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الشكل الحر 78"/>
          <p:cNvSpPr>
            <a:spLocks noEditPoints="1"/>
          </p:cNvSpPr>
          <p:nvPr/>
        </p:nvSpPr>
        <p:spPr bwMode="auto">
          <a:xfrm>
            <a:off x="7738179" y="4132470"/>
            <a:ext cx="44438" cy="134903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شكل حر 86"/>
          <p:cNvSpPr>
            <a:spLocks noEditPoints="1"/>
          </p:cNvSpPr>
          <p:nvPr/>
        </p:nvSpPr>
        <p:spPr bwMode="auto">
          <a:xfrm>
            <a:off x="8449194" y="5348179"/>
            <a:ext cx="9523" cy="117444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المجموعة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9223692" y="5333895"/>
            <a:ext cx="568177" cy="566590"/>
            <a:chOff x="2498725" y="5334391"/>
            <a:chExt cx="568325" cy="566738"/>
          </a:xfrm>
        </p:grpSpPr>
        <p:sp>
          <p:nvSpPr>
            <p:cNvPr id="222" name="شكل حر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3" name="شكل بيضاوي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4" name="شكل حر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5" name="شكل حر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6" name="مستطيل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7" name="مستطيل 93"/>
            <p:cNvSpPr>
              <a:spLocks noChangeArrowheads="1"/>
            </p:cNvSpPr>
            <p:nvPr/>
          </p:nvSpPr>
          <p:spPr bwMode="auto">
            <a:xfrm>
              <a:off x="2665413" y="5421703"/>
              <a:ext cx="3366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126"/>
              <a:r>
                <a:rPr lang="ar-SA" sz="2099" b="1" dirty="0">
                  <a:solidFill>
                    <a:srgbClr val="FF993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15</a:t>
              </a:r>
              <a:endParaRPr lang="ar-SA" altLang="en-US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المجموعة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7882604" y="3113561"/>
            <a:ext cx="584048" cy="587222"/>
            <a:chOff x="1157288" y="3113478"/>
            <a:chExt cx="584200" cy="587375"/>
          </a:xfrm>
        </p:grpSpPr>
        <p:sp>
          <p:nvSpPr>
            <p:cNvPr id="206" name="شكل حر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7" name="شكل حر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8" name="شكل حر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9" name="شكل حر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0" name="مستطيل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1" name="مستطيل 97"/>
            <p:cNvSpPr>
              <a:spLocks noChangeArrowheads="1"/>
            </p:cNvSpPr>
            <p:nvPr/>
          </p:nvSpPr>
          <p:spPr bwMode="auto">
            <a:xfrm>
              <a:off x="1311275" y="3218253"/>
              <a:ext cx="3366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126"/>
              <a:r>
                <a:rPr lang="ar-SA" sz="2099" b="1" dirty="0">
                  <a:solidFill>
                    <a:srgbClr val="FF993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25</a:t>
              </a:r>
              <a:endParaRPr lang="ar-SA" altLang="en-US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8" name="المجموعة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7887365" y="4580029"/>
            <a:ext cx="569765" cy="568177"/>
            <a:chOff x="1162050" y="4580328"/>
            <a:chExt cx="569913" cy="568325"/>
          </a:xfrm>
        </p:grpSpPr>
        <p:sp>
          <p:nvSpPr>
            <p:cNvPr id="214" name="شكل حر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5" name="شكل حر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6" name="الشكل الحر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7" name="شكل حر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4" name="مستطيل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defTabSz="914126"/>
              <a:endParaRPr lang="ar-SA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5" name="مستطيل 101"/>
            <p:cNvSpPr>
              <a:spLocks noChangeArrowheads="1"/>
            </p:cNvSpPr>
            <p:nvPr/>
          </p:nvSpPr>
          <p:spPr bwMode="auto">
            <a:xfrm>
              <a:off x="1328738" y="4699391"/>
              <a:ext cx="33021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126"/>
              <a:r>
                <a:rPr lang="ar-SA" sz="2099" b="1" dirty="0">
                  <a:solidFill>
                    <a:srgbClr val="FF9936"/>
                  </a:solidFill>
                  <a:latin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ar-SA" altLang="en-US" sz="1799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41" name="شكل بيضاوي 107"/>
          <p:cNvSpPr>
            <a:spLocks noChangeArrowheads="1"/>
          </p:cNvSpPr>
          <p:nvPr/>
        </p:nvSpPr>
        <p:spPr bwMode="auto">
          <a:xfrm>
            <a:off x="9325265" y="4042007"/>
            <a:ext cx="272979" cy="27615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2" name="شكل بيضاوي 108"/>
          <p:cNvSpPr>
            <a:spLocks noChangeArrowheads="1"/>
          </p:cNvSpPr>
          <p:nvPr/>
        </p:nvSpPr>
        <p:spPr bwMode="auto">
          <a:xfrm>
            <a:off x="9383989" y="4103902"/>
            <a:ext cx="155534" cy="15394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3" name="شكل حر 109"/>
          <p:cNvSpPr>
            <a:spLocks/>
          </p:cNvSpPr>
          <p:nvPr/>
        </p:nvSpPr>
        <p:spPr bwMode="auto">
          <a:xfrm>
            <a:off x="8533310" y="1302695"/>
            <a:ext cx="377727" cy="323766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4" name="شكل حر 110"/>
          <p:cNvSpPr>
            <a:spLocks/>
          </p:cNvSpPr>
          <p:nvPr/>
        </p:nvSpPr>
        <p:spPr bwMode="auto">
          <a:xfrm>
            <a:off x="8688845" y="1218579"/>
            <a:ext cx="379314" cy="325353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" name="شكل حر 111"/>
          <p:cNvSpPr>
            <a:spLocks/>
          </p:cNvSpPr>
          <p:nvPr/>
        </p:nvSpPr>
        <p:spPr bwMode="auto">
          <a:xfrm flipH="1">
            <a:off x="11817029" y="2220257"/>
            <a:ext cx="344398" cy="357095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6" name="شكل حر 112"/>
          <p:cNvSpPr>
            <a:spLocks/>
          </p:cNvSpPr>
          <p:nvPr/>
        </p:nvSpPr>
        <p:spPr bwMode="auto">
          <a:xfrm flipH="1">
            <a:off x="11951932" y="2336115"/>
            <a:ext cx="344398" cy="357095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7" name="شكل حر 113"/>
          <p:cNvSpPr>
            <a:spLocks/>
          </p:cNvSpPr>
          <p:nvPr/>
        </p:nvSpPr>
        <p:spPr bwMode="auto">
          <a:xfrm>
            <a:off x="10064848" y="1259843"/>
            <a:ext cx="379314" cy="325353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8" name="شكل حر 114"/>
          <p:cNvSpPr>
            <a:spLocks/>
          </p:cNvSpPr>
          <p:nvPr/>
        </p:nvSpPr>
        <p:spPr bwMode="auto">
          <a:xfrm>
            <a:off x="9909314" y="1177315"/>
            <a:ext cx="379314" cy="325353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9" name="شكل حر 115"/>
          <p:cNvSpPr>
            <a:spLocks/>
          </p:cNvSpPr>
          <p:nvPr/>
        </p:nvSpPr>
        <p:spPr bwMode="auto">
          <a:xfrm>
            <a:off x="10171184" y="1372527"/>
            <a:ext cx="1558519" cy="1318869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0" name="شكل حر 116"/>
          <p:cNvSpPr>
            <a:spLocks/>
          </p:cNvSpPr>
          <p:nvPr/>
        </p:nvSpPr>
        <p:spPr bwMode="auto">
          <a:xfrm>
            <a:off x="11497988" y="2661242"/>
            <a:ext cx="17458" cy="30155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1" name="شكل حر 117"/>
          <p:cNvSpPr>
            <a:spLocks/>
          </p:cNvSpPr>
          <p:nvPr/>
        </p:nvSpPr>
        <p:spPr bwMode="auto">
          <a:xfrm>
            <a:off x="11220247" y="1612176"/>
            <a:ext cx="363443" cy="1079219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ar-SA" sz="1799" dirty="0">
              <a:solidFill>
                <a:prstClr val="black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2" name="مربع نص 261"/>
          <p:cNvSpPr txBox="1"/>
          <p:nvPr/>
        </p:nvSpPr>
        <p:spPr>
          <a:xfrm>
            <a:off x="3803645" y="6076138"/>
            <a:ext cx="3530583" cy="5230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defTabSz="914126"/>
            <a:r>
              <a:rPr lang="en-US" sz="2799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You only have 30 sec</a:t>
            </a:r>
            <a:endParaRPr lang="ar-SA" sz="4799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0C92775B-B4DF-4FC9-86E7-7A9C55C53EC6}"/>
              </a:ext>
            </a:extLst>
          </p:cNvPr>
          <p:cNvSpPr/>
          <p:nvPr/>
        </p:nvSpPr>
        <p:spPr>
          <a:xfrm>
            <a:off x="69097" y="-87920"/>
            <a:ext cx="83904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5400" b="1" cap="none" spc="0" dirty="0">
                <a:ln/>
                <a:solidFill>
                  <a:srgbClr val="C00000"/>
                </a:solidFill>
                <a:effectLst/>
              </a:rPr>
              <a:t>Rearrange .</a:t>
            </a:r>
          </a:p>
          <a:p>
            <a:pPr algn="ctr"/>
            <a:r>
              <a:rPr lang="en-US" sz="5400" b="1" dirty="0">
                <a:ln/>
                <a:solidFill>
                  <a:srgbClr val="C00000"/>
                </a:solidFill>
                <a:highlight>
                  <a:srgbClr val="C0C0C0"/>
                </a:highlight>
              </a:rPr>
              <a:t>You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FFFF00"/>
                </a:solidFill>
                <a:highlight>
                  <a:srgbClr val="C0C0C0"/>
                </a:highlight>
              </a:rPr>
              <a:t>can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2060"/>
                </a:solidFill>
                <a:highlight>
                  <a:srgbClr val="C0C0C0"/>
                </a:highlight>
              </a:rPr>
              <a:t>the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B050"/>
                </a:solidFill>
                <a:highlight>
                  <a:srgbClr val="C0C0C0"/>
                </a:highlight>
              </a:rPr>
              <a:t>close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B0F0"/>
                </a:solidFill>
                <a:highlight>
                  <a:srgbClr val="C0C0C0"/>
                </a:highlight>
              </a:rPr>
              <a:t>door</a:t>
            </a:r>
            <a:r>
              <a:rPr lang="en-US" sz="5400" b="1" dirty="0">
                <a:ln/>
                <a:solidFill>
                  <a:schemeClr val="accent3"/>
                </a:solidFill>
              </a:rPr>
              <a:t>?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71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>
            <a:extLst>
              <a:ext uri="{FF2B5EF4-FFF2-40B4-BE49-F238E27FC236}">
                <a16:creationId xmlns:a16="http://schemas.microsoft.com/office/drawing/2014/main" id="{33AA2446-132A-405D-AE66-3A8AED6269CB}"/>
              </a:ext>
            </a:extLst>
          </p:cNvPr>
          <p:cNvSpPr/>
          <p:nvPr/>
        </p:nvSpPr>
        <p:spPr>
          <a:xfrm>
            <a:off x="358198" y="0"/>
            <a:ext cx="10701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 request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755BE1C3-DABF-48CA-A85F-77083F83A8E7}"/>
              </a:ext>
            </a:extLst>
          </p:cNvPr>
          <p:cNvSpPr/>
          <p:nvPr/>
        </p:nvSpPr>
        <p:spPr>
          <a:xfrm>
            <a:off x="1197868" y="1674674"/>
            <a:ext cx="839043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5400" b="1" cap="none" spc="0" dirty="0">
                <a:ln/>
                <a:solidFill>
                  <a:srgbClr val="C00000"/>
                </a:solidFill>
                <a:effectLst/>
                <a:hlinkClick r:id="rId3" action="ppaction://hlinksldjump"/>
              </a:rPr>
              <a:t>Rearrange</a:t>
            </a:r>
            <a:r>
              <a:rPr lang="en-US" sz="5400" b="1" cap="none" spc="0" dirty="0">
                <a:ln/>
                <a:solidFill>
                  <a:srgbClr val="C00000"/>
                </a:solidFill>
                <a:effectLst/>
              </a:rPr>
              <a:t> .</a:t>
            </a:r>
          </a:p>
          <a:p>
            <a:pPr algn="ctr"/>
            <a:r>
              <a:rPr lang="en-US" sz="5400" b="1" dirty="0">
                <a:ln/>
                <a:solidFill>
                  <a:srgbClr val="C00000"/>
                </a:solidFill>
                <a:highlight>
                  <a:srgbClr val="C0C0C0"/>
                </a:highlight>
              </a:rPr>
              <a:t>You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FFFF00"/>
                </a:solidFill>
                <a:highlight>
                  <a:srgbClr val="C0C0C0"/>
                </a:highlight>
              </a:rPr>
              <a:t>can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2060"/>
                </a:solidFill>
                <a:highlight>
                  <a:srgbClr val="C0C0C0"/>
                </a:highlight>
              </a:rPr>
              <a:t>the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B050"/>
                </a:solidFill>
                <a:highlight>
                  <a:srgbClr val="C0C0C0"/>
                </a:highlight>
              </a:rPr>
              <a:t>close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B0F0"/>
                </a:solidFill>
                <a:highlight>
                  <a:srgbClr val="C0C0C0"/>
                </a:highlight>
              </a:rPr>
              <a:t>door</a:t>
            </a:r>
            <a:r>
              <a:rPr lang="en-US" sz="5400" b="1" dirty="0">
                <a:ln/>
                <a:solidFill>
                  <a:schemeClr val="accent3"/>
                </a:solidFill>
              </a:rPr>
              <a:t>?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C49B0281-3531-49CB-8F18-2D40D28CE794}"/>
              </a:ext>
            </a:extLst>
          </p:cNvPr>
          <p:cNvSpPr/>
          <p:nvPr/>
        </p:nvSpPr>
        <p:spPr>
          <a:xfrm>
            <a:off x="1197868" y="3425267"/>
            <a:ext cx="83454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en-US" sz="5400" b="1" cap="none" spc="0" dirty="0">
                <a:ln/>
                <a:solidFill>
                  <a:srgbClr val="C00000"/>
                </a:solidFill>
                <a:effectLst/>
                <a:hlinkClick r:id="rId3" action="ppaction://hlinksldjump"/>
              </a:rPr>
              <a:t>Rearrange</a:t>
            </a:r>
            <a:r>
              <a:rPr lang="en-US" sz="5400" b="1" cap="none" spc="0" dirty="0">
                <a:ln/>
                <a:solidFill>
                  <a:srgbClr val="C00000"/>
                </a:solidFill>
                <a:effectLst/>
              </a:rPr>
              <a:t> .</a:t>
            </a:r>
          </a:p>
          <a:p>
            <a:pPr algn="ctr"/>
            <a:r>
              <a:rPr lang="en-US" sz="5400" b="1" dirty="0">
                <a:ln/>
                <a:solidFill>
                  <a:srgbClr val="FFFF00"/>
                </a:solidFill>
                <a:highlight>
                  <a:srgbClr val="C0C0C0"/>
                </a:highlight>
              </a:rPr>
              <a:t>can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C00000"/>
                </a:solidFill>
                <a:highlight>
                  <a:srgbClr val="C0C0C0"/>
                </a:highlight>
              </a:rPr>
              <a:t>you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B050"/>
                </a:solidFill>
                <a:highlight>
                  <a:srgbClr val="C0C0C0"/>
                </a:highlight>
              </a:rPr>
              <a:t>close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2060"/>
                </a:solidFill>
                <a:highlight>
                  <a:srgbClr val="C0C0C0"/>
                </a:highlight>
              </a:rPr>
              <a:t>the</a:t>
            </a:r>
            <a:r>
              <a:rPr lang="en-US" sz="5400" b="1" dirty="0">
                <a:ln/>
                <a:solidFill>
                  <a:schemeClr val="accent3"/>
                </a:solidFill>
              </a:rPr>
              <a:t> </a:t>
            </a:r>
            <a:r>
              <a:rPr lang="en-US" sz="5400" b="1" dirty="0">
                <a:ln/>
                <a:solidFill>
                  <a:srgbClr val="00B0F0"/>
                </a:solidFill>
                <a:highlight>
                  <a:srgbClr val="C0C0C0"/>
                </a:highlight>
              </a:rPr>
              <a:t>door</a:t>
            </a:r>
            <a:r>
              <a:rPr lang="en-US" sz="5400" b="1" dirty="0">
                <a:ln/>
                <a:solidFill>
                  <a:schemeClr val="accent3"/>
                </a:solidFill>
              </a:rPr>
              <a:t>?</a:t>
            </a:r>
            <a:endParaRPr lang="ar-SA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45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رسم تخطيطي 4">
            <a:extLst>
              <a:ext uri="{FF2B5EF4-FFF2-40B4-BE49-F238E27FC236}">
                <a16:creationId xmlns:a16="http://schemas.microsoft.com/office/drawing/2014/main" id="{BB2C6272-2612-47A9-ACE8-6172AFB49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6490160"/>
              </p:ext>
            </p:extLst>
          </p:nvPr>
        </p:nvGraphicFramePr>
        <p:xfrm>
          <a:off x="549796" y="1026429"/>
          <a:ext cx="11089232" cy="551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مستطيل 9">
            <a:extLst>
              <a:ext uri="{FF2B5EF4-FFF2-40B4-BE49-F238E27FC236}">
                <a16:creationId xmlns:a16="http://schemas.microsoft.com/office/drawing/2014/main" id="{E9026BCF-FCAB-4971-84A9-7D4126AF8788}"/>
              </a:ext>
            </a:extLst>
          </p:cNvPr>
          <p:cNvSpPr/>
          <p:nvPr/>
        </p:nvSpPr>
        <p:spPr>
          <a:xfrm>
            <a:off x="2040259" y="0"/>
            <a:ext cx="8108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make an offer ?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06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40E178A2-CF97-47FF-99FB-91F831087860}"/>
              </a:ext>
            </a:extLst>
          </p:cNvPr>
          <p:cNvSpPr/>
          <p:nvPr/>
        </p:nvSpPr>
        <p:spPr>
          <a:xfrm>
            <a:off x="626703" y="0"/>
            <a:ext cx="1016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an offer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E9A0C48-23EA-403C-A1C8-E4AB90085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1013" y="2947277"/>
            <a:ext cx="4286250" cy="28575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0151CCB-8389-4217-8236-05AD27AA0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48412" y="2947764"/>
            <a:ext cx="2200109" cy="2857500"/>
          </a:xfrm>
          <a:prstGeom prst="rect">
            <a:avLst/>
          </a:prstGeom>
        </p:spPr>
      </p:pic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C4EB9F46-73DF-4E9A-B44C-4C37FF19FA01}"/>
              </a:ext>
            </a:extLst>
          </p:cNvPr>
          <p:cNvSpPr/>
          <p:nvPr/>
        </p:nvSpPr>
        <p:spPr>
          <a:xfrm>
            <a:off x="477788" y="1167135"/>
            <a:ext cx="4286250" cy="923330"/>
          </a:xfrm>
          <a:prstGeom prst="wedgeEllipseCallout">
            <a:avLst>
              <a:gd name="adj1" fmla="val 15005"/>
              <a:gd name="adj2" fmla="val 168605"/>
            </a:avLst>
          </a:prstGeom>
          <a:solidFill>
            <a:srgbClr val="C0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I’m tired I have a lot of work to do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31B7C754-F71D-4231-A5B9-60BFF944B5A2}"/>
              </a:ext>
            </a:extLst>
          </p:cNvPr>
          <p:cNvSpPr/>
          <p:nvPr/>
        </p:nvSpPr>
        <p:spPr>
          <a:xfrm>
            <a:off x="5048822" y="2809427"/>
            <a:ext cx="2938031" cy="1152128"/>
          </a:xfrm>
          <a:prstGeom prst="wedgeEllipseCallout">
            <a:avLst>
              <a:gd name="adj1" fmla="val 58886"/>
              <a:gd name="adj2" fmla="val 55057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 will help you.</a:t>
            </a:r>
            <a:endParaRPr lang="ar-SA" b="1" dirty="0"/>
          </a:p>
        </p:txBody>
      </p:sp>
      <p:sp>
        <p:nvSpPr>
          <p:cNvPr id="23" name="سهم: خماسي 22">
            <a:extLst>
              <a:ext uri="{FF2B5EF4-FFF2-40B4-BE49-F238E27FC236}">
                <a16:creationId xmlns:a16="http://schemas.microsoft.com/office/drawing/2014/main" id="{57013E2F-2E05-4A06-9C81-8AB0238C75B0}"/>
              </a:ext>
            </a:extLst>
          </p:cNvPr>
          <p:cNvSpPr/>
          <p:nvPr/>
        </p:nvSpPr>
        <p:spPr>
          <a:xfrm>
            <a:off x="8279404" y="2071330"/>
            <a:ext cx="2088232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offer</a:t>
            </a:r>
            <a:endParaRPr lang="ar-SA" sz="3600" b="1" dirty="0"/>
          </a:p>
        </p:txBody>
      </p:sp>
      <p:graphicFrame>
        <p:nvGraphicFramePr>
          <p:cNvPr id="25" name="رسم تخطيطي 24">
            <a:extLst>
              <a:ext uri="{FF2B5EF4-FFF2-40B4-BE49-F238E27FC236}">
                <a16:creationId xmlns:a16="http://schemas.microsoft.com/office/drawing/2014/main" id="{FAA1659A-EBD1-4F8A-87B3-61938D6D40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885274"/>
              </p:ext>
            </p:extLst>
          </p:nvPr>
        </p:nvGraphicFramePr>
        <p:xfrm>
          <a:off x="5985422" y="1224763"/>
          <a:ext cx="5509149" cy="65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6" name="رسم 25" descr="مصابيح الشوارع">
            <a:extLst>
              <a:ext uri="{FF2B5EF4-FFF2-40B4-BE49-F238E27FC236}">
                <a16:creationId xmlns:a16="http://schemas.microsoft.com/office/drawing/2014/main" id="{1EE1E784-580D-43FB-8A8D-346B8C518CF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603437" y="8358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40E178A2-CF97-47FF-99FB-91F831087860}"/>
              </a:ext>
            </a:extLst>
          </p:cNvPr>
          <p:cNvSpPr/>
          <p:nvPr/>
        </p:nvSpPr>
        <p:spPr>
          <a:xfrm>
            <a:off x="626703" y="0"/>
            <a:ext cx="1016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an offer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E9A0C48-23EA-403C-A1C8-E4AB90085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1013" y="2947277"/>
            <a:ext cx="4286250" cy="28575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0151CCB-8389-4217-8236-05AD27AA0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48412" y="2947764"/>
            <a:ext cx="2200109" cy="2857500"/>
          </a:xfrm>
          <a:prstGeom prst="rect">
            <a:avLst/>
          </a:prstGeom>
        </p:spPr>
      </p:pic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C4EB9F46-73DF-4E9A-B44C-4C37FF19FA01}"/>
              </a:ext>
            </a:extLst>
          </p:cNvPr>
          <p:cNvSpPr/>
          <p:nvPr/>
        </p:nvSpPr>
        <p:spPr>
          <a:xfrm>
            <a:off x="477788" y="1167135"/>
            <a:ext cx="3312368" cy="923330"/>
          </a:xfrm>
          <a:prstGeom prst="wedgeEllipseCallout">
            <a:avLst>
              <a:gd name="adj1" fmla="val 15005"/>
              <a:gd name="adj2" fmla="val 168605"/>
            </a:avLst>
          </a:prstGeom>
          <a:solidFill>
            <a:srgbClr val="C0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Thank you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31B7C754-F71D-4231-A5B9-60BFF944B5A2}"/>
              </a:ext>
            </a:extLst>
          </p:cNvPr>
          <p:cNvSpPr/>
          <p:nvPr/>
        </p:nvSpPr>
        <p:spPr>
          <a:xfrm>
            <a:off x="8470676" y="1359239"/>
            <a:ext cx="2938031" cy="1152128"/>
          </a:xfrm>
          <a:prstGeom prst="wedgeEllipseCallout">
            <a:avLst>
              <a:gd name="adj1" fmla="val -8012"/>
              <a:gd name="adj2" fmla="val 93113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 will help you.</a:t>
            </a:r>
            <a:endParaRPr lang="ar-SA" b="1" dirty="0"/>
          </a:p>
        </p:txBody>
      </p:sp>
      <p:sp>
        <p:nvSpPr>
          <p:cNvPr id="23" name="سهم: خماسي 22">
            <a:extLst>
              <a:ext uri="{FF2B5EF4-FFF2-40B4-BE49-F238E27FC236}">
                <a16:creationId xmlns:a16="http://schemas.microsoft.com/office/drawing/2014/main" id="{57013E2F-2E05-4A06-9C81-8AB0238C75B0}"/>
              </a:ext>
            </a:extLst>
          </p:cNvPr>
          <p:cNvSpPr/>
          <p:nvPr/>
        </p:nvSpPr>
        <p:spPr>
          <a:xfrm>
            <a:off x="6382444" y="1700808"/>
            <a:ext cx="2088232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offer</a:t>
            </a:r>
            <a:endParaRPr lang="ar-SA" sz="3600" b="1" dirty="0"/>
          </a:p>
        </p:txBody>
      </p:sp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CDEC3EFE-8693-401C-AF81-A75E6C10CA19}"/>
              </a:ext>
            </a:extLst>
          </p:cNvPr>
          <p:cNvSpPr/>
          <p:nvPr/>
        </p:nvSpPr>
        <p:spPr>
          <a:xfrm flipH="1">
            <a:off x="3875006" y="1380670"/>
            <a:ext cx="1715350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Accept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44889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40E178A2-CF97-47FF-99FB-91F831087860}"/>
              </a:ext>
            </a:extLst>
          </p:cNvPr>
          <p:cNvSpPr/>
          <p:nvPr/>
        </p:nvSpPr>
        <p:spPr>
          <a:xfrm>
            <a:off x="626703" y="0"/>
            <a:ext cx="1016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an offer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E9A0C48-23EA-403C-A1C8-E4AB90085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1013" y="2947277"/>
            <a:ext cx="4286250" cy="28575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0151CCB-8389-4217-8236-05AD27AA0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48412" y="2947764"/>
            <a:ext cx="2200109" cy="2857500"/>
          </a:xfrm>
          <a:prstGeom prst="rect">
            <a:avLst/>
          </a:prstGeom>
        </p:spPr>
      </p:pic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C4EB9F46-73DF-4E9A-B44C-4C37FF19FA01}"/>
              </a:ext>
            </a:extLst>
          </p:cNvPr>
          <p:cNvSpPr/>
          <p:nvPr/>
        </p:nvSpPr>
        <p:spPr>
          <a:xfrm>
            <a:off x="477788" y="1167135"/>
            <a:ext cx="3312368" cy="923330"/>
          </a:xfrm>
          <a:prstGeom prst="wedgeEllipseCallout">
            <a:avLst>
              <a:gd name="adj1" fmla="val 15005"/>
              <a:gd name="adj2" fmla="val 168605"/>
            </a:avLst>
          </a:prstGeom>
          <a:solidFill>
            <a:srgbClr val="C0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All right.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31B7C754-F71D-4231-A5B9-60BFF944B5A2}"/>
              </a:ext>
            </a:extLst>
          </p:cNvPr>
          <p:cNvSpPr/>
          <p:nvPr/>
        </p:nvSpPr>
        <p:spPr>
          <a:xfrm>
            <a:off x="8470676" y="1359239"/>
            <a:ext cx="2938031" cy="1152128"/>
          </a:xfrm>
          <a:prstGeom prst="wedgeEllipseCallout">
            <a:avLst>
              <a:gd name="adj1" fmla="val -8012"/>
              <a:gd name="adj2" fmla="val 93113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 will help you.</a:t>
            </a:r>
            <a:endParaRPr lang="ar-SA" b="1" dirty="0"/>
          </a:p>
        </p:txBody>
      </p:sp>
      <p:sp>
        <p:nvSpPr>
          <p:cNvPr id="23" name="سهم: خماسي 22">
            <a:extLst>
              <a:ext uri="{FF2B5EF4-FFF2-40B4-BE49-F238E27FC236}">
                <a16:creationId xmlns:a16="http://schemas.microsoft.com/office/drawing/2014/main" id="{57013E2F-2E05-4A06-9C81-8AB0238C75B0}"/>
              </a:ext>
            </a:extLst>
          </p:cNvPr>
          <p:cNvSpPr/>
          <p:nvPr/>
        </p:nvSpPr>
        <p:spPr>
          <a:xfrm>
            <a:off x="6382444" y="1700808"/>
            <a:ext cx="2088232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offer</a:t>
            </a:r>
            <a:endParaRPr lang="ar-SA" sz="3600" b="1" dirty="0"/>
          </a:p>
        </p:txBody>
      </p:sp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CDEC3EFE-8693-401C-AF81-A75E6C10CA19}"/>
              </a:ext>
            </a:extLst>
          </p:cNvPr>
          <p:cNvSpPr/>
          <p:nvPr/>
        </p:nvSpPr>
        <p:spPr>
          <a:xfrm flipH="1">
            <a:off x="3875006" y="1380670"/>
            <a:ext cx="1715350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Accept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2715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40E178A2-CF97-47FF-99FB-91F831087860}"/>
              </a:ext>
            </a:extLst>
          </p:cNvPr>
          <p:cNvSpPr/>
          <p:nvPr/>
        </p:nvSpPr>
        <p:spPr>
          <a:xfrm>
            <a:off x="626703" y="0"/>
            <a:ext cx="1016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an offer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E9A0C48-23EA-403C-A1C8-E4AB90085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1013" y="2947277"/>
            <a:ext cx="4286250" cy="28575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0151CCB-8389-4217-8236-05AD27AA0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48412" y="2947764"/>
            <a:ext cx="2200109" cy="2857500"/>
          </a:xfrm>
          <a:prstGeom prst="rect">
            <a:avLst/>
          </a:prstGeom>
        </p:spPr>
      </p:pic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C4EB9F46-73DF-4E9A-B44C-4C37FF19FA01}"/>
              </a:ext>
            </a:extLst>
          </p:cNvPr>
          <p:cNvSpPr/>
          <p:nvPr/>
        </p:nvSpPr>
        <p:spPr>
          <a:xfrm>
            <a:off x="477788" y="1167135"/>
            <a:ext cx="3312368" cy="923330"/>
          </a:xfrm>
          <a:prstGeom prst="wedgeEllipseCallout">
            <a:avLst>
              <a:gd name="adj1" fmla="val 15005"/>
              <a:gd name="adj2" fmla="val 168605"/>
            </a:avLst>
          </a:prstGeom>
          <a:solidFill>
            <a:srgbClr val="C0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Ok/Thanks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31B7C754-F71D-4231-A5B9-60BFF944B5A2}"/>
              </a:ext>
            </a:extLst>
          </p:cNvPr>
          <p:cNvSpPr/>
          <p:nvPr/>
        </p:nvSpPr>
        <p:spPr>
          <a:xfrm>
            <a:off x="8470676" y="1359239"/>
            <a:ext cx="2938031" cy="1152128"/>
          </a:xfrm>
          <a:prstGeom prst="wedgeEllipseCallout">
            <a:avLst>
              <a:gd name="adj1" fmla="val -8012"/>
              <a:gd name="adj2" fmla="val 93113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 will/can help you.</a:t>
            </a:r>
            <a:endParaRPr lang="ar-SA" b="1" dirty="0"/>
          </a:p>
        </p:txBody>
      </p:sp>
      <p:sp>
        <p:nvSpPr>
          <p:cNvPr id="23" name="سهم: خماسي 22">
            <a:extLst>
              <a:ext uri="{FF2B5EF4-FFF2-40B4-BE49-F238E27FC236}">
                <a16:creationId xmlns:a16="http://schemas.microsoft.com/office/drawing/2014/main" id="{57013E2F-2E05-4A06-9C81-8AB0238C75B0}"/>
              </a:ext>
            </a:extLst>
          </p:cNvPr>
          <p:cNvSpPr/>
          <p:nvPr/>
        </p:nvSpPr>
        <p:spPr>
          <a:xfrm>
            <a:off x="6382444" y="1700808"/>
            <a:ext cx="2088232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offer</a:t>
            </a:r>
            <a:endParaRPr lang="ar-SA" sz="3600" b="1" dirty="0"/>
          </a:p>
        </p:txBody>
      </p:sp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CDEC3EFE-8693-401C-AF81-A75E6C10CA19}"/>
              </a:ext>
            </a:extLst>
          </p:cNvPr>
          <p:cNvSpPr/>
          <p:nvPr/>
        </p:nvSpPr>
        <p:spPr>
          <a:xfrm flipH="1">
            <a:off x="3875006" y="1380670"/>
            <a:ext cx="1715350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Accept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107560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40E178A2-CF97-47FF-99FB-91F831087860}"/>
              </a:ext>
            </a:extLst>
          </p:cNvPr>
          <p:cNvSpPr/>
          <p:nvPr/>
        </p:nvSpPr>
        <p:spPr>
          <a:xfrm>
            <a:off x="626703" y="0"/>
            <a:ext cx="1016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an offer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E9A0C48-23EA-403C-A1C8-E4AB90085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1013" y="2947277"/>
            <a:ext cx="4286250" cy="28575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0151CCB-8389-4217-8236-05AD27AA0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48412" y="2947764"/>
            <a:ext cx="2200109" cy="2857500"/>
          </a:xfrm>
          <a:prstGeom prst="rect">
            <a:avLst/>
          </a:prstGeom>
        </p:spPr>
      </p:pic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C4EB9F46-73DF-4E9A-B44C-4C37FF19FA01}"/>
              </a:ext>
            </a:extLst>
          </p:cNvPr>
          <p:cNvSpPr/>
          <p:nvPr/>
        </p:nvSpPr>
        <p:spPr>
          <a:xfrm>
            <a:off x="477788" y="1167135"/>
            <a:ext cx="3312368" cy="923330"/>
          </a:xfrm>
          <a:prstGeom prst="wedgeEllipseCallout">
            <a:avLst>
              <a:gd name="adj1" fmla="val 15005"/>
              <a:gd name="adj2" fmla="val 168605"/>
            </a:avLst>
          </a:prstGeom>
          <a:solidFill>
            <a:srgbClr val="C0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 thanks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31B7C754-F71D-4231-A5B9-60BFF944B5A2}"/>
              </a:ext>
            </a:extLst>
          </p:cNvPr>
          <p:cNvSpPr/>
          <p:nvPr/>
        </p:nvSpPr>
        <p:spPr>
          <a:xfrm>
            <a:off x="8470676" y="1359239"/>
            <a:ext cx="2938031" cy="1152128"/>
          </a:xfrm>
          <a:prstGeom prst="wedgeEllipseCallout">
            <a:avLst>
              <a:gd name="adj1" fmla="val -8012"/>
              <a:gd name="adj2" fmla="val 93113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 will/can help you.</a:t>
            </a:r>
            <a:endParaRPr lang="ar-SA" b="1" dirty="0"/>
          </a:p>
        </p:txBody>
      </p:sp>
      <p:sp>
        <p:nvSpPr>
          <p:cNvPr id="23" name="سهم: خماسي 22">
            <a:extLst>
              <a:ext uri="{FF2B5EF4-FFF2-40B4-BE49-F238E27FC236}">
                <a16:creationId xmlns:a16="http://schemas.microsoft.com/office/drawing/2014/main" id="{57013E2F-2E05-4A06-9C81-8AB0238C75B0}"/>
              </a:ext>
            </a:extLst>
          </p:cNvPr>
          <p:cNvSpPr/>
          <p:nvPr/>
        </p:nvSpPr>
        <p:spPr>
          <a:xfrm>
            <a:off x="6382444" y="1700808"/>
            <a:ext cx="2088232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offer</a:t>
            </a:r>
            <a:endParaRPr lang="ar-SA" sz="3600" b="1" dirty="0"/>
          </a:p>
        </p:txBody>
      </p:sp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CDEC3EFE-8693-401C-AF81-A75E6C10CA19}"/>
              </a:ext>
            </a:extLst>
          </p:cNvPr>
          <p:cNvSpPr/>
          <p:nvPr/>
        </p:nvSpPr>
        <p:spPr>
          <a:xfrm flipH="1">
            <a:off x="3875006" y="1380670"/>
            <a:ext cx="1715350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Refuse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294331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40E178A2-CF97-47FF-99FB-91F831087860}"/>
              </a:ext>
            </a:extLst>
          </p:cNvPr>
          <p:cNvSpPr/>
          <p:nvPr/>
        </p:nvSpPr>
        <p:spPr>
          <a:xfrm>
            <a:off x="626703" y="0"/>
            <a:ext cx="1016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an offer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E9A0C48-23EA-403C-A1C8-E4AB90085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1013" y="2947277"/>
            <a:ext cx="4286250" cy="28575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0151CCB-8389-4217-8236-05AD27AA0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48412" y="2947764"/>
            <a:ext cx="2200109" cy="2857500"/>
          </a:xfrm>
          <a:prstGeom prst="rect">
            <a:avLst/>
          </a:prstGeom>
        </p:spPr>
      </p:pic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C4EB9F46-73DF-4E9A-B44C-4C37FF19FA01}"/>
              </a:ext>
            </a:extLst>
          </p:cNvPr>
          <p:cNvSpPr/>
          <p:nvPr/>
        </p:nvSpPr>
        <p:spPr>
          <a:xfrm>
            <a:off x="477788" y="1167135"/>
            <a:ext cx="3312368" cy="923330"/>
          </a:xfrm>
          <a:prstGeom prst="wedgeEllipseCallout">
            <a:avLst>
              <a:gd name="adj1" fmla="val 15005"/>
              <a:gd name="adj2" fmla="val 168605"/>
            </a:avLst>
          </a:prstGeom>
          <a:solidFill>
            <a:srgbClr val="C0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No, that’s all right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31B7C754-F71D-4231-A5B9-60BFF944B5A2}"/>
              </a:ext>
            </a:extLst>
          </p:cNvPr>
          <p:cNvSpPr/>
          <p:nvPr/>
        </p:nvSpPr>
        <p:spPr>
          <a:xfrm>
            <a:off x="8470676" y="1359239"/>
            <a:ext cx="2938031" cy="1152128"/>
          </a:xfrm>
          <a:prstGeom prst="wedgeEllipseCallout">
            <a:avLst>
              <a:gd name="adj1" fmla="val -8012"/>
              <a:gd name="adj2" fmla="val 93113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 will/can help you.</a:t>
            </a:r>
            <a:endParaRPr lang="ar-SA" b="1" dirty="0"/>
          </a:p>
        </p:txBody>
      </p:sp>
      <p:sp>
        <p:nvSpPr>
          <p:cNvPr id="23" name="سهم: خماسي 22">
            <a:extLst>
              <a:ext uri="{FF2B5EF4-FFF2-40B4-BE49-F238E27FC236}">
                <a16:creationId xmlns:a16="http://schemas.microsoft.com/office/drawing/2014/main" id="{57013E2F-2E05-4A06-9C81-8AB0238C75B0}"/>
              </a:ext>
            </a:extLst>
          </p:cNvPr>
          <p:cNvSpPr/>
          <p:nvPr/>
        </p:nvSpPr>
        <p:spPr>
          <a:xfrm>
            <a:off x="6382444" y="1700808"/>
            <a:ext cx="2088232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offer</a:t>
            </a:r>
            <a:endParaRPr lang="ar-SA" sz="3600" b="1" dirty="0"/>
          </a:p>
        </p:txBody>
      </p:sp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CDEC3EFE-8693-401C-AF81-A75E6C10CA19}"/>
              </a:ext>
            </a:extLst>
          </p:cNvPr>
          <p:cNvSpPr/>
          <p:nvPr/>
        </p:nvSpPr>
        <p:spPr>
          <a:xfrm flipH="1">
            <a:off x="3875006" y="1380670"/>
            <a:ext cx="1715350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Refuse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38607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العنوان 1"/>
          <p:cNvSpPr>
            <a:spLocks noGrp="1"/>
          </p:cNvSpPr>
          <p:nvPr>
            <p:ph type="ctrTitle"/>
          </p:nvPr>
        </p:nvSpPr>
        <p:spPr>
          <a:xfrm flipH="1">
            <a:off x="300905" y="935163"/>
            <a:ext cx="9145016" cy="3298825"/>
          </a:xfrm>
        </p:spPr>
        <p:txBody>
          <a:bodyPr rtlCol="1">
            <a:normAutofit/>
          </a:bodyPr>
          <a:lstStyle/>
          <a:p>
            <a:pPr algn="l" rtl="1"/>
            <a:r>
              <a:rPr lang="en-US" sz="4400" dirty="0">
                <a:solidFill>
                  <a:srgbClr val="FF0000"/>
                </a:solidFill>
              </a:rPr>
              <a:t>    U4 Around The World</a:t>
            </a:r>
            <a:br>
              <a:rPr lang="ar-SA" sz="4400" dirty="0">
                <a:solidFill>
                  <a:srgbClr val="FF0000"/>
                </a:solidFill>
              </a:rPr>
            </a:br>
            <a:br>
              <a:rPr lang="en-US" sz="4400" dirty="0">
                <a:solidFill>
                  <a:srgbClr val="FF0000"/>
                </a:solidFill>
              </a:rPr>
            </a:br>
            <a:r>
              <a:rPr lang="en-US" sz="4400" dirty="0">
                <a:solidFill>
                  <a:srgbClr val="FF0000"/>
                </a:solidFill>
              </a:rPr>
              <a:t>Form, Meaning and function</a:t>
            </a:r>
            <a:br>
              <a:rPr lang="en-US" sz="4400" dirty="0">
                <a:solidFill>
                  <a:srgbClr val="FF0000"/>
                </a:solidFill>
              </a:rPr>
            </a:br>
            <a:br>
              <a:rPr lang="en-US" sz="4400" dirty="0">
                <a:solidFill>
                  <a:srgbClr val="FF0000"/>
                </a:solidFill>
              </a:rPr>
            </a:br>
            <a:endParaRPr lang="ar-SA" sz="440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  <p:sp>
        <p:nvSpPr>
          <p:cNvPr id="3" name="العنوان الفرعي 2"/>
          <p:cNvSpPr>
            <a:spLocks noGrp="1"/>
          </p:cNvSpPr>
          <p:nvPr>
            <p:ph type="subTitle" idx="1"/>
          </p:nvPr>
        </p:nvSpPr>
        <p:spPr>
          <a:xfrm flipH="1">
            <a:off x="512572" y="3611688"/>
            <a:ext cx="7008574" cy="2042836"/>
          </a:xfrm>
        </p:spPr>
        <p:txBody>
          <a:bodyPr rtlCol="1">
            <a:normAutofit fontScale="25000" lnSpcReduction="20000"/>
          </a:bodyPr>
          <a:lstStyle/>
          <a:p>
            <a:pPr algn="l" rtl="1"/>
            <a:r>
              <a:rPr lang="en-US" sz="40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       </a:t>
            </a:r>
            <a:r>
              <a:rPr lang="en-US" sz="17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Requests and Offers:</a:t>
            </a:r>
          </a:p>
          <a:p>
            <a:pPr algn="l" rtl="1"/>
            <a:r>
              <a:rPr lang="en-US" sz="17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         </a:t>
            </a:r>
          </a:p>
          <a:p>
            <a:pPr algn="l" rtl="1"/>
            <a:r>
              <a:rPr lang="en-US" sz="1760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Tahoma" panose="020B0604030504040204" pitchFamily="34" charset="0"/>
              </a:rPr>
              <a:t>            can/will</a:t>
            </a:r>
            <a:endParaRPr lang="ar-SA" sz="176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40E178A2-CF97-47FF-99FB-91F831087860}"/>
              </a:ext>
            </a:extLst>
          </p:cNvPr>
          <p:cNvSpPr/>
          <p:nvPr/>
        </p:nvSpPr>
        <p:spPr>
          <a:xfrm>
            <a:off x="626703" y="0"/>
            <a:ext cx="1016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an offer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FE9A0C48-23EA-403C-A1C8-E4AB900854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1013" y="2947277"/>
            <a:ext cx="4286250" cy="2857500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40151CCB-8389-4217-8236-05AD27AA09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48412" y="2947764"/>
            <a:ext cx="2200109" cy="2857500"/>
          </a:xfrm>
          <a:prstGeom prst="rect">
            <a:avLst/>
          </a:prstGeom>
        </p:spPr>
      </p:pic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id="{C4EB9F46-73DF-4E9A-B44C-4C37FF19FA01}"/>
              </a:ext>
            </a:extLst>
          </p:cNvPr>
          <p:cNvSpPr/>
          <p:nvPr/>
        </p:nvSpPr>
        <p:spPr>
          <a:xfrm>
            <a:off x="477788" y="1167135"/>
            <a:ext cx="3312368" cy="923330"/>
          </a:xfrm>
          <a:prstGeom prst="wedgeEllipseCallout">
            <a:avLst>
              <a:gd name="adj1" fmla="val 15005"/>
              <a:gd name="adj2" fmla="val 168605"/>
            </a:avLst>
          </a:prstGeom>
          <a:solidFill>
            <a:srgbClr val="C00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No, that’s OK.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22" name="فقاعة الكلام: بيضاوية 21">
            <a:extLst>
              <a:ext uri="{FF2B5EF4-FFF2-40B4-BE49-F238E27FC236}">
                <a16:creationId xmlns:a16="http://schemas.microsoft.com/office/drawing/2014/main" id="{31B7C754-F71D-4231-A5B9-60BFF944B5A2}"/>
              </a:ext>
            </a:extLst>
          </p:cNvPr>
          <p:cNvSpPr/>
          <p:nvPr/>
        </p:nvSpPr>
        <p:spPr>
          <a:xfrm>
            <a:off x="8470676" y="1359239"/>
            <a:ext cx="2938031" cy="1152128"/>
          </a:xfrm>
          <a:prstGeom prst="wedgeEllipseCallout">
            <a:avLst>
              <a:gd name="adj1" fmla="val -8012"/>
              <a:gd name="adj2" fmla="val 93113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I will/can help you.</a:t>
            </a:r>
            <a:endParaRPr lang="ar-SA" b="1" dirty="0"/>
          </a:p>
        </p:txBody>
      </p:sp>
      <p:sp>
        <p:nvSpPr>
          <p:cNvPr id="23" name="سهم: خماسي 22">
            <a:extLst>
              <a:ext uri="{FF2B5EF4-FFF2-40B4-BE49-F238E27FC236}">
                <a16:creationId xmlns:a16="http://schemas.microsoft.com/office/drawing/2014/main" id="{57013E2F-2E05-4A06-9C81-8AB0238C75B0}"/>
              </a:ext>
            </a:extLst>
          </p:cNvPr>
          <p:cNvSpPr/>
          <p:nvPr/>
        </p:nvSpPr>
        <p:spPr>
          <a:xfrm>
            <a:off x="6382444" y="1700808"/>
            <a:ext cx="2088232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offer</a:t>
            </a:r>
            <a:endParaRPr lang="ar-SA" sz="3600" b="1" dirty="0"/>
          </a:p>
        </p:txBody>
      </p:sp>
      <p:sp>
        <p:nvSpPr>
          <p:cNvPr id="2" name="سهم: خماسي 1">
            <a:extLst>
              <a:ext uri="{FF2B5EF4-FFF2-40B4-BE49-F238E27FC236}">
                <a16:creationId xmlns:a16="http://schemas.microsoft.com/office/drawing/2014/main" id="{CDEC3EFE-8693-401C-AF81-A75E6C10CA19}"/>
              </a:ext>
            </a:extLst>
          </p:cNvPr>
          <p:cNvSpPr/>
          <p:nvPr/>
        </p:nvSpPr>
        <p:spPr>
          <a:xfrm flipH="1">
            <a:off x="3875006" y="1380670"/>
            <a:ext cx="1715350" cy="651419"/>
          </a:xfrm>
          <a:prstGeom prst="homePlate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Refuse </a:t>
            </a:r>
            <a:endParaRPr lang="ar-SA" sz="2800" b="1" dirty="0"/>
          </a:p>
        </p:txBody>
      </p:sp>
    </p:spTree>
    <p:extLst>
      <p:ext uri="{BB962C8B-B14F-4D97-AF65-F5344CB8AC3E}">
        <p14:creationId xmlns:p14="http://schemas.microsoft.com/office/powerpoint/2010/main" val="421887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391C3466-6557-42F1-A891-443F9440DAAA}"/>
              </a:ext>
            </a:extLst>
          </p:cNvPr>
          <p:cNvSpPr/>
          <p:nvPr/>
        </p:nvSpPr>
        <p:spPr>
          <a:xfrm>
            <a:off x="626703" y="0"/>
            <a:ext cx="1016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an offer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750895A6-4D38-4306-A78B-8E496DC51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87755" y="2572396"/>
            <a:ext cx="5509056" cy="414908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9D94561-7C74-4919-BDCD-072434F655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420538" y="5216071"/>
            <a:ext cx="3407209" cy="1518282"/>
          </a:xfrm>
          <a:prstGeom prst="rect">
            <a:avLst/>
          </a:prstGeom>
        </p:spPr>
      </p:pic>
      <p:sp>
        <p:nvSpPr>
          <p:cNvPr id="17" name="فقاعة الكلام: بيضاوية 16">
            <a:extLst>
              <a:ext uri="{FF2B5EF4-FFF2-40B4-BE49-F238E27FC236}">
                <a16:creationId xmlns:a16="http://schemas.microsoft.com/office/drawing/2014/main" id="{E1AD0B0C-6015-4A48-87FC-54CA06C72629}"/>
              </a:ext>
            </a:extLst>
          </p:cNvPr>
          <p:cNvSpPr/>
          <p:nvPr/>
        </p:nvSpPr>
        <p:spPr>
          <a:xfrm>
            <a:off x="7620347" y="1033287"/>
            <a:ext cx="4176464" cy="1429152"/>
          </a:xfrm>
          <a:prstGeom prst="wedgeEllipseCallout">
            <a:avLst>
              <a:gd name="adj1" fmla="val -3944"/>
              <a:gd name="adj2" fmla="val 81224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 need a pencil</a:t>
            </a:r>
            <a:endParaRPr lang="ar-SA" sz="3600" b="1" dirty="0"/>
          </a:p>
        </p:txBody>
      </p:sp>
      <p:graphicFrame>
        <p:nvGraphicFramePr>
          <p:cNvPr id="19" name="رسم تخطيطي 18">
            <a:extLst>
              <a:ext uri="{FF2B5EF4-FFF2-40B4-BE49-F238E27FC236}">
                <a16:creationId xmlns:a16="http://schemas.microsoft.com/office/drawing/2014/main" id="{8D159166-5980-4266-B1FD-EB7D041DEE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867082"/>
              </p:ext>
            </p:extLst>
          </p:nvPr>
        </p:nvGraphicFramePr>
        <p:xfrm>
          <a:off x="327228" y="1907739"/>
          <a:ext cx="5960527" cy="17543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8287DA61-F12F-4C7F-AE20-8FB9A0B19343}"/>
              </a:ext>
            </a:extLst>
          </p:cNvPr>
          <p:cNvGrpSpPr/>
          <p:nvPr/>
        </p:nvGrpSpPr>
        <p:grpSpPr>
          <a:xfrm>
            <a:off x="285979" y="3970918"/>
            <a:ext cx="6528513" cy="1351111"/>
            <a:chOff x="0" y="0"/>
            <a:chExt cx="6467368" cy="1223235"/>
          </a:xfrm>
        </p:grpSpPr>
        <p:sp>
          <p:nvSpPr>
            <p:cNvPr id="21" name="مستطيل: زوايا مستديرة 20">
              <a:extLst>
                <a:ext uri="{FF2B5EF4-FFF2-40B4-BE49-F238E27FC236}">
                  <a16:creationId xmlns:a16="http://schemas.microsoft.com/office/drawing/2014/main" id="{A14640FA-7137-4A15-BCFE-B3CFCAD92F92}"/>
                </a:ext>
              </a:extLst>
            </p:cNvPr>
            <p:cNvSpPr/>
            <p:nvPr/>
          </p:nvSpPr>
          <p:spPr>
            <a:xfrm>
              <a:off x="0" y="0"/>
              <a:ext cx="5960527" cy="122323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22" name="مستطيل: زوايا مستديرة 4">
              <a:extLst>
                <a:ext uri="{FF2B5EF4-FFF2-40B4-BE49-F238E27FC236}">
                  <a16:creationId xmlns:a16="http://schemas.microsoft.com/office/drawing/2014/main" id="{E1E7DF1D-09CD-4C18-B73D-56E3819482D6}"/>
                </a:ext>
              </a:extLst>
            </p:cNvPr>
            <p:cNvSpPr txBox="1"/>
            <p:nvPr/>
          </p:nvSpPr>
          <p:spPr>
            <a:xfrm>
              <a:off x="32985" y="49846"/>
              <a:ext cx="6434383" cy="11038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94310" tIns="194310" rIns="194310" bIns="194310" numCol="1" spcCol="1270" anchor="ctr" anchorCtr="0">
              <a:noAutofit/>
            </a:bodyPr>
            <a:lstStyle/>
            <a:p>
              <a:pPr marL="0" lvl="0" indent="0" algn="l" defTabSz="22669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5100" b="1" kern="1200" dirty="0">
                  <a:solidFill>
                    <a:schemeClr val="tx1"/>
                  </a:solidFill>
                </a:rPr>
                <a:t>►</a:t>
              </a:r>
              <a:r>
                <a:rPr lang="en-US" sz="5100" b="1" dirty="0">
                  <a:solidFill>
                    <a:schemeClr val="tx1"/>
                  </a:solidFill>
                </a:rPr>
                <a:t>I can give you a pencil.</a:t>
              </a:r>
              <a:endParaRPr lang="ar-SA" sz="51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5" name="رسم 24" descr="مصابيح الشوارع">
            <a:extLst>
              <a:ext uri="{FF2B5EF4-FFF2-40B4-BE49-F238E27FC236}">
                <a16:creationId xmlns:a16="http://schemas.microsoft.com/office/drawing/2014/main" id="{F5CDED79-2211-4AB7-825E-7BB39DA10D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9346" y="5512567"/>
            <a:ext cx="914400" cy="914400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C456335-A675-4F3A-9490-C807C8088311}"/>
              </a:ext>
            </a:extLst>
          </p:cNvPr>
          <p:cNvGrpSpPr/>
          <p:nvPr/>
        </p:nvGrpSpPr>
        <p:grpSpPr>
          <a:xfrm>
            <a:off x="1438907" y="5962384"/>
            <a:ext cx="4655505" cy="443198"/>
            <a:chOff x="221599" y="0"/>
            <a:chExt cx="6547152" cy="443198"/>
          </a:xfrm>
        </p:grpSpPr>
        <p:sp>
          <p:nvSpPr>
            <p:cNvPr id="27" name="مستطيل 26">
              <a:extLst>
                <a:ext uri="{FF2B5EF4-FFF2-40B4-BE49-F238E27FC236}">
                  <a16:creationId xmlns:a16="http://schemas.microsoft.com/office/drawing/2014/main" id="{91856514-EB2C-4AF6-B453-35C0A558BF19}"/>
                </a:ext>
              </a:extLst>
            </p:cNvPr>
            <p:cNvSpPr/>
            <p:nvPr/>
          </p:nvSpPr>
          <p:spPr>
            <a:xfrm>
              <a:off x="221599" y="0"/>
              <a:ext cx="6547152" cy="443198"/>
            </a:xfrm>
            <a:prstGeom prst="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مربع نص 27">
              <a:extLst>
                <a:ext uri="{FF2B5EF4-FFF2-40B4-BE49-F238E27FC236}">
                  <a16:creationId xmlns:a16="http://schemas.microsoft.com/office/drawing/2014/main" id="{9DFDD8C2-B443-4749-8751-BACED1134373}"/>
                </a:ext>
              </a:extLst>
            </p:cNvPr>
            <p:cNvSpPr txBox="1"/>
            <p:nvPr/>
          </p:nvSpPr>
          <p:spPr>
            <a:xfrm>
              <a:off x="221599" y="0"/>
              <a:ext cx="6547152" cy="443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>
                  <a:solidFill>
                    <a:srgbClr val="FF0000"/>
                  </a:solidFill>
                </a:rPr>
                <a:t>A friend in need is a friend indeed</a:t>
              </a:r>
              <a:endParaRPr lang="ar-SA" sz="2000" b="1" kern="12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9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بدء المؤقت"/>
          <p:cNvGrpSpPr/>
          <p:nvPr/>
        </p:nvGrpSpPr>
        <p:grpSpPr>
          <a:xfrm>
            <a:off x="8101489" y="188044"/>
            <a:ext cx="2636151" cy="799754"/>
            <a:chOff x="1332706" y="185859"/>
            <a:chExt cx="2636838" cy="799962"/>
          </a:xfrm>
        </p:grpSpPr>
        <p:sp>
          <p:nvSpPr>
            <p:cNvPr id="121" name="مستطيل مستدير الزوايا 120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22" name="مستطيل مستدير الزوايا 121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بدء المؤقت</a:t>
              </a:r>
            </a:p>
          </p:txBody>
        </p:sp>
      </p:grpSp>
      <p:grpSp>
        <p:nvGrpSpPr>
          <p:cNvPr id="123" name="انتهى الوقت"/>
          <p:cNvGrpSpPr/>
          <p:nvPr/>
        </p:nvGrpSpPr>
        <p:grpSpPr>
          <a:xfrm>
            <a:off x="8101489" y="188044"/>
            <a:ext cx="2636151" cy="799754"/>
            <a:chOff x="4321176" y="185859"/>
            <a:chExt cx="2636838" cy="799962"/>
          </a:xfrm>
        </p:grpSpPr>
        <p:sp>
          <p:nvSpPr>
            <p:cNvPr id="124" name="مستطيل مستدير الزوايا 123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2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25" name="مستطيل مستدير الزوايا 124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Done!</a:t>
              </a:r>
              <a:endParaRPr kumimoji="0" lang="ar-SA" sz="2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sp>
        <p:nvSpPr>
          <p:cNvPr id="138" name="تشكيل تلقائي 3"/>
          <p:cNvSpPr>
            <a:spLocks noChangeAspect="1" noChangeArrowheads="1" noTextEdit="1"/>
          </p:cNvSpPr>
          <p:nvPr/>
        </p:nvSpPr>
        <p:spPr bwMode="auto">
          <a:xfrm>
            <a:off x="6820955" y="1463830"/>
            <a:ext cx="4921556" cy="5383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39" name="مستطيل 5"/>
          <p:cNvSpPr>
            <a:spLocks noChangeArrowheads="1"/>
          </p:cNvSpPr>
          <p:nvPr/>
        </p:nvSpPr>
        <p:spPr bwMode="auto">
          <a:xfrm>
            <a:off x="9380815" y="1742318"/>
            <a:ext cx="136489" cy="371378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0" name="مستطيل 6"/>
          <p:cNvSpPr>
            <a:spLocks noChangeArrowheads="1"/>
          </p:cNvSpPr>
          <p:nvPr/>
        </p:nvSpPr>
        <p:spPr bwMode="auto">
          <a:xfrm>
            <a:off x="9380815" y="1742318"/>
            <a:ext cx="136489" cy="371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1" name="مستطيل 7"/>
          <p:cNvSpPr>
            <a:spLocks noChangeArrowheads="1"/>
          </p:cNvSpPr>
          <p:nvPr/>
        </p:nvSpPr>
        <p:spPr bwMode="auto">
          <a:xfrm>
            <a:off x="9380815" y="1742317"/>
            <a:ext cx="136489" cy="146012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2" name="مستطيل 8"/>
          <p:cNvSpPr>
            <a:spLocks noChangeArrowheads="1"/>
          </p:cNvSpPr>
          <p:nvPr/>
        </p:nvSpPr>
        <p:spPr bwMode="auto">
          <a:xfrm>
            <a:off x="9380815" y="1742317"/>
            <a:ext cx="136489" cy="14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3" name="شكل حر 9"/>
          <p:cNvSpPr>
            <a:spLocks/>
          </p:cNvSpPr>
          <p:nvPr/>
        </p:nvSpPr>
        <p:spPr bwMode="auto">
          <a:xfrm>
            <a:off x="9223692" y="1634396"/>
            <a:ext cx="460255" cy="195212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4" name="شكل حر 10"/>
          <p:cNvSpPr>
            <a:spLocks/>
          </p:cNvSpPr>
          <p:nvPr/>
        </p:nvSpPr>
        <p:spPr bwMode="auto">
          <a:xfrm>
            <a:off x="10250538" y="1881981"/>
            <a:ext cx="910988" cy="1109374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5" name="شكل حر 11"/>
          <p:cNvSpPr>
            <a:spLocks/>
          </p:cNvSpPr>
          <p:nvPr/>
        </p:nvSpPr>
        <p:spPr bwMode="auto">
          <a:xfrm>
            <a:off x="7752463" y="1861349"/>
            <a:ext cx="909401" cy="1110961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6" name="شكل حر 12"/>
          <p:cNvSpPr>
            <a:spLocks noEditPoints="1"/>
          </p:cNvSpPr>
          <p:nvPr/>
        </p:nvSpPr>
        <p:spPr bwMode="auto">
          <a:xfrm>
            <a:off x="7963546" y="2167657"/>
            <a:ext cx="271392" cy="195212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7" name="شكل حر 13"/>
          <p:cNvSpPr>
            <a:spLocks noEditPoints="1"/>
          </p:cNvSpPr>
          <p:nvPr/>
        </p:nvSpPr>
        <p:spPr bwMode="auto">
          <a:xfrm>
            <a:off x="7963546" y="2167657"/>
            <a:ext cx="271392" cy="195212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8" name="شكل حر 14"/>
          <p:cNvSpPr>
            <a:spLocks/>
          </p:cNvSpPr>
          <p:nvPr/>
        </p:nvSpPr>
        <p:spPr bwMode="auto">
          <a:xfrm>
            <a:off x="7963546" y="2167657"/>
            <a:ext cx="271392" cy="195212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49" name="شكل حر 15"/>
          <p:cNvSpPr>
            <a:spLocks/>
          </p:cNvSpPr>
          <p:nvPr/>
        </p:nvSpPr>
        <p:spPr bwMode="auto">
          <a:xfrm>
            <a:off x="10923463" y="2343824"/>
            <a:ext cx="30155" cy="38090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0" name="شكل حر 16"/>
          <p:cNvSpPr>
            <a:spLocks/>
          </p:cNvSpPr>
          <p:nvPr/>
        </p:nvSpPr>
        <p:spPr bwMode="auto">
          <a:xfrm>
            <a:off x="10683811" y="2189876"/>
            <a:ext cx="266631" cy="190450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1" name="شكل حر 17"/>
          <p:cNvSpPr>
            <a:spLocks/>
          </p:cNvSpPr>
          <p:nvPr/>
        </p:nvSpPr>
        <p:spPr bwMode="auto">
          <a:xfrm>
            <a:off x="7182699" y="1350307"/>
            <a:ext cx="1560107" cy="1320456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2" name="الشكل الحر 18"/>
          <p:cNvSpPr>
            <a:spLocks noEditPoints="1"/>
          </p:cNvSpPr>
          <p:nvPr/>
        </p:nvSpPr>
        <p:spPr bwMode="auto">
          <a:xfrm>
            <a:off x="7398542" y="2553320"/>
            <a:ext cx="203147" cy="117444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3" name="الشكل الحر 19"/>
          <p:cNvSpPr>
            <a:spLocks/>
          </p:cNvSpPr>
          <p:nvPr/>
        </p:nvSpPr>
        <p:spPr bwMode="auto">
          <a:xfrm>
            <a:off x="7331885" y="1589957"/>
            <a:ext cx="365030" cy="108080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4" name="الشكل الحر 20"/>
          <p:cNvSpPr>
            <a:spLocks/>
          </p:cNvSpPr>
          <p:nvPr/>
        </p:nvSpPr>
        <p:spPr bwMode="auto">
          <a:xfrm>
            <a:off x="7793728" y="5627505"/>
            <a:ext cx="764976" cy="941143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5" name="شكل حر 21"/>
          <p:cNvSpPr>
            <a:spLocks noEditPoints="1"/>
          </p:cNvSpPr>
          <p:nvPr/>
        </p:nvSpPr>
        <p:spPr bwMode="auto">
          <a:xfrm>
            <a:off x="8063532" y="5900485"/>
            <a:ext cx="331702" cy="238063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6" name="شكل حر 22"/>
          <p:cNvSpPr>
            <a:spLocks noEditPoints="1"/>
          </p:cNvSpPr>
          <p:nvPr/>
        </p:nvSpPr>
        <p:spPr bwMode="auto">
          <a:xfrm>
            <a:off x="8063532" y="5900485"/>
            <a:ext cx="331702" cy="238063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7" name="الشكل الحر 23"/>
          <p:cNvSpPr>
            <a:spLocks/>
          </p:cNvSpPr>
          <p:nvPr/>
        </p:nvSpPr>
        <p:spPr bwMode="auto">
          <a:xfrm>
            <a:off x="8063532" y="5900485"/>
            <a:ext cx="331702" cy="238063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8" name="الشكل الحر 24"/>
          <p:cNvSpPr>
            <a:spLocks/>
          </p:cNvSpPr>
          <p:nvPr/>
        </p:nvSpPr>
        <p:spPr bwMode="auto">
          <a:xfrm>
            <a:off x="10358460" y="5627505"/>
            <a:ext cx="764976" cy="941143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59" name="الشكل الحر 25"/>
          <p:cNvSpPr>
            <a:spLocks/>
          </p:cNvSpPr>
          <p:nvPr/>
        </p:nvSpPr>
        <p:spPr bwMode="auto">
          <a:xfrm>
            <a:off x="10818715" y="5898898"/>
            <a:ext cx="36503" cy="73006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60" name="شكل حر 26"/>
          <p:cNvSpPr>
            <a:spLocks/>
          </p:cNvSpPr>
          <p:nvPr/>
        </p:nvSpPr>
        <p:spPr bwMode="auto">
          <a:xfrm>
            <a:off x="10818715" y="5898898"/>
            <a:ext cx="36503" cy="73006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61" name="شكل حر 27"/>
          <p:cNvSpPr>
            <a:spLocks/>
          </p:cNvSpPr>
          <p:nvPr/>
        </p:nvSpPr>
        <p:spPr bwMode="auto">
          <a:xfrm>
            <a:off x="10520342" y="5898898"/>
            <a:ext cx="334876" cy="239651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4" name="دوران عقارب الساعة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7542968" y="2264470"/>
            <a:ext cx="3828053" cy="3829640"/>
            <a:chOff x="817563" y="2264166"/>
            <a:chExt cx="3829050" cy="3830638"/>
          </a:xfrm>
        </p:grpSpPr>
        <p:sp>
          <p:nvSpPr>
            <p:cNvPr id="162" name="شكل بيضاوي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39" name="عقرب الساعة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sp>
        <p:nvSpPr>
          <p:cNvPr id="163" name="الشكل الحر 29"/>
          <p:cNvSpPr>
            <a:spLocks noEditPoints="1"/>
          </p:cNvSpPr>
          <p:nvPr/>
        </p:nvSpPr>
        <p:spPr bwMode="auto">
          <a:xfrm>
            <a:off x="7263641" y="1986729"/>
            <a:ext cx="4386707" cy="4383533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64" name="الشكل الحر 30"/>
          <p:cNvSpPr>
            <a:spLocks noEditPoints="1"/>
          </p:cNvSpPr>
          <p:nvPr/>
        </p:nvSpPr>
        <p:spPr bwMode="auto">
          <a:xfrm>
            <a:off x="7436633" y="2158135"/>
            <a:ext cx="4042310" cy="4040722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165" name="شكل حر 31"/>
          <p:cNvSpPr>
            <a:spLocks noEditPoints="1"/>
          </p:cNvSpPr>
          <p:nvPr/>
        </p:nvSpPr>
        <p:spPr bwMode="auto">
          <a:xfrm>
            <a:off x="7346169" y="2067671"/>
            <a:ext cx="4220064" cy="4221650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10" name="المجموعة 9">
            <a:extLst>
              <a:ext uri="{FF2B5EF4-FFF2-40B4-BE49-F238E27FC236}">
                <a16:creationId xmlns:a16="http://schemas.microsoft.com/office/drawing/2014/main" id="{0FC7B21D-F367-47EE-B66B-97792050C10C}"/>
              </a:ext>
            </a:extLst>
          </p:cNvPr>
          <p:cNvGrpSpPr/>
          <p:nvPr/>
        </p:nvGrpSpPr>
        <p:grpSpPr>
          <a:xfrm>
            <a:off x="9180841" y="2412068"/>
            <a:ext cx="566590" cy="566590"/>
            <a:chOff x="2455863" y="2411803"/>
            <a:chExt cx="566738" cy="566738"/>
          </a:xfrm>
        </p:grpSpPr>
        <p:sp>
          <p:nvSpPr>
            <p:cNvPr id="166" name="شكل بيضاوي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67" name="شكل بيضاوي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68" name="شكل حر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69" name="الشكل الحر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70" name="مستطيل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71" name="مستطيل 37"/>
            <p:cNvSpPr>
              <a:spLocks noChangeArrowheads="1"/>
            </p:cNvSpPr>
            <p:nvPr/>
          </p:nvSpPr>
          <p:spPr bwMode="auto">
            <a:xfrm>
              <a:off x="2593975" y="2499116"/>
              <a:ext cx="3366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126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99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30</a:t>
              </a:r>
              <a:endParaRPr kumimoji="0" lang="ar-SA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sp>
        <p:nvSpPr>
          <p:cNvPr id="174" name="شكل حر 40"/>
          <p:cNvSpPr>
            <a:spLocks noEditPoints="1"/>
          </p:cNvSpPr>
          <p:nvPr/>
        </p:nvSpPr>
        <p:spPr bwMode="auto">
          <a:xfrm>
            <a:off x="9969622" y="2851691"/>
            <a:ext cx="20633" cy="122206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3" name="المجموعة 2">
            <a:extLst>
              <a:ext uri="{FF2B5EF4-FFF2-40B4-BE49-F238E27FC236}">
                <a16:creationId xmlns:a16="http://schemas.microsoft.com/office/drawing/2014/main" id="{26421DDD-07C3-42B6-869F-AD3A53DC2A79}"/>
              </a:ext>
            </a:extLst>
          </p:cNvPr>
          <p:cNvGrpSpPr/>
          <p:nvPr/>
        </p:nvGrpSpPr>
        <p:grpSpPr>
          <a:xfrm>
            <a:off x="10447336" y="3113561"/>
            <a:ext cx="585635" cy="587222"/>
            <a:chOff x="3722688" y="3113478"/>
            <a:chExt cx="585788" cy="587375"/>
          </a:xfrm>
        </p:grpSpPr>
        <p:sp>
          <p:nvSpPr>
            <p:cNvPr id="178" name="شكل حر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79" name="شكل حر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80" name="شكل حر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81" name="شكل حر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82" name="مستطيل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83" name="مستطيل 49"/>
            <p:cNvSpPr>
              <a:spLocks noChangeArrowheads="1"/>
            </p:cNvSpPr>
            <p:nvPr/>
          </p:nvSpPr>
          <p:spPr bwMode="auto">
            <a:xfrm>
              <a:off x="3941763" y="3216666"/>
              <a:ext cx="17152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126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99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5</a:t>
              </a:r>
              <a:endParaRPr kumimoji="0" lang="ar-SA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sp>
        <p:nvSpPr>
          <p:cNvPr id="186" name="الشكل الحر 52"/>
          <p:cNvSpPr>
            <a:spLocks noEditPoints="1"/>
          </p:cNvSpPr>
          <p:nvPr/>
        </p:nvSpPr>
        <p:spPr bwMode="auto">
          <a:xfrm>
            <a:off x="10718728" y="3978523"/>
            <a:ext cx="60309" cy="158709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5" name="المجموعة 4">
            <a:extLst>
              <a:ext uri="{FF2B5EF4-FFF2-40B4-BE49-F238E27FC236}">
                <a16:creationId xmlns:a16="http://schemas.microsoft.com/office/drawing/2014/main" id="{5AAA3125-6198-4B7D-906A-040AAB47590B}"/>
              </a:ext>
            </a:extLst>
          </p:cNvPr>
          <p:cNvGrpSpPr/>
          <p:nvPr/>
        </p:nvGrpSpPr>
        <p:grpSpPr>
          <a:xfrm>
            <a:off x="10479078" y="4584790"/>
            <a:ext cx="566590" cy="568177"/>
            <a:chOff x="3754438" y="4585091"/>
            <a:chExt cx="566738" cy="568325"/>
          </a:xfrm>
        </p:grpSpPr>
        <p:sp>
          <p:nvSpPr>
            <p:cNvPr id="190" name="شكل حر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91" name="شكل بيضاوي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92" name="شكل حر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93" name="شكل حر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94" name="مستطيل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195" name="مستطيل 61"/>
            <p:cNvSpPr>
              <a:spLocks noChangeArrowheads="1"/>
            </p:cNvSpPr>
            <p:nvPr/>
          </p:nvSpPr>
          <p:spPr bwMode="auto">
            <a:xfrm>
              <a:off x="3911600" y="4672403"/>
              <a:ext cx="33021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126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99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10</a:t>
              </a:r>
              <a:endParaRPr kumimoji="0" lang="ar-SA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sp>
        <p:nvSpPr>
          <p:cNvPr id="198" name="شكل حر 64"/>
          <p:cNvSpPr>
            <a:spLocks noEditPoints="1"/>
          </p:cNvSpPr>
          <p:nvPr/>
        </p:nvSpPr>
        <p:spPr bwMode="auto">
          <a:xfrm>
            <a:off x="10006127" y="5325959"/>
            <a:ext cx="17458" cy="168231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04" name="شكل حر 70"/>
          <p:cNvSpPr>
            <a:spLocks noEditPoints="1"/>
          </p:cNvSpPr>
          <p:nvPr/>
        </p:nvSpPr>
        <p:spPr bwMode="auto">
          <a:xfrm>
            <a:off x="8488871" y="2859627"/>
            <a:ext cx="1588" cy="55549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12" name="الشكل الحر 78"/>
          <p:cNvSpPr>
            <a:spLocks noEditPoints="1"/>
          </p:cNvSpPr>
          <p:nvPr/>
        </p:nvSpPr>
        <p:spPr bwMode="auto">
          <a:xfrm>
            <a:off x="7738179" y="4132470"/>
            <a:ext cx="44438" cy="134903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20" name="شكل حر 86"/>
          <p:cNvSpPr>
            <a:spLocks noEditPoints="1"/>
          </p:cNvSpPr>
          <p:nvPr/>
        </p:nvSpPr>
        <p:spPr bwMode="auto">
          <a:xfrm>
            <a:off x="8449194" y="5348179"/>
            <a:ext cx="9523" cy="117444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grpSp>
        <p:nvGrpSpPr>
          <p:cNvPr id="7" name="المجموعة 6">
            <a:extLst>
              <a:ext uri="{FF2B5EF4-FFF2-40B4-BE49-F238E27FC236}">
                <a16:creationId xmlns:a16="http://schemas.microsoft.com/office/drawing/2014/main" id="{C75428FF-0A84-4E2E-92DA-584511ABC382}"/>
              </a:ext>
            </a:extLst>
          </p:cNvPr>
          <p:cNvGrpSpPr/>
          <p:nvPr/>
        </p:nvGrpSpPr>
        <p:grpSpPr>
          <a:xfrm>
            <a:off x="9223692" y="5333895"/>
            <a:ext cx="568177" cy="566590"/>
            <a:chOff x="2498725" y="5334391"/>
            <a:chExt cx="568325" cy="566738"/>
          </a:xfrm>
        </p:grpSpPr>
        <p:sp>
          <p:nvSpPr>
            <p:cNvPr id="222" name="شكل حر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23" name="شكل بيضاوي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24" name="شكل حر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25" name="شكل حر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26" name="مستطيل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27" name="مستطيل 93"/>
            <p:cNvSpPr>
              <a:spLocks noChangeArrowheads="1"/>
            </p:cNvSpPr>
            <p:nvPr/>
          </p:nvSpPr>
          <p:spPr bwMode="auto">
            <a:xfrm>
              <a:off x="2665413" y="5421703"/>
              <a:ext cx="3366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126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99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15</a:t>
              </a:r>
              <a:endParaRPr kumimoji="0" lang="ar-SA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9" name="المجموعة 8">
            <a:extLst>
              <a:ext uri="{FF2B5EF4-FFF2-40B4-BE49-F238E27FC236}">
                <a16:creationId xmlns:a16="http://schemas.microsoft.com/office/drawing/2014/main" id="{FABADD7C-3D5A-44FF-8043-BD36A4C614D6}"/>
              </a:ext>
            </a:extLst>
          </p:cNvPr>
          <p:cNvGrpSpPr/>
          <p:nvPr/>
        </p:nvGrpSpPr>
        <p:grpSpPr>
          <a:xfrm>
            <a:off x="7882604" y="3113561"/>
            <a:ext cx="584048" cy="587222"/>
            <a:chOff x="1157288" y="3113478"/>
            <a:chExt cx="584200" cy="587375"/>
          </a:xfrm>
        </p:grpSpPr>
        <p:sp>
          <p:nvSpPr>
            <p:cNvPr id="206" name="شكل حر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7" name="شكل حر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8" name="شكل حر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09" name="شكل حر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30" name="مستطيل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31" name="مستطيل 97"/>
            <p:cNvSpPr>
              <a:spLocks noChangeArrowheads="1"/>
            </p:cNvSpPr>
            <p:nvPr/>
          </p:nvSpPr>
          <p:spPr bwMode="auto">
            <a:xfrm>
              <a:off x="1311275" y="3218253"/>
              <a:ext cx="336631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126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99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25</a:t>
              </a:r>
              <a:endParaRPr kumimoji="0" lang="ar-SA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grpSp>
        <p:nvGrpSpPr>
          <p:cNvPr id="8" name="المجموعة 7">
            <a:extLst>
              <a:ext uri="{FF2B5EF4-FFF2-40B4-BE49-F238E27FC236}">
                <a16:creationId xmlns:a16="http://schemas.microsoft.com/office/drawing/2014/main" id="{4DD91C3C-3852-430A-9A83-22625BBCEAE3}"/>
              </a:ext>
            </a:extLst>
          </p:cNvPr>
          <p:cNvGrpSpPr/>
          <p:nvPr/>
        </p:nvGrpSpPr>
        <p:grpSpPr>
          <a:xfrm>
            <a:off x="7887365" y="4580029"/>
            <a:ext cx="569765" cy="568177"/>
            <a:chOff x="1162050" y="4580328"/>
            <a:chExt cx="569913" cy="568325"/>
          </a:xfrm>
        </p:grpSpPr>
        <p:sp>
          <p:nvSpPr>
            <p:cNvPr id="214" name="شكل حر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15" name="شكل حر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16" name="الشكل الحر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17" name="شكل حر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34" name="مستطيل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16" tIns="45708" rIns="91416" bIns="45708" numCol="1" rtl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126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  <p:sp>
          <p:nvSpPr>
            <p:cNvPr id="235" name="مستطيل 101"/>
            <p:cNvSpPr>
              <a:spLocks noChangeArrowheads="1"/>
            </p:cNvSpPr>
            <p:nvPr/>
          </p:nvSpPr>
          <p:spPr bwMode="auto">
            <a:xfrm>
              <a:off x="1328738" y="4699391"/>
              <a:ext cx="330219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1" anchor="t" anchorCtr="0" compatLnSpc="1">
              <a:prstTxWarp prst="textNoShape">
                <a:avLst/>
              </a:prstTxWarp>
              <a:spAutoFit/>
            </a:bodyPr>
            <a:lstStyle>
              <a:lvl1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algn="r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126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99" b="1" i="0" u="none" strike="noStrike" kern="120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Tahoma" panose="020B0604030504040204" pitchFamily="34" charset="0"/>
                  <a:ea typeface="+mn-ea"/>
                  <a:cs typeface="Tahoma" panose="020B0604030504040204" pitchFamily="34" charset="0"/>
                </a:rPr>
                <a:t>20</a:t>
              </a:r>
              <a:endParaRPr kumimoji="0" lang="ar-SA" altLang="en-US" sz="17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endParaRPr>
            </a:p>
          </p:txBody>
        </p:sp>
      </p:grpSp>
      <p:sp>
        <p:nvSpPr>
          <p:cNvPr id="241" name="شكل بيضاوي 107"/>
          <p:cNvSpPr>
            <a:spLocks noChangeArrowheads="1"/>
          </p:cNvSpPr>
          <p:nvPr/>
        </p:nvSpPr>
        <p:spPr bwMode="auto">
          <a:xfrm>
            <a:off x="9325265" y="4042007"/>
            <a:ext cx="272979" cy="27615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42" name="شكل بيضاوي 108"/>
          <p:cNvSpPr>
            <a:spLocks noChangeArrowheads="1"/>
          </p:cNvSpPr>
          <p:nvPr/>
        </p:nvSpPr>
        <p:spPr bwMode="auto">
          <a:xfrm>
            <a:off x="9383989" y="4103902"/>
            <a:ext cx="155534" cy="153948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43" name="شكل حر 109"/>
          <p:cNvSpPr>
            <a:spLocks/>
          </p:cNvSpPr>
          <p:nvPr/>
        </p:nvSpPr>
        <p:spPr bwMode="auto">
          <a:xfrm>
            <a:off x="8533310" y="1302695"/>
            <a:ext cx="377727" cy="323766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44" name="شكل حر 110"/>
          <p:cNvSpPr>
            <a:spLocks/>
          </p:cNvSpPr>
          <p:nvPr/>
        </p:nvSpPr>
        <p:spPr bwMode="auto">
          <a:xfrm>
            <a:off x="8688845" y="1218579"/>
            <a:ext cx="379314" cy="325353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45" name="شكل حر 111"/>
          <p:cNvSpPr>
            <a:spLocks/>
          </p:cNvSpPr>
          <p:nvPr/>
        </p:nvSpPr>
        <p:spPr bwMode="auto">
          <a:xfrm flipH="1">
            <a:off x="11817029" y="2220257"/>
            <a:ext cx="344398" cy="357095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46" name="شكل حر 112"/>
          <p:cNvSpPr>
            <a:spLocks/>
          </p:cNvSpPr>
          <p:nvPr/>
        </p:nvSpPr>
        <p:spPr bwMode="auto">
          <a:xfrm flipH="1">
            <a:off x="11951932" y="2336115"/>
            <a:ext cx="344398" cy="357095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47" name="شكل حر 113"/>
          <p:cNvSpPr>
            <a:spLocks/>
          </p:cNvSpPr>
          <p:nvPr/>
        </p:nvSpPr>
        <p:spPr bwMode="auto">
          <a:xfrm>
            <a:off x="10064848" y="1259843"/>
            <a:ext cx="379314" cy="325353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48" name="شكل حر 114"/>
          <p:cNvSpPr>
            <a:spLocks/>
          </p:cNvSpPr>
          <p:nvPr/>
        </p:nvSpPr>
        <p:spPr bwMode="auto">
          <a:xfrm>
            <a:off x="9909314" y="1177315"/>
            <a:ext cx="379314" cy="325353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49" name="شكل حر 115"/>
          <p:cNvSpPr>
            <a:spLocks/>
          </p:cNvSpPr>
          <p:nvPr/>
        </p:nvSpPr>
        <p:spPr bwMode="auto">
          <a:xfrm>
            <a:off x="10171184" y="1372527"/>
            <a:ext cx="1558519" cy="1318869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50" name="شكل حر 116"/>
          <p:cNvSpPr>
            <a:spLocks/>
          </p:cNvSpPr>
          <p:nvPr/>
        </p:nvSpPr>
        <p:spPr bwMode="auto">
          <a:xfrm>
            <a:off x="11497988" y="2661242"/>
            <a:ext cx="17458" cy="30155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51" name="شكل حر 117"/>
          <p:cNvSpPr>
            <a:spLocks/>
          </p:cNvSpPr>
          <p:nvPr/>
        </p:nvSpPr>
        <p:spPr bwMode="auto">
          <a:xfrm>
            <a:off x="11220247" y="1612176"/>
            <a:ext cx="363443" cy="1079219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rtl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262" name="مربع نص 261"/>
          <p:cNvSpPr txBox="1"/>
          <p:nvPr/>
        </p:nvSpPr>
        <p:spPr>
          <a:xfrm>
            <a:off x="3803645" y="6076138"/>
            <a:ext cx="3530583" cy="5230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ctr" defTabSz="914126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You only have 30 sec</a:t>
            </a:r>
            <a:endParaRPr kumimoji="0" lang="ar-SA" sz="4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0C92775B-B4DF-4FC9-86E7-7A9C55C53EC6}"/>
              </a:ext>
            </a:extLst>
          </p:cNvPr>
          <p:cNvSpPr/>
          <p:nvPr/>
        </p:nvSpPr>
        <p:spPr>
          <a:xfrm>
            <a:off x="69097" y="-87920"/>
            <a:ext cx="676364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121898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Rearrange .</a:t>
            </a:r>
          </a:p>
          <a:p>
            <a:pPr marL="0" marR="0" lvl="0" indent="0" algn="ctr" defTabSz="1218987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highlight>
                  <a:srgbClr val="C0C0C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FFFF00"/>
                </a:solidFill>
                <a:effectLst/>
                <a:highlight>
                  <a:srgbClr val="C0C0C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window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highlight>
                  <a:srgbClr val="C0C0C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00B050"/>
                </a:solidFill>
                <a:effectLst/>
                <a:highlight>
                  <a:srgbClr val="C0C0C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open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A5A5A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00B0F0"/>
                </a:solidFill>
                <a:effectLst/>
                <a:highlight>
                  <a:srgbClr val="C0C0C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will</a:t>
            </a:r>
            <a:endParaRPr kumimoji="0" lang="ar-SA" sz="5400" b="1" i="0" u="none" strike="noStrike" kern="1200" cap="none" spc="0" normalizeH="0" baseline="0" noProof="0" dirty="0">
              <a:ln/>
              <a:solidFill>
                <a:srgbClr val="A5A5A5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719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648D6F-D870-4B8B-8A02-E80A4B614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776696" y="476673"/>
            <a:ext cx="7008574" cy="108011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Be polite</a:t>
            </a:r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42DD4C5-0D17-42B6-BE0D-84AD551AC0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438228" y="1556792"/>
            <a:ext cx="7008574" cy="1244600"/>
          </a:xfrm>
        </p:spPr>
        <p:txBody>
          <a:bodyPr/>
          <a:lstStyle/>
          <a:p>
            <a:r>
              <a:rPr lang="en-US" dirty="0"/>
              <a:t>Say (please/thank you/you’re welcome)</a:t>
            </a:r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6D16F35-4DEA-436B-832A-00B148BCF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806380" y="2077056"/>
            <a:ext cx="4442553" cy="180445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F2158D02-EA28-41FA-87C7-BF212A5B2984}"/>
              </a:ext>
            </a:extLst>
          </p:cNvPr>
          <p:cNvSpPr/>
          <p:nvPr/>
        </p:nvSpPr>
        <p:spPr>
          <a:xfrm>
            <a:off x="4937263" y="3975774"/>
            <a:ext cx="48045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Will you help me</a:t>
            </a:r>
            <a:endParaRPr lang="ar-SA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AA8FD4B-52AB-4450-8B81-065F5BCECF5B}"/>
              </a:ext>
            </a:extLst>
          </p:cNvPr>
          <p:cNvSpPr/>
          <p:nvPr/>
        </p:nvSpPr>
        <p:spPr>
          <a:xfrm>
            <a:off x="9576981" y="3975774"/>
            <a:ext cx="2208289" cy="6886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,please?</a:t>
            </a:r>
            <a:endParaRPr lang="ar-SA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35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>
            <a:extLst>
              <a:ext uri="{FF2B5EF4-FFF2-40B4-BE49-F238E27FC236}">
                <a16:creationId xmlns:a16="http://schemas.microsoft.com/office/drawing/2014/main" id="{4956AB77-9DE9-4FBB-B9FA-01F145A7D696}"/>
              </a:ext>
            </a:extLst>
          </p:cNvPr>
          <p:cNvSpPr txBox="1">
            <a:spLocks/>
          </p:cNvSpPr>
          <p:nvPr/>
        </p:nvSpPr>
        <p:spPr>
          <a:xfrm>
            <a:off x="4278837" y="104691"/>
            <a:ext cx="7658227" cy="703704"/>
          </a:xfrm>
          <a:prstGeom prst="rect">
            <a:avLst/>
          </a:prstGeom>
        </p:spPr>
        <p:txBody>
          <a:bodyPr/>
          <a:lstStyle>
            <a:lvl1pPr algn="r" defTabSz="1218987" rtl="1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b="0" kern="1200" cap="none" baseline="0">
                <a:solidFill>
                  <a:schemeClr val="accent2">
                    <a:lumMod val="50000"/>
                  </a:schemeClr>
                </a:solidFill>
                <a:effectLst/>
                <a:latin typeface="Tahoma" panose="020B0604030504040204" pitchFamily="34" charset="0"/>
                <a:ea typeface="+mj-ea"/>
                <a:cs typeface="Tahoma" panose="020B0604030504040204" pitchFamily="34" charset="0"/>
                <a:sym typeface="Tahoma" panose="020B0604030504040204" pitchFamily="34" charset="0"/>
              </a:defRPr>
            </a:lvl1pPr>
          </a:lstStyle>
          <a:p>
            <a:r>
              <a:rPr lang="ar-SA" sz="2100" dirty="0"/>
              <a:t>قال رسول الله صلى الله عليه وسلم </a:t>
            </a:r>
          </a:p>
        </p:txBody>
      </p:sp>
      <p:graphicFrame>
        <p:nvGraphicFramePr>
          <p:cNvPr id="10" name="رسم تخطيطي 9">
            <a:extLst>
              <a:ext uri="{FF2B5EF4-FFF2-40B4-BE49-F238E27FC236}">
                <a16:creationId xmlns:a16="http://schemas.microsoft.com/office/drawing/2014/main" id="{8B3AF087-FDFE-44C9-8E39-0DA06DC2CA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723826"/>
              </p:ext>
            </p:extLst>
          </p:nvPr>
        </p:nvGraphicFramePr>
        <p:xfrm>
          <a:off x="3214092" y="4869160"/>
          <a:ext cx="6768752" cy="443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2" name="صورة 11">
            <a:extLst>
              <a:ext uri="{FF2B5EF4-FFF2-40B4-BE49-F238E27FC236}">
                <a16:creationId xmlns:a16="http://schemas.microsoft.com/office/drawing/2014/main" id="{71F24D15-E522-44D3-92A0-1DCEAA3B53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04055" y="4519588"/>
            <a:ext cx="12188825" cy="2976238"/>
          </a:xfrm>
          <a:prstGeom prst="rect">
            <a:avLst/>
          </a:prstGeom>
        </p:spPr>
      </p:pic>
      <p:graphicFrame>
        <p:nvGraphicFramePr>
          <p:cNvPr id="14" name="رسم تخطيطي 13">
            <a:extLst>
              <a:ext uri="{FF2B5EF4-FFF2-40B4-BE49-F238E27FC236}">
                <a16:creationId xmlns:a16="http://schemas.microsoft.com/office/drawing/2014/main" id="{0BC990A8-FFC1-4AAC-8AD2-4811CDB80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834599"/>
              </p:ext>
            </p:extLst>
          </p:nvPr>
        </p:nvGraphicFramePr>
        <p:xfrm>
          <a:off x="4933214" y="584845"/>
          <a:ext cx="6898016" cy="876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6" name="صورة 15">
            <a:extLst>
              <a:ext uri="{FF2B5EF4-FFF2-40B4-BE49-F238E27FC236}">
                <a16:creationId xmlns:a16="http://schemas.microsoft.com/office/drawing/2014/main" id="{D72A37E0-DFE7-4330-9F90-F7A0DD6B31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7356809" y="3667471"/>
            <a:ext cx="4474421" cy="314733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BE0DEAF-DCD1-479D-9BA9-BC5E1A42E70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251761" y="3710667"/>
            <a:ext cx="6080990" cy="3147333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7CB3F857-0C30-2A47-A68F-CB9907C8ADD4}"/>
              </a:ext>
            </a:extLst>
          </p:cNvPr>
          <p:cNvSpPr txBox="1"/>
          <p:nvPr/>
        </p:nvSpPr>
        <p:spPr>
          <a:xfrm>
            <a:off x="515483" y="1771675"/>
            <a:ext cx="1115785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The King Salman Humanitarian Aid and Relief Center is a Saudi center dedicated to international relief and humanitarian work. It was established on </a:t>
            </a:r>
            <a:r>
              <a:rPr lang="en-US" b="1" dirty="0" err="1"/>
              <a:t>Rajab</a:t>
            </a:r>
            <a:r>
              <a:rPr lang="en-US" b="1" dirty="0"/>
              <a:t> 27, 1436 AH at the direction of King Salman bin </a:t>
            </a:r>
            <a:r>
              <a:rPr lang="en-US" b="1" dirty="0" err="1"/>
              <a:t>Abdulaziz</a:t>
            </a:r>
            <a:r>
              <a:rPr lang="en-US" b="1" dirty="0"/>
              <a:t> Al </a:t>
            </a:r>
            <a:r>
              <a:rPr lang="en-US" b="1" dirty="0" err="1"/>
              <a:t>Saud</a:t>
            </a:r>
            <a:r>
              <a:rPr lang="en-US" b="1" dirty="0"/>
              <a:t> of Saudi Arabia. And it coordinates with international organizations and bodies, with the aim of providing aid to the needy in the world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89649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99A6594-364C-46BA-ACB0-F7750F926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Bushra Alswailem</a:t>
            </a:r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45D38A0-7B00-429B-9EDE-904151BB1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919395"/>
            <a:ext cx="10225136" cy="5780112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DB0DE31D-40C8-4E88-A937-2F349257137C}"/>
              </a:ext>
            </a:extLst>
          </p:cNvPr>
          <p:cNvSpPr/>
          <p:nvPr/>
        </p:nvSpPr>
        <p:spPr>
          <a:xfrm>
            <a:off x="1163414" y="0"/>
            <a:ext cx="9861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Open your books to page 33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638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رسم تخطيطي 10">
            <a:extLst>
              <a:ext uri="{FF2B5EF4-FFF2-40B4-BE49-F238E27FC236}">
                <a16:creationId xmlns:a16="http://schemas.microsoft.com/office/drawing/2014/main" id="{855B3834-1C95-4BF7-BA86-6A2D58664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867037"/>
              </p:ext>
            </p:extLst>
          </p:nvPr>
        </p:nvGraphicFramePr>
        <p:xfrm>
          <a:off x="1957376" y="197152"/>
          <a:ext cx="9675435" cy="1203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رسم تخطيطي 11">
            <a:extLst>
              <a:ext uri="{FF2B5EF4-FFF2-40B4-BE49-F238E27FC236}">
                <a16:creationId xmlns:a16="http://schemas.microsoft.com/office/drawing/2014/main" id="{701D987E-D9B4-4173-AAF6-45F12C46E3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0840447"/>
              </p:ext>
            </p:extLst>
          </p:nvPr>
        </p:nvGraphicFramePr>
        <p:xfrm>
          <a:off x="588908" y="1655451"/>
          <a:ext cx="11011007" cy="3877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1530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AAA89F-29A0-9948-A53F-A09DC40E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7B2E52C8-75D8-1D46-AB2A-BF9DC577B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 flipV="1">
            <a:off x="362856" y="76200"/>
            <a:ext cx="11535831" cy="6705600"/>
          </a:xfrm>
        </p:spPr>
      </p:pic>
    </p:spTree>
    <p:extLst>
      <p:ext uri="{BB962C8B-B14F-4D97-AF65-F5344CB8AC3E}">
        <p14:creationId xmlns:p14="http://schemas.microsoft.com/office/powerpoint/2010/main" val="393885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رسم تخطيطي 6">
            <a:extLst>
              <a:ext uri="{FF2B5EF4-FFF2-40B4-BE49-F238E27FC236}">
                <a16:creationId xmlns:a16="http://schemas.microsoft.com/office/drawing/2014/main" id="{1E15D25F-F0FA-4D71-8BE3-CD6F43963F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8208201"/>
              </p:ext>
            </p:extLst>
          </p:nvPr>
        </p:nvGraphicFramePr>
        <p:xfrm>
          <a:off x="693813" y="720372"/>
          <a:ext cx="11089232" cy="551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مستطيل 7">
            <a:extLst>
              <a:ext uri="{FF2B5EF4-FFF2-40B4-BE49-F238E27FC236}">
                <a16:creationId xmlns:a16="http://schemas.microsoft.com/office/drawing/2014/main" id="{7AEAE407-39A6-4522-9E4A-604F0A120D8E}"/>
              </a:ext>
            </a:extLst>
          </p:cNvPr>
          <p:cNvSpPr/>
          <p:nvPr/>
        </p:nvSpPr>
        <p:spPr>
          <a:xfrm>
            <a:off x="1867934" y="0"/>
            <a:ext cx="84529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How to make a request</a:t>
            </a:r>
            <a:r>
              <a:rPr lang="en-US" sz="5400" b="1" dirty="0">
                <a:ln/>
              </a:rPr>
              <a:t>?</a:t>
            </a:r>
            <a:endParaRPr lang="ar-SA" sz="54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681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5598E5DE-2DE9-4E77-BB0F-459D8727E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7788" y="1462472"/>
            <a:ext cx="3956237" cy="3933056"/>
          </a:xfrm>
          <a:prstGeom prst="rect">
            <a:avLst/>
          </a:prstGeom>
        </p:spPr>
      </p:pic>
      <p:sp>
        <p:nvSpPr>
          <p:cNvPr id="14" name="فقاعة الكلام: بيضاوية 13">
            <a:extLst>
              <a:ext uri="{FF2B5EF4-FFF2-40B4-BE49-F238E27FC236}">
                <a16:creationId xmlns:a16="http://schemas.microsoft.com/office/drawing/2014/main" id="{8930B4F1-10F5-4ECB-8AB1-0A634AB9A472}"/>
              </a:ext>
            </a:extLst>
          </p:cNvPr>
          <p:cNvSpPr/>
          <p:nvPr/>
        </p:nvSpPr>
        <p:spPr>
          <a:xfrm>
            <a:off x="3718148" y="1124744"/>
            <a:ext cx="3320776" cy="986755"/>
          </a:xfrm>
          <a:prstGeom prst="wedgeEllipseCallout">
            <a:avLst>
              <a:gd name="adj1" fmla="val -73937"/>
              <a:gd name="adj2" fmla="val 112524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Can/will you help me?</a:t>
            </a:r>
            <a:endParaRPr lang="ar-SA" b="1" dirty="0"/>
          </a:p>
        </p:txBody>
      </p: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7B26BDD-BB89-44AB-B52A-BE28B26D0C86}"/>
              </a:ext>
            </a:extLst>
          </p:cNvPr>
          <p:cNvGrpSpPr/>
          <p:nvPr/>
        </p:nvGrpSpPr>
        <p:grpSpPr>
          <a:xfrm>
            <a:off x="4616146" y="3140968"/>
            <a:ext cx="7094890" cy="3240038"/>
            <a:chOff x="4616146" y="3140968"/>
            <a:chExt cx="7094890" cy="3240038"/>
          </a:xfrm>
          <a:solidFill>
            <a:srgbClr val="C00000"/>
          </a:solidFill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3790EFF8-5F28-4E37-96EB-5EBF32A56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754799" y="3140968"/>
              <a:ext cx="3956237" cy="3240038"/>
            </a:xfrm>
            <a:prstGeom prst="rect">
              <a:avLst/>
            </a:prstGeom>
            <a:grpFill/>
          </p:spPr>
        </p:pic>
        <p:sp>
          <p:nvSpPr>
            <p:cNvPr id="15" name="فقاعة الكلام: بيضاوية 14">
              <a:extLst>
                <a:ext uri="{FF2B5EF4-FFF2-40B4-BE49-F238E27FC236}">
                  <a16:creationId xmlns:a16="http://schemas.microsoft.com/office/drawing/2014/main" id="{EE994030-4589-4D90-B70E-DEB7F98354A4}"/>
                </a:ext>
              </a:extLst>
            </p:cNvPr>
            <p:cNvSpPr/>
            <p:nvPr/>
          </p:nvSpPr>
          <p:spPr>
            <a:xfrm>
              <a:off x="4616146" y="3329619"/>
              <a:ext cx="2956532" cy="864096"/>
            </a:xfrm>
            <a:prstGeom prst="wedgeEllipseCallout">
              <a:avLst>
                <a:gd name="adj1" fmla="val 90327"/>
                <a:gd name="adj2" fmla="val 51918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No problem</a:t>
              </a:r>
              <a:endParaRPr lang="ar-SA" b="1" dirty="0"/>
            </a:p>
          </p:txBody>
        </p:sp>
      </p:grp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98E33F3-0423-45CD-A2E7-2D277079B8CB}"/>
              </a:ext>
            </a:extLst>
          </p:cNvPr>
          <p:cNvSpPr/>
          <p:nvPr/>
        </p:nvSpPr>
        <p:spPr>
          <a:xfrm>
            <a:off x="214941" y="112882"/>
            <a:ext cx="88024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Requests using (can /will):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سهم: خماسي 17">
            <a:extLst>
              <a:ext uri="{FF2B5EF4-FFF2-40B4-BE49-F238E27FC236}">
                <a16:creationId xmlns:a16="http://schemas.microsoft.com/office/drawing/2014/main" id="{537F70A0-6507-4BE6-B3B4-BD247846E6FA}"/>
              </a:ext>
            </a:extLst>
          </p:cNvPr>
          <p:cNvSpPr/>
          <p:nvPr/>
        </p:nvSpPr>
        <p:spPr>
          <a:xfrm rot="16200000">
            <a:off x="5175259" y="4815765"/>
            <a:ext cx="1838305" cy="1097071"/>
          </a:xfrm>
          <a:prstGeom prst="homePlate">
            <a:avLst>
              <a:gd name="adj" fmla="val 3095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agree</a:t>
            </a:r>
            <a:endParaRPr lang="ar-SA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فقاعة الكلام: بيضاوية 18">
            <a:extLst>
              <a:ext uri="{FF2B5EF4-FFF2-40B4-BE49-F238E27FC236}">
                <a16:creationId xmlns:a16="http://schemas.microsoft.com/office/drawing/2014/main" id="{09E08F73-CDDD-4BB0-AA8B-5BAB1CC15FE3}"/>
              </a:ext>
            </a:extLst>
          </p:cNvPr>
          <p:cNvSpPr/>
          <p:nvPr/>
        </p:nvSpPr>
        <p:spPr>
          <a:xfrm>
            <a:off x="9262764" y="1916832"/>
            <a:ext cx="2448272" cy="720080"/>
          </a:xfrm>
          <a:prstGeom prst="wedgeEllipseCallout">
            <a:avLst>
              <a:gd name="adj1" fmla="val -46749"/>
              <a:gd name="adj2" fmla="val 249351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Of course.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84037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5598E5DE-2DE9-4E77-BB0F-459D8727EC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7788" y="1462472"/>
            <a:ext cx="3956237" cy="3933056"/>
          </a:xfrm>
          <a:prstGeom prst="rect">
            <a:avLst/>
          </a:prstGeom>
        </p:spPr>
      </p:pic>
      <p:sp>
        <p:nvSpPr>
          <p:cNvPr id="14" name="فقاعة الكلام: بيضاوية 13">
            <a:extLst>
              <a:ext uri="{FF2B5EF4-FFF2-40B4-BE49-F238E27FC236}">
                <a16:creationId xmlns:a16="http://schemas.microsoft.com/office/drawing/2014/main" id="{8930B4F1-10F5-4ECB-8AB1-0A634AB9A472}"/>
              </a:ext>
            </a:extLst>
          </p:cNvPr>
          <p:cNvSpPr/>
          <p:nvPr/>
        </p:nvSpPr>
        <p:spPr>
          <a:xfrm>
            <a:off x="3718148" y="1124744"/>
            <a:ext cx="3320776" cy="986755"/>
          </a:xfrm>
          <a:prstGeom prst="wedgeEllipseCallout">
            <a:avLst>
              <a:gd name="adj1" fmla="val -73937"/>
              <a:gd name="adj2" fmla="val 112524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Can/will you help me?</a:t>
            </a:r>
            <a:endParaRPr lang="ar-SA" b="1" dirty="0"/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EEBED7FF-0FFE-4513-BD75-D6E9E0EECC6F}"/>
              </a:ext>
            </a:extLst>
          </p:cNvPr>
          <p:cNvGrpSpPr/>
          <p:nvPr/>
        </p:nvGrpSpPr>
        <p:grpSpPr>
          <a:xfrm>
            <a:off x="4616146" y="3329619"/>
            <a:ext cx="7169489" cy="2961015"/>
            <a:chOff x="4616146" y="3329619"/>
            <a:chExt cx="7169489" cy="2961015"/>
          </a:xfrm>
          <a:solidFill>
            <a:srgbClr val="C00000"/>
          </a:solidFill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B9B61118-A978-4711-AE1E-229E6A690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7594635" y="3671259"/>
              <a:ext cx="4191000" cy="2619375"/>
            </a:xfrm>
            <a:prstGeom prst="rect">
              <a:avLst/>
            </a:prstGeom>
            <a:grpFill/>
          </p:spPr>
        </p:pic>
        <p:sp>
          <p:nvSpPr>
            <p:cNvPr id="15" name="فقاعة الكلام: بيضاوية 14">
              <a:extLst>
                <a:ext uri="{FF2B5EF4-FFF2-40B4-BE49-F238E27FC236}">
                  <a16:creationId xmlns:a16="http://schemas.microsoft.com/office/drawing/2014/main" id="{EE994030-4589-4D90-B70E-DEB7F98354A4}"/>
                </a:ext>
              </a:extLst>
            </p:cNvPr>
            <p:cNvSpPr/>
            <p:nvPr/>
          </p:nvSpPr>
          <p:spPr>
            <a:xfrm>
              <a:off x="4616146" y="3329619"/>
              <a:ext cx="2956532" cy="864096"/>
            </a:xfrm>
            <a:prstGeom prst="wedgeEllipseCallout">
              <a:avLst>
                <a:gd name="adj1" fmla="val 107558"/>
                <a:gd name="adj2" fmla="val 153204"/>
              </a:avLst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Sorry. I’m busy</a:t>
              </a:r>
              <a:endParaRPr lang="ar-SA" b="1" dirty="0"/>
            </a:p>
          </p:txBody>
        </p:sp>
      </p:grp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F98E33F3-0423-45CD-A2E7-2D277079B8CB}"/>
              </a:ext>
            </a:extLst>
          </p:cNvPr>
          <p:cNvSpPr/>
          <p:nvPr/>
        </p:nvSpPr>
        <p:spPr>
          <a:xfrm>
            <a:off x="225180" y="-13661"/>
            <a:ext cx="84176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Requests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سهم: خماسي 17">
            <a:extLst>
              <a:ext uri="{FF2B5EF4-FFF2-40B4-BE49-F238E27FC236}">
                <a16:creationId xmlns:a16="http://schemas.microsoft.com/office/drawing/2014/main" id="{537F70A0-6507-4BE6-B3B4-BD247846E6FA}"/>
              </a:ext>
            </a:extLst>
          </p:cNvPr>
          <p:cNvSpPr/>
          <p:nvPr/>
        </p:nvSpPr>
        <p:spPr>
          <a:xfrm rot="16200000">
            <a:off x="5175259" y="4815765"/>
            <a:ext cx="1838305" cy="1097071"/>
          </a:xfrm>
          <a:prstGeom prst="homePlate">
            <a:avLst>
              <a:gd name="adj" fmla="val 30952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refuse</a:t>
            </a:r>
            <a:endParaRPr lang="ar-SA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فقاعة الكلام: بيضاوية 4">
            <a:extLst>
              <a:ext uri="{FF2B5EF4-FFF2-40B4-BE49-F238E27FC236}">
                <a16:creationId xmlns:a16="http://schemas.microsoft.com/office/drawing/2014/main" id="{3B58EF5B-1AD0-4153-88D1-D198BB85E098}"/>
              </a:ext>
            </a:extLst>
          </p:cNvPr>
          <p:cNvSpPr/>
          <p:nvPr/>
        </p:nvSpPr>
        <p:spPr>
          <a:xfrm>
            <a:off x="8614692" y="2111499"/>
            <a:ext cx="3024336" cy="885453"/>
          </a:xfrm>
          <a:prstGeom prst="wedgeEllipseCallout">
            <a:avLst>
              <a:gd name="adj1" fmla="val -4315"/>
              <a:gd name="adj2" fmla="val 258712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Sorry. I can’t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12730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D0BE16B8-93B0-46A1-A8A6-D6BC6D03B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358198" y="4286645"/>
            <a:ext cx="3015741" cy="2453297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E3A617C-7DCB-4846-B208-E382D4CC2074}"/>
              </a:ext>
            </a:extLst>
          </p:cNvPr>
          <p:cNvSpPr/>
          <p:nvPr/>
        </p:nvSpPr>
        <p:spPr>
          <a:xfrm>
            <a:off x="477788" y="43590"/>
            <a:ext cx="87511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Make a request using (can/will)</a:t>
            </a:r>
            <a:endParaRPr lang="ar-SA" sz="4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00"/>
              </a:highlight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B55CBB4-2186-4F40-98FF-DBE18B6B7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40831" y="3519673"/>
            <a:ext cx="4842214" cy="32202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06AA615-6008-410A-9343-BD8A302A76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5618" y="885653"/>
            <a:ext cx="4978714" cy="3310315"/>
          </a:xfrm>
          <a:prstGeom prst="rect">
            <a:avLst/>
          </a:prstGeom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E17DDA99-250B-47EC-A265-CA77D6C4D3BE}"/>
              </a:ext>
            </a:extLst>
          </p:cNvPr>
          <p:cNvSpPr/>
          <p:nvPr/>
        </p:nvSpPr>
        <p:spPr>
          <a:xfrm>
            <a:off x="4042184" y="923330"/>
            <a:ext cx="2664296" cy="92333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Open the window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15" name="فقاعة الكلام: بيضاوية 14">
            <a:extLst>
              <a:ext uri="{FF2B5EF4-FFF2-40B4-BE49-F238E27FC236}">
                <a16:creationId xmlns:a16="http://schemas.microsoft.com/office/drawing/2014/main" id="{F8CBC1C4-D29A-4B72-AE2B-B8D7BB8588CA}"/>
              </a:ext>
            </a:extLst>
          </p:cNvPr>
          <p:cNvSpPr/>
          <p:nvPr/>
        </p:nvSpPr>
        <p:spPr>
          <a:xfrm>
            <a:off x="2782044" y="4247691"/>
            <a:ext cx="3456384" cy="1427386"/>
          </a:xfrm>
          <a:prstGeom prst="wedgeEllipseCallout">
            <a:avLst>
              <a:gd name="adj1" fmla="val -77103"/>
              <a:gd name="adj2" fmla="val -3392"/>
            </a:avLst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Can/will you open the window?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8" name="فقاعة الكلام: بيضاوية 17">
            <a:extLst>
              <a:ext uri="{FF2B5EF4-FFF2-40B4-BE49-F238E27FC236}">
                <a16:creationId xmlns:a16="http://schemas.microsoft.com/office/drawing/2014/main" id="{AA0AE7D6-5000-454C-8CBB-D8CCD08BF9A7}"/>
              </a:ext>
            </a:extLst>
          </p:cNvPr>
          <p:cNvSpPr/>
          <p:nvPr/>
        </p:nvSpPr>
        <p:spPr>
          <a:xfrm>
            <a:off x="8971972" y="1320817"/>
            <a:ext cx="2821235" cy="1676135"/>
          </a:xfrm>
          <a:prstGeom prst="wedgeEllipseCallout">
            <a:avLst>
              <a:gd name="adj1" fmla="val -22252"/>
              <a:gd name="adj2" fmla="val 122509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Sure/Of course/Ok/No problem</a:t>
            </a:r>
            <a:endParaRPr lang="ar-SA" b="1" dirty="0"/>
          </a:p>
        </p:txBody>
      </p:sp>
      <p:sp>
        <p:nvSpPr>
          <p:cNvPr id="19" name="سهم: خماسي 18">
            <a:extLst>
              <a:ext uri="{FF2B5EF4-FFF2-40B4-BE49-F238E27FC236}">
                <a16:creationId xmlns:a16="http://schemas.microsoft.com/office/drawing/2014/main" id="{D9777175-6656-450E-9895-52D3F358556D}"/>
              </a:ext>
            </a:extLst>
          </p:cNvPr>
          <p:cNvSpPr/>
          <p:nvPr/>
        </p:nvSpPr>
        <p:spPr>
          <a:xfrm>
            <a:off x="6940830" y="1956915"/>
            <a:ext cx="1997897" cy="648072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agree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21" name="مستطيل: زوايا قطرية مقصوصة 20">
            <a:extLst>
              <a:ext uri="{FF2B5EF4-FFF2-40B4-BE49-F238E27FC236}">
                <a16:creationId xmlns:a16="http://schemas.microsoft.com/office/drawing/2014/main" id="{62A66824-FCD1-4B95-A50A-33A62F9023A1}"/>
              </a:ext>
            </a:extLst>
          </p:cNvPr>
          <p:cNvSpPr/>
          <p:nvPr/>
        </p:nvSpPr>
        <p:spPr>
          <a:xfrm>
            <a:off x="9241013" y="100145"/>
            <a:ext cx="1736846" cy="712886"/>
          </a:xfrm>
          <a:prstGeom prst="snip2Diag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Role play strategy 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057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صورة 16">
            <a:extLst>
              <a:ext uri="{FF2B5EF4-FFF2-40B4-BE49-F238E27FC236}">
                <a16:creationId xmlns:a16="http://schemas.microsoft.com/office/drawing/2014/main" id="{D0BE16B8-93B0-46A1-A8A6-D6BC6D03B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358198" y="4286645"/>
            <a:ext cx="3015741" cy="2453297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9E3A617C-7DCB-4846-B208-E382D4CC2074}"/>
              </a:ext>
            </a:extLst>
          </p:cNvPr>
          <p:cNvSpPr/>
          <p:nvPr/>
        </p:nvSpPr>
        <p:spPr>
          <a:xfrm>
            <a:off x="358198" y="0"/>
            <a:ext cx="107019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Make a request using (can/will)</a:t>
            </a:r>
            <a:endParaRPr lang="ar-SA" sz="5400" b="0" u="sng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1B55CBB4-2186-4F40-98FF-DBE18B6B7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940831" y="3519673"/>
            <a:ext cx="4842214" cy="322026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06AA615-6008-410A-9343-BD8A302A76A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95618" y="885653"/>
            <a:ext cx="4978714" cy="3310315"/>
          </a:xfrm>
          <a:prstGeom prst="rect">
            <a:avLst/>
          </a:prstGeom>
        </p:spPr>
      </p:pic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id="{E17DDA99-250B-47EC-A265-CA77D6C4D3BE}"/>
              </a:ext>
            </a:extLst>
          </p:cNvPr>
          <p:cNvSpPr/>
          <p:nvPr/>
        </p:nvSpPr>
        <p:spPr>
          <a:xfrm>
            <a:off x="4042184" y="923330"/>
            <a:ext cx="2664296" cy="92333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Open the window</a:t>
            </a:r>
            <a:endParaRPr lang="ar-SA" b="1" dirty="0">
              <a:solidFill>
                <a:srgbClr val="002060"/>
              </a:solidFill>
            </a:endParaRPr>
          </a:p>
        </p:txBody>
      </p:sp>
      <p:sp>
        <p:nvSpPr>
          <p:cNvPr id="15" name="فقاعة الكلام: بيضاوية 14">
            <a:extLst>
              <a:ext uri="{FF2B5EF4-FFF2-40B4-BE49-F238E27FC236}">
                <a16:creationId xmlns:a16="http://schemas.microsoft.com/office/drawing/2014/main" id="{F8CBC1C4-D29A-4B72-AE2B-B8D7BB8588CA}"/>
              </a:ext>
            </a:extLst>
          </p:cNvPr>
          <p:cNvSpPr/>
          <p:nvPr/>
        </p:nvSpPr>
        <p:spPr>
          <a:xfrm>
            <a:off x="2782044" y="4247691"/>
            <a:ext cx="3456384" cy="1427386"/>
          </a:xfrm>
          <a:prstGeom prst="wedgeEllipseCallout">
            <a:avLst>
              <a:gd name="adj1" fmla="val -77103"/>
              <a:gd name="adj2" fmla="val -3392"/>
            </a:avLst>
          </a:prstGeom>
          <a:solidFill>
            <a:srgbClr val="C0000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Can/will you open the window?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8" name="فقاعة الكلام: بيضاوية 17">
            <a:extLst>
              <a:ext uri="{FF2B5EF4-FFF2-40B4-BE49-F238E27FC236}">
                <a16:creationId xmlns:a16="http://schemas.microsoft.com/office/drawing/2014/main" id="{AA0AE7D6-5000-454C-8CBB-D8CCD08BF9A7}"/>
              </a:ext>
            </a:extLst>
          </p:cNvPr>
          <p:cNvSpPr/>
          <p:nvPr/>
        </p:nvSpPr>
        <p:spPr>
          <a:xfrm>
            <a:off x="8971972" y="1320817"/>
            <a:ext cx="2821235" cy="1676135"/>
          </a:xfrm>
          <a:prstGeom prst="wedgeEllipseCallout">
            <a:avLst>
              <a:gd name="adj1" fmla="val -22252"/>
              <a:gd name="adj2" fmla="val 122509"/>
            </a:avLst>
          </a:prstGeom>
          <a:solidFill>
            <a:srgbClr val="C0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Sorry. I’m busy./Sorry. I can’t.</a:t>
            </a:r>
            <a:endParaRPr lang="ar-SA" b="1" dirty="0"/>
          </a:p>
        </p:txBody>
      </p:sp>
      <p:sp>
        <p:nvSpPr>
          <p:cNvPr id="19" name="سهم: خماسي 18">
            <a:extLst>
              <a:ext uri="{FF2B5EF4-FFF2-40B4-BE49-F238E27FC236}">
                <a16:creationId xmlns:a16="http://schemas.microsoft.com/office/drawing/2014/main" id="{D9777175-6656-450E-9895-52D3F358556D}"/>
              </a:ext>
            </a:extLst>
          </p:cNvPr>
          <p:cNvSpPr/>
          <p:nvPr/>
        </p:nvSpPr>
        <p:spPr>
          <a:xfrm>
            <a:off x="6940830" y="1956915"/>
            <a:ext cx="1997897" cy="648072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refuse</a:t>
            </a:r>
            <a:endParaRPr lang="ar-SA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8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مرحباً بك في العرض التقديمي العودة إلى المدرسة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62_TF03460615" id="{3BBA555A-AF99-430F-AEA0-6D25AAE86D0F}" vid="{BE946A87-D5B2-44F4-ABC9-5267E4D34A27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549609_TF16401594.potx" id="{3D3540D8-3B17-4831-94DF-D3B0008447B8}" vid="{09AAF3D4-F941-4FCB-9546-0132FF22ED7B}"/>
    </a:ext>
  </a:extLst>
</a:theme>
</file>

<file path=ppt/theme/theme3.xml><?xml version="1.0" encoding="utf-8"?>
<a:theme xmlns:a="http://schemas.openxmlformats.org/drawingml/2006/main" name="نسق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05E8C30218F047BA6E56FB131DDB1B" ma:contentTypeVersion="7" ma:contentTypeDescription="Create a new document." ma:contentTypeScope="" ma:versionID="dd406f7b9988c3f4a3e494edcb60279c">
  <xsd:schema xmlns:xsd="http://www.w3.org/2001/XMLSchema" xmlns:xs="http://www.w3.org/2001/XMLSchema" xmlns:p="http://schemas.microsoft.com/office/2006/metadata/properties" xmlns:ns3="1c18da54-3934-4331-8bbe-73e57db9f0a9" xmlns:ns4="f07310db-f893-4b3f-8f1a-e6e942ed7611" targetNamespace="http://schemas.microsoft.com/office/2006/metadata/properties" ma:root="true" ma:fieldsID="10f1b3e73c62e6c57fbf7ec9e1da5374" ns3:_="" ns4:_="">
    <xsd:import namespace="1c18da54-3934-4331-8bbe-73e57db9f0a9"/>
    <xsd:import namespace="f07310db-f893-4b3f-8f1a-e6e942ed761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18da54-3934-4331-8bbe-73e57db9f0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7310db-f893-4b3f-8f1a-e6e942ed76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E1822D-F4B3-4807-8CF0-AD5451291C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B7C457-5EA3-4F7C-B7A1-FA8CE3C6593D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8020FF84-C13B-481C-BFC3-7190B17919C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c18da54-3934-4331-8bbe-73e57db9f0a9"/>
    <ds:schemaRef ds:uri="f07310db-f893-4b3f-8f1a-e6e942ed76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مرحباً بك في العرض التقديمي العودة إلى المدرسة</Template>
  <TotalTime>197</TotalTime>
  <Words>602</Words>
  <Application>Microsoft Office PowerPoint</Application>
  <PresentationFormat>مخصص</PresentationFormat>
  <Paragraphs>160</Paragraphs>
  <Slides>25</Slides>
  <Notes>18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25</vt:i4>
      </vt:variant>
    </vt:vector>
  </HeadingPairs>
  <TitlesOfParts>
    <vt:vector size="27" baseType="lpstr">
      <vt:lpstr>مرحباً بك في العرض التقديمي العودة إلى المدرسة</vt:lpstr>
      <vt:lpstr>نسق Office</vt:lpstr>
      <vt:lpstr>عرض تقديمي في PowerPoint</vt:lpstr>
      <vt:lpstr>    U4 Around The World  Form, Meaning and function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Be polite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4/Around the world  Form, Meaning and function</dc:title>
  <dc:creator>بشرى بنت السويلم</dc:creator>
  <cp:lastModifiedBy>gory algory</cp:lastModifiedBy>
  <cp:revision>27</cp:revision>
  <dcterms:created xsi:type="dcterms:W3CDTF">2020-10-16T11:49:14Z</dcterms:created>
  <dcterms:modified xsi:type="dcterms:W3CDTF">2021-10-19T17:25:08Z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0x0101002E05E8C30218F047BA6E56FB131DDB1B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