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208817" y="4549866"/>
            <a:ext cx="1069334" cy="3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699806" y="3848019"/>
            <a:ext cx="979469" cy="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196529" y="4535883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080942" y="43981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01247" y="4245201"/>
            <a:ext cx="1043612" cy="29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401455" y="4500185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364122" y="2480340"/>
            <a:ext cx="1689392" cy="2036311"/>
            <a:chOff x="0" y="0"/>
            <a:chExt cx="1689390" cy="203631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2610871" y="-506959"/>
            <a:ext cx="2905807" cy="1380906"/>
            <a:chOff x="0" y="0"/>
            <a:chExt cx="2905805" cy="1380905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2213523" y="4005976"/>
            <a:ext cx="932427" cy="497841"/>
            <a:chOff x="0" y="-12833"/>
            <a:chExt cx="932426" cy="497840"/>
          </a:xfrm>
        </p:grpSpPr>
        <p:sp>
          <p:nvSpPr>
            <p:cNvPr id="461" name="Google Shape;146;p28"/>
            <p:cNvSpPr/>
            <p:nvPr/>
          </p:nvSpPr>
          <p:spPr>
            <a:xfrm>
              <a:off x="0" y="38099"/>
              <a:ext cx="932427" cy="345174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7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١٠٨"/>
            <p:cNvSpPr txBox="1"/>
            <p:nvPr/>
          </p:nvSpPr>
          <p:spPr>
            <a:xfrm>
              <a:off x="10436" y="-12834"/>
              <a:ext cx="911554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١٠٨</a:t>
              </a:r>
            </a:p>
          </p:txBody>
        </p:sp>
      </p:grpSp>
      <p:pic>
        <p:nvPicPr>
          <p:cNvPr id="464" name="IMG_2956.png" descr="IMG_2956.png"/>
          <p:cNvPicPr>
            <a:picLocks noChangeAspect="1"/>
          </p:cNvPicPr>
          <p:nvPr/>
        </p:nvPicPr>
        <p:blipFill>
          <a:blip r:embed="rId2">
            <a:extLst/>
          </a:blip>
          <a:srcRect l="0" t="2274" r="12863" b="71992"/>
          <a:stretch>
            <a:fillRect/>
          </a:stretch>
        </p:blipFill>
        <p:spPr>
          <a:xfrm>
            <a:off x="2277998" y="869769"/>
            <a:ext cx="2006416" cy="765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2957.png" descr="IMG_2957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874226" y="1733330"/>
            <a:ext cx="5228264" cy="117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تجميع"/>
          <p:cNvGrpSpPr/>
          <p:nvPr/>
        </p:nvGrpSpPr>
        <p:grpSpPr>
          <a:xfrm>
            <a:off x="5126035" y="222460"/>
            <a:ext cx="3825290" cy="1025343"/>
            <a:chOff x="0" y="0"/>
            <a:chExt cx="3825288" cy="1025342"/>
          </a:xfrm>
        </p:grpSpPr>
        <p:sp>
          <p:nvSpPr>
            <p:cNvPr id="466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9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467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470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1"/>
      <p:bldP build="whole" bldLvl="1" animBg="1" rev="0" advAuto="0" spid="46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تجميع"/>
          <p:cNvGrpSpPr/>
          <p:nvPr/>
        </p:nvGrpSpPr>
        <p:grpSpPr>
          <a:xfrm>
            <a:off x="458772" y="252708"/>
            <a:ext cx="7447552" cy="4288776"/>
            <a:chOff x="0" y="0"/>
            <a:chExt cx="7447551" cy="4288774"/>
          </a:xfrm>
        </p:grpSpPr>
        <p:grpSp>
          <p:nvGrpSpPr>
            <p:cNvPr id="688" name="تجميع"/>
            <p:cNvGrpSpPr/>
            <p:nvPr/>
          </p:nvGrpSpPr>
          <p:grpSpPr>
            <a:xfrm>
              <a:off x="1024567" y="0"/>
              <a:ext cx="6422985" cy="3538036"/>
              <a:chOff x="0" y="0"/>
              <a:chExt cx="6422984" cy="3538036"/>
            </a:xfrm>
          </p:grpSpPr>
          <p:grpSp>
            <p:nvGrpSpPr>
              <p:cNvPr id="686" name="Google Shape;458;p32"/>
              <p:cNvGrpSpPr/>
              <p:nvPr/>
            </p:nvGrpSpPr>
            <p:grpSpPr>
              <a:xfrm>
                <a:off x="-1" y="275979"/>
                <a:ext cx="6422986" cy="3262058"/>
                <a:chOff x="0" y="0"/>
                <a:chExt cx="6422984" cy="3262056"/>
              </a:xfrm>
            </p:grpSpPr>
            <p:sp>
              <p:nvSpPr>
                <p:cNvPr id="684" name="Google Shape;459;p32"/>
                <p:cNvSpPr/>
                <p:nvPr/>
              </p:nvSpPr>
              <p:spPr>
                <a:xfrm flipH="1" rot="10800000">
                  <a:off x="0" y="0"/>
                  <a:ext cx="6422985" cy="3262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9525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60;p32"/>
                <p:cNvSpPr/>
                <p:nvPr/>
              </p:nvSpPr>
              <p:spPr>
                <a:xfrm rot="5400000">
                  <a:off x="5835275" y="2674990"/>
                  <a:ext cx="586343" cy="585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87" name="Google Shape;463;p32"/>
              <p:cNvSpPr/>
              <p:nvPr/>
            </p:nvSpPr>
            <p:spPr>
              <a:xfrm>
                <a:off x="2159976" y="-1"/>
                <a:ext cx="2282949" cy="782938"/>
              </a:xfrm>
              <a:prstGeom prst="rect">
                <a:avLst/>
              </a:prstGeom>
              <a:solidFill>
                <a:schemeClr val="accent4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41" name="Google Shape;464;p32"/>
            <p:cNvGrpSpPr/>
            <p:nvPr/>
          </p:nvGrpSpPr>
          <p:grpSpPr>
            <a:xfrm>
              <a:off x="-1" y="2193874"/>
              <a:ext cx="1214162" cy="2094901"/>
              <a:chOff x="0" y="0"/>
              <a:chExt cx="1214160" cy="2094899"/>
            </a:xfrm>
          </p:grpSpPr>
          <p:sp>
            <p:nvSpPr>
              <p:cNvPr id="689" name="Google Shape;465;p32"/>
              <p:cNvSpPr/>
              <p:nvPr/>
            </p:nvSpPr>
            <p:spPr>
              <a:xfrm>
                <a:off x="302191" y="699647"/>
                <a:ext cx="849297" cy="1242292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40" name="Google Shape;466;p32"/>
              <p:cNvGrpSpPr/>
              <p:nvPr/>
            </p:nvGrpSpPr>
            <p:grpSpPr>
              <a:xfrm>
                <a:off x="-1" y="0"/>
                <a:ext cx="1214162" cy="2094900"/>
                <a:chOff x="0" y="0"/>
                <a:chExt cx="1214160" cy="2094899"/>
              </a:xfrm>
            </p:grpSpPr>
            <p:sp>
              <p:nvSpPr>
                <p:cNvPr id="690" name="Google Shape;467;p32"/>
                <p:cNvSpPr/>
                <p:nvPr/>
              </p:nvSpPr>
              <p:spPr>
                <a:xfrm>
                  <a:off x="295127" y="702468"/>
                  <a:ext cx="856565" cy="1392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468;p32"/>
                <p:cNvSpPr/>
                <p:nvPr/>
              </p:nvSpPr>
              <p:spPr>
                <a:xfrm>
                  <a:off x="340102" y="737165"/>
                  <a:ext cx="766615" cy="147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469;p32"/>
                <p:cNvSpPr/>
                <p:nvPr/>
              </p:nvSpPr>
              <p:spPr>
                <a:xfrm>
                  <a:off x="454098" y="632590"/>
                  <a:ext cx="333887" cy="1035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470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471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472;p32"/>
                <p:cNvSpPr/>
                <p:nvPr/>
              </p:nvSpPr>
              <p:spPr>
                <a:xfrm>
                  <a:off x="680268" y="425767"/>
                  <a:ext cx="120278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6" name="Google Shape;473;p32"/>
                <p:cNvSpPr/>
                <p:nvPr/>
              </p:nvSpPr>
              <p:spPr>
                <a:xfrm flipH="1">
                  <a:off x="591899" y="518067"/>
                  <a:ext cx="198194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474;p32"/>
                <p:cNvSpPr/>
                <p:nvPr/>
              </p:nvSpPr>
              <p:spPr>
                <a:xfrm flipH="1">
                  <a:off x="581183" y="610103"/>
                  <a:ext cx="198193" cy="379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475;p32"/>
                <p:cNvSpPr/>
                <p:nvPr/>
              </p:nvSpPr>
              <p:spPr>
                <a:xfrm flipH="1">
                  <a:off x="570708" y="702402"/>
                  <a:ext cx="198193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476;p32"/>
                <p:cNvSpPr/>
                <p:nvPr/>
              </p:nvSpPr>
              <p:spPr>
                <a:xfrm flipH="1">
                  <a:off x="560254" y="794680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477;p32"/>
                <p:cNvSpPr/>
                <p:nvPr/>
              </p:nvSpPr>
              <p:spPr>
                <a:xfrm flipH="1">
                  <a:off x="549801" y="886979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478;p32"/>
                <p:cNvSpPr/>
                <p:nvPr/>
              </p:nvSpPr>
              <p:spPr>
                <a:xfrm flipH="1">
                  <a:off x="539085" y="979015"/>
                  <a:ext cx="198457" cy="3792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479;p32"/>
                <p:cNvSpPr/>
                <p:nvPr/>
              </p:nvSpPr>
              <p:spPr>
                <a:xfrm flipH="1">
                  <a:off x="528610" y="1071315"/>
                  <a:ext cx="198193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480;p32"/>
                <p:cNvSpPr/>
                <p:nvPr/>
              </p:nvSpPr>
              <p:spPr>
                <a:xfrm flipH="1">
                  <a:off x="518156" y="1163614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481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5" name="Google Shape;482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6" name="Google Shape;483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7" name="Google Shape;484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8" name="Google Shape;485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9" name="Google Shape;486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0" name="Google Shape;487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1" name="Google Shape;488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2" name="Google Shape;489;p32"/>
                <p:cNvSpPr/>
                <p:nvPr/>
              </p:nvSpPr>
              <p:spPr>
                <a:xfrm>
                  <a:off x="605107" y="1115894"/>
                  <a:ext cx="38184" cy="3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3" name="Google Shape;490;p32"/>
                <p:cNvSpPr/>
                <p:nvPr/>
              </p:nvSpPr>
              <p:spPr>
                <a:xfrm>
                  <a:off x="526509" y="1189461"/>
                  <a:ext cx="170061" cy="170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4" name="Google Shape;491;p32"/>
                <p:cNvSpPr/>
                <p:nvPr/>
              </p:nvSpPr>
              <p:spPr>
                <a:xfrm>
                  <a:off x="526509" y="1189461"/>
                  <a:ext cx="170057" cy="170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6"/>
                      </a:moveTo>
                      <a:cubicBezTo>
                        <a:pt x="15986" y="18744"/>
                        <a:pt x="21102" y="9636"/>
                        <a:pt x="16098" y="3389"/>
                      </a:cubicBezTo>
                      <a:cubicBezTo>
                        <a:pt x="11095" y="-2856"/>
                        <a:pt x="947" y="33"/>
                        <a:pt x="58" y="7958"/>
                      </a:cubicBezTo>
                      <a:cubicBezTo>
                        <a:pt x="-498" y="12855"/>
                        <a:pt x="3032" y="17286"/>
                        <a:pt x="7980" y="17836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5" name="Google Shape;492;p32"/>
                <p:cNvSpPr/>
                <p:nvPr/>
              </p:nvSpPr>
              <p:spPr>
                <a:xfrm>
                  <a:off x="1056802" y="156819"/>
                  <a:ext cx="157359" cy="364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6" name="Google Shape;493;p32"/>
                <p:cNvSpPr/>
                <p:nvPr/>
              </p:nvSpPr>
              <p:spPr>
                <a:xfrm>
                  <a:off x="844384" y="491407"/>
                  <a:ext cx="313841" cy="1245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7" name="Google Shape;494;p32"/>
                <p:cNvSpPr/>
                <p:nvPr/>
              </p:nvSpPr>
              <p:spPr>
                <a:xfrm>
                  <a:off x="1041362" y="474080"/>
                  <a:ext cx="124291" cy="18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8" name="Google Shape;495;p32"/>
                <p:cNvSpPr/>
                <p:nvPr/>
              </p:nvSpPr>
              <p:spPr>
                <a:xfrm>
                  <a:off x="1059644" y="468458"/>
                  <a:ext cx="113044" cy="79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9" name="Google Shape;496;p32"/>
                <p:cNvSpPr/>
                <p:nvPr/>
              </p:nvSpPr>
              <p:spPr>
                <a:xfrm>
                  <a:off x="227928" y="411120"/>
                  <a:ext cx="638264" cy="1077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0" name="Google Shape;497;p32"/>
                <p:cNvSpPr/>
                <p:nvPr/>
              </p:nvSpPr>
              <p:spPr>
                <a:xfrm>
                  <a:off x="-1" y="97701"/>
                  <a:ext cx="394345" cy="519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1" name="Google Shape;498;p32"/>
                <p:cNvSpPr/>
                <p:nvPr/>
              </p:nvSpPr>
              <p:spPr>
                <a:xfrm>
                  <a:off x="337633" y="366145"/>
                  <a:ext cx="229174" cy="1196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2" name="Google Shape;499;p32"/>
                <p:cNvSpPr/>
                <p:nvPr/>
              </p:nvSpPr>
              <p:spPr>
                <a:xfrm>
                  <a:off x="478408" y="612716"/>
                  <a:ext cx="88399" cy="950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3" name="Google Shape;500;p32"/>
                <p:cNvSpPr/>
                <p:nvPr/>
              </p:nvSpPr>
              <p:spPr>
                <a:xfrm>
                  <a:off x="408471" y="701304"/>
                  <a:ext cx="46996" cy="47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4" name="Google Shape;501;p32"/>
                <p:cNvSpPr/>
                <p:nvPr/>
              </p:nvSpPr>
              <p:spPr>
                <a:xfrm>
                  <a:off x="286916" y="0"/>
                  <a:ext cx="332099" cy="549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5" name="Google Shape;502;p32"/>
                <p:cNvSpPr/>
                <p:nvPr/>
              </p:nvSpPr>
              <p:spPr>
                <a:xfrm>
                  <a:off x="342188" y="794943"/>
                  <a:ext cx="758512" cy="13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6" name="Google Shape;503;p32"/>
                <p:cNvSpPr/>
                <p:nvPr/>
              </p:nvSpPr>
              <p:spPr>
                <a:xfrm flipV="1">
                  <a:off x="750870" y="1656229"/>
                  <a:ext cx="17526" cy="119487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504;p32"/>
                <p:cNvSpPr/>
                <p:nvPr/>
              </p:nvSpPr>
              <p:spPr>
                <a:xfrm>
                  <a:off x="750870" y="1655439"/>
                  <a:ext cx="2301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8" name="Google Shape;505;p32"/>
                <p:cNvSpPr/>
                <p:nvPr/>
              </p:nvSpPr>
              <p:spPr>
                <a:xfrm flipH="1" flipV="1">
                  <a:off x="1044503" y="1657788"/>
                  <a:ext cx="16207" cy="11975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506;p32"/>
                <p:cNvSpPr/>
                <p:nvPr/>
              </p:nvSpPr>
              <p:spPr>
                <a:xfrm>
                  <a:off x="1039254" y="1657261"/>
                  <a:ext cx="2145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0" name="Google Shape;507;p32"/>
                <p:cNvSpPr/>
                <p:nvPr/>
              </p:nvSpPr>
              <p:spPr>
                <a:xfrm>
                  <a:off x="736130" y="675105"/>
                  <a:ext cx="204333" cy="1019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1" name="Google Shape;508;p32"/>
                <p:cNvSpPr/>
                <p:nvPr/>
              </p:nvSpPr>
              <p:spPr>
                <a:xfrm>
                  <a:off x="883663" y="674974"/>
                  <a:ext cx="192229" cy="102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2" name="Google Shape;509;p32"/>
                <p:cNvSpPr/>
                <p:nvPr/>
              </p:nvSpPr>
              <p:spPr>
                <a:xfrm>
                  <a:off x="879514" y="408506"/>
                  <a:ext cx="72690" cy="2881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3" name="Google Shape;510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511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512;p32"/>
                <p:cNvSpPr/>
                <p:nvPr/>
              </p:nvSpPr>
              <p:spPr>
                <a:xfrm>
                  <a:off x="846814" y="591788"/>
                  <a:ext cx="136750" cy="200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6" name="Google Shape;513;p32"/>
                <p:cNvSpPr/>
                <p:nvPr/>
              </p:nvSpPr>
              <p:spPr>
                <a:xfrm>
                  <a:off x="884562" y="664477"/>
                  <a:ext cx="57958" cy="58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7" name="Google Shape;514;p32"/>
                <p:cNvSpPr/>
                <p:nvPr/>
              </p:nvSpPr>
              <p:spPr>
                <a:xfrm>
                  <a:off x="295127" y="792066"/>
                  <a:ext cx="856565" cy="130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8" name="Google Shape;515;p32"/>
                <p:cNvSpPr/>
                <p:nvPr/>
              </p:nvSpPr>
              <p:spPr>
                <a:xfrm>
                  <a:off x="340102" y="811172"/>
                  <a:ext cx="766615" cy="792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9" name="Google Shape;516;p32"/>
                <p:cNvSpPr/>
                <p:nvPr/>
              </p:nvSpPr>
              <p:spPr>
                <a:xfrm>
                  <a:off x="295390" y="793867"/>
                  <a:ext cx="856302" cy="1301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43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3695146" y="368853"/>
            <a:ext cx="2164765" cy="62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IMG_2961.png" descr="IMG_2961.png"/>
          <p:cNvPicPr>
            <a:picLocks noChangeAspect="1"/>
          </p:cNvPicPr>
          <p:nvPr/>
        </p:nvPicPr>
        <p:blipFill>
          <a:blip r:embed="rId3">
            <a:extLst/>
          </a:blip>
          <a:srcRect l="2329" t="22934" r="2329" b="4411"/>
          <a:stretch>
            <a:fillRect/>
          </a:stretch>
        </p:blipFill>
        <p:spPr>
          <a:xfrm>
            <a:off x="1528607" y="1388860"/>
            <a:ext cx="6290513" cy="1619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4" grpId="2"/>
      <p:bldP build="whole" bldLvl="1" animBg="1" rev="0" advAuto="0" spid="7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754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746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86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755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0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1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91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787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93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94" name="ص ١٠٨"/>
          <p:cNvSpPr txBox="1"/>
          <p:nvPr>
            <p:ph type="body" sz="quarter" idx="4294967295"/>
          </p:nvPr>
        </p:nvSpPr>
        <p:spPr>
          <a:xfrm>
            <a:off x="3080942" y="2993768"/>
            <a:ext cx="2394804" cy="99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١٠٨</a:t>
            </a:r>
          </a:p>
        </p:txBody>
      </p:sp>
      <p:sp>
        <p:nvSpPr>
          <p:cNvPr id="795" name="ج"/>
          <p:cNvSpPr txBox="1"/>
          <p:nvPr/>
        </p:nvSpPr>
        <p:spPr>
          <a:xfrm>
            <a:off x="3714823" y="2071990"/>
            <a:ext cx="1267764" cy="99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>
              <a:defRPr sz="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ج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3" grpId="1"/>
      <p:bldP build="whole" bldLvl="1" animBg="1" rev="0" advAuto="0" spid="795" grpId="2"/>
      <p:bldP build="whole" bldLvl="1" animBg="1" rev="0" advAuto="0" spid="79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4722243" y="799655"/>
            <a:ext cx="4131249" cy="177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2956.png" descr="IMG_2956.png"/>
          <p:cNvPicPr>
            <a:picLocks noChangeAspect="1"/>
          </p:cNvPicPr>
          <p:nvPr/>
        </p:nvPicPr>
        <p:blipFill>
          <a:blip r:embed="rId3">
            <a:extLst/>
          </a:blip>
          <a:srcRect l="21428" t="68314" r="0" b="12332"/>
          <a:stretch>
            <a:fillRect/>
          </a:stretch>
        </p:blipFill>
        <p:spPr>
          <a:xfrm>
            <a:off x="4802439" y="1169342"/>
            <a:ext cx="3915154" cy="12452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Google Shape;405;p31"/>
          <p:cNvGrpSpPr/>
          <p:nvPr/>
        </p:nvGrpSpPr>
        <p:grpSpPr>
          <a:xfrm>
            <a:off x="439443" y="2200499"/>
            <a:ext cx="4132558" cy="1772097"/>
            <a:chOff x="0" y="0"/>
            <a:chExt cx="4132556" cy="1772095"/>
          </a:xfrm>
        </p:grpSpPr>
        <p:sp>
          <p:nvSpPr>
            <p:cNvPr id="478" name="Google Shape;406;p31"/>
            <p:cNvSpPr/>
            <p:nvPr/>
          </p:nvSpPr>
          <p:spPr>
            <a:xfrm flipH="1" rot="10800000">
              <a:off x="0" y="0"/>
              <a:ext cx="4131249" cy="177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07;p31"/>
            <p:cNvSpPr/>
            <p:nvPr/>
          </p:nvSpPr>
          <p:spPr>
            <a:xfrm rot="5400000">
              <a:off x="3812241" y="1451769"/>
              <a:ext cx="314016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408;p31"/>
          <p:cNvSpPr txBox="1"/>
          <p:nvPr/>
        </p:nvSpPr>
        <p:spPr>
          <a:xfrm>
            <a:off x="1593510" y="1641028"/>
            <a:ext cx="2307427" cy="59836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84631" rtl="0">
              <a:defRPr b="1" sz="2384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5" name="Google Shape;410;p31"/>
          <p:cNvGrpSpPr/>
          <p:nvPr/>
        </p:nvGrpSpPr>
        <p:grpSpPr>
          <a:xfrm>
            <a:off x="355002" y="3520091"/>
            <a:ext cx="1946951" cy="1450220"/>
            <a:chOff x="0" y="0"/>
            <a:chExt cx="1946949" cy="1450218"/>
          </a:xfrm>
        </p:grpSpPr>
        <p:sp>
          <p:nvSpPr>
            <p:cNvPr id="482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6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18002" t="41309" r="3744" b="46432"/>
          <a:stretch>
            <a:fillRect/>
          </a:stretch>
        </p:blipFill>
        <p:spPr>
          <a:xfrm>
            <a:off x="1690742" y="1715121"/>
            <a:ext cx="2112788" cy="485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31609" t="57294" r="3744" b="0"/>
          <a:stretch>
            <a:fillRect/>
          </a:stretch>
        </p:blipFill>
        <p:spPr>
          <a:xfrm>
            <a:off x="1690742" y="2398896"/>
            <a:ext cx="1629936" cy="157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2" grpId="5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  <p:bldP build="whole" bldLvl="1" animBg="1" rev="0" advAuto="0" spid="525" grpId="5"/>
      <p:bldP build="whole" bldLvl="1" animBg="1" rev="0" advAuto="0" spid="526" grpId="3"/>
      <p:bldP build="whole" bldLvl="1" animBg="1" rev="0" advAuto="0" spid="527" grpId="4"/>
      <p:bldP build="whole" bldLvl="1" animBg="1" rev="0" advAuto="0" spid="47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464;p32"/>
          <p:cNvGrpSpPr/>
          <p:nvPr/>
        </p:nvGrpSpPr>
        <p:grpSpPr>
          <a:xfrm>
            <a:off x="292110" y="3209884"/>
            <a:ext cx="899335" cy="1551702"/>
            <a:chOff x="0" y="0"/>
            <a:chExt cx="899334" cy="1551701"/>
          </a:xfrm>
        </p:grpSpPr>
        <p:sp>
          <p:nvSpPr>
            <p:cNvPr id="529" name="Google Shape;465;p32"/>
            <p:cNvSpPr/>
            <p:nvPr/>
          </p:nvSpPr>
          <p:spPr>
            <a:xfrm>
              <a:off x="223834" y="518232"/>
              <a:ext cx="629079" cy="920171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104775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0" name="Google Shape;466;p32"/>
            <p:cNvGrpSpPr/>
            <p:nvPr/>
          </p:nvGrpSpPr>
          <p:grpSpPr>
            <a:xfrm>
              <a:off x="-1" y="-1"/>
              <a:ext cx="899336" cy="1551702"/>
              <a:chOff x="0" y="0"/>
              <a:chExt cx="899334" cy="1551700"/>
            </a:xfrm>
          </p:grpSpPr>
          <p:sp>
            <p:nvSpPr>
              <p:cNvPr id="530" name="Google Shape;467;p32"/>
              <p:cNvSpPr/>
              <p:nvPr/>
            </p:nvSpPr>
            <p:spPr>
              <a:xfrm>
                <a:off x="218602" y="520321"/>
                <a:ext cx="634461" cy="1031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68;p32"/>
              <p:cNvSpPr/>
              <p:nvPr/>
            </p:nvSpPr>
            <p:spPr>
              <a:xfrm>
                <a:off x="251915" y="546022"/>
                <a:ext cx="567835" cy="109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469;p32"/>
              <p:cNvSpPr/>
              <p:nvPr/>
            </p:nvSpPr>
            <p:spPr>
              <a:xfrm>
                <a:off x="336352" y="468562"/>
                <a:ext cx="247312" cy="766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470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71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5" name="Google Shape;472;p32"/>
              <p:cNvSpPr/>
              <p:nvPr/>
            </p:nvSpPr>
            <p:spPr>
              <a:xfrm>
                <a:off x="503877" y="315368"/>
                <a:ext cx="89091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73;p32"/>
              <p:cNvSpPr/>
              <p:nvPr/>
            </p:nvSpPr>
            <p:spPr>
              <a:xfrm flipH="1">
                <a:off x="438422" y="383734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474;p32"/>
              <p:cNvSpPr/>
              <p:nvPr/>
            </p:nvSpPr>
            <p:spPr>
              <a:xfrm flipH="1">
                <a:off x="430484" y="451906"/>
                <a:ext cx="146803" cy="28076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475;p32"/>
              <p:cNvSpPr/>
              <p:nvPr/>
            </p:nvSpPr>
            <p:spPr>
              <a:xfrm flipH="1">
                <a:off x="422725" y="520272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476;p32"/>
              <p:cNvSpPr/>
              <p:nvPr/>
            </p:nvSpPr>
            <p:spPr>
              <a:xfrm flipH="1">
                <a:off x="414983" y="588623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77;p32"/>
              <p:cNvSpPr/>
              <p:nvPr/>
            </p:nvSpPr>
            <p:spPr>
              <a:xfrm flipH="1">
                <a:off x="407240" y="656989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78;p32"/>
              <p:cNvSpPr/>
              <p:nvPr/>
            </p:nvSpPr>
            <p:spPr>
              <a:xfrm flipH="1">
                <a:off x="399302" y="725161"/>
                <a:ext cx="146998" cy="28092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79;p32"/>
              <p:cNvSpPr/>
              <p:nvPr/>
            </p:nvSpPr>
            <p:spPr>
              <a:xfrm flipH="1">
                <a:off x="391543" y="793527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80;p32"/>
              <p:cNvSpPr/>
              <p:nvPr/>
            </p:nvSpPr>
            <p:spPr>
              <a:xfrm flipH="1">
                <a:off x="383801" y="861894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81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82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83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84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85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86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7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8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9;p32"/>
              <p:cNvSpPr/>
              <p:nvPr/>
            </p:nvSpPr>
            <p:spPr>
              <a:xfrm>
                <a:off x="448205" y="826547"/>
                <a:ext cx="28283" cy="2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90;p32"/>
              <p:cNvSpPr/>
              <p:nvPr/>
            </p:nvSpPr>
            <p:spPr>
              <a:xfrm>
                <a:off x="389987" y="881039"/>
                <a:ext cx="125966" cy="12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91;p32"/>
              <p:cNvSpPr/>
              <p:nvPr/>
            </p:nvSpPr>
            <p:spPr>
              <a:xfrm>
                <a:off x="389987" y="881038"/>
                <a:ext cx="125962" cy="125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92;p32"/>
              <p:cNvSpPr/>
              <p:nvPr/>
            </p:nvSpPr>
            <p:spPr>
              <a:xfrm>
                <a:off x="782777" y="116156"/>
                <a:ext cx="116558" cy="26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93;p32"/>
              <p:cNvSpPr/>
              <p:nvPr/>
            </p:nvSpPr>
            <p:spPr>
              <a:xfrm>
                <a:off x="625439" y="363987"/>
                <a:ext cx="232464" cy="92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94;p32"/>
              <p:cNvSpPr/>
              <p:nvPr/>
            </p:nvSpPr>
            <p:spPr>
              <a:xfrm>
                <a:off x="771341" y="351153"/>
                <a:ext cx="92063" cy="138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5;p32"/>
              <p:cNvSpPr/>
              <p:nvPr/>
            </p:nvSpPr>
            <p:spPr>
              <a:xfrm>
                <a:off x="784883" y="346989"/>
                <a:ext cx="83732" cy="59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6;p32"/>
              <p:cNvSpPr/>
              <p:nvPr/>
            </p:nvSpPr>
            <p:spPr>
              <a:xfrm>
                <a:off x="168827" y="304518"/>
                <a:ext cx="472765" cy="79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7;p32"/>
              <p:cNvSpPr/>
              <p:nvPr/>
            </p:nvSpPr>
            <p:spPr>
              <a:xfrm>
                <a:off x="-1" y="72368"/>
                <a:ext cx="292093" cy="384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8;p32"/>
              <p:cNvSpPr/>
              <p:nvPr/>
            </p:nvSpPr>
            <p:spPr>
              <a:xfrm>
                <a:off x="250086" y="271205"/>
                <a:ext cx="169751" cy="88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9;p32"/>
              <p:cNvSpPr/>
              <p:nvPr/>
            </p:nvSpPr>
            <p:spPr>
              <a:xfrm>
                <a:off x="354359" y="453841"/>
                <a:ext cx="65478" cy="703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599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500;p32"/>
              <p:cNvSpPr/>
              <p:nvPr/>
            </p:nvSpPr>
            <p:spPr>
              <a:xfrm>
                <a:off x="302556" y="519459"/>
                <a:ext cx="34810" cy="34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501;p32"/>
              <p:cNvSpPr/>
              <p:nvPr/>
            </p:nvSpPr>
            <p:spPr>
              <a:xfrm>
                <a:off x="212520" y="0"/>
                <a:ext cx="245987" cy="40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502;p32"/>
              <p:cNvSpPr/>
              <p:nvPr/>
            </p:nvSpPr>
            <p:spPr>
              <a:xfrm>
                <a:off x="253460" y="588818"/>
                <a:ext cx="561834" cy="9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503;p32"/>
              <p:cNvSpPr/>
              <p:nvPr/>
            </p:nvSpPr>
            <p:spPr>
              <a:xfrm flipV="1">
                <a:off x="556173" y="1226776"/>
                <a:ext cx="12981" cy="88505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504;p32"/>
              <p:cNvSpPr/>
              <p:nvPr/>
            </p:nvSpPr>
            <p:spPr>
              <a:xfrm>
                <a:off x="556173" y="1226191"/>
                <a:ext cx="17048" cy="8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5;p32"/>
              <p:cNvSpPr/>
              <p:nvPr/>
            </p:nvSpPr>
            <p:spPr>
              <a:xfrm flipH="1" flipV="1">
                <a:off x="773667" y="1227931"/>
                <a:ext cx="12006" cy="88700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06;p32"/>
              <p:cNvSpPr/>
              <p:nvPr/>
            </p:nvSpPr>
            <p:spPr>
              <a:xfrm>
                <a:off x="769780" y="1227540"/>
                <a:ext cx="15893" cy="89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7;p32"/>
              <p:cNvSpPr/>
              <p:nvPr/>
            </p:nvSpPr>
            <p:spPr>
              <a:xfrm>
                <a:off x="545255" y="500053"/>
                <a:ext cx="151350" cy="75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8;p32"/>
              <p:cNvSpPr/>
              <p:nvPr/>
            </p:nvSpPr>
            <p:spPr>
              <a:xfrm>
                <a:off x="654533" y="499956"/>
                <a:ext cx="142385" cy="756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9;p32"/>
              <p:cNvSpPr/>
              <p:nvPr/>
            </p:nvSpPr>
            <p:spPr>
              <a:xfrm>
                <a:off x="651460" y="302582"/>
                <a:ext cx="53842" cy="21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10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11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12;p32"/>
              <p:cNvSpPr/>
              <p:nvPr/>
            </p:nvSpPr>
            <p:spPr>
              <a:xfrm>
                <a:off x="627238" y="438340"/>
                <a:ext cx="101292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13;p32"/>
              <p:cNvSpPr/>
              <p:nvPr/>
            </p:nvSpPr>
            <p:spPr>
              <a:xfrm>
                <a:off x="655199" y="492181"/>
                <a:ext cx="42929" cy="42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14;p32"/>
              <p:cNvSpPr/>
              <p:nvPr/>
            </p:nvSpPr>
            <p:spPr>
              <a:xfrm>
                <a:off x="218602" y="586687"/>
                <a:ext cx="634461" cy="96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15;p32"/>
              <p:cNvSpPr/>
              <p:nvPr/>
            </p:nvSpPr>
            <p:spPr>
              <a:xfrm>
                <a:off x="251915" y="600838"/>
                <a:ext cx="567835" cy="58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6;p32"/>
              <p:cNvSpPr/>
              <p:nvPr/>
            </p:nvSpPr>
            <p:spPr>
              <a:xfrm>
                <a:off x="218797" y="588021"/>
                <a:ext cx="634267" cy="963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2" name="IMG_2963.png" descr="IMG_2963.png"/>
          <p:cNvPicPr>
            <a:picLocks noChangeAspect="1"/>
          </p:cNvPicPr>
          <p:nvPr/>
        </p:nvPicPr>
        <p:blipFill>
          <a:blip r:embed="rId2">
            <a:extLst/>
          </a:blip>
          <a:srcRect l="0" t="15814" r="0" b="0"/>
          <a:stretch>
            <a:fillRect/>
          </a:stretch>
        </p:blipFill>
        <p:spPr>
          <a:xfrm>
            <a:off x="652422" y="204197"/>
            <a:ext cx="7969477" cy="931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5" name="IMG_2824.png"/>
          <p:cNvGrpSpPr/>
          <p:nvPr/>
        </p:nvGrpSpPr>
        <p:grpSpPr>
          <a:xfrm>
            <a:off x="1388489" y="1258948"/>
            <a:ext cx="6703897" cy="2539340"/>
            <a:chOff x="0" y="0"/>
            <a:chExt cx="6703896" cy="2539338"/>
          </a:xfrm>
        </p:grpSpPr>
        <p:pic>
          <p:nvPicPr>
            <p:cNvPr id="584" name="IMG_2824.png" descr="IMG_282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465" t="53043" r="14377" b="1444"/>
            <a:stretch>
              <a:fillRect/>
            </a:stretch>
          </p:blipFill>
          <p:spPr>
            <a:xfrm>
              <a:off x="101600" y="63500"/>
              <a:ext cx="6500697" cy="22726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3" name="IMG_2824.png" descr="IMG_2824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6703898" cy="253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  <p:bldP build="whole" bldLvl="1" animBg="1" rev="0" advAuto="0" spid="58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2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88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93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2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94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3" name="Google Shape;371;p30"/>
          <p:cNvSpPr/>
          <p:nvPr/>
        </p:nvSpPr>
        <p:spPr>
          <a:xfrm>
            <a:off x="7679807" y="1351047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14" name="Google Shape;371;p30"/>
          <p:cNvSpPr/>
          <p:nvPr/>
        </p:nvSpPr>
        <p:spPr>
          <a:xfrm>
            <a:off x="517525" y="2801551"/>
            <a:ext cx="698445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pic>
        <p:nvPicPr>
          <p:cNvPr id="615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28145" t="27363" r="6353" b="64463"/>
          <a:stretch>
            <a:fillRect/>
          </a:stretch>
        </p:blipFill>
        <p:spPr>
          <a:xfrm>
            <a:off x="1078886" y="524792"/>
            <a:ext cx="5832433" cy="508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34078" t="35557" r="8885" b="33600"/>
          <a:stretch>
            <a:fillRect/>
          </a:stretch>
        </p:blipFill>
        <p:spPr>
          <a:xfrm>
            <a:off x="1215969" y="1281036"/>
            <a:ext cx="4236069" cy="1599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6725" t="35557" r="69953" b="47674"/>
          <a:stretch>
            <a:fillRect/>
          </a:stretch>
        </p:blipFill>
        <p:spPr>
          <a:xfrm>
            <a:off x="5267997" y="1211548"/>
            <a:ext cx="2411934" cy="1211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6725" t="66428" r="67889" b="16714"/>
          <a:stretch>
            <a:fillRect/>
          </a:stretch>
        </p:blipFill>
        <p:spPr>
          <a:xfrm>
            <a:off x="401455" y="3366115"/>
            <a:ext cx="2380317" cy="110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34078" t="66569" r="8885" b="2169"/>
          <a:stretch>
            <a:fillRect/>
          </a:stretch>
        </p:blipFill>
        <p:spPr>
          <a:xfrm>
            <a:off x="2482496" y="3123477"/>
            <a:ext cx="4302797" cy="1647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3" grpId="3"/>
      <p:bldP build="whole" bldLvl="1" animBg="1" rev="0" advAuto="0" spid="616" grpId="5"/>
      <p:bldP build="whole" bldLvl="1" animBg="1" rev="0" advAuto="0" spid="617" grpId="4"/>
      <p:bldP build="whole" bldLvl="1" animBg="1" rev="0" advAuto="0" spid="619" grpId="8"/>
      <p:bldP build="whole" bldLvl="1" animBg="1" rev="0" advAuto="0" spid="593" grpId="1"/>
      <p:bldP build="whole" bldLvl="1" animBg="1" rev="0" advAuto="0" spid="615" grpId="2"/>
      <p:bldP build="whole" bldLvl="1" animBg="1" rev="0" advAuto="0" spid="618" grpId="7"/>
      <p:bldP build="whole" bldLvl="1" animBg="1" rev="0" advAuto="0" spid="614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6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22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27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6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28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47" name="Google Shape;371;p30"/>
          <p:cNvSpPr/>
          <p:nvPr/>
        </p:nvSpPr>
        <p:spPr>
          <a:xfrm>
            <a:off x="7679807" y="1351047"/>
            <a:ext cx="698446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648" name="Google Shape;371;p30"/>
          <p:cNvSpPr/>
          <p:nvPr/>
        </p:nvSpPr>
        <p:spPr>
          <a:xfrm>
            <a:off x="517525" y="2801551"/>
            <a:ext cx="698445" cy="534601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pic>
        <p:nvPicPr>
          <p:cNvPr id="649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28145" t="27363" r="6353" b="64463"/>
          <a:stretch>
            <a:fillRect/>
          </a:stretch>
        </p:blipFill>
        <p:spPr>
          <a:xfrm>
            <a:off x="1078886" y="524792"/>
            <a:ext cx="5832433" cy="508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40022" t="3138" r="11363" b="72399"/>
          <a:stretch>
            <a:fillRect/>
          </a:stretch>
        </p:blipFill>
        <p:spPr>
          <a:xfrm>
            <a:off x="1485424" y="1294480"/>
            <a:ext cx="4068325" cy="1206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15563" t="34204" r="67432" b="45256"/>
          <a:stretch>
            <a:fillRect/>
          </a:stretch>
        </p:blipFill>
        <p:spPr>
          <a:xfrm>
            <a:off x="742547" y="3068851"/>
            <a:ext cx="1987913" cy="141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11363" t="2315" r="68034" b="73808"/>
          <a:stretch>
            <a:fillRect/>
          </a:stretch>
        </p:blipFill>
        <p:spPr>
          <a:xfrm>
            <a:off x="5382479" y="1304608"/>
            <a:ext cx="1975114" cy="1348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40049" t="30888" r="11363" b="40393"/>
          <a:stretch>
            <a:fillRect/>
          </a:stretch>
        </p:blipFill>
        <p:spPr>
          <a:xfrm>
            <a:off x="2525117" y="2878170"/>
            <a:ext cx="4093649" cy="1425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58022" t="59956" r="11363" b="30777"/>
          <a:stretch>
            <a:fillRect/>
          </a:stretch>
        </p:blipFill>
        <p:spPr>
          <a:xfrm>
            <a:off x="2730494" y="4203446"/>
            <a:ext cx="3484432" cy="621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8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2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0" grpId="3"/>
      <p:bldP build="whole" bldLvl="1" animBg="1" rev="0" advAuto="0" spid="652" grpId="2"/>
      <p:bldP build="whole" bldLvl="1" animBg="1" rev="0" advAuto="0" spid="654" grpId="7"/>
      <p:bldP build="whole" bldLvl="1" animBg="1" rev="0" advAuto="0" spid="647" grpId="1"/>
      <p:bldP build="whole" bldLvl="1" animBg="1" rev="0" advAuto="0" spid="651" grpId="5"/>
      <p:bldP build="whole" bldLvl="1" animBg="1" rev="0" advAuto="0" spid="648" grpId="4"/>
      <p:bldP build="whole" bldLvl="1" animBg="1" rev="0" advAuto="0" spid="65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657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58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59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60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17670" t="81978" r="10534" b="6570"/>
          <a:stretch>
            <a:fillRect/>
          </a:stretch>
        </p:blipFill>
        <p:spPr>
          <a:xfrm>
            <a:off x="975706" y="487896"/>
            <a:ext cx="5790915" cy="544222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160313" y="4030982"/>
            <a:ext cx="609335" cy="4205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  <p:pic>
        <p:nvPicPr>
          <p:cNvPr id="662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71662" t="93076" r="10534" b="0"/>
          <a:stretch>
            <a:fillRect/>
          </a:stretch>
        </p:blipFill>
        <p:spPr>
          <a:xfrm>
            <a:off x="5032109" y="1213916"/>
            <a:ext cx="3010168" cy="68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2"/>
      <p:bldP build="whole" bldLvl="1" animBg="1" rev="0" advAuto="0" spid="662" grpId="4"/>
      <p:bldP build="whole" bldLvl="1" animBg="1" rev="0" advAuto="0" spid="657" grpId="1"/>
      <p:bldP build="whole" bldLvl="1" animBg="1" rev="0" advAuto="0" spid="66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665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66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67" name="IMG_2960.png" descr="IMG_2960.png"/>
          <p:cNvPicPr>
            <a:picLocks noChangeAspect="1"/>
          </p:cNvPicPr>
          <p:nvPr/>
        </p:nvPicPr>
        <p:blipFill>
          <a:blip r:embed="rId2">
            <a:extLst/>
          </a:blip>
          <a:srcRect l="17670" t="81978" r="10534" b="6570"/>
          <a:stretch>
            <a:fillRect/>
          </a:stretch>
        </p:blipFill>
        <p:spPr>
          <a:xfrm>
            <a:off x="975706" y="487896"/>
            <a:ext cx="5790915" cy="5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G_4917.png" descr="IMG_4917.png"/>
          <p:cNvPicPr>
            <a:picLocks noChangeAspect="1"/>
          </p:cNvPicPr>
          <p:nvPr/>
        </p:nvPicPr>
        <p:blipFill>
          <a:blip r:embed="rId3">
            <a:extLst/>
          </a:blip>
          <a:srcRect l="2064" t="7045" r="0" b="3524"/>
          <a:stretch>
            <a:fillRect/>
          </a:stretch>
        </p:blipFill>
        <p:spPr>
          <a:xfrm>
            <a:off x="1043341" y="1452425"/>
            <a:ext cx="7227039" cy="241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671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7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rcRect l="4419" t="3246" r="3123" b="1762"/>
          <a:stretch>
            <a:fillRect/>
          </a:stretch>
        </p:blipFill>
        <p:spPr>
          <a:xfrm>
            <a:off x="4265201" y="4069585"/>
            <a:ext cx="555247" cy="76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540" fill="norm" stroke="1" extrusionOk="0">
                <a:moveTo>
                  <a:pt x="15468" y="12"/>
                </a:moveTo>
                <a:cubicBezTo>
                  <a:pt x="15034" y="45"/>
                  <a:pt x="14286" y="147"/>
                  <a:pt x="12826" y="337"/>
                </a:cubicBezTo>
                <a:cubicBezTo>
                  <a:pt x="12214" y="417"/>
                  <a:pt x="11049" y="550"/>
                  <a:pt x="10246" y="639"/>
                </a:cubicBezTo>
                <a:cubicBezTo>
                  <a:pt x="9442" y="728"/>
                  <a:pt x="8663" y="839"/>
                  <a:pt x="8510" y="885"/>
                </a:cubicBezTo>
                <a:cubicBezTo>
                  <a:pt x="8357" y="932"/>
                  <a:pt x="7633" y="1023"/>
                  <a:pt x="6912" y="1087"/>
                </a:cubicBezTo>
                <a:cubicBezTo>
                  <a:pt x="6192" y="1151"/>
                  <a:pt x="5544" y="1232"/>
                  <a:pt x="5468" y="1266"/>
                </a:cubicBezTo>
                <a:cubicBezTo>
                  <a:pt x="5392" y="1300"/>
                  <a:pt x="5076" y="1346"/>
                  <a:pt x="4762" y="1367"/>
                </a:cubicBezTo>
                <a:cubicBezTo>
                  <a:pt x="4448" y="1387"/>
                  <a:pt x="3846" y="1469"/>
                  <a:pt x="3425" y="1546"/>
                </a:cubicBezTo>
                <a:cubicBezTo>
                  <a:pt x="3004" y="1623"/>
                  <a:pt x="2310" y="1709"/>
                  <a:pt x="1889" y="1747"/>
                </a:cubicBezTo>
                <a:cubicBezTo>
                  <a:pt x="923" y="1834"/>
                  <a:pt x="328" y="2038"/>
                  <a:pt x="107" y="2340"/>
                </a:cubicBezTo>
                <a:cubicBezTo>
                  <a:pt x="-73" y="2586"/>
                  <a:pt x="-64" y="2659"/>
                  <a:pt x="430" y="4500"/>
                </a:cubicBezTo>
                <a:cubicBezTo>
                  <a:pt x="727" y="5610"/>
                  <a:pt x="849" y="6132"/>
                  <a:pt x="998" y="6940"/>
                </a:cubicBezTo>
                <a:cubicBezTo>
                  <a:pt x="1050" y="7222"/>
                  <a:pt x="1136" y="7500"/>
                  <a:pt x="1182" y="7556"/>
                </a:cubicBezTo>
                <a:cubicBezTo>
                  <a:pt x="1274" y="7666"/>
                  <a:pt x="1293" y="7755"/>
                  <a:pt x="1474" y="8675"/>
                </a:cubicBezTo>
                <a:cubicBezTo>
                  <a:pt x="1541" y="9011"/>
                  <a:pt x="1641" y="9442"/>
                  <a:pt x="1689" y="9638"/>
                </a:cubicBezTo>
                <a:cubicBezTo>
                  <a:pt x="1738" y="9833"/>
                  <a:pt x="1788" y="10085"/>
                  <a:pt x="1812" y="10197"/>
                </a:cubicBezTo>
                <a:cubicBezTo>
                  <a:pt x="1837" y="10309"/>
                  <a:pt x="1918" y="10578"/>
                  <a:pt x="1981" y="10802"/>
                </a:cubicBezTo>
                <a:cubicBezTo>
                  <a:pt x="2044" y="11025"/>
                  <a:pt x="2096" y="11260"/>
                  <a:pt x="2104" y="11316"/>
                </a:cubicBezTo>
                <a:cubicBezTo>
                  <a:pt x="2113" y="11372"/>
                  <a:pt x="2152" y="11479"/>
                  <a:pt x="2196" y="11563"/>
                </a:cubicBezTo>
                <a:cubicBezTo>
                  <a:pt x="2240" y="11647"/>
                  <a:pt x="2353" y="12089"/>
                  <a:pt x="2442" y="12536"/>
                </a:cubicBezTo>
                <a:cubicBezTo>
                  <a:pt x="2531" y="12984"/>
                  <a:pt x="2639" y="13460"/>
                  <a:pt x="2672" y="13600"/>
                </a:cubicBezTo>
                <a:cubicBezTo>
                  <a:pt x="2706" y="13739"/>
                  <a:pt x="2747" y="13975"/>
                  <a:pt x="2780" y="14114"/>
                </a:cubicBezTo>
                <a:cubicBezTo>
                  <a:pt x="2813" y="14254"/>
                  <a:pt x="2860" y="14361"/>
                  <a:pt x="2872" y="14361"/>
                </a:cubicBezTo>
                <a:cubicBezTo>
                  <a:pt x="2884" y="14361"/>
                  <a:pt x="2918" y="14523"/>
                  <a:pt x="2949" y="14719"/>
                </a:cubicBezTo>
                <a:cubicBezTo>
                  <a:pt x="3051" y="15365"/>
                  <a:pt x="3087" y="15487"/>
                  <a:pt x="3179" y="15592"/>
                </a:cubicBezTo>
                <a:cubicBezTo>
                  <a:pt x="3230" y="15649"/>
                  <a:pt x="3309" y="16035"/>
                  <a:pt x="3364" y="16454"/>
                </a:cubicBezTo>
                <a:cubicBezTo>
                  <a:pt x="3418" y="16872"/>
                  <a:pt x="3506" y="17259"/>
                  <a:pt x="3563" y="17315"/>
                </a:cubicBezTo>
                <a:cubicBezTo>
                  <a:pt x="3621" y="17371"/>
                  <a:pt x="3709" y="17685"/>
                  <a:pt x="3763" y="18020"/>
                </a:cubicBezTo>
                <a:cubicBezTo>
                  <a:pt x="3818" y="18356"/>
                  <a:pt x="3959" y="18920"/>
                  <a:pt x="4070" y="19274"/>
                </a:cubicBezTo>
                <a:cubicBezTo>
                  <a:pt x="4182" y="19628"/>
                  <a:pt x="4238" y="20011"/>
                  <a:pt x="4193" y="20113"/>
                </a:cubicBezTo>
                <a:cubicBezTo>
                  <a:pt x="4149" y="20216"/>
                  <a:pt x="4175" y="20324"/>
                  <a:pt x="4255" y="20360"/>
                </a:cubicBezTo>
                <a:cubicBezTo>
                  <a:pt x="4334" y="20396"/>
                  <a:pt x="4408" y="20534"/>
                  <a:pt x="4408" y="20662"/>
                </a:cubicBezTo>
                <a:cubicBezTo>
                  <a:pt x="4408" y="20893"/>
                  <a:pt x="4837" y="21118"/>
                  <a:pt x="5438" y="21199"/>
                </a:cubicBezTo>
                <a:cubicBezTo>
                  <a:pt x="5587" y="21219"/>
                  <a:pt x="5813" y="21320"/>
                  <a:pt x="5944" y="21423"/>
                </a:cubicBezTo>
                <a:cubicBezTo>
                  <a:pt x="6012" y="21476"/>
                  <a:pt x="6032" y="21520"/>
                  <a:pt x="6175" y="21535"/>
                </a:cubicBezTo>
                <a:cubicBezTo>
                  <a:pt x="6603" y="21580"/>
                  <a:pt x="8135" y="21374"/>
                  <a:pt x="15392" y="20427"/>
                </a:cubicBezTo>
                <a:cubicBezTo>
                  <a:pt x="16272" y="20312"/>
                  <a:pt x="18007" y="20080"/>
                  <a:pt x="19232" y="19923"/>
                </a:cubicBezTo>
                <a:cubicBezTo>
                  <a:pt x="21412" y="19644"/>
                  <a:pt x="21448" y="19634"/>
                  <a:pt x="21490" y="19375"/>
                </a:cubicBezTo>
                <a:cubicBezTo>
                  <a:pt x="21527" y="19145"/>
                  <a:pt x="20542" y="14749"/>
                  <a:pt x="19939" y="12480"/>
                </a:cubicBezTo>
                <a:cubicBezTo>
                  <a:pt x="19827" y="12061"/>
                  <a:pt x="19603" y="11199"/>
                  <a:pt x="19447" y="10555"/>
                </a:cubicBezTo>
                <a:cubicBezTo>
                  <a:pt x="17680" y="3267"/>
                  <a:pt x="17169" y="1230"/>
                  <a:pt x="17081" y="1143"/>
                </a:cubicBezTo>
                <a:cubicBezTo>
                  <a:pt x="17025" y="1087"/>
                  <a:pt x="16895" y="859"/>
                  <a:pt x="16805" y="628"/>
                </a:cubicBezTo>
                <a:cubicBezTo>
                  <a:pt x="16682" y="314"/>
                  <a:pt x="16546" y="173"/>
                  <a:pt x="16236" y="80"/>
                </a:cubicBezTo>
                <a:cubicBezTo>
                  <a:pt x="16022" y="15"/>
                  <a:pt x="15903" y="-20"/>
                  <a:pt x="15468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73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74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17670" t="81978" r="10534" b="6570"/>
          <a:stretch>
            <a:fillRect/>
          </a:stretch>
        </p:blipFill>
        <p:spPr>
          <a:xfrm>
            <a:off x="975706" y="487896"/>
            <a:ext cx="5790915" cy="544222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Google Shape;532;p34">
            <a:hlinkClick r:id="" invalidUrl="" action="ppaction://hlinkshowjump?jump=nextslide" tgtFrame="" tooltip="" history="1" highlightClick="0" endSnd="0"/>
          </p:cNvPr>
          <p:cNvSpPr txBox="1"/>
          <p:nvPr>
            <p:ph type="body" sz="quarter" idx="1"/>
          </p:nvPr>
        </p:nvSpPr>
        <p:spPr>
          <a:xfrm>
            <a:off x="4160313" y="4030982"/>
            <a:ext cx="609335" cy="420522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15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الحل</a:t>
            </a:r>
          </a:p>
        </p:txBody>
      </p:sp>
      <p:pic>
        <p:nvPicPr>
          <p:cNvPr id="676" name="IMG_2960.png" descr="IMG_2960.png"/>
          <p:cNvPicPr>
            <a:picLocks noChangeAspect="1"/>
          </p:cNvPicPr>
          <p:nvPr/>
        </p:nvPicPr>
        <p:blipFill>
          <a:blip r:embed="rId3">
            <a:extLst/>
          </a:blip>
          <a:srcRect l="45584" t="93891" r="36611" b="0"/>
          <a:stretch>
            <a:fillRect/>
          </a:stretch>
        </p:blipFill>
        <p:spPr>
          <a:xfrm>
            <a:off x="5261361" y="1295063"/>
            <a:ext cx="3010167" cy="608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679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80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681" name="IMG_2960.png" descr="IMG_2960.png"/>
          <p:cNvPicPr>
            <a:picLocks noChangeAspect="1"/>
          </p:cNvPicPr>
          <p:nvPr/>
        </p:nvPicPr>
        <p:blipFill>
          <a:blip r:embed="rId2">
            <a:extLst/>
          </a:blip>
          <a:srcRect l="17670" t="81978" r="10534" b="6570"/>
          <a:stretch>
            <a:fillRect/>
          </a:stretch>
        </p:blipFill>
        <p:spPr>
          <a:xfrm>
            <a:off x="975706" y="487896"/>
            <a:ext cx="5790915" cy="5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G_4918.png" descr="IMG_4918.png"/>
          <p:cNvPicPr>
            <a:picLocks noChangeAspect="1"/>
          </p:cNvPicPr>
          <p:nvPr/>
        </p:nvPicPr>
        <p:blipFill>
          <a:blip r:embed="rId3">
            <a:extLst/>
          </a:blip>
          <a:srcRect l="5904" t="0" r="4461" b="0"/>
          <a:stretch>
            <a:fillRect/>
          </a:stretch>
        </p:blipFill>
        <p:spPr>
          <a:xfrm>
            <a:off x="1196529" y="1520496"/>
            <a:ext cx="6953505" cy="252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