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9;p2"/>
          <p:cNvGrpSpPr/>
          <p:nvPr/>
        </p:nvGrpSpPr>
        <p:grpSpPr>
          <a:xfrm>
            <a:off x="254502" y="268252"/>
            <a:ext cx="8511302" cy="4594802"/>
            <a:chOff x="0" y="0"/>
            <a:chExt cx="8511300" cy="4594800"/>
          </a:xfrm>
        </p:grpSpPr>
        <p:sp>
          <p:nvSpPr>
            <p:cNvPr id="14" name="Google Shape;10;p2"/>
            <p:cNvSpPr/>
            <p:nvPr/>
          </p:nvSpPr>
          <p:spPr>
            <a:xfrm flipH="1" rot="10800000">
              <a:off x="0" y="0"/>
              <a:ext cx="8511300" cy="459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1;p2"/>
            <p:cNvSpPr/>
            <p:nvPr/>
          </p:nvSpPr>
          <p:spPr>
            <a:xfrm rot="5400000">
              <a:off x="7685696" y="3769972"/>
              <a:ext cx="825901" cy="8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" name="نص العنوان"/>
          <p:cNvSpPr txBox="1"/>
          <p:nvPr>
            <p:ph type="title"/>
          </p:nvPr>
        </p:nvSpPr>
        <p:spPr>
          <a:xfrm>
            <a:off x="1327774" y="1148463"/>
            <a:ext cx="6488402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1327799" y="2965874"/>
            <a:ext cx="6488402" cy="616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317500" indent="2794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317500" indent="7366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317500" indent="11938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317500" indent="16510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208817" y="4549866"/>
            <a:ext cx="1069334" cy="30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2799754" y="873946"/>
            <a:ext cx="3544535" cy="354453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8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50;p13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xfrm>
            <a:off x="1124736" y="1190974"/>
            <a:ext cx="2640001" cy="644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5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1" cy="6447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26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68;p14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نص العنوان"/>
          <p:cNvSpPr txBox="1"/>
          <p:nvPr>
            <p:ph type="title"/>
          </p:nvPr>
        </p:nvSpPr>
        <p:spPr>
          <a:xfrm>
            <a:off x="1566450" y="3450375"/>
            <a:ext cx="6011101" cy="741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sz="2500"/>
            </a:lvl1pPr>
            <a:lvl2pPr marL="317500" indent="279400" algn="ctr">
              <a:buClrTx/>
              <a:buSzTx/>
              <a:buNone/>
              <a:defRPr sz="2500"/>
            </a:lvl2pPr>
            <a:lvl3pPr marL="317500" indent="736600" algn="ctr">
              <a:buClrTx/>
              <a:buSzTx/>
              <a:buNone/>
              <a:defRPr sz="2500"/>
            </a:lvl3pPr>
            <a:lvl4pPr marL="317500" indent="1193800" algn="ctr">
              <a:buClrTx/>
              <a:buSzTx/>
              <a:buNone/>
              <a:defRPr sz="2500"/>
            </a:lvl4pPr>
            <a:lvl5pPr marL="317500" indent="16510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74;p1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مستوى النص الأول…"/>
          <p:cNvSpPr txBox="1"/>
          <p:nvPr>
            <p:ph type="body" sz="quarter" idx="1"/>
          </p:nvPr>
        </p:nvSpPr>
        <p:spPr>
          <a:xfrm>
            <a:off x="719999" y="1407500"/>
            <a:ext cx="5339702" cy="1429500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17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1" cy="8190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82;p18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2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87;p19"/>
          <p:cNvSpPr/>
          <p:nvPr/>
        </p:nvSpPr>
        <p:spPr>
          <a:xfrm flipH="1" rot="10800000">
            <a:off x="5914714" y="1264282"/>
            <a:ext cx="2513401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4" name="Google Shape;88;p19"/>
          <p:cNvSpPr/>
          <p:nvPr/>
        </p:nvSpPr>
        <p:spPr>
          <a:xfrm flipH="1" rot="10800000">
            <a:off x="3314913" y="1264270"/>
            <a:ext cx="2513402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6041625" y="2321974"/>
            <a:ext cx="2277600" cy="13233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700"/>
            </a:lvl1pPr>
            <a:lvl2pPr marL="317500" indent="279400" algn="ctr">
              <a:buClrTx/>
              <a:buSzTx/>
              <a:buNone/>
              <a:defRPr sz="1700"/>
            </a:lvl2pPr>
            <a:lvl3pPr marL="317500" indent="736600" algn="ctr">
              <a:buClrTx/>
              <a:buSzTx/>
              <a:buNone/>
              <a:defRPr sz="1700"/>
            </a:lvl3pPr>
            <a:lvl4pPr marL="317500" indent="1193800" algn="ctr">
              <a:buClrTx/>
              <a:buSzTx/>
              <a:buNone/>
              <a:defRPr sz="1700"/>
            </a:lvl4pPr>
            <a:lvl5pPr marL="317500" indent="16510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" name="Google Shape;90;p19"/>
          <p:cNvSpPr/>
          <p:nvPr/>
        </p:nvSpPr>
        <p:spPr>
          <a:xfrm flipH="1" rot="10800000">
            <a:off x="715100" y="1264282"/>
            <a:ext cx="2513402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" name="نص العنوان"/>
          <p:cNvSpPr txBox="1"/>
          <p:nvPr>
            <p:ph type="title"/>
          </p:nvPr>
        </p:nvSpPr>
        <p:spPr>
          <a:xfrm>
            <a:off x="818375" y="1392624"/>
            <a:ext cx="2277600" cy="635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8;p20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نص العنوان"/>
          <p:cNvSpPr txBox="1"/>
          <p:nvPr>
            <p:ph type="title"/>
          </p:nvPr>
        </p:nvSpPr>
        <p:spPr>
          <a:xfrm>
            <a:off x="2043600" y="1449849"/>
            <a:ext cx="2304901" cy="4050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7" name="مستوى النص الأول…"/>
          <p:cNvSpPr txBox="1"/>
          <p:nvPr>
            <p:ph type="body" sz="quarter" idx="1"/>
          </p:nvPr>
        </p:nvSpPr>
        <p:spPr>
          <a:xfrm>
            <a:off x="2043600" y="1854849"/>
            <a:ext cx="2304901" cy="8508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2391924" y="3078613"/>
            <a:ext cx="4360202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7447213" y="3734196"/>
            <a:ext cx="1447398" cy="144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honto 2.png" descr="phonto 2.png"/>
          <p:cNvPicPr>
            <a:picLocks noChangeAspect="1"/>
          </p:cNvPicPr>
          <p:nvPr/>
        </p:nvPicPr>
        <p:blipFill>
          <a:blip r:embed="rId3">
            <a:alphaModFix amt="30102"/>
            <a:extLst/>
          </a:blip>
          <a:srcRect l="36476" t="42372" r="30328" b="36476"/>
          <a:stretch>
            <a:fillRect/>
          </a:stretch>
        </p:blipFill>
        <p:spPr>
          <a:xfrm>
            <a:off x="1699806" y="3848019"/>
            <a:ext cx="979469" cy="27536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09;p21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نص العنوان"/>
          <p:cNvSpPr txBox="1"/>
          <p:nvPr>
            <p:ph type="title"/>
          </p:nvPr>
        </p:nvSpPr>
        <p:spPr>
          <a:xfrm>
            <a:off x="719999" y="1429162"/>
            <a:ext cx="2305501" cy="5277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825150" y="2109262"/>
            <a:ext cx="2095201" cy="4848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xx%"/>
          <p:cNvSpPr txBox="1"/>
          <p:nvPr>
            <p:ph type="title" hasCustomPrompt="1"/>
          </p:nvPr>
        </p:nvSpPr>
        <p:spPr>
          <a:xfrm>
            <a:off x="2325249" y="735174"/>
            <a:ext cx="4493402" cy="618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2325249" y="1276954"/>
            <a:ext cx="4493402" cy="3612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400"/>
            </a:lvl1pPr>
            <a:lvl2pPr marL="317500" indent="279400" algn="ctr">
              <a:buClrTx/>
              <a:buSzTx/>
              <a:buNone/>
              <a:defRPr sz="1400"/>
            </a:lvl2pPr>
            <a:lvl3pPr marL="317500" indent="736600" algn="ctr">
              <a:buClrTx/>
              <a:buSzTx/>
              <a:buNone/>
              <a:defRPr sz="1400"/>
            </a:lvl3pPr>
            <a:lvl4pPr marL="317500" indent="1193800" algn="ctr">
              <a:buClrTx/>
              <a:buSzTx/>
              <a:buNone/>
              <a:defRPr sz="1400"/>
            </a:lvl4pPr>
            <a:lvl5pPr marL="317500" indent="16510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2883999" y="721913"/>
            <a:ext cx="3375902" cy="997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33;p23"/>
          <p:cNvSpPr txBox="1"/>
          <p:nvPr/>
        </p:nvSpPr>
        <p:spPr>
          <a:xfrm>
            <a:off x="2281500" y="4227900"/>
            <a:ext cx="45810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957399" y="1504024"/>
            <a:ext cx="3236701" cy="614101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b="1" sz="1700"/>
            </a:lvl1pPr>
            <a:lvl2pPr marL="317500" indent="279400" algn="ctr">
              <a:buClrTx/>
              <a:buSzTx/>
              <a:buNone/>
              <a:defRPr b="1" sz="1700"/>
            </a:lvl2pPr>
            <a:lvl3pPr marL="317500" indent="736600" algn="ctr">
              <a:buClrTx/>
              <a:buSzTx/>
              <a:buNone/>
              <a:defRPr b="1" sz="1700"/>
            </a:lvl3pPr>
            <a:lvl4pPr marL="317500" indent="1193800" algn="ctr">
              <a:buClrTx/>
              <a:buSzTx/>
              <a:buNone/>
              <a:defRPr b="1" sz="1700"/>
            </a:lvl4pPr>
            <a:lvl5pPr marL="317500" indent="16510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196529" y="4535883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3"/>
            <a:ext cx="624037" cy="62403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33;p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2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1791049" y="843374"/>
            <a:ext cx="5665501" cy="34569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7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080942" y="43981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1539.png" descr="IMG_1539.png"/>
          <p:cNvPicPr>
            <a:picLocks noChangeAspect="1"/>
          </p:cNvPicPr>
          <p:nvPr/>
        </p:nvPicPr>
        <p:blipFill>
          <a:blip r:embed="rId3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7554282" y="702784"/>
            <a:ext cx="1425735" cy="142573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xfrm>
            <a:off x="2069887" y="1000749"/>
            <a:ext cx="5092502" cy="841801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101247" y="4245201"/>
            <a:ext cx="1043612" cy="29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2922685"/>
            <a:ext cx="2162207" cy="216220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نص العنوان"/>
          <p:cNvSpPr txBox="1"/>
          <p:nvPr>
            <p:ph type="title"/>
          </p:nvPr>
        </p:nvSpPr>
        <p:spPr>
          <a:xfrm>
            <a:off x="719999" y="3789500"/>
            <a:ext cx="7704002" cy="819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719999" y="1245950"/>
            <a:ext cx="7704002" cy="3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35204"/>
            <a:extLst/>
          </a:blip>
          <a:srcRect l="36476" t="42372" r="30328" b="36476"/>
          <a:stretch>
            <a:fillRect/>
          </a:stretch>
        </p:blipFill>
        <p:spPr>
          <a:xfrm>
            <a:off x="401455" y="4500185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6692624" y="3205239"/>
            <a:ext cx="1879653" cy="187965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1785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2424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26996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156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3614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071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slide" Target="slide12.xml"/><Relationship Id="rId5" Type="http://schemas.openxmlformats.org/officeDocument/2006/relationships/image" Target="../media/image1.jpeg"/><Relationship Id="rId6" Type="http://schemas.openxmlformats.org/officeDocument/2006/relationships/slide" Target="slide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" Target="slide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slide" Target="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slide" Target="slide6.xml"/><Relationship Id="rId4" Type="http://schemas.openxmlformats.org/officeDocument/2006/relationships/image" Target="../media/image1.jpeg"/><Relationship Id="rId5" Type="http://schemas.openxmlformats.org/officeDocument/2006/relationships/slide" Target="slide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" Target="slide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" Target="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147;p28"/>
          <p:cNvGrpSpPr/>
          <p:nvPr/>
        </p:nvGrpSpPr>
        <p:grpSpPr>
          <a:xfrm>
            <a:off x="3145950" y="3722835"/>
            <a:ext cx="2548184" cy="2540241"/>
            <a:chOff x="0" y="0"/>
            <a:chExt cx="2548183" cy="2540239"/>
          </a:xfrm>
        </p:grpSpPr>
        <p:sp>
          <p:nvSpPr>
            <p:cNvPr id="257" name="Google Shape;148;p28"/>
            <p:cNvSpPr/>
            <p:nvPr/>
          </p:nvSpPr>
          <p:spPr>
            <a:xfrm rot="6299951">
              <a:off x="238221" y="228632"/>
              <a:ext cx="2071741" cy="20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149;p28"/>
            <p:cNvSpPr/>
            <p:nvPr/>
          </p:nvSpPr>
          <p:spPr>
            <a:xfrm>
              <a:off x="506759" y="16620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150;p28"/>
            <p:cNvSpPr/>
            <p:nvPr/>
          </p:nvSpPr>
          <p:spPr>
            <a:xfrm>
              <a:off x="491893" y="220117"/>
              <a:ext cx="58608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151;p28"/>
            <p:cNvSpPr/>
            <p:nvPr/>
          </p:nvSpPr>
          <p:spPr>
            <a:xfrm>
              <a:off x="477420" y="274129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152;p28"/>
            <p:cNvSpPr/>
            <p:nvPr/>
          </p:nvSpPr>
          <p:spPr>
            <a:xfrm>
              <a:off x="463248" y="327817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153;p28"/>
            <p:cNvSpPr/>
            <p:nvPr/>
          </p:nvSpPr>
          <p:spPr>
            <a:xfrm rot="6299951">
              <a:off x="500090" y="337329"/>
              <a:ext cx="12701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154;p28"/>
            <p:cNvSpPr/>
            <p:nvPr/>
          </p:nvSpPr>
          <p:spPr>
            <a:xfrm>
              <a:off x="433216" y="435955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155;p28"/>
            <p:cNvSpPr/>
            <p:nvPr/>
          </p:nvSpPr>
          <p:spPr>
            <a:xfrm rot="6299951">
              <a:off x="470554" y="44540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156;p28"/>
            <p:cNvSpPr/>
            <p:nvPr/>
          </p:nvSpPr>
          <p:spPr>
            <a:xfrm>
              <a:off x="404572" y="543656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157;p28"/>
            <p:cNvSpPr/>
            <p:nvPr/>
          </p:nvSpPr>
          <p:spPr>
            <a:xfrm rot="6299951">
              <a:off x="441217" y="55332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158;p28"/>
            <p:cNvSpPr/>
            <p:nvPr/>
          </p:nvSpPr>
          <p:spPr>
            <a:xfrm>
              <a:off x="374839" y="651469"/>
              <a:ext cx="59109" cy="1583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159;p28"/>
            <p:cNvSpPr/>
            <p:nvPr/>
          </p:nvSpPr>
          <p:spPr>
            <a:xfrm rot="6299951">
              <a:off x="411878" y="661239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160;p28"/>
            <p:cNvSpPr/>
            <p:nvPr/>
          </p:nvSpPr>
          <p:spPr>
            <a:xfrm>
              <a:off x="345492" y="759421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61;p28"/>
            <p:cNvSpPr/>
            <p:nvPr/>
          </p:nvSpPr>
          <p:spPr>
            <a:xfrm rot="6299951">
              <a:off x="382351" y="768956"/>
              <a:ext cx="12701" cy="1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162;p28"/>
            <p:cNvSpPr/>
            <p:nvPr/>
          </p:nvSpPr>
          <p:spPr>
            <a:xfrm>
              <a:off x="315388" y="867963"/>
              <a:ext cx="58576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63;p28"/>
            <p:cNvSpPr/>
            <p:nvPr/>
          </p:nvSpPr>
          <p:spPr>
            <a:xfrm rot="6299951">
              <a:off x="352816" y="877027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64;p28"/>
            <p:cNvSpPr/>
            <p:nvPr/>
          </p:nvSpPr>
          <p:spPr>
            <a:xfrm>
              <a:off x="286050" y="975882"/>
              <a:ext cx="58608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65;p28"/>
            <p:cNvSpPr/>
            <p:nvPr/>
          </p:nvSpPr>
          <p:spPr>
            <a:xfrm rot="6299951">
              <a:off x="323495" y="984933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166;p28"/>
            <p:cNvSpPr/>
            <p:nvPr/>
          </p:nvSpPr>
          <p:spPr>
            <a:xfrm>
              <a:off x="256317" y="1083696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67;p28"/>
            <p:cNvSpPr/>
            <p:nvPr/>
          </p:nvSpPr>
          <p:spPr>
            <a:xfrm rot="6299951">
              <a:off x="294156" y="1092852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168;p28"/>
            <p:cNvSpPr/>
            <p:nvPr/>
          </p:nvSpPr>
          <p:spPr>
            <a:xfrm>
              <a:off x="226980" y="1191615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" name="Google Shape;169;p28"/>
            <p:cNvSpPr/>
            <p:nvPr/>
          </p:nvSpPr>
          <p:spPr>
            <a:xfrm rot="6299951">
              <a:off x="264621" y="1200515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170;p28"/>
            <p:cNvSpPr/>
            <p:nvPr/>
          </p:nvSpPr>
          <p:spPr>
            <a:xfrm>
              <a:off x="197641" y="1299534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Google Shape;171;p28"/>
            <p:cNvSpPr/>
            <p:nvPr/>
          </p:nvSpPr>
          <p:spPr>
            <a:xfrm rot="6299951">
              <a:off x="235086" y="1308586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172;p28"/>
            <p:cNvSpPr/>
            <p:nvPr/>
          </p:nvSpPr>
          <p:spPr>
            <a:xfrm>
              <a:off x="167909" y="1407348"/>
              <a:ext cx="59004" cy="162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2" name="Google Shape;173;p28"/>
            <p:cNvSpPr/>
            <p:nvPr/>
          </p:nvSpPr>
          <p:spPr>
            <a:xfrm>
              <a:off x="153437" y="1461361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74;p28"/>
            <p:cNvSpPr/>
            <p:nvPr/>
          </p:nvSpPr>
          <p:spPr>
            <a:xfrm>
              <a:off x="138571" y="1515268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" name="Google Shape;175;p28"/>
            <p:cNvSpPr/>
            <p:nvPr/>
          </p:nvSpPr>
          <p:spPr>
            <a:xfrm>
              <a:off x="124099" y="156927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76;p28"/>
            <p:cNvSpPr/>
            <p:nvPr/>
          </p:nvSpPr>
          <p:spPr>
            <a:xfrm>
              <a:off x="109224" y="1623220"/>
              <a:ext cx="58617" cy="1609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6" name="Google Shape;177;p28"/>
            <p:cNvSpPr/>
            <p:nvPr/>
          </p:nvSpPr>
          <p:spPr>
            <a:xfrm rot="6299951">
              <a:off x="146818" y="1632300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178;p28"/>
            <p:cNvSpPr/>
            <p:nvPr/>
          </p:nvSpPr>
          <p:spPr>
            <a:xfrm>
              <a:off x="79886" y="1731139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8" name="Google Shape;179;p28"/>
            <p:cNvSpPr/>
            <p:nvPr/>
          </p:nvSpPr>
          <p:spPr>
            <a:xfrm rot="6299951">
              <a:off x="117294" y="1740409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180;p28"/>
            <p:cNvSpPr/>
            <p:nvPr/>
          </p:nvSpPr>
          <p:spPr>
            <a:xfrm>
              <a:off x="50581" y="1839067"/>
              <a:ext cx="58576" cy="161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0" name="Google Shape;181;p28"/>
            <p:cNvSpPr/>
            <p:nvPr/>
          </p:nvSpPr>
          <p:spPr>
            <a:xfrm flipH="1">
              <a:off x="2364691" y="510166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82;p28"/>
            <p:cNvSpPr/>
            <p:nvPr/>
          </p:nvSpPr>
          <p:spPr>
            <a:xfrm rot="6299951">
              <a:off x="2250091" y="548005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83;p28"/>
            <p:cNvSpPr/>
            <p:nvPr/>
          </p:nvSpPr>
          <p:spPr>
            <a:xfrm flipH="1">
              <a:off x="2256772" y="480828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84;p28"/>
            <p:cNvSpPr/>
            <p:nvPr/>
          </p:nvSpPr>
          <p:spPr>
            <a:xfrm rot="6299951">
              <a:off x="2142020" y="518469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85;p28"/>
            <p:cNvSpPr/>
            <p:nvPr/>
          </p:nvSpPr>
          <p:spPr>
            <a:xfrm flipH="1">
              <a:off x="2148852" y="45149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86;p28"/>
            <p:cNvSpPr/>
            <p:nvPr/>
          </p:nvSpPr>
          <p:spPr>
            <a:xfrm rot="6299951">
              <a:off x="2034173" y="48889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87;p28"/>
            <p:cNvSpPr/>
            <p:nvPr/>
          </p:nvSpPr>
          <p:spPr>
            <a:xfrm flipH="1">
              <a:off x="2040924" y="421790"/>
              <a:ext cx="16232" cy="5900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88;p28"/>
            <p:cNvSpPr/>
            <p:nvPr/>
          </p:nvSpPr>
          <p:spPr>
            <a:xfrm flipH="1">
              <a:off x="1970891" y="407319"/>
              <a:ext cx="32253" cy="11721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89;p28"/>
            <p:cNvSpPr/>
            <p:nvPr/>
          </p:nvSpPr>
          <p:spPr>
            <a:xfrm flipH="1">
              <a:off x="1933110" y="392453"/>
              <a:ext cx="16126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90;p28"/>
            <p:cNvSpPr/>
            <p:nvPr/>
          </p:nvSpPr>
          <p:spPr>
            <a:xfrm flipH="1">
              <a:off x="1862971" y="377981"/>
              <a:ext cx="32253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91;p28"/>
            <p:cNvSpPr/>
            <p:nvPr/>
          </p:nvSpPr>
          <p:spPr>
            <a:xfrm flipH="1">
              <a:off x="1825192" y="363114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92;p28"/>
            <p:cNvSpPr/>
            <p:nvPr/>
          </p:nvSpPr>
          <p:spPr>
            <a:xfrm rot="6299951">
              <a:off x="1710242" y="400703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93;p28"/>
            <p:cNvSpPr/>
            <p:nvPr/>
          </p:nvSpPr>
          <p:spPr>
            <a:xfrm flipH="1">
              <a:off x="1717272" y="333777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94;p28"/>
            <p:cNvSpPr/>
            <p:nvPr/>
          </p:nvSpPr>
          <p:spPr>
            <a:xfrm rot="6299951">
              <a:off x="1602563" y="371163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95;p28"/>
            <p:cNvSpPr/>
            <p:nvPr/>
          </p:nvSpPr>
          <p:spPr>
            <a:xfrm flipH="1">
              <a:off x="1609352" y="304430"/>
              <a:ext cx="16094" cy="586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96;p28"/>
            <p:cNvSpPr/>
            <p:nvPr/>
          </p:nvSpPr>
          <p:spPr>
            <a:xfrm rot="6299951">
              <a:off x="1494645" y="34182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197;p28"/>
            <p:cNvSpPr/>
            <p:nvPr/>
          </p:nvSpPr>
          <p:spPr>
            <a:xfrm flipH="1">
              <a:off x="1502119" y="275391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98;p28"/>
            <p:cNvSpPr/>
            <p:nvPr/>
          </p:nvSpPr>
          <p:spPr>
            <a:xfrm rot="6299951">
              <a:off x="1386511" y="312430"/>
              <a:ext cx="1215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199;p28"/>
            <p:cNvSpPr/>
            <p:nvPr/>
          </p:nvSpPr>
          <p:spPr>
            <a:xfrm flipH="1">
              <a:off x="1393586" y="24535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00;p28"/>
            <p:cNvSpPr/>
            <p:nvPr/>
          </p:nvSpPr>
          <p:spPr>
            <a:xfrm rot="6299951">
              <a:off x="1278441" y="282895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01;p28"/>
            <p:cNvSpPr/>
            <p:nvPr/>
          </p:nvSpPr>
          <p:spPr>
            <a:xfrm flipH="1">
              <a:off x="1286281" y="216715"/>
              <a:ext cx="15732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202;p28"/>
            <p:cNvSpPr/>
            <p:nvPr/>
          </p:nvSpPr>
          <p:spPr>
            <a:xfrm rot="6299951">
              <a:off x="1170791" y="253377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03;p28"/>
            <p:cNvSpPr/>
            <p:nvPr/>
          </p:nvSpPr>
          <p:spPr>
            <a:xfrm flipH="1">
              <a:off x="1178361" y="187410"/>
              <a:ext cx="15723" cy="58681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204;p28"/>
            <p:cNvSpPr/>
            <p:nvPr/>
          </p:nvSpPr>
          <p:spPr>
            <a:xfrm rot="6299951">
              <a:off x="1062872" y="22403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05;p28"/>
            <p:cNvSpPr/>
            <p:nvPr/>
          </p:nvSpPr>
          <p:spPr>
            <a:xfrm flipH="1">
              <a:off x="1070539" y="157678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206;p28"/>
            <p:cNvSpPr/>
            <p:nvPr/>
          </p:nvSpPr>
          <p:spPr>
            <a:xfrm rot="6299951">
              <a:off x="954931" y="194717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07;p28"/>
            <p:cNvSpPr/>
            <p:nvPr/>
          </p:nvSpPr>
          <p:spPr>
            <a:xfrm flipH="1">
              <a:off x="961612" y="12754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208;p28"/>
            <p:cNvSpPr/>
            <p:nvPr/>
          </p:nvSpPr>
          <p:spPr>
            <a:xfrm rot="6299951">
              <a:off x="846861" y="165182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09;p28"/>
            <p:cNvSpPr/>
            <p:nvPr/>
          </p:nvSpPr>
          <p:spPr>
            <a:xfrm flipH="1">
              <a:off x="853693" y="98202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210;p28"/>
            <p:cNvSpPr/>
            <p:nvPr/>
          </p:nvSpPr>
          <p:spPr>
            <a:xfrm rot="6299951">
              <a:off x="739198" y="13564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11;p28"/>
            <p:cNvSpPr/>
            <p:nvPr/>
          </p:nvSpPr>
          <p:spPr>
            <a:xfrm flipH="1">
              <a:off x="745879" y="6846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212;p28"/>
            <p:cNvSpPr/>
            <p:nvPr/>
          </p:nvSpPr>
          <p:spPr>
            <a:xfrm rot="6299951">
              <a:off x="631280" y="106308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51" name="Google Shape;213;p28"/>
          <p:cNvGrpSpPr/>
          <p:nvPr/>
        </p:nvGrpSpPr>
        <p:grpSpPr>
          <a:xfrm>
            <a:off x="364122" y="2480340"/>
            <a:ext cx="1689392" cy="2036311"/>
            <a:chOff x="0" y="0"/>
            <a:chExt cx="1689390" cy="2036310"/>
          </a:xfrm>
        </p:grpSpPr>
        <p:sp>
          <p:nvSpPr>
            <p:cNvPr id="323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7" name="Google Shape;242;p28"/>
          <p:cNvGrpSpPr/>
          <p:nvPr/>
        </p:nvGrpSpPr>
        <p:grpSpPr>
          <a:xfrm>
            <a:off x="2610871" y="-506959"/>
            <a:ext cx="2905807" cy="1380906"/>
            <a:chOff x="0" y="0"/>
            <a:chExt cx="2905805" cy="1380905"/>
          </a:xfrm>
        </p:grpSpPr>
        <p:sp>
          <p:nvSpPr>
            <p:cNvPr id="352" name="Google Shape;243;p28"/>
            <p:cNvSpPr/>
            <p:nvPr/>
          </p:nvSpPr>
          <p:spPr>
            <a:xfrm rot="17423373">
              <a:off x="1279105" y="-782041"/>
              <a:ext cx="344498" cy="296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44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45;p28"/>
            <p:cNvSpPr/>
            <p:nvPr/>
          </p:nvSpPr>
          <p:spPr>
            <a:xfrm rot="17423373">
              <a:off x="1429447" y="-898093"/>
              <a:ext cx="136479" cy="295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46;p28"/>
            <p:cNvSpPr/>
            <p:nvPr/>
          </p:nvSpPr>
          <p:spPr>
            <a:xfrm rot="17423373">
              <a:off x="2804676" y="1037775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47;p28"/>
            <p:cNvSpPr/>
            <p:nvPr/>
          </p:nvSpPr>
          <p:spPr>
            <a:xfrm rot="17423373">
              <a:off x="2719827" y="1005564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48;p28"/>
            <p:cNvSpPr/>
            <p:nvPr/>
          </p:nvSpPr>
          <p:spPr>
            <a:xfrm rot="17423373">
              <a:off x="2634346" y="973538"/>
              <a:ext cx="70486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49;p28"/>
            <p:cNvSpPr/>
            <p:nvPr/>
          </p:nvSpPr>
          <p:spPr>
            <a:xfrm rot="17423373">
              <a:off x="2549053" y="941723"/>
              <a:ext cx="70895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50;p28"/>
            <p:cNvSpPr/>
            <p:nvPr/>
          </p:nvSpPr>
          <p:spPr>
            <a:xfrm rot="17423373">
              <a:off x="2464030" y="909236"/>
              <a:ext cx="69619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51;p28"/>
            <p:cNvSpPr/>
            <p:nvPr/>
          </p:nvSpPr>
          <p:spPr>
            <a:xfrm rot="17423373">
              <a:off x="2379382" y="876302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52;p28"/>
            <p:cNvSpPr/>
            <p:nvPr/>
          </p:nvSpPr>
          <p:spPr>
            <a:xfrm rot="17423373">
              <a:off x="2293388" y="845250"/>
              <a:ext cx="70015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53;p28"/>
            <p:cNvSpPr/>
            <p:nvPr/>
          </p:nvSpPr>
          <p:spPr>
            <a:xfrm rot="17423373">
              <a:off x="2208355" y="813221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54;p28"/>
            <p:cNvSpPr/>
            <p:nvPr/>
          </p:nvSpPr>
          <p:spPr>
            <a:xfrm rot="17423373">
              <a:off x="2122527" y="781261"/>
              <a:ext cx="70209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55;p28"/>
            <p:cNvSpPr/>
            <p:nvPr/>
          </p:nvSpPr>
          <p:spPr>
            <a:xfrm rot="17423373">
              <a:off x="2037428" y="748663"/>
              <a:ext cx="69990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56;p28"/>
            <p:cNvSpPr/>
            <p:nvPr/>
          </p:nvSpPr>
          <p:spPr>
            <a:xfrm rot="17423373">
              <a:off x="1952410" y="716656"/>
              <a:ext cx="69991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57;p28"/>
            <p:cNvSpPr/>
            <p:nvPr/>
          </p:nvSpPr>
          <p:spPr>
            <a:xfrm rot="17423373">
              <a:off x="1862564" y="689011"/>
              <a:ext cx="70210" cy="21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58;p28"/>
            <p:cNvSpPr/>
            <p:nvPr/>
          </p:nvSpPr>
          <p:spPr>
            <a:xfrm rot="17423373">
              <a:off x="1777188" y="656824"/>
              <a:ext cx="70213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59;p28"/>
            <p:cNvSpPr/>
            <p:nvPr/>
          </p:nvSpPr>
          <p:spPr>
            <a:xfrm rot="17423373">
              <a:off x="1691954" y="624352"/>
              <a:ext cx="70470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60;p28"/>
            <p:cNvSpPr/>
            <p:nvPr/>
          </p:nvSpPr>
          <p:spPr>
            <a:xfrm rot="17423373">
              <a:off x="1606679" y="592492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61;p28"/>
            <p:cNvSpPr/>
            <p:nvPr/>
          </p:nvSpPr>
          <p:spPr>
            <a:xfrm rot="17423373">
              <a:off x="1522201" y="560419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62;p28"/>
            <p:cNvSpPr/>
            <p:nvPr/>
          </p:nvSpPr>
          <p:spPr>
            <a:xfrm rot="17423373">
              <a:off x="1436564" y="527775"/>
              <a:ext cx="69892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63;p28"/>
            <p:cNvSpPr/>
            <p:nvPr/>
          </p:nvSpPr>
          <p:spPr>
            <a:xfrm rot="17423373">
              <a:off x="1350863" y="496178"/>
              <a:ext cx="70883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64;p28"/>
            <p:cNvSpPr/>
            <p:nvPr/>
          </p:nvSpPr>
          <p:spPr>
            <a:xfrm rot="17423373">
              <a:off x="1267006" y="463674"/>
              <a:ext cx="68727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65;p28"/>
            <p:cNvSpPr/>
            <p:nvPr/>
          </p:nvSpPr>
          <p:spPr>
            <a:xfrm rot="17423373">
              <a:off x="1181385" y="431019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66;p28"/>
            <p:cNvSpPr/>
            <p:nvPr/>
          </p:nvSpPr>
          <p:spPr>
            <a:xfrm rot="17423373">
              <a:off x="1096132" y="399815"/>
              <a:ext cx="6942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67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1" name="Google Shape;268;p28"/>
          <p:cNvGrpSpPr/>
          <p:nvPr/>
        </p:nvGrpSpPr>
        <p:grpSpPr>
          <a:xfrm>
            <a:off x="7427803" y="2130985"/>
            <a:ext cx="2184221" cy="1626941"/>
            <a:chOff x="0" y="0"/>
            <a:chExt cx="2184219" cy="1626940"/>
          </a:xfrm>
        </p:grpSpPr>
        <p:sp>
          <p:nvSpPr>
            <p:cNvPr id="378" name="Google Shape;269;p28"/>
            <p:cNvSpPr/>
            <p:nvPr/>
          </p:nvSpPr>
          <p:spPr>
            <a:xfrm rot="1273713">
              <a:off x="94826" y="767337"/>
              <a:ext cx="21638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70;p28"/>
            <p:cNvSpPr/>
            <p:nvPr/>
          </p:nvSpPr>
          <p:spPr>
            <a:xfrm rot="1273713">
              <a:off x="163166" y="871963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71;p28"/>
            <p:cNvSpPr/>
            <p:nvPr/>
          </p:nvSpPr>
          <p:spPr>
            <a:xfrm rot="1273713">
              <a:off x="258834" y="830964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72;p28"/>
            <p:cNvSpPr/>
            <p:nvPr/>
          </p:nvSpPr>
          <p:spPr>
            <a:xfrm rot="1273713">
              <a:off x="327211" y="935590"/>
              <a:ext cx="2118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73;p28"/>
            <p:cNvSpPr/>
            <p:nvPr/>
          </p:nvSpPr>
          <p:spPr>
            <a:xfrm rot="1273713">
              <a:off x="422862" y="894673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74;p28"/>
            <p:cNvSpPr/>
            <p:nvPr/>
          </p:nvSpPr>
          <p:spPr>
            <a:xfrm rot="1273713">
              <a:off x="491202" y="999300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75;p28"/>
            <p:cNvSpPr/>
            <p:nvPr/>
          </p:nvSpPr>
          <p:spPr>
            <a:xfrm rot="1273713">
              <a:off x="586854" y="958383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76;p28"/>
            <p:cNvSpPr/>
            <p:nvPr/>
          </p:nvSpPr>
          <p:spPr>
            <a:xfrm rot="1273713">
              <a:off x="655231" y="1063009"/>
              <a:ext cx="21183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77;p28"/>
            <p:cNvSpPr/>
            <p:nvPr/>
          </p:nvSpPr>
          <p:spPr>
            <a:xfrm rot="1273713">
              <a:off x="750846" y="1022085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78;p28"/>
            <p:cNvSpPr/>
            <p:nvPr/>
          </p:nvSpPr>
          <p:spPr>
            <a:xfrm rot="1273713">
              <a:off x="819222" y="1126719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79;p28"/>
            <p:cNvSpPr/>
            <p:nvPr/>
          </p:nvSpPr>
          <p:spPr>
            <a:xfrm rot="1273713">
              <a:off x="914875" y="1085795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80;p28"/>
            <p:cNvSpPr/>
            <p:nvPr/>
          </p:nvSpPr>
          <p:spPr>
            <a:xfrm rot="1273713">
              <a:off x="983252" y="1190428"/>
              <a:ext cx="21182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81;p28"/>
            <p:cNvSpPr/>
            <p:nvPr/>
          </p:nvSpPr>
          <p:spPr>
            <a:xfrm rot="1273713">
              <a:off x="1078866" y="1149504"/>
              <a:ext cx="21221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82;p28"/>
            <p:cNvSpPr/>
            <p:nvPr/>
          </p:nvSpPr>
          <p:spPr>
            <a:xfrm rot="1273713">
              <a:off x="1147243" y="1254137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83;p28"/>
            <p:cNvSpPr/>
            <p:nvPr/>
          </p:nvSpPr>
          <p:spPr>
            <a:xfrm rot="1273713">
              <a:off x="1242457" y="1213131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84;p28"/>
            <p:cNvSpPr/>
            <p:nvPr/>
          </p:nvSpPr>
          <p:spPr>
            <a:xfrm rot="1273713">
              <a:off x="1310832" y="1317764"/>
              <a:ext cx="21638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85;p28"/>
            <p:cNvSpPr/>
            <p:nvPr/>
          </p:nvSpPr>
          <p:spPr>
            <a:xfrm rot="1273713">
              <a:off x="1406448" y="1276841"/>
              <a:ext cx="21676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86;p28"/>
            <p:cNvSpPr/>
            <p:nvPr/>
          </p:nvSpPr>
          <p:spPr>
            <a:xfrm rot="1273713">
              <a:off x="1474824" y="1381474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87;p28"/>
            <p:cNvSpPr/>
            <p:nvPr/>
          </p:nvSpPr>
          <p:spPr>
            <a:xfrm rot="1273713">
              <a:off x="1570477" y="1340550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88;p28"/>
            <p:cNvSpPr/>
            <p:nvPr/>
          </p:nvSpPr>
          <p:spPr>
            <a:xfrm rot="1273713">
              <a:off x="1638831" y="1445094"/>
              <a:ext cx="21221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89;p28"/>
            <p:cNvSpPr/>
            <p:nvPr/>
          </p:nvSpPr>
          <p:spPr>
            <a:xfrm rot="1273713">
              <a:off x="1734484" y="1404177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90;p28"/>
            <p:cNvSpPr/>
            <p:nvPr/>
          </p:nvSpPr>
          <p:spPr>
            <a:xfrm rot="1273713">
              <a:off x="111530" y="321686"/>
              <a:ext cx="1961160" cy="9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91;p28"/>
            <p:cNvSpPr/>
            <p:nvPr/>
          </p:nvSpPr>
          <p:spPr>
            <a:xfrm rot="1273713">
              <a:off x="124011" y="754492"/>
              <a:ext cx="21676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92;p28"/>
            <p:cNvSpPr/>
            <p:nvPr/>
          </p:nvSpPr>
          <p:spPr>
            <a:xfrm rot="1273713">
              <a:off x="192388" y="859118"/>
              <a:ext cx="21639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93;p28"/>
            <p:cNvSpPr/>
            <p:nvPr/>
          </p:nvSpPr>
          <p:spPr>
            <a:xfrm rot="1273713">
              <a:off x="288020" y="818113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94;p28"/>
            <p:cNvSpPr/>
            <p:nvPr/>
          </p:nvSpPr>
          <p:spPr>
            <a:xfrm rot="1273713">
              <a:off x="356396" y="92274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95;p28"/>
            <p:cNvSpPr/>
            <p:nvPr/>
          </p:nvSpPr>
          <p:spPr>
            <a:xfrm rot="1273713">
              <a:off x="452049" y="881822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96;p28"/>
            <p:cNvSpPr/>
            <p:nvPr/>
          </p:nvSpPr>
          <p:spPr>
            <a:xfrm rot="1273713">
              <a:off x="520424" y="986455"/>
              <a:ext cx="21183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97;p28"/>
            <p:cNvSpPr/>
            <p:nvPr/>
          </p:nvSpPr>
          <p:spPr>
            <a:xfrm rot="1273713">
              <a:off x="616040" y="945531"/>
              <a:ext cx="21220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98;p28"/>
            <p:cNvSpPr/>
            <p:nvPr/>
          </p:nvSpPr>
          <p:spPr>
            <a:xfrm rot="1273713">
              <a:off x="684416" y="1050164"/>
              <a:ext cx="21220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9;p28"/>
            <p:cNvSpPr/>
            <p:nvPr/>
          </p:nvSpPr>
          <p:spPr>
            <a:xfrm rot="1273713">
              <a:off x="780070" y="1009241"/>
              <a:ext cx="21182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00;p28"/>
            <p:cNvSpPr/>
            <p:nvPr/>
          </p:nvSpPr>
          <p:spPr>
            <a:xfrm rot="1273713">
              <a:off x="848408" y="1113867"/>
              <a:ext cx="21221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01;p28"/>
            <p:cNvSpPr/>
            <p:nvPr/>
          </p:nvSpPr>
          <p:spPr>
            <a:xfrm rot="1273713">
              <a:off x="944060" y="1072950"/>
              <a:ext cx="21221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02;p28"/>
            <p:cNvSpPr/>
            <p:nvPr/>
          </p:nvSpPr>
          <p:spPr>
            <a:xfrm rot="1273713">
              <a:off x="1012436" y="1177583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03;p28"/>
            <p:cNvSpPr/>
            <p:nvPr/>
          </p:nvSpPr>
          <p:spPr>
            <a:xfrm rot="1273713">
              <a:off x="1108090" y="1136660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04;p28"/>
            <p:cNvSpPr/>
            <p:nvPr/>
          </p:nvSpPr>
          <p:spPr>
            <a:xfrm rot="1273713">
              <a:off x="1176429" y="124128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05;p28"/>
            <p:cNvSpPr/>
            <p:nvPr/>
          </p:nvSpPr>
          <p:spPr>
            <a:xfrm rot="1273713">
              <a:off x="1271642" y="1200287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06;p28"/>
            <p:cNvSpPr/>
            <p:nvPr/>
          </p:nvSpPr>
          <p:spPr>
            <a:xfrm rot="1273713">
              <a:off x="1340019" y="1304913"/>
              <a:ext cx="21638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07;p28"/>
            <p:cNvSpPr/>
            <p:nvPr/>
          </p:nvSpPr>
          <p:spPr>
            <a:xfrm rot="1273713">
              <a:off x="1435670" y="1263996"/>
              <a:ext cx="21638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08;p28"/>
            <p:cNvSpPr/>
            <p:nvPr/>
          </p:nvSpPr>
          <p:spPr>
            <a:xfrm rot="1273713">
              <a:off x="1504010" y="1368622"/>
              <a:ext cx="21676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9;p28"/>
            <p:cNvSpPr/>
            <p:nvPr/>
          </p:nvSpPr>
          <p:spPr>
            <a:xfrm rot="1273713">
              <a:off x="1599662" y="1327706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10;p28"/>
            <p:cNvSpPr/>
            <p:nvPr/>
          </p:nvSpPr>
          <p:spPr>
            <a:xfrm rot="1273713">
              <a:off x="1668055" y="1432249"/>
              <a:ext cx="21183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11;p28"/>
            <p:cNvSpPr/>
            <p:nvPr/>
          </p:nvSpPr>
          <p:spPr>
            <a:xfrm rot="1273713">
              <a:off x="1763670" y="1391326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0" name="Google Shape;312;p28"/>
          <p:cNvGrpSpPr/>
          <p:nvPr/>
        </p:nvGrpSpPr>
        <p:grpSpPr>
          <a:xfrm>
            <a:off x="870988" y="-1131163"/>
            <a:ext cx="1589808" cy="2378966"/>
            <a:chOff x="0" y="0"/>
            <a:chExt cx="1589806" cy="2378965"/>
          </a:xfrm>
        </p:grpSpPr>
        <p:sp>
          <p:nvSpPr>
            <p:cNvPr id="422" name="Google Shape;313;p28"/>
            <p:cNvSpPr/>
            <p:nvPr/>
          </p:nvSpPr>
          <p:spPr>
            <a:xfrm rot="1799998">
              <a:off x="44568" y="1932098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14;p28"/>
            <p:cNvSpPr/>
            <p:nvPr/>
          </p:nvSpPr>
          <p:spPr>
            <a:xfrm rot="1799998">
              <a:off x="35669" y="1923569"/>
              <a:ext cx="48273" cy="1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15;p28"/>
            <p:cNvSpPr/>
            <p:nvPr/>
          </p:nvSpPr>
          <p:spPr>
            <a:xfrm rot="1799998">
              <a:off x="113545" y="1744996"/>
              <a:ext cx="110771" cy="25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16;p28"/>
            <p:cNvSpPr/>
            <p:nvPr/>
          </p:nvSpPr>
          <p:spPr>
            <a:xfrm rot="1799998">
              <a:off x="106120" y="1737254"/>
              <a:ext cx="126605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17;p28"/>
            <p:cNvSpPr/>
            <p:nvPr/>
          </p:nvSpPr>
          <p:spPr>
            <a:xfrm rot="1799998">
              <a:off x="71092" y="1740805"/>
              <a:ext cx="89689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18;p28"/>
            <p:cNvSpPr/>
            <p:nvPr/>
          </p:nvSpPr>
          <p:spPr>
            <a:xfrm rot="1799998">
              <a:off x="62014" y="1731880"/>
              <a:ext cx="107770" cy="5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9;p28"/>
            <p:cNvSpPr/>
            <p:nvPr/>
          </p:nvSpPr>
          <p:spPr>
            <a:xfrm rot="1799998">
              <a:off x="435571" y="356173"/>
              <a:ext cx="317409" cy="171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20;p28"/>
            <p:cNvSpPr/>
            <p:nvPr/>
          </p:nvSpPr>
          <p:spPr>
            <a:xfrm rot="1799998">
              <a:off x="426645" y="347652"/>
              <a:ext cx="335095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21;p28"/>
            <p:cNvSpPr/>
            <p:nvPr/>
          </p:nvSpPr>
          <p:spPr>
            <a:xfrm rot="1799998">
              <a:off x="539008" y="2138098"/>
              <a:ext cx="50394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22;p28"/>
            <p:cNvSpPr/>
            <p:nvPr/>
          </p:nvSpPr>
          <p:spPr>
            <a:xfrm rot="1799998">
              <a:off x="530091" y="2129084"/>
              <a:ext cx="68213" cy="23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23;p28"/>
            <p:cNvSpPr/>
            <p:nvPr/>
          </p:nvSpPr>
          <p:spPr>
            <a:xfrm rot="1799998">
              <a:off x="627124" y="2064015"/>
              <a:ext cx="89527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24;p28"/>
            <p:cNvSpPr/>
            <p:nvPr/>
          </p:nvSpPr>
          <p:spPr>
            <a:xfrm rot="1799998">
              <a:off x="617939" y="2054897"/>
              <a:ext cx="107613" cy="5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25;p28"/>
            <p:cNvSpPr/>
            <p:nvPr/>
          </p:nvSpPr>
          <p:spPr>
            <a:xfrm rot="1799998">
              <a:off x="753569" y="545980"/>
              <a:ext cx="317409" cy="171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26;p28"/>
            <p:cNvSpPr/>
            <p:nvPr/>
          </p:nvSpPr>
          <p:spPr>
            <a:xfrm rot="1799998">
              <a:off x="744525" y="537424"/>
              <a:ext cx="335209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27;p28"/>
            <p:cNvSpPr/>
            <p:nvPr/>
          </p:nvSpPr>
          <p:spPr>
            <a:xfrm rot="1799998">
              <a:off x="798974" y="687629"/>
              <a:ext cx="533986" cy="4497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28;p28"/>
            <p:cNvSpPr/>
            <p:nvPr/>
          </p:nvSpPr>
          <p:spPr>
            <a:xfrm rot="1799998">
              <a:off x="790195" y="678801"/>
              <a:ext cx="551564" cy="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9;p28"/>
            <p:cNvSpPr/>
            <p:nvPr/>
          </p:nvSpPr>
          <p:spPr>
            <a:xfrm rot="1799998">
              <a:off x="1293344" y="776733"/>
              <a:ext cx="57210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30;p28"/>
            <p:cNvSpPr/>
            <p:nvPr/>
          </p:nvSpPr>
          <p:spPr>
            <a:xfrm rot="1799998">
              <a:off x="1284555" y="767944"/>
              <a:ext cx="74788" cy="1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31;p28"/>
            <p:cNvSpPr/>
            <p:nvPr/>
          </p:nvSpPr>
          <p:spPr>
            <a:xfrm rot="1799998">
              <a:off x="1275570" y="155259"/>
              <a:ext cx="130560" cy="271881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32;p28"/>
            <p:cNvSpPr/>
            <p:nvPr/>
          </p:nvSpPr>
          <p:spPr>
            <a:xfrm rot="1799998">
              <a:off x="1266655" y="146448"/>
              <a:ext cx="148180" cy="2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33;p28"/>
            <p:cNvSpPr/>
            <p:nvPr/>
          </p:nvSpPr>
          <p:spPr>
            <a:xfrm rot="1799998">
              <a:off x="1295898" y="37074"/>
              <a:ext cx="189742" cy="33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34;p28"/>
            <p:cNvSpPr/>
            <p:nvPr/>
          </p:nvSpPr>
          <p:spPr>
            <a:xfrm rot="1799998">
              <a:off x="1287109" y="28244"/>
              <a:ext cx="207320" cy="35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35;p28"/>
            <p:cNvSpPr/>
            <p:nvPr/>
          </p:nvSpPr>
          <p:spPr>
            <a:xfrm rot="1799998">
              <a:off x="989328" y="364713"/>
              <a:ext cx="349674" cy="46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36;p28"/>
            <p:cNvSpPr/>
            <p:nvPr/>
          </p:nvSpPr>
          <p:spPr>
            <a:xfrm rot="1799998">
              <a:off x="980416" y="356696"/>
              <a:ext cx="366803" cy="48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37;p28"/>
            <p:cNvSpPr/>
            <p:nvPr/>
          </p:nvSpPr>
          <p:spPr>
            <a:xfrm rot="1799998">
              <a:off x="1080156" y="644671"/>
              <a:ext cx="17578" cy="1647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38;p28"/>
            <p:cNvSpPr/>
            <p:nvPr/>
          </p:nvSpPr>
          <p:spPr>
            <a:xfrm rot="1799998">
              <a:off x="77838" y="1961455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39;p28"/>
            <p:cNvSpPr/>
            <p:nvPr/>
          </p:nvSpPr>
          <p:spPr>
            <a:xfrm rot="1799998">
              <a:off x="99120" y="1789757"/>
              <a:ext cx="111266" cy="25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40;p28"/>
            <p:cNvSpPr/>
            <p:nvPr/>
          </p:nvSpPr>
          <p:spPr>
            <a:xfrm rot="1799998">
              <a:off x="104367" y="1770167"/>
              <a:ext cx="89686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41;p28"/>
            <p:cNvSpPr/>
            <p:nvPr/>
          </p:nvSpPr>
          <p:spPr>
            <a:xfrm rot="1799998">
              <a:off x="468866" y="385544"/>
              <a:ext cx="317400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42;p28"/>
            <p:cNvSpPr/>
            <p:nvPr/>
          </p:nvSpPr>
          <p:spPr>
            <a:xfrm rot="1799998">
              <a:off x="572317" y="2167466"/>
              <a:ext cx="50353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43;p28"/>
            <p:cNvSpPr/>
            <p:nvPr/>
          </p:nvSpPr>
          <p:spPr>
            <a:xfrm rot="1799998">
              <a:off x="660373" y="2093419"/>
              <a:ext cx="89567" cy="4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44;p28"/>
            <p:cNvSpPr/>
            <p:nvPr/>
          </p:nvSpPr>
          <p:spPr>
            <a:xfrm rot="1799998">
              <a:off x="786865" y="575351"/>
              <a:ext cx="317397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45;p28"/>
            <p:cNvSpPr/>
            <p:nvPr/>
          </p:nvSpPr>
          <p:spPr>
            <a:xfrm rot="1799998">
              <a:off x="832279" y="717005"/>
              <a:ext cx="533987" cy="4497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46;p28"/>
            <p:cNvSpPr/>
            <p:nvPr/>
          </p:nvSpPr>
          <p:spPr>
            <a:xfrm rot="1799998">
              <a:off x="1326650" y="806111"/>
              <a:ext cx="57211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47;p28"/>
            <p:cNvSpPr/>
            <p:nvPr/>
          </p:nvSpPr>
          <p:spPr>
            <a:xfrm rot="1799998">
              <a:off x="1308856" y="184672"/>
              <a:ext cx="130560" cy="27188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48;p28"/>
            <p:cNvSpPr/>
            <p:nvPr/>
          </p:nvSpPr>
          <p:spPr>
            <a:xfrm rot="1799998">
              <a:off x="1329196" y="66437"/>
              <a:ext cx="189701" cy="33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49;p28"/>
            <p:cNvSpPr/>
            <p:nvPr/>
          </p:nvSpPr>
          <p:spPr>
            <a:xfrm rot="1799998">
              <a:off x="1022689" y="394310"/>
              <a:ext cx="349691" cy="46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50;p28"/>
            <p:cNvSpPr/>
            <p:nvPr/>
          </p:nvSpPr>
          <p:spPr>
            <a:xfrm flipH="1">
              <a:off x="1081143" y="684769"/>
              <a:ext cx="82386" cy="142697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61" name="تجميع"/>
          <p:cNvSpPr/>
          <p:nvPr/>
        </p:nvSpPr>
        <p:spPr>
          <a:xfrm>
            <a:off x="2213523" y="4056910"/>
            <a:ext cx="932427" cy="345174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17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62" name="IMG_3308.png" descr="IMG_3308.png"/>
          <p:cNvPicPr>
            <a:picLocks noChangeAspect="1"/>
          </p:cNvPicPr>
          <p:nvPr/>
        </p:nvPicPr>
        <p:blipFill>
          <a:blip r:embed="rId2">
            <a:extLst/>
          </a:blip>
          <a:srcRect l="56700" t="0" r="2875" b="69312"/>
          <a:stretch>
            <a:fillRect/>
          </a:stretch>
        </p:blipFill>
        <p:spPr>
          <a:xfrm>
            <a:off x="2536755" y="784002"/>
            <a:ext cx="1647722" cy="641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3308.png" descr="IMG_3308.png"/>
          <p:cNvPicPr>
            <a:picLocks noChangeAspect="1"/>
          </p:cNvPicPr>
          <p:nvPr/>
        </p:nvPicPr>
        <p:blipFill>
          <a:blip r:embed="rId2">
            <a:extLst/>
          </a:blip>
          <a:srcRect l="0" t="0" r="45355" b="62202"/>
          <a:stretch>
            <a:fillRect/>
          </a:stretch>
        </p:blipFill>
        <p:spPr>
          <a:xfrm>
            <a:off x="1968743" y="1425749"/>
            <a:ext cx="4902503" cy="1739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9" name="تجميع"/>
          <p:cNvGrpSpPr/>
          <p:nvPr/>
        </p:nvGrpSpPr>
        <p:grpSpPr>
          <a:xfrm>
            <a:off x="5126035" y="222460"/>
            <a:ext cx="3825290" cy="1025343"/>
            <a:chOff x="0" y="0"/>
            <a:chExt cx="3825288" cy="1025342"/>
          </a:xfrm>
        </p:grpSpPr>
        <p:sp>
          <p:nvSpPr>
            <p:cNvPr id="464" name="الفصل"/>
            <p:cNvSpPr txBox="1"/>
            <p:nvPr/>
          </p:nvSpPr>
          <p:spPr>
            <a:xfrm>
              <a:off x="2712200" y="0"/>
              <a:ext cx="1113089" cy="604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90000"/>
                </a:lnSpc>
                <a:spcBef>
                  <a:spcPts val="2000"/>
                </a:spcBef>
                <a:defRPr sz="17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7" name="تجميع"/>
            <p:cNvGrpSpPr/>
            <p:nvPr/>
          </p:nvGrpSpPr>
          <p:grpSpPr>
            <a:xfrm>
              <a:off x="2883037" y="271913"/>
              <a:ext cx="771417" cy="665323"/>
              <a:chOff x="0" y="0"/>
              <a:chExt cx="771416" cy="665321"/>
            </a:xfrm>
          </p:grpSpPr>
          <p:sp>
            <p:nvSpPr>
              <p:cNvPr id="465" name="دائرة"/>
              <p:cNvSpPr/>
              <p:nvPr/>
            </p:nvSpPr>
            <p:spPr>
              <a:xfrm>
                <a:off x="225111" y="146663"/>
                <a:ext cx="321194" cy="321195"/>
              </a:xfrm>
              <a:prstGeom prst="ellipse">
                <a:avLst/>
              </a:prstGeom>
              <a:solidFill>
                <a:srgbClr val="4399AB"/>
              </a:solidFill>
              <a:ln w="12700" cap="flat">
                <a:solidFill>
                  <a:srgbClr val="FFB757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r" defTabSz="1828800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6" name="٣"/>
              <p:cNvSpPr txBox="1"/>
              <p:nvPr/>
            </p:nvSpPr>
            <p:spPr>
              <a:xfrm>
                <a:off x="0" y="0"/>
                <a:ext cx="771417" cy="6653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3300">
                    <a:solidFill>
                      <a:srgbClr val="FFFFFF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468" name="العمليات على الكسور العشرية"/>
            <p:cNvSpPr txBox="1"/>
            <p:nvPr/>
          </p:nvSpPr>
          <p:spPr>
            <a:xfrm>
              <a:off x="0" y="184144"/>
              <a:ext cx="3144511" cy="8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sz="16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2" grpId="1"/>
      <p:bldP build="whole" bldLvl="1" animBg="1" rev="0" advAuto="0" spid="46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788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784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5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6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7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89" name="IMG_2959.png" descr="IMG_2959.png"/>
          <p:cNvPicPr>
            <a:picLocks noChangeAspect="1"/>
          </p:cNvPicPr>
          <p:nvPr/>
        </p:nvPicPr>
        <p:blipFill>
          <a:blip r:embed="rId2">
            <a:extLst/>
          </a:blip>
          <a:srcRect l="71580" t="17993" r="3233" b="73560"/>
          <a:stretch>
            <a:fillRect/>
          </a:stretch>
        </p:blipFill>
        <p:spPr>
          <a:xfrm>
            <a:off x="6785415" y="600198"/>
            <a:ext cx="1526667" cy="3575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8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790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1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2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3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4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5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6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7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8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9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0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1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809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34622" t="9536" r="4946" b="81043"/>
          <a:stretch>
            <a:fillRect/>
          </a:stretch>
        </p:blipFill>
        <p:spPr>
          <a:xfrm>
            <a:off x="1264486" y="478353"/>
            <a:ext cx="5520952" cy="605584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Google Shape;371;p30"/>
          <p:cNvSpPr/>
          <p:nvPr/>
        </p:nvSpPr>
        <p:spPr>
          <a:xfrm>
            <a:off x="862102" y="1825633"/>
            <a:ext cx="402385" cy="40238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1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pic>
        <p:nvPicPr>
          <p:cNvPr id="811" name="IMG_3314.png" descr="IMG_3314.png"/>
          <p:cNvPicPr>
            <a:picLocks noChangeAspect="1"/>
          </p:cNvPicPr>
          <p:nvPr/>
        </p:nvPicPr>
        <p:blipFill>
          <a:blip r:embed="rId4">
            <a:extLst/>
          </a:blip>
          <a:srcRect l="1763" t="4198" r="32663" b="54599"/>
          <a:stretch>
            <a:fillRect/>
          </a:stretch>
        </p:blipFill>
        <p:spPr>
          <a:xfrm>
            <a:off x="1264486" y="1440302"/>
            <a:ext cx="5258025" cy="1346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IMG_3314.png" descr="IMG_3314.png"/>
          <p:cNvPicPr>
            <a:picLocks noChangeAspect="1"/>
          </p:cNvPicPr>
          <p:nvPr/>
        </p:nvPicPr>
        <p:blipFill>
          <a:blip r:embed="rId4">
            <a:extLst/>
          </a:blip>
          <a:srcRect l="6051" t="44747" r="32663" b="34944"/>
          <a:stretch>
            <a:fillRect/>
          </a:stretch>
        </p:blipFill>
        <p:spPr>
          <a:xfrm>
            <a:off x="943940" y="3147176"/>
            <a:ext cx="5631388" cy="7603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5" name="IMG_3314.png"/>
          <p:cNvGrpSpPr/>
          <p:nvPr/>
        </p:nvGrpSpPr>
        <p:grpSpPr>
          <a:xfrm>
            <a:off x="6717813" y="1241537"/>
            <a:ext cx="1758157" cy="1801813"/>
            <a:chOff x="0" y="0"/>
            <a:chExt cx="1758156" cy="1801812"/>
          </a:xfrm>
        </p:grpSpPr>
        <p:pic>
          <p:nvPicPr>
            <p:cNvPr id="814" name="IMG_3314.png" descr="IMG_33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6316" t="0" r="1738" b="44773"/>
            <a:stretch>
              <a:fillRect/>
            </a:stretch>
          </p:blipFill>
          <p:spPr>
            <a:xfrm>
              <a:off x="19050" y="19050"/>
              <a:ext cx="1719944" cy="17636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3" name="IMG_3314.png" descr="IMG_3314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758157" cy="18018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5" grpId="4"/>
      <p:bldP build="whole" bldLvl="1" animBg="1" rev="0" advAuto="0" spid="810" grpId="1"/>
      <p:bldP build="whole" bldLvl="1" animBg="1" rev="0" advAuto="0" spid="811" grpId="2"/>
      <p:bldP build="whole" bldLvl="1" animBg="1" rev="0" advAuto="0" spid="81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818" name="Google Shape;371;p30"/>
          <p:cNvSpPr/>
          <p:nvPr/>
        </p:nvSpPr>
        <p:spPr>
          <a:xfrm>
            <a:off x="7740008" y="493051"/>
            <a:ext cx="864271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19" name="تحقق من فهمك"/>
          <p:cNvSpPr txBox="1"/>
          <p:nvPr/>
        </p:nvSpPr>
        <p:spPr>
          <a:xfrm>
            <a:off x="6563305" y="296976"/>
            <a:ext cx="2122504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تحقق </a:t>
            </a:r>
            <a:r>
              <a:rPr sz="4500">
                <a:solidFill>
                  <a:srgbClr val="1A0A52"/>
                </a:solidFill>
                <a:latin typeface="Mishafi Regular"/>
                <a:ea typeface="Mishafi Regular"/>
                <a:cs typeface="Mishafi Regular"/>
                <a:sym typeface="Mishafi Regular"/>
              </a:rPr>
              <a:t>من فهمك</a:t>
            </a:r>
          </a:p>
        </p:txBody>
      </p:sp>
      <p:pic>
        <p:nvPicPr>
          <p:cNvPr id="820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286" t="60945" r="7286" b="20737"/>
          <a:stretch>
            <a:fillRect/>
          </a:stretch>
        </p:blipFill>
        <p:spPr>
          <a:xfrm>
            <a:off x="856392" y="493051"/>
            <a:ext cx="5903314" cy="50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G_3314.png" descr="IMG_3314.png"/>
          <p:cNvPicPr>
            <a:picLocks noChangeAspect="1"/>
          </p:cNvPicPr>
          <p:nvPr/>
        </p:nvPicPr>
        <p:blipFill>
          <a:blip r:embed="rId3">
            <a:extLst/>
          </a:blip>
          <a:srcRect l="50000" t="89521" r="32139" b="0"/>
          <a:stretch>
            <a:fillRect/>
          </a:stretch>
        </p:blipFill>
        <p:spPr>
          <a:xfrm>
            <a:off x="6026397" y="1279479"/>
            <a:ext cx="2359876" cy="56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IMG_3314.png" descr="IMG_3314.png"/>
          <p:cNvPicPr>
            <a:picLocks noChangeAspect="1"/>
          </p:cNvPicPr>
          <p:nvPr/>
        </p:nvPicPr>
        <p:blipFill>
          <a:blip r:embed="rId3">
            <a:extLst/>
          </a:blip>
          <a:srcRect l="10488" t="89521" r="71650" b="0"/>
          <a:stretch>
            <a:fillRect/>
          </a:stretch>
        </p:blipFill>
        <p:spPr>
          <a:xfrm>
            <a:off x="2315307" y="1279479"/>
            <a:ext cx="2359875" cy="564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IMG_3212.jpeg" descr="IMG_3212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10801" t="14503" r="12684" b="14540"/>
          <a:stretch>
            <a:fillRect/>
          </a:stretch>
        </p:blipFill>
        <p:spPr>
          <a:xfrm>
            <a:off x="5616481" y="1357614"/>
            <a:ext cx="435870" cy="43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24" h="20963" fill="norm" stroke="1" extrusionOk="0">
                <a:moveTo>
                  <a:pt x="8337" y="111"/>
                </a:moveTo>
                <a:cubicBezTo>
                  <a:pt x="6294" y="431"/>
                  <a:pt x="4376" y="1434"/>
                  <a:pt x="2842" y="3088"/>
                </a:cubicBezTo>
                <a:cubicBezTo>
                  <a:pt x="-1842" y="8141"/>
                  <a:pt x="-551" y="16840"/>
                  <a:pt x="5356" y="19994"/>
                </a:cubicBezTo>
                <a:cubicBezTo>
                  <a:pt x="7973" y="21391"/>
                  <a:pt x="12084" y="21264"/>
                  <a:pt x="14731" y="19706"/>
                </a:cubicBezTo>
                <a:cubicBezTo>
                  <a:pt x="18091" y="17728"/>
                  <a:pt x="19758" y="14044"/>
                  <a:pt x="19724" y="10389"/>
                </a:cubicBezTo>
                <a:cubicBezTo>
                  <a:pt x="19689" y="6733"/>
                  <a:pt x="17965" y="3119"/>
                  <a:pt x="14569" y="1263"/>
                </a:cubicBezTo>
                <a:cubicBezTo>
                  <a:pt x="12557" y="164"/>
                  <a:pt x="10381" y="-209"/>
                  <a:pt x="8337" y="1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24" name="IMG_3212.jpeg" descr="IMG_3212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10801" t="14503" r="12684" b="14540"/>
          <a:stretch>
            <a:fillRect/>
          </a:stretch>
        </p:blipFill>
        <p:spPr>
          <a:xfrm>
            <a:off x="1958082" y="1357614"/>
            <a:ext cx="435870" cy="43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24" h="20963" fill="norm" stroke="1" extrusionOk="0">
                <a:moveTo>
                  <a:pt x="8337" y="111"/>
                </a:moveTo>
                <a:cubicBezTo>
                  <a:pt x="6294" y="431"/>
                  <a:pt x="4376" y="1434"/>
                  <a:pt x="2842" y="3088"/>
                </a:cubicBezTo>
                <a:cubicBezTo>
                  <a:pt x="-1842" y="8141"/>
                  <a:pt x="-551" y="16840"/>
                  <a:pt x="5356" y="19994"/>
                </a:cubicBezTo>
                <a:cubicBezTo>
                  <a:pt x="7973" y="21391"/>
                  <a:pt x="12084" y="21264"/>
                  <a:pt x="14731" y="19706"/>
                </a:cubicBezTo>
                <a:cubicBezTo>
                  <a:pt x="18091" y="17728"/>
                  <a:pt x="19758" y="14044"/>
                  <a:pt x="19724" y="10389"/>
                </a:cubicBezTo>
                <a:cubicBezTo>
                  <a:pt x="19689" y="6733"/>
                  <a:pt x="17965" y="3119"/>
                  <a:pt x="14569" y="1263"/>
                </a:cubicBezTo>
                <a:cubicBezTo>
                  <a:pt x="12557" y="164"/>
                  <a:pt x="10381" y="-209"/>
                  <a:pt x="8337" y="1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0" grpId="3"/>
      <p:bldP build="whole" bldLvl="1" animBg="1" rev="0" advAuto="0" spid="818" grpId="1"/>
      <p:bldP build="whole" bldLvl="1" animBg="1" rev="0" advAuto="0" spid="822" grpId="5"/>
      <p:bldP build="whole" bldLvl="1" animBg="1" rev="0" advAuto="0" spid="823" grpId="7"/>
      <p:bldP build="whole" bldLvl="1" animBg="1" rev="0" advAuto="0" spid="819" grpId="2"/>
      <p:bldP build="whole" bldLvl="1" animBg="1" rev="0" advAuto="0" spid="824" grpId="6"/>
      <p:bldP build="whole" bldLvl="1" animBg="1" rev="0" advAuto="0" spid="82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827" name="Google Shape;371;p30"/>
          <p:cNvSpPr/>
          <p:nvPr/>
        </p:nvSpPr>
        <p:spPr>
          <a:xfrm>
            <a:off x="7740008" y="493051"/>
            <a:ext cx="864271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28" name="تحقق من فهمك"/>
          <p:cNvSpPr txBox="1"/>
          <p:nvPr/>
        </p:nvSpPr>
        <p:spPr>
          <a:xfrm>
            <a:off x="6563305" y="296976"/>
            <a:ext cx="2122504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تحقق </a:t>
            </a:r>
            <a:r>
              <a:rPr sz="4500">
                <a:solidFill>
                  <a:srgbClr val="1A0A52"/>
                </a:solidFill>
                <a:latin typeface="Mishafi Regular"/>
                <a:ea typeface="Mishafi Regular"/>
                <a:cs typeface="Mishafi Regular"/>
                <a:sym typeface="Mishafi Regular"/>
              </a:rPr>
              <a:t>من فهمك</a:t>
            </a:r>
          </a:p>
        </p:txBody>
      </p:sp>
      <p:pic>
        <p:nvPicPr>
          <p:cNvPr id="829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286" t="60945" r="7286" b="20737"/>
          <a:stretch>
            <a:fillRect/>
          </a:stretch>
        </p:blipFill>
        <p:spPr>
          <a:xfrm>
            <a:off x="856392" y="493051"/>
            <a:ext cx="5903314" cy="50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IMG_3314.png" descr="IMG_3314.png"/>
          <p:cNvPicPr>
            <a:picLocks noChangeAspect="1"/>
          </p:cNvPicPr>
          <p:nvPr/>
        </p:nvPicPr>
        <p:blipFill>
          <a:blip r:embed="rId3">
            <a:extLst/>
          </a:blip>
          <a:srcRect l="50000" t="89521" r="32139" b="0"/>
          <a:stretch>
            <a:fillRect/>
          </a:stretch>
        </p:blipFill>
        <p:spPr>
          <a:xfrm>
            <a:off x="6026397" y="1279479"/>
            <a:ext cx="2359876" cy="564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3" name="= ١٫٠٥"/>
          <p:cNvGrpSpPr/>
          <p:nvPr/>
        </p:nvGrpSpPr>
        <p:grpSpPr>
          <a:xfrm>
            <a:off x="5362515" y="1279479"/>
            <a:ext cx="924395" cy="624841"/>
            <a:chOff x="0" y="0"/>
            <a:chExt cx="924393" cy="624840"/>
          </a:xfrm>
        </p:grpSpPr>
        <p:sp>
          <p:nvSpPr>
            <p:cNvPr id="832" name="= ١٫٠٥"/>
            <p:cNvSpPr txBox="1"/>
            <p:nvPr/>
          </p:nvSpPr>
          <p:spPr>
            <a:xfrm>
              <a:off x="25400" y="25399"/>
              <a:ext cx="873594" cy="57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600">
                  <a:solidFill>
                    <a:srgbClr val="7A219E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= ١٫٠٥</a:t>
              </a:r>
            </a:p>
          </p:txBody>
        </p:sp>
        <p:pic>
          <p:nvPicPr>
            <p:cNvPr id="831" name="= ١٫٠٥ = ١٫٠٥" descr="= ١٫٠٥ = ١٫٠٥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924394" cy="624842"/>
            </a:xfrm>
            <a:prstGeom prst="rect">
              <a:avLst/>
            </a:prstGeom>
            <a:effectLst/>
          </p:spPr>
        </p:pic>
      </p:grpSp>
      <p:grpSp>
        <p:nvGrpSpPr>
          <p:cNvPr id="837" name="تجميع"/>
          <p:cNvGrpSpPr/>
          <p:nvPr/>
        </p:nvGrpSpPr>
        <p:grpSpPr>
          <a:xfrm>
            <a:off x="3162372" y="1766361"/>
            <a:ext cx="3457180" cy="2335557"/>
            <a:chOff x="0" y="0"/>
            <a:chExt cx="3457179" cy="2335556"/>
          </a:xfrm>
        </p:grpSpPr>
        <p:pic>
          <p:nvPicPr>
            <p:cNvPr id="834" name="IMG_3322.png" descr="IMG_33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630" t="0" r="35009" b="12838"/>
            <a:stretch>
              <a:fillRect/>
            </a:stretch>
          </p:blipFill>
          <p:spPr>
            <a:xfrm>
              <a:off x="0" y="0"/>
              <a:ext cx="2999747" cy="185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5" name="٠٫٧"/>
            <p:cNvSpPr txBox="1"/>
            <p:nvPr/>
          </p:nvSpPr>
          <p:spPr>
            <a:xfrm>
              <a:off x="2864024" y="929679"/>
              <a:ext cx="593156" cy="68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34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٠٫٧</a:t>
              </a:r>
            </a:p>
          </p:txBody>
        </p:sp>
        <p:sp>
          <p:nvSpPr>
            <p:cNvPr id="836" name="١٫٥"/>
            <p:cNvSpPr txBox="1"/>
            <p:nvPr/>
          </p:nvSpPr>
          <p:spPr>
            <a:xfrm>
              <a:off x="1382578" y="1728162"/>
              <a:ext cx="719508" cy="607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34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١٫٥</a:t>
              </a:r>
            </a:p>
          </p:txBody>
        </p:sp>
      </p:grpSp>
      <p:sp>
        <p:nvSpPr>
          <p:cNvPr id="838" name="مراجع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026317" y="45009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3" grpId="3"/>
      <p:bldP build="whole" bldLvl="1" animBg="1" rev="0" advAuto="0" spid="830" grpId="1"/>
      <p:bldP build="whole" bldLvl="1" animBg="1" rev="0" advAuto="0" spid="83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841" name="Google Shape;371;p30"/>
          <p:cNvSpPr/>
          <p:nvPr/>
        </p:nvSpPr>
        <p:spPr>
          <a:xfrm>
            <a:off x="7740008" y="493051"/>
            <a:ext cx="864271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842" name="تحقق من فهمك"/>
          <p:cNvSpPr txBox="1"/>
          <p:nvPr/>
        </p:nvSpPr>
        <p:spPr>
          <a:xfrm>
            <a:off x="6563305" y="296976"/>
            <a:ext cx="2122504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تحقق </a:t>
            </a:r>
            <a:r>
              <a:rPr sz="4500">
                <a:solidFill>
                  <a:srgbClr val="1A0A52"/>
                </a:solidFill>
                <a:latin typeface="Mishafi Regular"/>
                <a:ea typeface="Mishafi Regular"/>
                <a:cs typeface="Mishafi Regular"/>
                <a:sym typeface="Mishafi Regular"/>
              </a:rPr>
              <a:t>من فهمك</a:t>
            </a:r>
          </a:p>
        </p:txBody>
      </p:sp>
      <p:pic>
        <p:nvPicPr>
          <p:cNvPr id="843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286" t="60945" r="7286" b="20737"/>
          <a:stretch>
            <a:fillRect/>
          </a:stretch>
        </p:blipFill>
        <p:spPr>
          <a:xfrm>
            <a:off x="856392" y="493051"/>
            <a:ext cx="5903314" cy="50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IMG_3314.png" descr="IMG_3314.png"/>
          <p:cNvPicPr>
            <a:picLocks noChangeAspect="1"/>
          </p:cNvPicPr>
          <p:nvPr/>
        </p:nvPicPr>
        <p:blipFill>
          <a:blip r:embed="rId3">
            <a:extLst/>
          </a:blip>
          <a:srcRect l="9464" t="89521" r="72674" b="0"/>
          <a:stretch>
            <a:fillRect/>
          </a:stretch>
        </p:blipFill>
        <p:spPr>
          <a:xfrm>
            <a:off x="6026397" y="1279479"/>
            <a:ext cx="2359876" cy="564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8" name="تجميع"/>
          <p:cNvGrpSpPr/>
          <p:nvPr/>
        </p:nvGrpSpPr>
        <p:grpSpPr>
          <a:xfrm>
            <a:off x="1752249" y="1759018"/>
            <a:ext cx="4427427" cy="2677686"/>
            <a:chOff x="0" y="0"/>
            <a:chExt cx="4427425" cy="2677685"/>
          </a:xfrm>
        </p:grpSpPr>
        <p:pic>
          <p:nvPicPr>
            <p:cNvPr id="845" name="IMG_3323.png" descr="IMG_332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868" t="0" r="38550" b="19548"/>
            <a:stretch>
              <a:fillRect/>
            </a:stretch>
          </p:blipFill>
          <p:spPr>
            <a:xfrm>
              <a:off x="0" y="0"/>
              <a:ext cx="3799743" cy="2049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6" name="٠٫٣"/>
            <p:cNvSpPr txBox="1"/>
            <p:nvPr/>
          </p:nvSpPr>
          <p:spPr>
            <a:xfrm>
              <a:off x="3527716" y="1167828"/>
              <a:ext cx="899710" cy="641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34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٠٫٣</a:t>
              </a:r>
            </a:p>
          </p:txBody>
        </p:sp>
        <p:sp>
          <p:nvSpPr>
            <p:cNvPr id="847" name="١٫٣"/>
            <p:cNvSpPr txBox="1"/>
            <p:nvPr/>
          </p:nvSpPr>
          <p:spPr>
            <a:xfrm>
              <a:off x="1327302" y="1950679"/>
              <a:ext cx="971841" cy="727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34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١٫٣</a:t>
              </a:r>
            </a:p>
          </p:txBody>
        </p:sp>
      </p:grpSp>
      <p:grpSp>
        <p:nvGrpSpPr>
          <p:cNvPr id="851" name="= ٠٫٣٩"/>
          <p:cNvGrpSpPr/>
          <p:nvPr/>
        </p:nvGrpSpPr>
        <p:grpSpPr>
          <a:xfrm>
            <a:off x="5255281" y="1249039"/>
            <a:ext cx="924395" cy="624841"/>
            <a:chOff x="0" y="0"/>
            <a:chExt cx="924393" cy="624840"/>
          </a:xfrm>
        </p:grpSpPr>
        <p:sp>
          <p:nvSpPr>
            <p:cNvPr id="850" name="= ٠٫٣٩"/>
            <p:cNvSpPr txBox="1"/>
            <p:nvPr/>
          </p:nvSpPr>
          <p:spPr>
            <a:xfrm>
              <a:off x="25400" y="25399"/>
              <a:ext cx="873594" cy="57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600">
                  <a:solidFill>
                    <a:srgbClr val="7A219E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= ٠٫٣٩</a:t>
              </a:r>
            </a:p>
          </p:txBody>
        </p:sp>
        <p:pic>
          <p:nvPicPr>
            <p:cNvPr id="849" name="= ٠٫٣٩ = ٠٫٣٩" descr="= ٠٫٣٩ = ٠٫٣٩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924394" cy="624842"/>
            </a:xfrm>
            <a:prstGeom prst="rect">
              <a:avLst/>
            </a:prstGeom>
            <a:effectLst/>
          </p:spPr>
        </p:pic>
      </p:grpSp>
      <p:sp>
        <p:nvSpPr>
          <p:cNvPr id="852" name="مراجع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026317" y="45009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8" grpId="2"/>
      <p:bldP build="whole" bldLvl="1" animBg="1" rev="0" advAuto="0" spid="851" grpId="3"/>
      <p:bldP build="whole" bldLvl="1" animBg="1" rev="0" advAuto="0" spid="84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تجميع"/>
          <p:cNvGrpSpPr/>
          <p:nvPr/>
        </p:nvGrpSpPr>
        <p:grpSpPr>
          <a:xfrm>
            <a:off x="458772" y="252708"/>
            <a:ext cx="7447552" cy="4288776"/>
            <a:chOff x="0" y="0"/>
            <a:chExt cx="7447551" cy="4288774"/>
          </a:xfrm>
        </p:grpSpPr>
        <p:grpSp>
          <p:nvGrpSpPr>
            <p:cNvPr id="858" name="تجميع"/>
            <p:cNvGrpSpPr/>
            <p:nvPr/>
          </p:nvGrpSpPr>
          <p:grpSpPr>
            <a:xfrm>
              <a:off x="1024567" y="0"/>
              <a:ext cx="6422985" cy="3538036"/>
              <a:chOff x="0" y="0"/>
              <a:chExt cx="6422984" cy="3538036"/>
            </a:xfrm>
          </p:grpSpPr>
          <p:grpSp>
            <p:nvGrpSpPr>
              <p:cNvPr id="856" name="Google Shape;458;p32"/>
              <p:cNvGrpSpPr/>
              <p:nvPr/>
            </p:nvGrpSpPr>
            <p:grpSpPr>
              <a:xfrm>
                <a:off x="-1" y="275979"/>
                <a:ext cx="6422986" cy="3262058"/>
                <a:chOff x="0" y="0"/>
                <a:chExt cx="6422984" cy="3262056"/>
              </a:xfrm>
            </p:grpSpPr>
            <p:sp>
              <p:nvSpPr>
                <p:cNvPr id="854" name="Google Shape;459;p32"/>
                <p:cNvSpPr/>
                <p:nvPr/>
              </p:nvSpPr>
              <p:spPr>
                <a:xfrm flipH="1" rot="10800000">
                  <a:off x="0" y="0"/>
                  <a:ext cx="6422985" cy="3262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9635" y="0"/>
                      </a:lnTo>
                      <a:lnTo>
                        <a:pt x="21600" y="3868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8F3DE"/>
                </a:solidFill>
                <a:ln w="28575" cap="flat">
                  <a:solidFill>
                    <a:srgbClr val="34679A"/>
                  </a:solidFill>
                  <a:prstDash val="solid"/>
                  <a:round/>
                </a:ln>
                <a:effectLst>
                  <a:outerShdw sx="100000" sy="100000" kx="0" ky="0" algn="b" rotWithShape="0" blurRad="0" dist="9525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5" name="Google Shape;460;p32"/>
                <p:cNvSpPr/>
                <p:nvPr/>
              </p:nvSpPr>
              <p:spPr>
                <a:xfrm rot="5400000">
                  <a:off x="5835275" y="2674990"/>
                  <a:ext cx="586343" cy="585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8F7E0"/>
                </a:solidFill>
                <a:ln w="28575" cap="flat">
                  <a:solidFill>
                    <a:srgbClr val="34679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857" name="Google Shape;463;p32"/>
              <p:cNvSpPr/>
              <p:nvPr/>
            </p:nvSpPr>
            <p:spPr>
              <a:xfrm>
                <a:off x="2159976" y="-1"/>
                <a:ext cx="2282949" cy="782938"/>
              </a:xfrm>
              <a:prstGeom prst="rect">
                <a:avLst/>
              </a:prstGeom>
              <a:solidFill>
                <a:schemeClr val="accent4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b="1" sz="6000">
                    <a:solidFill>
                      <a:srgbClr val="34679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grpSp>
          <p:nvGrpSpPr>
            <p:cNvPr id="911" name="Google Shape;464;p32"/>
            <p:cNvGrpSpPr/>
            <p:nvPr/>
          </p:nvGrpSpPr>
          <p:grpSpPr>
            <a:xfrm>
              <a:off x="-1" y="2193874"/>
              <a:ext cx="1214162" cy="2094901"/>
              <a:chOff x="0" y="0"/>
              <a:chExt cx="1214160" cy="2094899"/>
            </a:xfrm>
          </p:grpSpPr>
          <p:sp>
            <p:nvSpPr>
              <p:cNvPr id="859" name="Google Shape;465;p32"/>
              <p:cNvSpPr/>
              <p:nvPr/>
            </p:nvSpPr>
            <p:spPr>
              <a:xfrm>
                <a:off x="302191" y="699647"/>
                <a:ext cx="849297" cy="1242292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0" name="Google Shape;466;p32"/>
              <p:cNvGrpSpPr/>
              <p:nvPr/>
            </p:nvGrpSpPr>
            <p:grpSpPr>
              <a:xfrm>
                <a:off x="-1" y="0"/>
                <a:ext cx="1214162" cy="2094900"/>
                <a:chOff x="0" y="0"/>
                <a:chExt cx="1214160" cy="2094899"/>
              </a:xfrm>
            </p:grpSpPr>
            <p:sp>
              <p:nvSpPr>
                <p:cNvPr id="860" name="Google Shape;467;p32"/>
                <p:cNvSpPr/>
                <p:nvPr/>
              </p:nvSpPr>
              <p:spPr>
                <a:xfrm>
                  <a:off x="295127" y="702468"/>
                  <a:ext cx="856565" cy="1392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1" name="Google Shape;468;p32"/>
                <p:cNvSpPr/>
                <p:nvPr/>
              </p:nvSpPr>
              <p:spPr>
                <a:xfrm>
                  <a:off x="340102" y="737165"/>
                  <a:ext cx="766615" cy="147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2" name="Google Shape;469;p32"/>
                <p:cNvSpPr/>
                <p:nvPr/>
              </p:nvSpPr>
              <p:spPr>
                <a:xfrm>
                  <a:off x="454098" y="632590"/>
                  <a:ext cx="333887" cy="10353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3" name="Google Shape;470;p32"/>
                <p:cNvSpPr/>
                <p:nvPr/>
              </p:nvSpPr>
              <p:spPr>
                <a:xfrm>
                  <a:off x="506386" y="425767"/>
                  <a:ext cx="294160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4" name="Google Shape;471;p32"/>
                <p:cNvSpPr/>
                <p:nvPr/>
              </p:nvSpPr>
              <p:spPr>
                <a:xfrm>
                  <a:off x="506386" y="425767"/>
                  <a:ext cx="294160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5" name="Google Shape;472;p32"/>
                <p:cNvSpPr/>
                <p:nvPr/>
              </p:nvSpPr>
              <p:spPr>
                <a:xfrm>
                  <a:off x="680268" y="425767"/>
                  <a:ext cx="120278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6" name="Google Shape;473;p32"/>
                <p:cNvSpPr/>
                <p:nvPr/>
              </p:nvSpPr>
              <p:spPr>
                <a:xfrm flipH="1">
                  <a:off x="591899" y="518067"/>
                  <a:ext cx="198194" cy="3764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474;p32"/>
                <p:cNvSpPr/>
                <p:nvPr/>
              </p:nvSpPr>
              <p:spPr>
                <a:xfrm flipH="1">
                  <a:off x="581183" y="610103"/>
                  <a:ext cx="198193" cy="379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475;p32"/>
                <p:cNvSpPr/>
                <p:nvPr/>
              </p:nvSpPr>
              <p:spPr>
                <a:xfrm flipH="1">
                  <a:off x="570708" y="702402"/>
                  <a:ext cx="198193" cy="3764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476;p32"/>
                <p:cNvSpPr/>
                <p:nvPr/>
              </p:nvSpPr>
              <p:spPr>
                <a:xfrm flipH="1">
                  <a:off x="560254" y="794680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477;p32"/>
                <p:cNvSpPr/>
                <p:nvPr/>
              </p:nvSpPr>
              <p:spPr>
                <a:xfrm flipH="1">
                  <a:off x="549801" y="886979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478;p32"/>
                <p:cNvSpPr/>
                <p:nvPr/>
              </p:nvSpPr>
              <p:spPr>
                <a:xfrm flipH="1">
                  <a:off x="539085" y="979015"/>
                  <a:ext cx="198457" cy="3792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479;p32"/>
                <p:cNvSpPr/>
                <p:nvPr/>
              </p:nvSpPr>
              <p:spPr>
                <a:xfrm flipH="1">
                  <a:off x="528610" y="1071315"/>
                  <a:ext cx="198193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480;p32"/>
                <p:cNvSpPr/>
                <p:nvPr/>
              </p:nvSpPr>
              <p:spPr>
                <a:xfrm flipH="1">
                  <a:off x="518156" y="1163614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481;p32"/>
                <p:cNvSpPr/>
                <p:nvPr/>
              </p:nvSpPr>
              <p:spPr>
                <a:xfrm>
                  <a:off x="588232" y="536360"/>
                  <a:ext cx="211142" cy="1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5" name="Google Shape;482;p32"/>
                <p:cNvSpPr/>
                <p:nvPr/>
              </p:nvSpPr>
              <p:spPr>
                <a:xfrm>
                  <a:off x="588232" y="536360"/>
                  <a:ext cx="211142" cy="1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6" name="Google Shape;483;p32"/>
                <p:cNvSpPr/>
                <p:nvPr/>
              </p:nvSpPr>
              <p:spPr>
                <a:xfrm>
                  <a:off x="651258" y="668671"/>
                  <a:ext cx="163011" cy="97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7" name="Google Shape;484;p32"/>
                <p:cNvSpPr/>
                <p:nvPr/>
              </p:nvSpPr>
              <p:spPr>
                <a:xfrm>
                  <a:off x="651258" y="668671"/>
                  <a:ext cx="163011" cy="97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8" name="Google Shape;485;p32"/>
                <p:cNvSpPr/>
                <p:nvPr/>
              </p:nvSpPr>
              <p:spPr>
                <a:xfrm>
                  <a:off x="454362" y="531397"/>
                  <a:ext cx="217540" cy="1097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9" name="Google Shape;486;p32"/>
                <p:cNvSpPr/>
                <p:nvPr/>
              </p:nvSpPr>
              <p:spPr>
                <a:xfrm>
                  <a:off x="454362" y="531397"/>
                  <a:ext cx="217540" cy="1097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0" name="Google Shape;487;p32"/>
                <p:cNvSpPr/>
                <p:nvPr/>
              </p:nvSpPr>
              <p:spPr>
                <a:xfrm>
                  <a:off x="427965" y="649829"/>
                  <a:ext cx="167076" cy="969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1" name="Google Shape;488;p32"/>
                <p:cNvSpPr/>
                <p:nvPr/>
              </p:nvSpPr>
              <p:spPr>
                <a:xfrm>
                  <a:off x="427965" y="649829"/>
                  <a:ext cx="167076" cy="969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2" name="Google Shape;489;p32"/>
                <p:cNvSpPr/>
                <p:nvPr/>
              </p:nvSpPr>
              <p:spPr>
                <a:xfrm>
                  <a:off x="605107" y="1115894"/>
                  <a:ext cx="38184" cy="38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3" name="Google Shape;490;p32"/>
                <p:cNvSpPr/>
                <p:nvPr/>
              </p:nvSpPr>
              <p:spPr>
                <a:xfrm>
                  <a:off x="526509" y="1189461"/>
                  <a:ext cx="170061" cy="170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4" name="Google Shape;491;p32"/>
                <p:cNvSpPr/>
                <p:nvPr/>
              </p:nvSpPr>
              <p:spPr>
                <a:xfrm>
                  <a:off x="526509" y="1189461"/>
                  <a:ext cx="170057" cy="170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6"/>
                      </a:moveTo>
                      <a:cubicBezTo>
                        <a:pt x="15986" y="18744"/>
                        <a:pt x="21102" y="9636"/>
                        <a:pt x="16098" y="3389"/>
                      </a:cubicBezTo>
                      <a:cubicBezTo>
                        <a:pt x="11095" y="-2856"/>
                        <a:pt x="947" y="33"/>
                        <a:pt x="58" y="7958"/>
                      </a:cubicBezTo>
                      <a:cubicBezTo>
                        <a:pt x="-498" y="12855"/>
                        <a:pt x="3032" y="17286"/>
                        <a:pt x="7980" y="17836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5" name="Google Shape;492;p32"/>
                <p:cNvSpPr/>
                <p:nvPr/>
              </p:nvSpPr>
              <p:spPr>
                <a:xfrm>
                  <a:off x="1056802" y="156819"/>
                  <a:ext cx="157359" cy="364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6" name="Google Shape;493;p32"/>
                <p:cNvSpPr/>
                <p:nvPr/>
              </p:nvSpPr>
              <p:spPr>
                <a:xfrm>
                  <a:off x="844384" y="491407"/>
                  <a:ext cx="313841" cy="1245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7" name="Google Shape;494;p32"/>
                <p:cNvSpPr/>
                <p:nvPr/>
              </p:nvSpPr>
              <p:spPr>
                <a:xfrm>
                  <a:off x="1041362" y="474080"/>
                  <a:ext cx="124291" cy="18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8" name="Google Shape;495;p32"/>
                <p:cNvSpPr/>
                <p:nvPr/>
              </p:nvSpPr>
              <p:spPr>
                <a:xfrm>
                  <a:off x="1059644" y="468458"/>
                  <a:ext cx="113044" cy="799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9" name="Google Shape;496;p32"/>
                <p:cNvSpPr/>
                <p:nvPr/>
              </p:nvSpPr>
              <p:spPr>
                <a:xfrm>
                  <a:off x="227928" y="411120"/>
                  <a:ext cx="638264" cy="1077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0" name="Google Shape;497;p32"/>
                <p:cNvSpPr/>
                <p:nvPr/>
              </p:nvSpPr>
              <p:spPr>
                <a:xfrm>
                  <a:off x="-1" y="97701"/>
                  <a:ext cx="394345" cy="519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1" name="Google Shape;498;p32"/>
                <p:cNvSpPr/>
                <p:nvPr/>
              </p:nvSpPr>
              <p:spPr>
                <a:xfrm>
                  <a:off x="337633" y="366145"/>
                  <a:ext cx="229174" cy="1196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2" name="Google Shape;499;p32"/>
                <p:cNvSpPr/>
                <p:nvPr/>
              </p:nvSpPr>
              <p:spPr>
                <a:xfrm>
                  <a:off x="478408" y="612716"/>
                  <a:ext cx="88399" cy="950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3" name="Google Shape;500;p32"/>
                <p:cNvSpPr/>
                <p:nvPr/>
              </p:nvSpPr>
              <p:spPr>
                <a:xfrm>
                  <a:off x="408471" y="701304"/>
                  <a:ext cx="46996" cy="47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4" name="Google Shape;501;p32"/>
                <p:cNvSpPr/>
                <p:nvPr/>
              </p:nvSpPr>
              <p:spPr>
                <a:xfrm>
                  <a:off x="286916" y="0"/>
                  <a:ext cx="332099" cy="549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5" name="Google Shape;502;p32"/>
                <p:cNvSpPr/>
                <p:nvPr/>
              </p:nvSpPr>
              <p:spPr>
                <a:xfrm>
                  <a:off x="342188" y="794943"/>
                  <a:ext cx="758512" cy="13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6" name="Google Shape;503;p32"/>
                <p:cNvSpPr/>
                <p:nvPr/>
              </p:nvSpPr>
              <p:spPr>
                <a:xfrm flipV="1">
                  <a:off x="750870" y="1656229"/>
                  <a:ext cx="17526" cy="119487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7" name="Google Shape;504;p32"/>
                <p:cNvSpPr/>
                <p:nvPr/>
              </p:nvSpPr>
              <p:spPr>
                <a:xfrm>
                  <a:off x="750870" y="1655439"/>
                  <a:ext cx="23016" cy="120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8" name="Google Shape;505;p32"/>
                <p:cNvSpPr/>
                <p:nvPr/>
              </p:nvSpPr>
              <p:spPr>
                <a:xfrm flipH="1" flipV="1">
                  <a:off x="1044503" y="1657788"/>
                  <a:ext cx="16207" cy="119751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9" name="Google Shape;506;p32"/>
                <p:cNvSpPr/>
                <p:nvPr/>
              </p:nvSpPr>
              <p:spPr>
                <a:xfrm>
                  <a:off x="1039254" y="1657261"/>
                  <a:ext cx="21456" cy="120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0" name="Google Shape;507;p32"/>
                <p:cNvSpPr/>
                <p:nvPr/>
              </p:nvSpPr>
              <p:spPr>
                <a:xfrm>
                  <a:off x="736130" y="675105"/>
                  <a:ext cx="204333" cy="10190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1" name="Google Shape;508;p32"/>
                <p:cNvSpPr/>
                <p:nvPr/>
              </p:nvSpPr>
              <p:spPr>
                <a:xfrm>
                  <a:off x="883663" y="674974"/>
                  <a:ext cx="192229" cy="1021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2" name="Google Shape;509;p32"/>
                <p:cNvSpPr/>
                <p:nvPr/>
              </p:nvSpPr>
              <p:spPr>
                <a:xfrm>
                  <a:off x="879514" y="408506"/>
                  <a:ext cx="72690" cy="288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3" name="Google Shape;510;p32"/>
                <p:cNvSpPr/>
                <p:nvPr/>
              </p:nvSpPr>
              <p:spPr>
                <a:xfrm flipH="1">
                  <a:off x="915859" y="461585"/>
                  <a:ext cx="1296" cy="234801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4" name="Google Shape;511;p32"/>
                <p:cNvSpPr/>
                <p:nvPr/>
              </p:nvSpPr>
              <p:spPr>
                <a:xfrm flipH="1">
                  <a:off x="915859" y="461585"/>
                  <a:ext cx="1296" cy="234801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5" name="Google Shape;512;p32"/>
                <p:cNvSpPr/>
                <p:nvPr/>
              </p:nvSpPr>
              <p:spPr>
                <a:xfrm>
                  <a:off x="846814" y="591788"/>
                  <a:ext cx="136750" cy="200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6" name="Google Shape;513;p32"/>
                <p:cNvSpPr/>
                <p:nvPr/>
              </p:nvSpPr>
              <p:spPr>
                <a:xfrm>
                  <a:off x="884562" y="664477"/>
                  <a:ext cx="57958" cy="58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7" name="Google Shape;514;p32"/>
                <p:cNvSpPr/>
                <p:nvPr/>
              </p:nvSpPr>
              <p:spPr>
                <a:xfrm>
                  <a:off x="295127" y="792066"/>
                  <a:ext cx="856565" cy="130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515;p32"/>
                <p:cNvSpPr/>
                <p:nvPr/>
              </p:nvSpPr>
              <p:spPr>
                <a:xfrm>
                  <a:off x="340102" y="811172"/>
                  <a:ext cx="766615" cy="79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516;p32"/>
                <p:cNvSpPr/>
                <p:nvPr/>
              </p:nvSpPr>
              <p:spPr>
                <a:xfrm>
                  <a:off x="295390" y="793867"/>
                  <a:ext cx="856302" cy="13010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913" name="IMG_2827.png" descr="IMG_2827.png"/>
          <p:cNvPicPr>
            <a:picLocks noChangeAspect="1"/>
          </p:cNvPicPr>
          <p:nvPr/>
        </p:nvPicPr>
        <p:blipFill>
          <a:blip r:embed="rId2">
            <a:extLst/>
          </a:blip>
          <a:srcRect l="77557" t="52908" r="2154" b="36755"/>
          <a:stretch>
            <a:fillRect/>
          </a:stretch>
        </p:blipFill>
        <p:spPr>
          <a:xfrm>
            <a:off x="3695146" y="368853"/>
            <a:ext cx="2164765" cy="62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IMG_3315.png" descr="IMG_3315.png"/>
          <p:cNvPicPr>
            <a:picLocks noChangeAspect="1"/>
          </p:cNvPicPr>
          <p:nvPr/>
        </p:nvPicPr>
        <p:blipFill>
          <a:blip r:embed="rId3">
            <a:extLst/>
          </a:blip>
          <a:srcRect l="0" t="15879" r="3525" b="8162"/>
          <a:stretch>
            <a:fillRect/>
          </a:stretch>
        </p:blipFill>
        <p:spPr>
          <a:xfrm>
            <a:off x="1537623" y="1131895"/>
            <a:ext cx="6068754" cy="2440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3" grpId="1"/>
      <p:bldP build="whole" bldLvl="1" animBg="1" rev="0" advAuto="0" spid="91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تجميع"/>
          <p:cNvGrpSpPr/>
          <p:nvPr/>
        </p:nvGrpSpPr>
        <p:grpSpPr>
          <a:xfrm>
            <a:off x="1052038" y="-606042"/>
            <a:ext cx="7507179" cy="6207825"/>
            <a:chOff x="0" y="0"/>
            <a:chExt cx="7507178" cy="6207823"/>
          </a:xfrm>
        </p:grpSpPr>
        <p:grpSp>
          <p:nvGrpSpPr>
            <p:cNvPr id="924" name="Google Shape;1053;p46"/>
            <p:cNvGrpSpPr/>
            <p:nvPr/>
          </p:nvGrpSpPr>
          <p:grpSpPr>
            <a:xfrm>
              <a:off x="-1" y="3713569"/>
              <a:ext cx="2139754" cy="2494255"/>
              <a:chOff x="0" y="0"/>
              <a:chExt cx="2139752" cy="2494253"/>
            </a:xfrm>
          </p:grpSpPr>
          <p:sp>
            <p:nvSpPr>
              <p:cNvPr id="916" name="Google Shape;1054;p46"/>
              <p:cNvSpPr/>
              <p:nvPr/>
            </p:nvSpPr>
            <p:spPr>
              <a:xfrm rot="20610811">
                <a:off x="468417" y="154679"/>
                <a:ext cx="1398258" cy="212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7" name="Google Shape;1055;p46"/>
              <p:cNvSpPr/>
              <p:nvPr/>
            </p:nvSpPr>
            <p:spPr>
              <a:xfrm rot="20610811">
                <a:off x="297633" y="381990"/>
                <a:ext cx="203717" cy="212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1056;p46"/>
              <p:cNvSpPr/>
              <p:nvPr/>
            </p:nvSpPr>
            <p:spPr>
              <a:xfrm rot="20610811">
                <a:off x="577198" y="502984"/>
                <a:ext cx="877727" cy="409112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1057;p46"/>
              <p:cNvSpPr/>
              <p:nvPr/>
            </p:nvSpPr>
            <p:spPr>
              <a:xfrm rot="20610811">
                <a:off x="626290" y="578260"/>
                <a:ext cx="710473" cy="24013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0" name="Google Shape;1058;p46"/>
              <p:cNvSpPr/>
              <p:nvPr/>
            </p:nvSpPr>
            <p:spPr>
              <a:xfrm rot="20610811">
                <a:off x="643635" y="63688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1059;p46"/>
              <p:cNvSpPr/>
              <p:nvPr/>
            </p:nvSpPr>
            <p:spPr>
              <a:xfrm rot="20610811">
                <a:off x="660984" y="69550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2" name="Google Shape;1060;p46"/>
              <p:cNvSpPr/>
              <p:nvPr/>
            </p:nvSpPr>
            <p:spPr>
              <a:xfrm rot="20610811">
                <a:off x="678325" y="75409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3" name="Google Shape;1061;p46"/>
              <p:cNvSpPr/>
              <p:nvPr/>
            </p:nvSpPr>
            <p:spPr>
              <a:xfrm rot="20610811">
                <a:off x="695674" y="81271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56" name="Google Shape;1062;p46"/>
            <p:cNvGrpSpPr/>
            <p:nvPr/>
          </p:nvGrpSpPr>
          <p:grpSpPr>
            <a:xfrm>
              <a:off x="4860013" y="-1"/>
              <a:ext cx="2647166" cy="2630195"/>
              <a:chOff x="0" y="0"/>
              <a:chExt cx="2647164" cy="2630193"/>
            </a:xfrm>
          </p:grpSpPr>
          <p:sp>
            <p:nvSpPr>
              <p:cNvPr id="925" name="Google Shape;1063;p46"/>
              <p:cNvSpPr/>
              <p:nvPr/>
            </p:nvSpPr>
            <p:spPr>
              <a:xfrm rot="11309870">
                <a:off x="157963" y="159517"/>
                <a:ext cx="2330663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1064;p46"/>
              <p:cNvSpPr/>
              <p:nvPr/>
            </p:nvSpPr>
            <p:spPr>
              <a:xfrm rot="11309870">
                <a:off x="157960" y="159560"/>
                <a:ext cx="2331246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1065;p46"/>
              <p:cNvSpPr/>
              <p:nvPr/>
            </p:nvSpPr>
            <p:spPr>
              <a:xfrm rot="11309870">
                <a:off x="426719" y="16458"/>
                <a:ext cx="33650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1066;p46"/>
              <p:cNvSpPr/>
              <p:nvPr/>
            </p:nvSpPr>
            <p:spPr>
              <a:xfrm rot="11309870">
                <a:off x="565152" y="38371"/>
                <a:ext cx="33701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9" name="Google Shape;1067;p46"/>
              <p:cNvSpPr/>
              <p:nvPr/>
            </p:nvSpPr>
            <p:spPr>
              <a:xfrm rot="11309870">
                <a:off x="704061" y="60264"/>
                <a:ext cx="33160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0" name="Google Shape;1068;p46"/>
              <p:cNvSpPr/>
              <p:nvPr/>
            </p:nvSpPr>
            <p:spPr>
              <a:xfrm rot="11309870">
                <a:off x="842663" y="82188"/>
                <a:ext cx="33094" cy="99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1" name="Google Shape;1069;p46"/>
              <p:cNvSpPr/>
              <p:nvPr/>
            </p:nvSpPr>
            <p:spPr>
              <a:xfrm rot="11309870">
                <a:off x="980452" y="104050"/>
                <a:ext cx="3370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2" name="Google Shape;1070;p46"/>
              <p:cNvSpPr/>
              <p:nvPr/>
            </p:nvSpPr>
            <p:spPr>
              <a:xfrm rot="11309870">
                <a:off x="1119512" y="126612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3" name="Google Shape;1071;p46"/>
              <p:cNvSpPr/>
              <p:nvPr/>
            </p:nvSpPr>
            <p:spPr>
              <a:xfrm rot="11309870">
                <a:off x="1257373" y="147874"/>
                <a:ext cx="33650" cy="10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4" name="Google Shape;1072;p46"/>
              <p:cNvSpPr/>
              <p:nvPr/>
            </p:nvSpPr>
            <p:spPr>
              <a:xfrm rot="11309870">
                <a:off x="1396266" y="169816"/>
                <a:ext cx="33109" cy="10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5" name="Google Shape;1073;p46"/>
              <p:cNvSpPr/>
              <p:nvPr/>
            </p:nvSpPr>
            <p:spPr>
              <a:xfrm rot="11309870">
                <a:off x="1534639" y="192282"/>
                <a:ext cx="33162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Google Shape;1074;p46"/>
              <p:cNvSpPr/>
              <p:nvPr/>
            </p:nvSpPr>
            <p:spPr>
              <a:xfrm rot="11309870">
                <a:off x="1673160" y="213636"/>
                <a:ext cx="33768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7" name="Google Shape;1075;p46"/>
              <p:cNvSpPr/>
              <p:nvPr/>
            </p:nvSpPr>
            <p:spPr>
              <a:xfrm rot="11309870">
                <a:off x="1811511" y="236103"/>
                <a:ext cx="33160" cy="101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8" name="Google Shape;1076;p46"/>
              <p:cNvSpPr/>
              <p:nvPr/>
            </p:nvSpPr>
            <p:spPr>
              <a:xfrm rot="11309870">
                <a:off x="1950177" y="258030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9" name="Google Shape;1077;p46"/>
              <p:cNvSpPr/>
              <p:nvPr/>
            </p:nvSpPr>
            <p:spPr>
              <a:xfrm rot="11309870">
                <a:off x="2088545" y="279935"/>
                <a:ext cx="33095" cy="9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0" name="Google Shape;1078;p46"/>
              <p:cNvSpPr/>
              <p:nvPr/>
            </p:nvSpPr>
            <p:spPr>
              <a:xfrm rot="11309870">
                <a:off x="2226867" y="301786"/>
                <a:ext cx="33111" cy="10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1" name="Google Shape;1079;p46"/>
              <p:cNvSpPr/>
              <p:nvPr/>
            </p:nvSpPr>
            <p:spPr>
              <a:xfrm rot="11309870">
                <a:off x="2365306" y="323700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2" name="Google Shape;1080;p46"/>
              <p:cNvSpPr/>
              <p:nvPr/>
            </p:nvSpPr>
            <p:spPr>
              <a:xfrm rot="11309870">
                <a:off x="89671" y="1701794"/>
                <a:ext cx="108402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3" name="Google Shape;1081;p46"/>
              <p:cNvSpPr/>
              <p:nvPr/>
            </p:nvSpPr>
            <p:spPr>
              <a:xfrm rot="11309870">
                <a:off x="112139" y="1563338"/>
                <a:ext cx="107101" cy="3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4" name="Google Shape;1082;p46"/>
              <p:cNvSpPr/>
              <p:nvPr/>
            </p:nvSpPr>
            <p:spPr>
              <a:xfrm rot="11309870">
                <a:off x="134045" y="1424995"/>
                <a:ext cx="108451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5" name="Google Shape;1083;p46"/>
              <p:cNvSpPr/>
              <p:nvPr/>
            </p:nvSpPr>
            <p:spPr>
              <a:xfrm rot="11309870">
                <a:off x="155963" y="1286485"/>
                <a:ext cx="107518" cy="3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6" name="Google Shape;1084;p46"/>
              <p:cNvSpPr/>
              <p:nvPr/>
            </p:nvSpPr>
            <p:spPr>
              <a:xfrm rot="11309870">
                <a:off x="177866" y="1148101"/>
                <a:ext cx="109008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7" name="Google Shape;1085;p46"/>
              <p:cNvSpPr/>
              <p:nvPr/>
            </p:nvSpPr>
            <p:spPr>
              <a:xfrm rot="11309870">
                <a:off x="199780" y="1009615"/>
                <a:ext cx="108402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8" name="Google Shape;1086;p46"/>
              <p:cNvSpPr/>
              <p:nvPr/>
            </p:nvSpPr>
            <p:spPr>
              <a:xfrm rot="11309870">
                <a:off x="221050" y="871024"/>
                <a:ext cx="107707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9" name="Google Shape;1087;p46"/>
              <p:cNvSpPr/>
              <p:nvPr/>
            </p:nvSpPr>
            <p:spPr>
              <a:xfrm rot="11309870">
                <a:off x="243560" y="732668"/>
                <a:ext cx="107669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0" name="Google Shape;1088;p46"/>
              <p:cNvSpPr/>
              <p:nvPr/>
            </p:nvSpPr>
            <p:spPr>
              <a:xfrm rot="11309870">
                <a:off x="265463" y="594304"/>
                <a:ext cx="108736" cy="3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1" name="Google Shape;1089;p46"/>
              <p:cNvSpPr/>
              <p:nvPr/>
            </p:nvSpPr>
            <p:spPr>
              <a:xfrm rot="11309870">
                <a:off x="287416" y="455887"/>
                <a:ext cx="109034" cy="3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2" name="Google Shape;1090;p46"/>
              <p:cNvSpPr/>
              <p:nvPr/>
            </p:nvSpPr>
            <p:spPr>
              <a:xfrm rot="11309870">
                <a:off x="309338" y="317345"/>
                <a:ext cx="107670" cy="3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3" name="Google Shape;1091;p46"/>
              <p:cNvSpPr/>
              <p:nvPr/>
            </p:nvSpPr>
            <p:spPr>
              <a:xfrm rot="11309870">
                <a:off x="331204" y="178850"/>
                <a:ext cx="107752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4" name="Google Shape;1092;p46"/>
              <p:cNvSpPr/>
              <p:nvPr/>
            </p:nvSpPr>
            <p:spPr>
              <a:xfrm rot="11309870">
                <a:off x="157963" y="159517"/>
                <a:ext cx="2330661" cy="2311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5" name="Google Shape;1093;p46"/>
              <p:cNvSpPr/>
              <p:nvPr/>
            </p:nvSpPr>
            <p:spPr>
              <a:xfrm rot="11309870">
                <a:off x="315419" y="321724"/>
                <a:ext cx="2050139" cy="203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1" name="Google Shape;1094;p46"/>
            <p:cNvGrpSpPr/>
            <p:nvPr/>
          </p:nvGrpSpPr>
          <p:grpSpPr>
            <a:xfrm>
              <a:off x="4858227" y="2467010"/>
              <a:ext cx="1956740" cy="3514151"/>
              <a:chOff x="0" y="0"/>
              <a:chExt cx="1956739" cy="3514149"/>
            </a:xfrm>
          </p:grpSpPr>
          <p:sp>
            <p:nvSpPr>
              <p:cNvPr id="957" name="Google Shape;1095;p46"/>
              <p:cNvSpPr/>
              <p:nvPr/>
            </p:nvSpPr>
            <p:spPr>
              <a:xfrm rot="1586459">
                <a:off x="1772641" y="16298"/>
                <a:ext cx="106978" cy="14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8" name="Google Shape;1096;p46"/>
              <p:cNvSpPr/>
              <p:nvPr/>
            </p:nvSpPr>
            <p:spPr>
              <a:xfrm rot="1586459">
                <a:off x="1534838" y="134295"/>
                <a:ext cx="363239" cy="34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9" name="Google Shape;1097;p46"/>
              <p:cNvSpPr/>
              <p:nvPr/>
            </p:nvSpPr>
            <p:spPr>
              <a:xfrm rot="1586459">
                <a:off x="719088" y="291481"/>
                <a:ext cx="363239" cy="331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0" name="Google Shape;1098;p46"/>
              <p:cNvSpPr/>
              <p:nvPr/>
            </p:nvSpPr>
            <p:spPr>
              <a:xfrm rot="1586459">
                <a:off x="836084" y="291483"/>
                <a:ext cx="129254" cy="3315193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963" name="Google Shape;1052;p46"/>
          <p:cNvSpPr txBox="1"/>
          <p:nvPr>
            <p:ph type="title"/>
          </p:nvPr>
        </p:nvSpPr>
        <p:spPr>
          <a:xfrm>
            <a:off x="1739250" y="843300"/>
            <a:ext cx="5665500" cy="3456900"/>
          </a:xfrm>
          <a:prstGeom prst="rect">
            <a:avLst/>
          </a:prstGeom>
        </p:spPr>
        <p:txBody>
          <a:bodyPr/>
          <a:lstStyle/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sz="63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</a:p>
        </p:txBody>
      </p:sp>
      <p:sp>
        <p:nvSpPr>
          <p:cNvPr id="964" name="ص ١١٥ - ١١٦"/>
          <p:cNvSpPr txBox="1"/>
          <p:nvPr>
            <p:ph type="body" sz="quarter" idx="4294967295"/>
          </p:nvPr>
        </p:nvSpPr>
        <p:spPr>
          <a:xfrm>
            <a:off x="2819468" y="2957703"/>
            <a:ext cx="3251356" cy="99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rtl="0">
              <a:buClrTx/>
              <a:buSzTx/>
              <a:buNone/>
              <a:defRPr sz="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>
                <a:solidFill>
                  <a:schemeClr val="accent1">
                    <a:lumOff val="-2392"/>
                  </a:schemeClr>
                </a:solidFill>
              </a:rPr>
              <a:t>ص</a:t>
            </a:r>
            <a:r>
              <a:t> ١١٥ - ١١٦</a:t>
            </a:r>
          </a:p>
        </p:txBody>
      </p:sp>
      <p:sp>
        <p:nvSpPr>
          <p:cNvPr id="965" name="أ ، هـ"/>
          <p:cNvSpPr txBox="1"/>
          <p:nvPr/>
        </p:nvSpPr>
        <p:spPr>
          <a:xfrm>
            <a:off x="3714823" y="2071990"/>
            <a:ext cx="1267764" cy="999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algn="ctr">
              <a:defRPr sz="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أ ، هـ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3" grpId="1"/>
      <p:bldP build="whole" bldLvl="1" animBg="1" rev="0" advAuto="0" spid="965" grpId="2"/>
      <p:bldP build="whole" bldLvl="1" animBg="1" rev="0" advAuto="0" spid="96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06;p31"/>
          <p:cNvSpPr/>
          <p:nvPr/>
        </p:nvSpPr>
        <p:spPr>
          <a:xfrm flipH="1" rot="10800000">
            <a:off x="4722243" y="799655"/>
            <a:ext cx="4131249" cy="1772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2" name="Google Shape;407;p31"/>
          <p:cNvSpPr/>
          <p:nvPr/>
        </p:nvSpPr>
        <p:spPr>
          <a:xfrm rot="5400000">
            <a:off x="8534484" y="2251424"/>
            <a:ext cx="314016" cy="32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3" name="Google Shape;408;p31"/>
          <p:cNvSpPr txBox="1"/>
          <p:nvPr>
            <p:ph type="title"/>
          </p:nvPr>
        </p:nvSpPr>
        <p:spPr>
          <a:xfrm>
            <a:off x="5876309" y="240183"/>
            <a:ext cx="2307428" cy="598360"/>
          </a:xfrm>
          <a:prstGeom prst="rect">
            <a:avLst/>
          </a:prstGeom>
        </p:spPr>
        <p:txBody>
          <a:bodyPr/>
          <a:lstStyle>
            <a:lvl1pPr defTabSz="484631" rtl="0">
              <a:defRPr sz="2384"/>
            </a:lvl1pPr>
          </a:lstStyle>
          <a:p>
            <a:pPr/>
            <a:r>
              <a:t> </a:t>
            </a:r>
          </a:p>
        </p:txBody>
      </p:sp>
      <p:pic>
        <p:nvPicPr>
          <p:cNvPr id="474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5998939" y="247858"/>
            <a:ext cx="2110051" cy="76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G_3308.png" descr="IMG_3308.png"/>
          <p:cNvPicPr>
            <a:picLocks noChangeAspect="1"/>
          </p:cNvPicPr>
          <p:nvPr/>
        </p:nvPicPr>
        <p:blipFill>
          <a:blip r:embed="rId3">
            <a:extLst/>
          </a:blip>
          <a:srcRect l="64171" t="76054" r="0" b="2661"/>
          <a:stretch>
            <a:fillRect/>
          </a:stretch>
        </p:blipFill>
        <p:spPr>
          <a:xfrm>
            <a:off x="4819175" y="1114798"/>
            <a:ext cx="3746728" cy="1141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8" name="Google Shape;405;p31"/>
          <p:cNvGrpSpPr/>
          <p:nvPr/>
        </p:nvGrpSpPr>
        <p:grpSpPr>
          <a:xfrm>
            <a:off x="439443" y="2200499"/>
            <a:ext cx="4132558" cy="1772097"/>
            <a:chOff x="0" y="0"/>
            <a:chExt cx="4132556" cy="1772095"/>
          </a:xfrm>
        </p:grpSpPr>
        <p:sp>
          <p:nvSpPr>
            <p:cNvPr id="476" name="Google Shape;406;p31"/>
            <p:cNvSpPr/>
            <p:nvPr/>
          </p:nvSpPr>
          <p:spPr>
            <a:xfrm flipH="1" rot="10800000">
              <a:off x="0" y="0"/>
              <a:ext cx="4131249" cy="1772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1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7" name="Google Shape;407;p31"/>
            <p:cNvSpPr/>
            <p:nvPr/>
          </p:nvSpPr>
          <p:spPr>
            <a:xfrm rot="5400000">
              <a:off x="3812241" y="1451769"/>
              <a:ext cx="314016" cy="32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28575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79" name="Google Shape;408;p31"/>
          <p:cNvSpPr txBox="1"/>
          <p:nvPr/>
        </p:nvSpPr>
        <p:spPr>
          <a:xfrm>
            <a:off x="1593510" y="1641028"/>
            <a:ext cx="2307427" cy="598360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84631" rtl="0">
              <a:defRPr b="1" sz="2384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523" name="Google Shape;410;p31"/>
          <p:cNvGrpSpPr/>
          <p:nvPr/>
        </p:nvGrpSpPr>
        <p:grpSpPr>
          <a:xfrm>
            <a:off x="355002" y="3520091"/>
            <a:ext cx="1946951" cy="1450220"/>
            <a:chOff x="0" y="0"/>
            <a:chExt cx="1946949" cy="1450218"/>
          </a:xfrm>
        </p:grpSpPr>
        <p:sp>
          <p:nvSpPr>
            <p:cNvPr id="480" name="Google Shape;411;p31"/>
            <p:cNvSpPr/>
            <p:nvPr/>
          </p:nvSpPr>
          <p:spPr>
            <a:xfrm rot="1273802">
              <a:off x="84526" y="683956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1" name="Google Shape;412;p31"/>
            <p:cNvSpPr/>
            <p:nvPr/>
          </p:nvSpPr>
          <p:spPr>
            <a:xfrm rot="1273802">
              <a:off x="145441" y="777217"/>
              <a:ext cx="19321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413;p31"/>
            <p:cNvSpPr/>
            <p:nvPr/>
          </p:nvSpPr>
          <p:spPr>
            <a:xfrm rot="1273802">
              <a:off x="230716" y="740676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414;p31"/>
            <p:cNvSpPr/>
            <p:nvPr/>
          </p:nvSpPr>
          <p:spPr>
            <a:xfrm rot="1273802">
              <a:off x="291665" y="833936"/>
              <a:ext cx="18881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15;p31"/>
            <p:cNvSpPr/>
            <p:nvPr/>
          </p:nvSpPr>
          <p:spPr>
            <a:xfrm rot="1273802">
              <a:off x="376925" y="797468"/>
              <a:ext cx="18882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416;p31"/>
            <p:cNvSpPr/>
            <p:nvPr/>
          </p:nvSpPr>
          <p:spPr>
            <a:xfrm rot="1273802">
              <a:off x="437840" y="890729"/>
              <a:ext cx="18916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417;p31"/>
            <p:cNvSpPr/>
            <p:nvPr/>
          </p:nvSpPr>
          <p:spPr>
            <a:xfrm rot="1273802">
              <a:off x="523102" y="854261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418;p31"/>
            <p:cNvSpPr/>
            <p:nvPr/>
          </p:nvSpPr>
          <p:spPr>
            <a:xfrm rot="1273802">
              <a:off x="584050" y="947522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19;p31"/>
            <p:cNvSpPr/>
            <p:nvPr/>
          </p:nvSpPr>
          <p:spPr>
            <a:xfrm rot="1273802">
              <a:off x="669279" y="911047"/>
              <a:ext cx="18915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20;p31"/>
            <p:cNvSpPr/>
            <p:nvPr/>
          </p:nvSpPr>
          <p:spPr>
            <a:xfrm rot="1273802">
              <a:off x="730226" y="1004314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21;p31"/>
            <p:cNvSpPr/>
            <p:nvPr/>
          </p:nvSpPr>
          <p:spPr>
            <a:xfrm rot="1273802">
              <a:off x="815489" y="967840"/>
              <a:ext cx="1888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22;p31"/>
            <p:cNvSpPr/>
            <p:nvPr/>
          </p:nvSpPr>
          <p:spPr>
            <a:xfrm rot="1273802">
              <a:off x="876436" y="1061107"/>
              <a:ext cx="1888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23;p31"/>
            <p:cNvSpPr/>
            <p:nvPr/>
          </p:nvSpPr>
          <p:spPr>
            <a:xfrm rot="1273802">
              <a:off x="961664" y="1024633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24;p31"/>
            <p:cNvSpPr/>
            <p:nvPr/>
          </p:nvSpPr>
          <p:spPr>
            <a:xfrm rot="1273802">
              <a:off x="1022612" y="1117899"/>
              <a:ext cx="18915" cy="10095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25;p31"/>
            <p:cNvSpPr/>
            <p:nvPr/>
          </p:nvSpPr>
          <p:spPr>
            <a:xfrm rot="1273802">
              <a:off x="1107483" y="1081352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26;p31"/>
            <p:cNvSpPr/>
            <p:nvPr/>
          </p:nvSpPr>
          <p:spPr>
            <a:xfrm rot="1273802">
              <a:off x="1168430" y="1174619"/>
              <a:ext cx="19287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27;p31"/>
            <p:cNvSpPr/>
            <p:nvPr/>
          </p:nvSpPr>
          <p:spPr>
            <a:xfrm rot="1273802">
              <a:off x="1253659" y="1138145"/>
              <a:ext cx="19321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28;p31"/>
            <p:cNvSpPr/>
            <p:nvPr/>
          </p:nvSpPr>
          <p:spPr>
            <a:xfrm rot="1273802">
              <a:off x="1314606" y="1231412"/>
              <a:ext cx="19322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29;p31"/>
            <p:cNvSpPr/>
            <p:nvPr/>
          </p:nvSpPr>
          <p:spPr>
            <a:xfrm rot="1273802">
              <a:off x="1399869" y="1194938"/>
              <a:ext cx="19288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30;p31"/>
            <p:cNvSpPr/>
            <p:nvPr/>
          </p:nvSpPr>
          <p:spPr>
            <a:xfrm rot="1273802">
              <a:off x="1460797" y="1288125"/>
              <a:ext cx="18915" cy="1009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31;p31"/>
            <p:cNvSpPr/>
            <p:nvPr/>
          </p:nvSpPr>
          <p:spPr>
            <a:xfrm rot="1273802">
              <a:off x="1546058" y="1251657"/>
              <a:ext cx="18916" cy="1681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32;p31"/>
            <p:cNvSpPr/>
            <p:nvPr/>
          </p:nvSpPr>
          <p:spPr>
            <a:xfrm rot="1273802">
              <a:off x="99412" y="286760"/>
              <a:ext cx="1748125" cy="87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33;p31"/>
            <p:cNvSpPr/>
            <p:nvPr/>
          </p:nvSpPr>
          <p:spPr>
            <a:xfrm rot="1273802">
              <a:off x="110541" y="672508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34;p31"/>
            <p:cNvSpPr/>
            <p:nvPr/>
          </p:nvSpPr>
          <p:spPr>
            <a:xfrm rot="1273802">
              <a:off x="171489" y="765769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35;p31"/>
            <p:cNvSpPr/>
            <p:nvPr/>
          </p:nvSpPr>
          <p:spPr>
            <a:xfrm rot="1273802">
              <a:off x="256732" y="729222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36;p31"/>
            <p:cNvSpPr/>
            <p:nvPr/>
          </p:nvSpPr>
          <p:spPr>
            <a:xfrm rot="1273802">
              <a:off x="317679" y="822488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37;p31"/>
            <p:cNvSpPr/>
            <p:nvPr/>
          </p:nvSpPr>
          <p:spPr>
            <a:xfrm rot="1273802">
              <a:off x="402942" y="786014"/>
              <a:ext cx="18882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38;p31"/>
            <p:cNvSpPr/>
            <p:nvPr/>
          </p:nvSpPr>
          <p:spPr>
            <a:xfrm rot="1273802">
              <a:off x="463889" y="879281"/>
              <a:ext cx="18881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39;p31"/>
            <p:cNvSpPr/>
            <p:nvPr/>
          </p:nvSpPr>
          <p:spPr>
            <a:xfrm rot="1273802">
              <a:off x="549118" y="842807"/>
              <a:ext cx="18915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40;p31"/>
            <p:cNvSpPr/>
            <p:nvPr/>
          </p:nvSpPr>
          <p:spPr>
            <a:xfrm rot="1273802">
              <a:off x="610065" y="936073"/>
              <a:ext cx="18916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41;p31"/>
            <p:cNvSpPr/>
            <p:nvPr/>
          </p:nvSpPr>
          <p:spPr>
            <a:xfrm rot="1273802">
              <a:off x="695328" y="899600"/>
              <a:ext cx="1888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42;p31"/>
            <p:cNvSpPr/>
            <p:nvPr/>
          </p:nvSpPr>
          <p:spPr>
            <a:xfrm rot="1273802">
              <a:off x="756242" y="992860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43;p31"/>
            <p:cNvSpPr/>
            <p:nvPr/>
          </p:nvSpPr>
          <p:spPr>
            <a:xfrm rot="1273802">
              <a:off x="841503" y="956392"/>
              <a:ext cx="18916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44;p31"/>
            <p:cNvSpPr/>
            <p:nvPr/>
          </p:nvSpPr>
          <p:spPr>
            <a:xfrm rot="1273802">
              <a:off x="902451" y="1049659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45;p31"/>
            <p:cNvSpPr/>
            <p:nvPr/>
          </p:nvSpPr>
          <p:spPr>
            <a:xfrm rot="1273802">
              <a:off x="987713" y="1013185"/>
              <a:ext cx="18882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46;p31"/>
            <p:cNvSpPr/>
            <p:nvPr/>
          </p:nvSpPr>
          <p:spPr>
            <a:xfrm rot="1273802">
              <a:off x="1048628" y="1106445"/>
              <a:ext cx="18915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47;p31"/>
            <p:cNvSpPr/>
            <p:nvPr/>
          </p:nvSpPr>
          <p:spPr>
            <a:xfrm rot="1273802">
              <a:off x="1133498" y="1069904"/>
              <a:ext cx="19321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48;p31"/>
            <p:cNvSpPr/>
            <p:nvPr/>
          </p:nvSpPr>
          <p:spPr>
            <a:xfrm rot="1273802">
              <a:off x="1194446" y="1163165"/>
              <a:ext cx="19288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49;p31"/>
            <p:cNvSpPr/>
            <p:nvPr/>
          </p:nvSpPr>
          <p:spPr>
            <a:xfrm rot="1273802">
              <a:off x="1279707" y="1126697"/>
              <a:ext cx="19288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50;p31"/>
            <p:cNvSpPr/>
            <p:nvPr/>
          </p:nvSpPr>
          <p:spPr>
            <a:xfrm rot="1273802">
              <a:off x="1340622" y="1219957"/>
              <a:ext cx="19321" cy="1009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51;p31"/>
            <p:cNvSpPr/>
            <p:nvPr/>
          </p:nvSpPr>
          <p:spPr>
            <a:xfrm rot="1273802">
              <a:off x="1425884" y="1183490"/>
              <a:ext cx="19321" cy="1680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52;p31"/>
            <p:cNvSpPr/>
            <p:nvPr/>
          </p:nvSpPr>
          <p:spPr>
            <a:xfrm rot="1273802">
              <a:off x="1486846" y="1276677"/>
              <a:ext cx="18882" cy="100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53;p31"/>
            <p:cNvSpPr/>
            <p:nvPr/>
          </p:nvSpPr>
          <p:spPr>
            <a:xfrm rot="1273802">
              <a:off x="1572074" y="1240202"/>
              <a:ext cx="18916" cy="1680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24" name="IMG_2294.png" descr="IMG_2294.png"/>
          <p:cNvPicPr>
            <a:picLocks noChangeAspect="1"/>
          </p:cNvPicPr>
          <p:nvPr/>
        </p:nvPicPr>
        <p:blipFill>
          <a:blip r:embed="rId4">
            <a:extLst/>
          </a:blip>
          <a:srcRect l="18002" t="41309" r="3744" b="46432"/>
          <a:stretch>
            <a:fillRect/>
          </a:stretch>
        </p:blipFill>
        <p:spPr>
          <a:xfrm>
            <a:off x="1690742" y="1715121"/>
            <a:ext cx="2112788" cy="485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G_2294.png" descr="IMG_2294.png"/>
          <p:cNvPicPr>
            <a:picLocks noChangeAspect="1"/>
          </p:cNvPicPr>
          <p:nvPr/>
        </p:nvPicPr>
        <p:blipFill>
          <a:blip r:embed="rId4">
            <a:extLst/>
          </a:blip>
          <a:srcRect l="31609" t="57294" r="3744" b="0"/>
          <a:stretch>
            <a:fillRect/>
          </a:stretch>
        </p:blipFill>
        <p:spPr>
          <a:xfrm>
            <a:off x="1690742" y="2398896"/>
            <a:ext cx="1629936" cy="1579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2" grpId="5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2"/>
      <p:bldP build="whole" bldLvl="1" animBg="1" rev="0" advAuto="0" spid="524" grpId="3"/>
      <p:bldP build="whole" bldLvl="1" animBg="1" rev="0" advAuto="0" spid="474" grpId="1"/>
      <p:bldP build="whole" bldLvl="1" animBg="1" rev="0" advAuto="0" spid="525" grpId="4"/>
      <p:bldP build="whole" bldLvl="1" animBg="1" rev="0" advAuto="0" spid="523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464;p32"/>
          <p:cNvGrpSpPr/>
          <p:nvPr/>
        </p:nvGrpSpPr>
        <p:grpSpPr>
          <a:xfrm>
            <a:off x="292110" y="3209884"/>
            <a:ext cx="899335" cy="1551702"/>
            <a:chOff x="0" y="0"/>
            <a:chExt cx="899334" cy="1551701"/>
          </a:xfrm>
        </p:grpSpPr>
        <p:sp>
          <p:nvSpPr>
            <p:cNvPr id="527" name="Google Shape;465;p32"/>
            <p:cNvSpPr/>
            <p:nvPr/>
          </p:nvSpPr>
          <p:spPr>
            <a:xfrm>
              <a:off x="223834" y="518232"/>
              <a:ext cx="629079" cy="920171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78" name="Google Shape;466;p32"/>
            <p:cNvGrpSpPr/>
            <p:nvPr/>
          </p:nvGrpSpPr>
          <p:grpSpPr>
            <a:xfrm>
              <a:off x="-1" y="-1"/>
              <a:ext cx="899336" cy="1551702"/>
              <a:chOff x="0" y="0"/>
              <a:chExt cx="899334" cy="1551700"/>
            </a:xfrm>
          </p:grpSpPr>
          <p:sp>
            <p:nvSpPr>
              <p:cNvPr id="528" name="Google Shape;467;p32"/>
              <p:cNvSpPr/>
              <p:nvPr/>
            </p:nvSpPr>
            <p:spPr>
              <a:xfrm>
                <a:off x="218602" y="520321"/>
                <a:ext cx="634461" cy="1031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9" name="Google Shape;468;p32"/>
              <p:cNvSpPr/>
              <p:nvPr/>
            </p:nvSpPr>
            <p:spPr>
              <a:xfrm>
                <a:off x="251915" y="546022"/>
                <a:ext cx="567835" cy="109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" name="Google Shape;469;p32"/>
              <p:cNvSpPr/>
              <p:nvPr/>
            </p:nvSpPr>
            <p:spPr>
              <a:xfrm>
                <a:off x="336352" y="468562"/>
                <a:ext cx="247312" cy="766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" name="Google Shape;470;p32"/>
              <p:cNvSpPr/>
              <p:nvPr/>
            </p:nvSpPr>
            <p:spPr>
              <a:xfrm>
                <a:off x="375082" y="315368"/>
                <a:ext cx="217886" cy="66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2" name="Google Shape;471;p32"/>
              <p:cNvSpPr/>
              <p:nvPr/>
            </p:nvSpPr>
            <p:spPr>
              <a:xfrm>
                <a:off x="375082" y="315368"/>
                <a:ext cx="217886" cy="66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" name="Google Shape;472;p32"/>
              <p:cNvSpPr/>
              <p:nvPr/>
            </p:nvSpPr>
            <p:spPr>
              <a:xfrm>
                <a:off x="503877" y="315368"/>
                <a:ext cx="89091" cy="66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4" name="Google Shape;473;p32"/>
              <p:cNvSpPr/>
              <p:nvPr/>
            </p:nvSpPr>
            <p:spPr>
              <a:xfrm flipH="1">
                <a:off x="438422" y="383734"/>
                <a:ext cx="146803" cy="2788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474;p32"/>
              <p:cNvSpPr/>
              <p:nvPr/>
            </p:nvSpPr>
            <p:spPr>
              <a:xfrm flipH="1">
                <a:off x="430484" y="451906"/>
                <a:ext cx="146803" cy="28076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475;p32"/>
              <p:cNvSpPr/>
              <p:nvPr/>
            </p:nvSpPr>
            <p:spPr>
              <a:xfrm flipH="1">
                <a:off x="422725" y="520272"/>
                <a:ext cx="146803" cy="2788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476;p32"/>
              <p:cNvSpPr/>
              <p:nvPr/>
            </p:nvSpPr>
            <p:spPr>
              <a:xfrm flipH="1">
                <a:off x="414983" y="588623"/>
                <a:ext cx="146803" cy="27897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77;p32"/>
              <p:cNvSpPr/>
              <p:nvPr/>
            </p:nvSpPr>
            <p:spPr>
              <a:xfrm flipH="1">
                <a:off x="407240" y="656989"/>
                <a:ext cx="146803" cy="27898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78;p32"/>
              <p:cNvSpPr/>
              <p:nvPr/>
            </p:nvSpPr>
            <p:spPr>
              <a:xfrm flipH="1">
                <a:off x="399302" y="725161"/>
                <a:ext cx="146998" cy="28092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79;p32"/>
              <p:cNvSpPr/>
              <p:nvPr/>
            </p:nvSpPr>
            <p:spPr>
              <a:xfrm flipH="1">
                <a:off x="391543" y="793527"/>
                <a:ext cx="146803" cy="27898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80;p32"/>
              <p:cNvSpPr/>
              <p:nvPr/>
            </p:nvSpPr>
            <p:spPr>
              <a:xfrm flipH="1">
                <a:off x="383801" y="861894"/>
                <a:ext cx="146803" cy="27897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81;p32"/>
              <p:cNvSpPr/>
              <p:nvPr/>
            </p:nvSpPr>
            <p:spPr>
              <a:xfrm>
                <a:off x="435706" y="397284"/>
                <a:ext cx="156394" cy="820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3" name="Google Shape;482;p32"/>
              <p:cNvSpPr/>
              <p:nvPr/>
            </p:nvSpPr>
            <p:spPr>
              <a:xfrm>
                <a:off x="435706" y="397284"/>
                <a:ext cx="156394" cy="820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4" name="Google Shape;483;p32"/>
              <p:cNvSpPr/>
              <p:nvPr/>
            </p:nvSpPr>
            <p:spPr>
              <a:xfrm>
                <a:off x="482390" y="495287"/>
                <a:ext cx="120742" cy="722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5" name="Google Shape;484;p32"/>
              <p:cNvSpPr/>
              <p:nvPr/>
            </p:nvSpPr>
            <p:spPr>
              <a:xfrm>
                <a:off x="482390" y="495287"/>
                <a:ext cx="120742" cy="722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6" name="Google Shape;485;p32"/>
              <p:cNvSpPr/>
              <p:nvPr/>
            </p:nvSpPr>
            <p:spPr>
              <a:xfrm>
                <a:off x="336547" y="393608"/>
                <a:ext cx="161134" cy="81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7" name="Google Shape;486;p32"/>
              <p:cNvSpPr/>
              <p:nvPr/>
            </p:nvSpPr>
            <p:spPr>
              <a:xfrm>
                <a:off x="336547" y="393608"/>
                <a:ext cx="161134" cy="81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487;p32"/>
              <p:cNvSpPr/>
              <p:nvPr/>
            </p:nvSpPr>
            <p:spPr>
              <a:xfrm>
                <a:off x="316996" y="481331"/>
                <a:ext cx="123753" cy="718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9" name="Google Shape;488;p32"/>
              <p:cNvSpPr/>
              <p:nvPr/>
            </p:nvSpPr>
            <p:spPr>
              <a:xfrm>
                <a:off x="316996" y="481331"/>
                <a:ext cx="123753" cy="718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0" name="Google Shape;489;p32"/>
              <p:cNvSpPr/>
              <p:nvPr/>
            </p:nvSpPr>
            <p:spPr>
              <a:xfrm>
                <a:off x="448205" y="826547"/>
                <a:ext cx="28283" cy="2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1" name="Google Shape;490;p32"/>
              <p:cNvSpPr/>
              <p:nvPr/>
            </p:nvSpPr>
            <p:spPr>
              <a:xfrm>
                <a:off x="389987" y="881039"/>
                <a:ext cx="125966" cy="125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2" name="Google Shape;491;p32"/>
              <p:cNvSpPr/>
              <p:nvPr/>
            </p:nvSpPr>
            <p:spPr>
              <a:xfrm>
                <a:off x="389987" y="881038"/>
                <a:ext cx="125962" cy="125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5"/>
                    </a:moveTo>
                    <a:cubicBezTo>
                      <a:pt x="15986" y="18743"/>
                      <a:pt x="21102" y="9635"/>
                      <a:pt x="16098" y="3388"/>
                    </a:cubicBezTo>
                    <a:cubicBezTo>
                      <a:pt x="11095" y="-2857"/>
                      <a:pt x="947" y="32"/>
                      <a:pt x="58" y="7957"/>
                    </a:cubicBezTo>
                    <a:cubicBezTo>
                      <a:pt x="-498" y="12854"/>
                      <a:pt x="3032" y="17285"/>
                      <a:pt x="7980" y="17835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3" name="Google Shape;492;p32"/>
              <p:cNvSpPr/>
              <p:nvPr/>
            </p:nvSpPr>
            <p:spPr>
              <a:xfrm>
                <a:off x="782777" y="116156"/>
                <a:ext cx="116558" cy="269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4" name="Google Shape;493;p32"/>
              <p:cNvSpPr/>
              <p:nvPr/>
            </p:nvSpPr>
            <p:spPr>
              <a:xfrm>
                <a:off x="625439" y="363987"/>
                <a:ext cx="232464" cy="9227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5" name="Google Shape;494;p32"/>
              <p:cNvSpPr/>
              <p:nvPr/>
            </p:nvSpPr>
            <p:spPr>
              <a:xfrm>
                <a:off x="771341" y="351153"/>
                <a:ext cx="92063" cy="138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6" name="Google Shape;495;p32"/>
              <p:cNvSpPr/>
              <p:nvPr/>
            </p:nvSpPr>
            <p:spPr>
              <a:xfrm>
                <a:off x="784883" y="346989"/>
                <a:ext cx="83732" cy="59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7" name="Google Shape;496;p32"/>
              <p:cNvSpPr/>
              <p:nvPr/>
            </p:nvSpPr>
            <p:spPr>
              <a:xfrm>
                <a:off x="168827" y="304518"/>
                <a:ext cx="472765" cy="798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8" name="Google Shape;497;p32"/>
              <p:cNvSpPr/>
              <p:nvPr/>
            </p:nvSpPr>
            <p:spPr>
              <a:xfrm>
                <a:off x="-1" y="72368"/>
                <a:ext cx="292093" cy="384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9" name="Google Shape;498;p32"/>
              <p:cNvSpPr/>
              <p:nvPr/>
            </p:nvSpPr>
            <p:spPr>
              <a:xfrm>
                <a:off x="250086" y="271205"/>
                <a:ext cx="169751" cy="886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0" name="Google Shape;499;p32"/>
              <p:cNvSpPr/>
              <p:nvPr/>
            </p:nvSpPr>
            <p:spPr>
              <a:xfrm>
                <a:off x="354359" y="453841"/>
                <a:ext cx="65478" cy="703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599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1" name="Google Shape;500;p32"/>
              <p:cNvSpPr/>
              <p:nvPr/>
            </p:nvSpPr>
            <p:spPr>
              <a:xfrm>
                <a:off x="302556" y="519459"/>
                <a:ext cx="34810" cy="34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2" name="Google Shape;501;p32"/>
              <p:cNvSpPr/>
              <p:nvPr/>
            </p:nvSpPr>
            <p:spPr>
              <a:xfrm>
                <a:off x="212520" y="0"/>
                <a:ext cx="245987" cy="407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3" name="Google Shape;502;p32"/>
              <p:cNvSpPr/>
              <p:nvPr/>
            </p:nvSpPr>
            <p:spPr>
              <a:xfrm>
                <a:off x="253460" y="588818"/>
                <a:ext cx="561834" cy="98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4" name="Google Shape;503;p32"/>
              <p:cNvSpPr/>
              <p:nvPr/>
            </p:nvSpPr>
            <p:spPr>
              <a:xfrm flipV="1">
                <a:off x="556173" y="1226776"/>
                <a:ext cx="12981" cy="88505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5" name="Google Shape;504;p32"/>
              <p:cNvSpPr/>
              <p:nvPr/>
            </p:nvSpPr>
            <p:spPr>
              <a:xfrm>
                <a:off x="556173" y="1226191"/>
                <a:ext cx="17048" cy="89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6" name="Google Shape;505;p32"/>
              <p:cNvSpPr/>
              <p:nvPr/>
            </p:nvSpPr>
            <p:spPr>
              <a:xfrm flipH="1" flipV="1">
                <a:off x="773667" y="1227931"/>
                <a:ext cx="12006" cy="88700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7" name="Google Shape;506;p32"/>
              <p:cNvSpPr/>
              <p:nvPr/>
            </p:nvSpPr>
            <p:spPr>
              <a:xfrm>
                <a:off x="769780" y="1227540"/>
                <a:ext cx="15893" cy="89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8" name="Google Shape;507;p32"/>
              <p:cNvSpPr/>
              <p:nvPr/>
            </p:nvSpPr>
            <p:spPr>
              <a:xfrm>
                <a:off x="545255" y="500053"/>
                <a:ext cx="151350" cy="754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9" name="Google Shape;508;p32"/>
              <p:cNvSpPr/>
              <p:nvPr/>
            </p:nvSpPr>
            <p:spPr>
              <a:xfrm>
                <a:off x="654533" y="499956"/>
                <a:ext cx="142385" cy="756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0" name="Google Shape;509;p32"/>
              <p:cNvSpPr/>
              <p:nvPr/>
            </p:nvSpPr>
            <p:spPr>
              <a:xfrm>
                <a:off x="651460" y="302582"/>
                <a:ext cx="53842" cy="213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1" name="Google Shape;510;p32"/>
              <p:cNvSpPr/>
              <p:nvPr/>
            </p:nvSpPr>
            <p:spPr>
              <a:xfrm flipH="1">
                <a:off x="678380" y="341898"/>
                <a:ext cx="961" cy="173918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72" name="Google Shape;511;p32"/>
              <p:cNvSpPr/>
              <p:nvPr/>
            </p:nvSpPr>
            <p:spPr>
              <a:xfrm flipH="1">
                <a:off x="678380" y="341898"/>
                <a:ext cx="961" cy="173918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73" name="Google Shape;512;p32"/>
              <p:cNvSpPr/>
              <p:nvPr/>
            </p:nvSpPr>
            <p:spPr>
              <a:xfrm>
                <a:off x="627238" y="438340"/>
                <a:ext cx="101292" cy="148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513;p32"/>
              <p:cNvSpPr/>
              <p:nvPr/>
            </p:nvSpPr>
            <p:spPr>
              <a:xfrm>
                <a:off x="655199" y="492181"/>
                <a:ext cx="42929" cy="42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" name="Google Shape;514;p32"/>
              <p:cNvSpPr/>
              <p:nvPr/>
            </p:nvSpPr>
            <p:spPr>
              <a:xfrm>
                <a:off x="218602" y="586687"/>
                <a:ext cx="634461" cy="96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515;p32"/>
              <p:cNvSpPr/>
              <p:nvPr/>
            </p:nvSpPr>
            <p:spPr>
              <a:xfrm>
                <a:off x="251915" y="600838"/>
                <a:ext cx="567835" cy="58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516;p32"/>
              <p:cNvSpPr/>
              <p:nvPr/>
            </p:nvSpPr>
            <p:spPr>
              <a:xfrm>
                <a:off x="218797" y="588021"/>
                <a:ext cx="634267" cy="963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580" name="IMG_3309.png" descr="IMG_3309.png"/>
          <p:cNvPicPr>
            <a:picLocks noChangeAspect="1"/>
          </p:cNvPicPr>
          <p:nvPr/>
        </p:nvPicPr>
        <p:blipFill>
          <a:blip r:embed="rId2">
            <a:extLst/>
          </a:blip>
          <a:srcRect l="1527" t="9192" r="0" b="9192"/>
          <a:stretch>
            <a:fillRect/>
          </a:stretch>
        </p:blipFill>
        <p:spPr>
          <a:xfrm>
            <a:off x="774142" y="204197"/>
            <a:ext cx="7847757" cy="10090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3" name="IMG_2824.png"/>
          <p:cNvGrpSpPr/>
          <p:nvPr/>
        </p:nvGrpSpPr>
        <p:grpSpPr>
          <a:xfrm>
            <a:off x="1388489" y="1258948"/>
            <a:ext cx="6703897" cy="2539340"/>
            <a:chOff x="0" y="0"/>
            <a:chExt cx="6703896" cy="2539338"/>
          </a:xfrm>
        </p:grpSpPr>
        <p:pic>
          <p:nvPicPr>
            <p:cNvPr id="582" name="IMG_2824.png" descr="IMG_282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65" t="53043" r="14377" b="1444"/>
            <a:stretch>
              <a:fillRect/>
            </a:stretch>
          </p:blipFill>
          <p:spPr>
            <a:xfrm>
              <a:off x="101600" y="63500"/>
              <a:ext cx="6500697" cy="22726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1" name="IMG_2824.png" descr="IMG_2824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6703898" cy="253934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3" grpId="2"/>
      <p:bldP build="whole" bldLvl="1" animBg="1" rev="0" advAuto="0" spid="58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90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586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91" name="IMG_2959.png" descr="IMG_2959.png"/>
          <p:cNvPicPr>
            <a:picLocks noChangeAspect="1"/>
          </p:cNvPicPr>
          <p:nvPr/>
        </p:nvPicPr>
        <p:blipFill>
          <a:blip r:embed="rId2">
            <a:extLst/>
          </a:blip>
          <a:srcRect l="71580" t="17993" r="3233" b="73560"/>
          <a:stretch>
            <a:fillRect/>
          </a:stretch>
        </p:blipFill>
        <p:spPr>
          <a:xfrm>
            <a:off x="6785415" y="600198"/>
            <a:ext cx="1526667" cy="3575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0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592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11" name="IMG_3310.png" descr="IMG_3310.png"/>
          <p:cNvPicPr>
            <a:picLocks noChangeAspect="1"/>
          </p:cNvPicPr>
          <p:nvPr/>
        </p:nvPicPr>
        <p:blipFill>
          <a:blip r:embed="rId3">
            <a:extLst/>
          </a:blip>
          <a:srcRect l="21797" t="0" r="2318" b="90815"/>
          <a:stretch>
            <a:fillRect/>
          </a:stretch>
        </p:blipFill>
        <p:spPr>
          <a:xfrm>
            <a:off x="2007568" y="585015"/>
            <a:ext cx="4777726" cy="46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G_3310.png" descr="IMG_3310.png"/>
          <p:cNvPicPr>
            <a:picLocks noChangeAspect="1"/>
          </p:cNvPicPr>
          <p:nvPr/>
        </p:nvPicPr>
        <p:blipFill>
          <a:blip r:embed="rId3">
            <a:extLst/>
          </a:blip>
          <a:srcRect l="3192" t="15640" r="44484" b="69784"/>
          <a:stretch>
            <a:fillRect/>
          </a:stretch>
        </p:blipFill>
        <p:spPr>
          <a:xfrm>
            <a:off x="4268672" y="1158823"/>
            <a:ext cx="3753340" cy="84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IMG_3310.png" descr="IMG_3310.png"/>
          <p:cNvPicPr>
            <a:picLocks noChangeAspect="1"/>
          </p:cNvPicPr>
          <p:nvPr/>
        </p:nvPicPr>
        <p:blipFill>
          <a:blip r:embed="rId3">
            <a:extLst/>
          </a:blip>
          <a:srcRect l="20752" t="42186" r="43420" b="42186"/>
          <a:stretch>
            <a:fillRect/>
          </a:stretch>
        </p:blipFill>
        <p:spPr>
          <a:xfrm>
            <a:off x="1072776" y="1071936"/>
            <a:ext cx="2525518" cy="892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G_3310.png" descr="IMG_3310.png"/>
          <p:cNvPicPr>
            <a:picLocks noChangeAspect="1"/>
          </p:cNvPicPr>
          <p:nvPr/>
        </p:nvPicPr>
        <p:blipFill>
          <a:blip r:embed="rId3">
            <a:extLst/>
          </a:blip>
          <a:srcRect l="59597" t="10384" r="17347" b="63739"/>
          <a:stretch>
            <a:fillRect/>
          </a:stretch>
        </p:blipFill>
        <p:spPr>
          <a:xfrm>
            <a:off x="6256976" y="1964111"/>
            <a:ext cx="1056730" cy="960465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Google Shape;371;p30"/>
          <p:cNvSpPr/>
          <p:nvPr/>
        </p:nvSpPr>
        <p:spPr>
          <a:xfrm>
            <a:off x="6055783" y="3102647"/>
            <a:ext cx="402386" cy="40238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1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616" name="Google Shape;371;p30"/>
          <p:cNvSpPr/>
          <p:nvPr/>
        </p:nvSpPr>
        <p:spPr>
          <a:xfrm>
            <a:off x="7996477" y="1281036"/>
            <a:ext cx="402385" cy="40238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1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617" name="Google Shape;371;p30"/>
          <p:cNvSpPr/>
          <p:nvPr/>
        </p:nvSpPr>
        <p:spPr>
          <a:xfrm>
            <a:off x="3598488" y="1281036"/>
            <a:ext cx="402386" cy="402385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1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618" name="IMG_3310.png" descr="IMG_3310.png"/>
          <p:cNvPicPr>
            <a:picLocks noChangeAspect="1"/>
          </p:cNvPicPr>
          <p:nvPr/>
        </p:nvPicPr>
        <p:blipFill>
          <a:blip r:embed="rId3">
            <a:extLst/>
          </a:blip>
          <a:srcRect l="61191" t="37850" r="11174" b="34958"/>
          <a:stretch>
            <a:fillRect/>
          </a:stretch>
        </p:blipFill>
        <p:spPr>
          <a:xfrm>
            <a:off x="1916247" y="1870449"/>
            <a:ext cx="1322856" cy="1054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IMG_3310.png" descr="IMG_3310.png"/>
          <p:cNvPicPr>
            <a:picLocks noChangeAspect="1"/>
          </p:cNvPicPr>
          <p:nvPr/>
        </p:nvPicPr>
        <p:blipFill>
          <a:blip r:embed="rId3">
            <a:extLst/>
          </a:blip>
          <a:srcRect l="59064" t="67418" r="12569" b="0"/>
          <a:stretch>
            <a:fillRect/>
          </a:stretch>
        </p:blipFill>
        <p:spPr>
          <a:xfrm>
            <a:off x="692166" y="2857652"/>
            <a:ext cx="1377707" cy="12814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2" name="IMG_3311.png"/>
          <p:cNvGrpSpPr/>
          <p:nvPr/>
        </p:nvGrpSpPr>
        <p:grpSpPr>
          <a:xfrm>
            <a:off x="2069719" y="3809032"/>
            <a:ext cx="4297200" cy="817653"/>
            <a:chOff x="0" y="0"/>
            <a:chExt cx="4297198" cy="817651"/>
          </a:xfrm>
        </p:grpSpPr>
        <p:pic>
          <p:nvPicPr>
            <p:cNvPr id="621" name="IMG_3311.png" descr="IMG_331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2714" t="12687" r="7172" b="59140"/>
            <a:stretch>
              <a:fillRect/>
            </a:stretch>
          </p:blipFill>
          <p:spPr>
            <a:xfrm>
              <a:off x="12700" y="12700"/>
              <a:ext cx="4271799" cy="7922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0" name="IMG_3311.png" descr="IMG_331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297199" cy="817653"/>
            </a:xfrm>
            <a:prstGeom prst="rect">
              <a:avLst/>
            </a:prstGeom>
            <a:effectLst/>
          </p:spPr>
        </p:pic>
      </p:grpSp>
      <p:grpSp>
        <p:nvGrpSpPr>
          <p:cNvPr id="625" name="تجميع"/>
          <p:cNvGrpSpPr/>
          <p:nvPr/>
        </p:nvGrpSpPr>
        <p:grpSpPr>
          <a:xfrm>
            <a:off x="2063797" y="2999379"/>
            <a:ext cx="3935759" cy="499028"/>
            <a:chOff x="0" y="0"/>
            <a:chExt cx="3935758" cy="499027"/>
          </a:xfrm>
        </p:grpSpPr>
        <p:pic>
          <p:nvPicPr>
            <p:cNvPr id="623" name="IMG_3310.png" descr="IMG_331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8167" t="72412" r="45281" b="19068"/>
            <a:stretch>
              <a:fillRect/>
            </a:stretch>
          </p:blipFill>
          <p:spPr>
            <a:xfrm>
              <a:off x="1291828" y="0"/>
              <a:ext cx="2643931" cy="4990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IMG_3310.png" descr="IMG_331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430" t="81185" r="46015" b="13802"/>
            <a:stretch>
              <a:fillRect/>
            </a:stretch>
          </p:blipFill>
          <p:spPr>
            <a:xfrm>
              <a:off x="0" y="187252"/>
              <a:ext cx="1355486" cy="296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1" grpId="1"/>
      <p:bldP build="whole" bldLvl="1" animBg="1" rev="0" advAuto="0" spid="614" grpId="5"/>
      <p:bldP build="whole" bldLvl="1" animBg="1" rev="0" advAuto="0" spid="617" grpId="6"/>
      <p:bldP build="whole" bldLvl="1" animBg="1" rev="0" advAuto="0" spid="625" grpId="10"/>
      <p:bldP build="whole" bldLvl="1" animBg="1" rev="0" advAuto="0" spid="616" grpId="3"/>
      <p:bldP build="whole" bldLvl="1" animBg="1" rev="0" advAuto="0" spid="613" grpId="7"/>
      <p:bldP build="whole" bldLvl="1" animBg="1" rev="0" advAuto="0" spid="622" grpId="12"/>
      <p:bldP build="whole" bldLvl="1" animBg="1" rev="0" advAuto="0" spid="619" grpId="11"/>
      <p:bldP build="whole" bldLvl="1" animBg="1" rev="0" advAuto="0" spid="615" grpId="9"/>
      <p:bldP build="whole" bldLvl="1" animBg="1" rev="0" advAuto="0" spid="612" grpId="4"/>
      <p:bldP build="whole" bldLvl="1" animBg="1" rev="0" advAuto="0" spid="611" grpId="2"/>
      <p:bldP build="whole" bldLvl="1" animBg="1" rev="0" advAuto="0" spid="618" grpId="8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628" name="Google Shape;371;p30"/>
          <p:cNvSpPr/>
          <p:nvPr/>
        </p:nvSpPr>
        <p:spPr>
          <a:xfrm>
            <a:off x="7740008" y="493051"/>
            <a:ext cx="864271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29" name="تحقق من فهمك"/>
          <p:cNvSpPr txBox="1"/>
          <p:nvPr/>
        </p:nvSpPr>
        <p:spPr>
          <a:xfrm>
            <a:off x="6563305" y="296976"/>
            <a:ext cx="2122504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تحقق </a:t>
            </a:r>
            <a:r>
              <a:rPr sz="4500">
                <a:solidFill>
                  <a:srgbClr val="1A0A52"/>
                </a:solidFill>
                <a:latin typeface="Mishafi Regular"/>
                <a:ea typeface="Mishafi Regular"/>
                <a:cs typeface="Mishafi Regular"/>
                <a:sym typeface="Mishafi Regular"/>
              </a:rPr>
              <a:t>من فهمك</a:t>
            </a:r>
          </a:p>
        </p:txBody>
      </p:sp>
      <p:pic>
        <p:nvPicPr>
          <p:cNvPr id="630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286" t="60945" r="7286" b="20737"/>
          <a:stretch>
            <a:fillRect/>
          </a:stretch>
        </p:blipFill>
        <p:spPr>
          <a:xfrm>
            <a:off x="856392" y="493051"/>
            <a:ext cx="5903314" cy="50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39752" t="80532" r="38427" b="5882"/>
          <a:stretch>
            <a:fillRect/>
          </a:stretch>
        </p:blipFill>
        <p:spPr>
          <a:xfrm>
            <a:off x="6052350" y="1304079"/>
            <a:ext cx="2192231" cy="540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G_3212.jpeg" descr="IMG_3212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801" t="14503" r="12684" b="14540"/>
          <a:stretch>
            <a:fillRect/>
          </a:stretch>
        </p:blipFill>
        <p:spPr>
          <a:xfrm>
            <a:off x="5616481" y="1357614"/>
            <a:ext cx="435870" cy="43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24" h="20963" fill="norm" stroke="1" extrusionOk="0">
                <a:moveTo>
                  <a:pt x="8337" y="111"/>
                </a:moveTo>
                <a:cubicBezTo>
                  <a:pt x="6294" y="431"/>
                  <a:pt x="4376" y="1434"/>
                  <a:pt x="2842" y="3088"/>
                </a:cubicBezTo>
                <a:cubicBezTo>
                  <a:pt x="-1842" y="8141"/>
                  <a:pt x="-551" y="16840"/>
                  <a:pt x="5356" y="19994"/>
                </a:cubicBezTo>
                <a:cubicBezTo>
                  <a:pt x="7973" y="21391"/>
                  <a:pt x="12084" y="21264"/>
                  <a:pt x="14731" y="19706"/>
                </a:cubicBezTo>
                <a:cubicBezTo>
                  <a:pt x="18091" y="17728"/>
                  <a:pt x="19758" y="14044"/>
                  <a:pt x="19724" y="10389"/>
                </a:cubicBezTo>
                <a:cubicBezTo>
                  <a:pt x="19689" y="6733"/>
                  <a:pt x="17965" y="3119"/>
                  <a:pt x="14569" y="1263"/>
                </a:cubicBezTo>
                <a:cubicBezTo>
                  <a:pt x="12557" y="164"/>
                  <a:pt x="10381" y="-209"/>
                  <a:pt x="8337" y="1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3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176" t="80532" r="71004" b="5882"/>
          <a:stretch>
            <a:fillRect/>
          </a:stretch>
        </p:blipFill>
        <p:spPr>
          <a:xfrm>
            <a:off x="2626971" y="1304079"/>
            <a:ext cx="2192230" cy="540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G_3212.jpeg" descr="IMG_3212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801" t="14503" r="12684" b="14540"/>
          <a:stretch>
            <a:fillRect/>
          </a:stretch>
        </p:blipFill>
        <p:spPr>
          <a:xfrm>
            <a:off x="2037797" y="1357614"/>
            <a:ext cx="435870" cy="43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24" h="20963" fill="norm" stroke="1" extrusionOk="0">
                <a:moveTo>
                  <a:pt x="8337" y="111"/>
                </a:moveTo>
                <a:cubicBezTo>
                  <a:pt x="6294" y="431"/>
                  <a:pt x="4376" y="1434"/>
                  <a:pt x="2842" y="3088"/>
                </a:cubicBezTo>
                <a:cubicBezTo>
                  <a:pt x="-1842" y="8141"/>
                  <a:pt x="-551" y="16840"/>
                  <a:pt x="5356" y="19994"/>
                </a:cubicBezTo>
                <a:cubicBezTo>
                  <a:pt x="7973" y="21391"/>
                  <a:pt x="12084" y="21264"/>
                  <a:pt x="14731" y="19706"/>
                </a:cubicBezTo>
                <a:cubicBezTo>
                  <a:pt x="18091" y="17728"/>
                  <a:pt x="19758" y="14044"/>
                  <a:pt x="19724" y="10389"/>
                </a:cubicBezTo>
                <a:cubicBezTo>
                  <a:pt x="19689" y="6733"/>
                  <a:pt x="17965" y="3119"/>
                  <a:pt x="14569" y="1263"/>
                </a:cubicBezTo>
                <a:cubicBezTo>
                  <a:pt x="12557" y="164"/>
                  <a:pt x="10381" y="-209"/>
                  <a:pt x="8337" y="1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8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9" grpId="2"/>
      <p:bldP build="whole" bldLvl="1" animBg="1" rev="0" advAuto="0" spid="631" grpId="4"/>
      <p:bldP build="whole" bldLvl="1" animBg="1" rev="0" advAuto="0" spid="630" grpId="3"/>
      <p:bldP build="whole" bldLvl="1" animBg="1" rev="0" advAuto="0" spid="634" grpId="7"/>
      <p:bldP build="whole" bldLvl="1" animBg="1" rev="0" advAuto="0" spid="628" grpId="1"/>
      <p:bldP build="whole" bldLvl="1" animBg="1" rev="0" advAuto="0" spid="632" grpId="6"/>
      <p:bldP build="whole" bldLvl="1" animBg="1" rev="0" advAuto="0" spid="633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637" name="Google Shape;371;p30"/>
          <p:cNvSpPr/>
          <p:nvPr/>
        </p:nvSpPr>
        <p:spPr>
          <a:xfrm>
            <a:off x="7740008" y="493051"/>
            <a:ext cx="864271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38" name="تحقق من فهمك"/>
          <p:cNvSpPr txBox="1"/>
          <p:nvPr/>
        </p:nvSpPr>
        <p:spPr>
          <a:xfrm>
            <a:off x="6563305" y="296976"/>
            <a:ext cx="2122504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تحقق </a:t>
            </a:r>
            <a:r>
              <a:rPr sz="4500">
                <a:solidFill>
                  <a:srgbClr val="1A0A52"/>
                </a:solidFill>
                <a:latin typeface="Mishafi Regular"/>
                <a:ea typeface="Mishafi Regular"/>
                <a:cs typeface="Mishafi Regular"/>
                <a:sym typeface="Mishafi Regular"/>
              </a:rPr>
              <a:t>من فهمك</a:t>
            </a:r>
          </a:p>
        </p:txBody>
      </p:sp>
      <p:pic>
        <p:nvPicPr>
          <p:cNvPr id="639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286" t="60945" r="7286" b="20737"/>
          <a:stretch>
            <a:fillRect/>
          </a:stretch>
        </p:blipFill>
        <p:spPr>
          <a:xfrm>
            <a:off x="856392" y="493051"/>
            <a:ext cx="5903314" cy="50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39752" t="80532" r="38427" b="5882"/>
          <a:stretch>
            <a:fillRect/>
          </a:stretch>
        </p:blipFill>
        <p:spPr>
          <a:xfrm>
            <a:off x="6052350" y="1304079"/>
            <a:ext cx="2192231" cy="540143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ارسم نموذج لكسر عشري (١٠ × ١٠)…"/>
          <p:cNvSpPr txBox="1"/>
          <p:nvPr/>
        </p:nvSpPr>
        <p:spPr>
          <a:xfrm>
            <a:off x="3744769" y="1844226"/>
            <a:ext cx="3995240" cy="1393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 rtl="0">
              <a:lnSpc>
                <a:spcPct val="75000"/>
              </a:lnSpc>
              <a:spcBef>
                <a:spcPts val="1000"/>
              </a:spcBef>
              <a:defRPr b="1" sz="24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ارسم نموذج لكسر عشري (١٠ × ١٠) </a:t>
            </a:r>
          </a:p>
          <a:p>
            <a:pPr algn="r" rtl="0">
              <a:lnSpc>
                <a:spcPct val="75000"/>
              </a:lnSpc>
              <a:spcBef>
                <a:spcPts val="1000"/>
              </a:spcBef>
              <a:defRPr b="1" sz="24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وظلل ٤ صفوف باللون الوردي لتمثيل ٠٫٤ </a:t>
            </a:r>
          </a:p>
          <a:p>
            <a:pPr algn="r" rtl="0">
              <a:lnSpc>
                <a:spcPct val="75000"/>
              </a:lnSpc>
              <a:spcBef>
                <a:spcPts val="1000"/>
              </a:spcBef>
              <a:defRPr b="1" sz="24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ظلل ٩ أعمدة باللون الأزرق لتمثيل ٠٫٩</a:t>
            </a:r>
          </a:p>
        </p:txBody>
      </p:sp>
      <p:grpSp>
        <p:nvGrpSpPr>
          <p:cNvPr id="645" name="تجميع"/>
          <p:cNvGrpSpPr/>
          <p:nvPr/>
        </p:nvGrpSpPr>
        <p:grpSpPr>
          <a:xfrm>
            <a:off x="1109777" y="1574153"/>
            <a:ext cx="2823234" cy="2657909"/>
            <a:chOff x="0" y="0"/>
            <a:chExt cx="2823233" cy="2657907"/>
          </a:xfrm>
        </p:grpSpPr>
        <p:pic>
          <p:nvPicPr>
            <p:cNvPr id="642" name="IMG_3320.png" descr="IMG_332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8336" t="25347" r="15229" b="9641"/>
            <a:stretch>
              <a:fillRect/>
            </a:stretch>
          </p:blipFill>
          <p:spPr>
            <a:xfrm>
              <a:off x="0" y="0"/>
              <a:ext cx="2430485" cy="2308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3" name="٠٫٤"/>
            <p:cNvSpPr txBox="1"/>
            <p:nvPr/>
          </p:nvSpPr>
          <p:spPr>
            <a:xfrm>
              <a:off x="2266144" y="1373337"/>
              <a:ext cx="557090" cy="470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٠٫٤</a:t>
              </a:r>
            </a:p>
          </p:txBody>
        </p:sp>
        <p:sp>
          <p:nvSpPr>
            <p:cNvPr id="644" name="٠٫٩"/>
            <p:cNvSpPr txBox="1"/>
            <p:nvPr/>
          </p:nvSpPr>
          <p:spPr>
            <a:xfrm>
              <a:off x="967677" y="2187623"/>
              <a:ext cx="414813" cy="470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٠٫٩</a:t>
              </a:r>
            </a:p>
          </p:txBody>
        </p:sp>
      </p:grpSp>
      <p:grpSp>
        <p:nvGrpSpPr>
          <p:cNvPr id="648" name="لدينا ٠٫٣٦ جزء باللون الرمادي…"/>
          <p:cNvGrpSpPr/>
          <p:nvPr/>
        </p:nvGrpSpPr>
        <p:grpSpPr>
          <a:xfrm>
            <a:off x="3933010" y="3441143"/>
            <a:ext cx="3133396" cy="1094741"/>
            <a:chOff x="0" y="0"/>
            <a:chExt cx="3133394" cy="1094739"/>
          </a:xfrm>
        </p:grpSpPr>
        <p:sp>
          <p:nvSpPr>
            <p:cNvPr id="647" name="لدينا ٠٫٣٦ جزء باللون الرمادي…"/>
            <p:cNvSpPr txBox="1"/>
            <p:nvPr/>
          </p:nvSpPr>
          <p:spPr>
            <a:xfrm>
              <a:off x="25400" y="25400"/>
              <a:ext cx="3082595" cy="1043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lnSpc>
                  <a:spcPct val="75000"/>
                </a:lnSpc>
                <a:spcBef>
                  <a:spcPts val="1000"/>
                </a:spcBef>
                <a:defRPr b="1" sz="2600">
                  <a:solidFill>
                    <a:srgbClr val="7A219E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لدينا ٠٫٣٦ جزء باللون الرمادي </a:t>
              </a:r>
            </a:p>
            <a:p>
              <a:pPr algn="ctr" rtl="0">
                <a:lnSpc>
                  <a:spcPct val="75000"/>
                </a:lnSpc>
                <a:spcBef>
                  <a:spcPts val="1000"/>
                </a:spcBef>
                <a:defRPr b="1" sz="2600">
                  <a:solidFill>
                    <a:srgbClr val="7A219E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إذاً ٠٫٤ × ٠٫٩ = ٠٫٣٦</a:t>
              </a:r>
            </a:p>
          </p:txBody>
        </p:sp>
        <p:pic>
          <p:nvPicPr>
            <p:cNvPr id="646" name="لدينا ٠٫٣٦ جزء باللون الرمادي… لدينا ٠٫٣٦ جزء باللون الرمادي إذاً ٠٫٤ × ٠٫٩ = ٠٫٣٦" descr="لدينا ٠٫٣٦ جزء باللون الرمادي… لدينا ٠٫٣٦ جزء باللون الرمادي إذاً ٠٫٤ × ٠٫٩ = ٠٫٣٦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33395" cy="1094740"/>
            </a:xfrm>
            <a:prstGeom prst="rect">
              <a:avLst/>
            </a:prstGeom>
            <a:effectLst/>
          </p:spPr>
        </p:pic>
      </p:grpSp>
      <p:grpSp>
        <p:nvGrpSpPr>
          <p:cNvPr id="651" name="تجميع"/>
          <p:cNvGrpSpPr/>
          <p:nvPr/>
        </p:nvGrpSpPr>
        <p:grpSpPr>
          <a:xfrm>
            <a:off x="7809279" y="1934390"/>
            <a:ext cx="267431" cy="363775"/>
            <a:chOff x="0" y="-25400"/>
            <a:chExt cx="267429" cy="363774"/>
          </a:xfrm>
        </p:grpSpPr>
        <p:sp>
          <p:nvSpPr>
            <p:cNvPr id="649" name="مستطيل"/>
            <p:cNvSpPr/>
            <p:nvPr/>
          </p:nvSpPr>
          <p:spPr>
            <a:xfrm>
              <a:off x="-1" y="51117"/>
              <a:ext cx="267431" cy="240871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34679A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</a:p>
          </p:txBody>
        </p:sp>
        <p:sp>
          <p:nvSpPr>
            <p:cNvPr id="650" name="١"/>
            <p:cNvSpPr txBox="1"/>
            <p:nvPr/>
          </p:nvSpPr>
          <p:spPr>
            <a:xfrm>
              <a:off x="38912" y="-25400"/>
              <a:ext cx="195530" cy="363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654" name="تجميع"/>
          <p:cNvGrpSpPr/>
          <p:nvPr/>
        </p:nvGrpSpPr>
        <p:grpSpPr>
          <a:xfrm>
            <a:off x="7809279" y="2818651"/>
            <a:ext cx="267431" cy="363775"/>
            <a:chOff x="0" y="-25400"/>
            <a:chExt cx="267429" cy="363774"/>
          </a:xfrm>
        </p:grpSpPr>
        <p:sp>
          <p:nvSpPr>
            <p:cNvPr id="652" name="مستطيل"/>
            <p:cNvSpPr/>
            <p:nvPr/>
          </p:nvSpPr>
          <p:spPr>
            <a:xfrm>
              <a:off x="-1" y="51117"/>
              <a:ext cx="267431" cy="240871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34679A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</a:p>
          </p:txBody>
        </p:sp>
        <p:sp>
          <p:nvSpPr>
            <p:cNvPr id="653" name="٣"/>
            <p:cNvSpPr txBox="1"/>
            <p:nvPr/>
          </p:nvSpPr>
          <p:spPr>
            <a:xfrm>
              <a:off x="38912" y="-25400"/>
              <a:ext cx="195530" cy="363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657" name="تجميع"/>
          <p:cNvGrpSpPr/>
          <p:nvPr/>
        </p:nvGrpSpPr>
        <p:grpSpPr>
          <a:xfrm>
            <a:off x="7809279" y="2358934"/>
            <a:ext cx="267431" cy="363775"/>
            <a:chOff x="0" y="-25400"/>
            <a:chExt cx="267429" cy="363774"/>
          </a:xfrm>
        </p:grpSpPr>
        <p:sp>
          <p:nvSpPr>
            <p:cNvPr id="655" name="مستطيل"/>
            <p:cNvSpPr/>
            <p:nvPr/>
          </p:nvSpPr>
          <p:spPr>
            <a:xfrm>
              <a:off x="-1" y="51117"/>
              <a:ext cx="267431" cy="240871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34679A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</a:p>
          </p:txBody>
        </p:sp>
        <p:sp>
          <p:nvSpPr>
            <p:cNvPr id="656" name="٢"/>
            <p:cNvSpPr txBox="1"/>
            <p:nvPr/>
          </p:nvSpPr>
          <p:spPr>
            <a:xfrm>
              <a:off x="38912" y="-25400"/>
              <a:ext cx="195530" cy="363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58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026317" y="45009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7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5" grpId="5"/>
      <p:bldP build="whole" bldLvl="1" animBg="1" rev="0" advAuto="0" spid="641" grpId="4"/>
      <p:bldP build="whole" bldLvl="1" animBg="1" rev="0" advAuto="0" spid="651" grpId="1"/>
      <p:bldP build="whole" bldLvl="1" animBg="1" rev="0" advAuto="0" spid="654" grpId="3"/>
      <p:bldP build="whole" bldLvl="1" animBg="1" rev="0" advAuto="0" spid="648" grpId="6"/>
      <p:bldP build="whole" bldLvl="1" animBg="1" rev="0" advAuto="0" spid="65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661" name="Google Shape;371;p30"/>
          <p:cNvSpPr/>
          <p:nvPr/>
        </p:nvSpPr>
        <p:spPr>
          <a:xfrm>
            <a:off x="7740008" y="493051"/>
            <a:ext cx="864271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62" name="تحقق من فهمك"/>
          <p:cNvSpPr txBox="1"/>
          <p:nvPr/>
        </p:nvSpPr>
        <p:spPr>
          <a:xfrm>
            <a:off x="6563305" y="296976"/>
            <a:ext cx="2122504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40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تحقق </a:t>
            </a:r>
            <a:r>
              <a:rPr sz="4500">
                <a:solidFill>
                  <a:srgbClr val="1A0A52"/>
                </a:solidFill>
                <a:latin typeface="Mishafi Regular"/>
                <a:ea typeface="Mishafi Regular"/>
                <a:cs typeface="Mishafi Regular"/>
                <a:sym typeface="Mishafi Regular"/>
              </a:rPr>
              <a:t>من فهمك</a:t>
            </a:r>
          </a:p>
        </p:txBody>
      </p:sp>
      <p:pic>
        <p:nvPicPr>
          <p:cNvPr id="663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286" t="60945" r="7286" b="20737"/>
          <a:stretch>
            <a:fillRect/>
          </a:stretch>
        </p:blipFill>
        <p:spPr>
          <a:xfrm>
            <a:off x="856392" y="493051"/>
            <a:ext cx="5903314" cy="50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IMG_3311.png" descr="IMG_3311.png"/>
          <p:cNvPicPr>
            <a:picLocks noChangeAspect="1"/>
          </p:cNvPicPr>
          <p:nvPr/>
        </p:nvPicPr>
        <p:blipFill>
          <a:blip r:embed="rId2">
            <a:extLst/>
          </a:blip>
          <a:srcRect l="7535" t="80759" r="70645" b="5655"/>
          <a:stretch>
            <a:fillRect/>
          </a:stretch>
        </p:blipFill>
        <p:spPr>
          <a:xfrm>
            <a:off x="6052350" y="1304079"/>
            <a:ext cx="2192231" cy="540143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ارسم نموذج لكسر عشري (١٠ × ١٠)…"/>
          <p:cNvSpPr txBox="1"/>
          <p:nvPr/>
        </p:nvSpPr>
        <p:spPr>
          <a:xfrm>
            <a:off x="3744769" y="1844226"/>
            <a:ext cx="3995240" cy="1393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 rtl="0">
              <a:lnSpc>
                <a:spcPct val="75000"/>
              </a:lnSpc>
              <a:spcBef>
                <a:spcPts val="1000"/>
              </a:spcBef>
              <a:defRPr b="1" sz="24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ارسم نموذج لكسر عشري (١٠ × ١٠) </a:t>
            </a:r>
          </a:p>
          <a:p>
            <a:pPr algn="r" rtl="0">
              <a:lnSpc>
                <a:spcPct val="75000"/>
              </a:lnSpc>
              <a:spcBef>
                <a:spcPts val="1000"/>
              </a:spcBef>
              <a:defRPr b="1" sz="24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وظلل ٥ صفوف باللون الوردي لتمثيل ٠٫٥ </a:t>
            </a:r>
          </a:p>
          <a:p>
            <a:pPr algn="r" rtl="0">
              <a:lnSpc>
                <a:spcPct val="75000"/>
              </a:lnSpc>
              <a:spcBef>
                <a:spcPts val="1000"/>
              </a:spcBef>
              <a:defRPr b="1" sz="24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t>ظلل ٩ أعمدة باللون الأزرق لتمثيل ٠٫٩</a:t>
            </a:r>
          </a:p>
        </p:txBody>
      </p:sp>
      <p:grpSp>
        <p:nvGrpSpPr>
          <p:cNvPr id="668" name="لدينا ٠٫٤٥ جزء باللون الرمادي…"/>
          <p:cNvGrpSpPr/>
          <p:nvPr/>
        </p:nvGrpSpPr>
        <p:grpSpPr>
          <a:xfrm>
            <a:off x="3933010" y="3441143"/>
            <a:ext cx="3133396" cy="1094741"/>
            <a:chOff x="0" y="0"/>
            <a:chExt cx="3133394" cy="1094739"/>
          </a:xfrm>
        </p:grpSpPr>
        <p:sp>
          <p:nvSpPr>
            <p:cNvPr id="667" name="لدينا ٠٫٤٥ جزء باللون الرمادي…"/>
            <p:cNvSpPr txBox="1"/>
            <p:nvPr/>
          </p:nvSpPr>
          <p:spPr>
            <a:xfrm>
              <a:off x="25400" y="25400"/>
              <a:ext cx="3082595" cy="1043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lnSpc>
                  <a:spcPct val="75000"/>
                </a:lnSpc>
                <a:spcBef>
                  <a:spcPts val="1000"/>
                </a:spcBef>
                <a:defRPr b="1" sz="2600">
                  <a:solidFill>
                    <a:srgbClr val="7A219E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لدينا ٠٫٤٥ جزء باللون الرمادي </a:t>
              </a:r>
            </a:p>
            <a:p>
              <a:pPr algn="ctr" rtl="0">
                <a:lnSpc>
                  <a:spcPct val="75000"/>
                </a:lnSpc>
                <a:spcBef>
                  <a:spcPts val="1000"/>
                </a:spcBef>
                <a:defRPr b="1" sz="2600">
                  <a:solidFill>
                    <a:srgbClr val="7A219E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إذاً ٠٫٥ × ٠٫٩ = ٠٫٤٥</a:t>
              </a:r>
            </a:p>
          </p:txBody>
        </p:sp>
        <p:pic>
          <p:nvPicPr>
            <p:cNvPr id="666" name="لدينا ٠٫٤٥ جزء باللون الرمادي… لدينا ٠٫٤٥ جزء باللون الرمادي إذاً ٠٫٥ × ٠٫٩ = ٠٫٤٥" descr="لدينا ٠٫٤٥ جزء باللون الرمادي… لدينا ٠٫٤٥ جزء باللون الرمادي إذاً ٠٫٥ × ٠٫٩ = ٠٫٤٥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33395" cy="1094740"/>
            </a:xfrm>
            <a:prstGeom prst="rect">
              <a:avLst/>
            </a:prstGeom>
            <a:effectLst/>
          </p:spPr>
        </p:pic>
      </p:grpSp>
      <p:grpSp>
        <p:nvGrpSpPr>
          <p:cNvPr id="671" name="تجميع"/>
          <p:cNvGrpSpPr/>
          <p:nvPr/>
        </p:nvGrpSpPr>
        <p:grpSpPr>
          <a:xfrm>
            <a:off x="7809279" y="1934390"/>
            <a:ext cx="267431" cy="363775"/>
            <a:chOff x="0" y="-25400"/>
            <a:chExt cx="267429" cy="363774"/>
          </a:xfrm>
        </p:grpSpPr>
        <p:sp>
          <p:nvSpPr>
            <p:cNvPr id="669" name="مستطيل"/>
            <p:cNvSpPr/>
            <p:nvPr/>
          </p:nvSpPr>
          <p:spPr>
            <a:xfrm>
              <a:off x="-1" y="51117"/>
              <a:ext cx="267431" cy="240871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34679A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</a:p>
          </p:txBody>
        </p:sp>
        <p:sp>
          <p:nvSpPr>
            <p:cNvPr id="670" name="١"/>
            <p:cNvSpPr txBox="1"/>
            <p:nvPr/>
          </p:nvSpPr>
          <p:spPr>
            <a:xfrm>
              <a:off x="38912" y="-25400"/>
              <a:ext cx="195530" cy="363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674" name="تجميع"/>
          <p:cNvGrpSpPr/>
          <p:nvPr/>
        </p:nvGrpSpPr>
        <p:grpSpPr>
          <a:xfrm>
            <a:off x="7809279" y="2818651"/>
            <a:ext cx="267431" cy="363775"/>
            <a:chOff x="0" y="-25400"/>
            <a:chExt cx="267429" cy="363774"/>
          </a:xfrm>
        </p:grpSpPr>
        <p:sp>
          <p:nvSpPr>
            <p:cNvPr id="672" name="مستطيل"/>
            <p:cNvSpPr/>
            <p:nvPr/>
          </p:nvSpPr>
          <p:spPr>
            <a:xfrm>
              <a:off x="-1" y="51117"/>
              <a:ext cx="267431" cy="240871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34679A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</a:p>
          </p:txBody>
        </p:sp>
        <p:sp>
          <p:nvSpPr>
            <p:cNvPr id="673" name="٣"/>
            <p:cNvSpPr txBox="1"/>
            <p:nvPr/>
          </p:nvSpPr>
          <p:spPr>
            <a:xfrm>
              <a:off x="38912" y="-25400"/>
              <a:ext cx="195530" cy="363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677" name="تجميع"/>
          <p:cNvGrpSpPr/>
          <p:nvPr/>
        </p:nvGrpSpPr>
        <p:grpSpPr>
          <a:xfrm>
            <a:off x="7809279" y="2358934"/>
            <a:ext cx="267431" cy="363775"/>
            <a:chOff x="0" y="-25400"/>
            <a:chExt cx="267429" cy="363774"/>
          </a:xfrm>
        </p:grpSpPr>
        <p:sp>
          <p:nvSpPr>
            <p:cNvPr id="675" name="مستطيل"/>
            <p:cNvSpPr/>
            <p:nvPr/>
          </p:nvSpPr>
          <p:spPr>
            <a:xfrm>
              <a:off x="-1" y="51117"/>
              <a:ext cx="267431" cy="240871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1800">
                  <a:solidFill>
                    <a:srgbClr val="34679A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</a:p>
          </p:txBody>
        </p:sp>
        <p:sp>
          <p:nvSpPr>
            <p:cNvPr id="676" name="٢"/>
            <p:cNvSpPr txBox="1"/>
            <p:nvPr/>
          </p:nvSpPr>
          <p:spPr>
            <a:xfrm>
              <a:off x="38912" y="-25400"/>
              <a:ext cx="195530" cy="363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681" name="تجميع"/>
          <p:cNvGrpSpPr/>
          <p:nvPr/>
        </p:nvGrpSpPr>
        <p:grpSpPr>
          <a:xfrm>
            <a:off x="947502" y="1574153"/>
            <a:ext cx="2727997" cy="2753985"/>
            <a:chOff x="0" y="0"/>
            <a:chExt cx="2727995" cy="2753984"/>
          </a:xfrm>
        </p:grpSpPr>
        <p:sp>
          <p:nvSpPr>
            <p:cNvPr id="678" name="٠٫٥"/>
            <p:cNvSpPr txBox="1"/>
            <p:nvPr/>
          </p:nvSpPr>
          <p:spPr>
            <a:xfrm>
              <a:off x="2170906" y="1278929"/>
              <a:ext cx="557090" cy="470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٠٫٥</a:t>
              </a:r>
            </a:p>
          </p:txBody>
        </p:sp>
        <p:sp>
          <p:nvSpPr>
            <p:cNvPr id="679" name="٠٫٩"/>
            <p:cNvSpPr txBox="1"/>
            <p:nvPr/>
          </p:nvSpPr>
          <p:spPr>
            <a:xfrm>
              <a:off x="941547" y="2283700"/>
              <a:ext cx="414813" cy="470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75000"/>
                </a:lnSpc>
                <a:spcBef>
                  <a:spcPts val="1000"/>
                </a:spcBef>
                <a:defRPr b="1" sz="21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٠٫٩</a:t>
              </a:r>
            </a:p>
          </p:txBody>
        </p:sp>
        <p:pic>
          <p:nvPicPr>
            <p:cNvPr id="680" name="IMG_3321.png" descr="IMG_332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3286" t="23460" r="21310" b="6769"/>
            <a:stretch>
              <a:fillRect/>
            </a:stretch>
          </p:blipFill>
          <p:spPr>
            <a:xfrm>
              <a:off x="0" y="0"/>
              <a:ext cx="2297969" cy="2380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2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026317" y="4500958"/>
            <a:ext cx="269082" cy="26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7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1" grpId="5"/>
      <p:bldP build="whole" bldLvl="1" animBg="1" rev="0" advAuto="0" spid="674" grpId="3"/>
      <p:bldP build="whole" bldLvl="1" animBg="1" rev="0" advAuto="0" spid="668" grpId="6"/>
      <p:bldP build="whole" bldLvl="1" animBg="1" rev="0" advAuto="0" spid="677" grpId="2"/>
      <p:bldP build="whole" bldLvl="1" animBg="1" rev="0" advAuto="0" spid="665" grpId="4"/>
      <p:bldP build="whole" bldLvl="1" animBg="1" rev="0" advAuto="0" spid="67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تجميع"/>
          <p:cNvGrpSpPr/>
          <p:nvPr/>
        </p:nvGrpSpPr>
        <p:grpSpPr>
          <a:xfrm>
            <a:off x="458772" y="252708"/>
            <a:ext cx="7447552" cy="4288776"/>
            <a:chOff x="0" y="0"/>
            <a:chExt cx="7447551" cy="4288774"/>
          </a:xfrm>
        </p:grpSpPr>
        <p:grpSp>
          <p:nvGrpSpPr>
            <p:cNvPr id="688" name="تجميع"/>
            <p:cNvGrpSpPr/>
            <p:nvPr/>
          </p:nvGrpSpPr>
          <p:grpSpPr>
            <a:xfrm>
              <a:off x="1024567" y="0"/>
              <a:ext cx="6422985" cy="3538036"/>
              <a:chOff x="0" y="0"/>
              <a:chExt cx="6422984" cy="3538036"/>
            </a:xfrm>
          </p:grpSpPr>
          <p:grpSp>
            <p:nvGrpSpPr>
              <p:cNvPr id="686" name="Google Shape;458;p32"/>
              <p:cNvGrpSpPr/>
              <p:nvPr/>
            </p:nvGrpSpPr>
            <p:grpSpPr>
              <a:xfrm>
                <a:off x="-1" y="275979"/>
                <a:ext cx="6422986" cy="3262058"/>
                <a:chOff x="0" y="0"/>
                <a:chExt cx="6422984" cy="3262056"/>
              </a:xfrm>
            </p:grpSpPr>
            <p:sp>
              <p:nvSpPr>
                <p:cNvPr id="684" name="Google Shape;459;p32"/>
                <p:cNvSpPr/>
                <p:nvPr/>
              </p:nvSpPr>
              <p:spPr>
                <a:xfrm flipH="1" rot="10800000">
                  <a:off x="0" y="0"/>
                  <a:ext cx="6422985" cy="3262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9635" y="0"/>
                      </a:lnTo>
                      <a:lnTo>
                        <a:pt x="21600" y="3868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8F3DE"/>
                </a:solidFill>
                <a:ln w="28575" cap="flat">
                  <a:solidFill>
                    <a:srgbClr val="34679A"/>
                  </a:solidFill>
                  <a:prstDash val="solid"/>
                  <a:round/>
                </a:ln>
                <a:effectLst>
                  <a:outerShdw sx="100000" sy="100000" kx="0" ky="0" algn="b" rotWithShape="0" blurRad="0" dist="95250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5" name="Google Shape;460;p32"/>
                <p:cNvSpPr/>
                <p:nvPr/>
              </p:nvSpPr>
              <p:spPr>
                <a:xfrm rot="5400000">
                  <a:off x="5835275" y="2674990"/>
                  <a:ext cx="586343" cy="585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8F7E0"/>
                </a:solidFill>
                <a:ln w="28575" cap="flat">
                  <a:solidFill>
                    <a:srgbClr val="34679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687" name="Google Shape;463;p32"/>
              <p:cNvSpPr/>
              <p:nvPr/>
            </p:nvSpPr>
            <p:spPr>
              <a:xfrm>
                <a:off x="2159976" y="-1"/>
                <a:ext cx="2282949" cy="782938"/>
              </a:xfrm>
              <a:prstGeom prst="rect">
                <a:avLst/>
              </a:prstGeom>
              <a:solidFill>
                <a:schemeClr val="accent4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b="1" sz="6000">
                    <a:solidFill>
                      <a:srgbClr val="34679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</p:grpSp>
        <p:grpSp>
          <p:nvGrpSpPr>
            <p:cNvPr id="741" name="Google Shape;464;p32"/>
            <p:cNvGrpSpPr/>
            <p:nvPr/>
          </p:nvGrpSpPr>
          <p:grpSpPr>
            <a:xfrm>
              <a:off x="-1" y="2193874"/>
              <a:ext cx="1214162" cy="2094901"/>
              <a:chOff x="0" y="0"/>
              <a:chExt cx="1214160" cy="2094899"/>
            </a:xfrm>
          </p:grpSpPr>
          <p:sp>
            <p:nvSpPr>
              <p:cNvPr id="689" name="Google Shape;465;p32"/>
              <p:cNvSpPr/>
              <p:nvPr/>
            </p:nvSpPr>
            <p:spPr>
              <a:xfrm>
                <a:off x="302191" y="699647"/>
                <a:ext cx="849297" cy="1242292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40" name="Google Shape;466;p32"/>
              <p:cNvGrpSpPr/>
              <p:nvPr/>
            </p:nvGrpSpPr>
            <p:grpSpPr>
              <a:xfrm>
                <a:off x="-1" y="0"/>
                <a:ext cx="1214162" cy="2094900"/>
                <a:chOff x="0" y="0"/>
                <a:chExt cx="1214160" cy="2094899"/>
              </a:xfrm>
            </p:grpSpPr>
            <p:sp>
              <p:nvSpPr>
                <p:cNvPr id="690" name="Google Shape;467;p32"/>
                <p:cNvSpPr/>
                <p:nvPr/>
              </p:nvSpPr>
              <p:spPr>
                <a:xfrm>
                  <a:off x="295127" y="702468"/>
                  <a:ext cx="856565" cy="1392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468;p32"/>
                <p:cNvSpPr/>
                <p:nvPr/>
              </p:nvSpPr>
              <p:spPr>
                <a:xfrm>
                  <a:off x="340102" y="737165"/>
                  <a:ext cx="766615" cy="147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469;p32"/>
                <p:cNvSpPr/>
                <p:nvPr/>
              </p:nvSpPr>
              <p:spPr>
                <a:xfrm>
                  <a:off x="454098" y="632590"/>
                  <a:ext cx="333887" cy="10353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3" name="Google Shape;470;p32"/>
                <p:cNvSpPr/>
                <p:nvPr/>
              </p:nvSpPr>
              <p:spPr>
                <a:xfrm>
                  <a:off x="506386" y="425767"/>
                  <a:ext cx="294160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4" name="Google Shape;471;p32"/>
                <p:cNvSpPr/>
                <p:nvPr/>
              </p:nvSpPr>
              <p:spPr>
                <a:xfrm>
                  <a:off x="506386" y="425767"/>
                  <a:ext cx="294160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5" name="Google Shape;472;p32"/>
                <p:cNvSpPr/>
                <p:nvPr/>
              </p:nvSpPr>
              <p:spPr>
                <a:xfrm>
                  <a:off x="680268" y="425767"/>
                  <a:ext cx="120278" cy="898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6" name="Google Shape;473;p32"/>
                <p:cNvSpPr/>
                <p:nvPr/>
              </p:nvSpPr>
              <p:spPr>
                <a:xfrm flipH="1">
                  <a:off x="591899" y="518067"/>
                  <a:ext cx="198194" cy="3764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474;p32"/>
                <p:cNvSpPr/>
                <p:nvPr/>
              </p:nvSpPr>
              <p:spPr>
                <a:xfrm flipH="1">
                  <a:off x="581183" y="610103"/>
                  <a:ext cx="198193" cy="379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475;p32"/>
                <p:cNvSpPr/>
                <p:nvPr/>
              </p:nvSpPr>
              <p:spPr>
                <a:xfrm flipH="1">
                  <a:off x="570708" y="702402"/>
                  <a:ext cx="198193" cy="3764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476;p32"/>
                <p:cNvSpPr/>
                <p:nvPr/>
              </p:nvSpPr>
              <p:spPr>
                <a:xfrm flipH="1">
                  <a:off x="560254" y="794680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477;p32"/>
                <p:cNvSpPr/>
                <p:nvPr/>
              </p:nvSpPr>
              <p:spPr>
                <a:xfrm flipH="1">
                  <a:off x="549801" y="886979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478;p32"/>
                <p:cNvSpPr/>
                <p:nvPr/>
              </p:nvSpPr>
              <p:spPr>
                <a:xfrm flipH="1">
                  <a:off x="539085" y="979015"/>
                  <a:ext cx="198457" cy="37927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479;p32"/>
                <p:cNvSpPr/>
                <p:nvPr/>
              </p:nvSpPr>
              <p:spPr>
                <a:xfrm flipH="1">
                  <a:off x="528610" y="1071315"/>
                  <a:ext cx="198193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480;p32"/>
                <p:cNvSpPr/>
                <p:nvPr/>
              </p:nvSpPr>
              <p:spPr>
                <a:xfrm flipH="1">
                  <a:off x="518156" y="1163614"/>
                  <a:ext cx="198194" cy="3766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481;p32"/>
                <p:cNvSpPr/>
                <p:nvPr/>
              </p:nvSpPr>
              <p:spPr>
                <a:xfrm>
                  <a:off x="588232" y="536360"/>
                  <a:ext cx="211142" cy="1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5" name="Google Shape;482;p32"/>
                <p:cNvSpPr/>
                <p:nvPr/>
              </p:nvSpPr>
              <p:spPr>
                <a:xfrm>
                  <a:off x="588232" y="536360"/>
                  <a:ext cx="211142" cy="1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6" name="Google Shape;483;p32"/>
                <p:cNvSpPr/>
                <p:nvPr/>
              </p:nvSpPr>
              <p:spPr>
                <a:xfrm>
                  <a:off x="651258" y="668671"/>
                  <a:ext cx="163011" cy="97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7" name="Google Shape;484;p32"/>
                <p:cNvSpPr/>
                <p:nvPr/>
              </p:nvSpPr>
              <p:spPr>
                <a:xfrm>
                  <a:off x="651258" y="668671"/>
                  <a:ext cx="163011" cy="976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8" name="Google Shape;485;p32"/>
                <p:cNvSpPr/>
                <p:nvPr/>
              </p:nvSpPr>
              <p:spPr>
                <a:xfrm>
                  <a:off x="454362" y="531397"/>
                  <a:ext cx="217540" cy="1097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9" name="Google Shape;486;p32"/>
                <p:cNvSpPr/>
                <p:nvPr/>
              </p:nvSpPr>
              <p:spPr>
                <a:xfrm>
                  <a:off x="454362" y="531397"/>
                  <a:ext cx="217540" cy="10978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0" name="Google Shape;487;p32"/>
                <p:cNvSpPr/>
                <p:nvPr/>
              </p:nvSpPr>
              <p:spPr>
                <a:xfrm>
                  <a:off x="427965" y="649829"/>
                  <a:ext cx="167076" cy="969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1" name="Google Shape;488;p32"/>
                <p:cNvSpPr/>
                <p:nvPr/>
              </p:nvSpPr>
              <p:spPr>
                <a:xfrm>
                  <a:off x="427965" y="649829"/>
                  <a:ext cx="167076" cy="969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2" name="Google Shape;489;p32"/>
                <p:cNvSpPr/>
                <p:nvPr/>
              </p:nvSpPr>
              <p:spPr>
                <a:xfrm>
                  <a:off x="605107" y="1115894"/>
                  <a:ext cx="38184" cy="38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3" name="Google Shape;490;p32"/>
                <p:cNvSpPr/>
                <p:nvPr/>
              </p:nvSpPr>
              <p:spPr>
                <a:xfrm>
                  <a:off x="526509" y="1189461"/>
                  <a:ext cx="170061" cy="170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4" name="Google Shape;491;p32"/>
                <p:cNvSpPr/>
                <p:nvPr/>
              </p:nvSpPr>
              <p:spPr>
                <a:xfrm>
                  <a:off x="526509" y="1189461"/>
                  <a:ext cx="170057" cy="170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6"/>
                      </a:moveTo>
                      <a:cubicBezTo>
                        <a:pt x="15986" y="18744"/>
                        <a:pt x="21102" y="9636"/>
                        <a:pt x="16098" y="3389"/>
                      </a:cubicBezTo>
                      <a:cubicBezTo>
                        <a:pt x="11095" y="-2856"/>
                        <a:pt x="947" y="33"/>
                        <a:pt x="58" y="7958"/>
                      </a:cubicBezTo>
                      <a:cubicBezTo>
                        <a:pt x="-498" y="12855"/>
                        <a:pt x="3032" y="17286"/>
                        <a:pt x="7980" y="17836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5" name="Google Shape;492;p32"/>
                <p:cNvSpPr/>
                <p:nvPr/>
              </p:nvSpPr>
              <p:spPr>
                <a:xfrm>
                  <a:off x="1056802" y="156819"/>
                  <a:ext cx="157359" cy="364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6" name="Google Shape;493;p32"/>
                <p:cNvSpPr/>
                <p:nvPr/>
              </p:nvSpPr>
              <p:spPr>
                <a:xfrm>
                  <a:off x="844384" y="491407"/>
                  <a:ext cx="313841" cy="1245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7" name="Google Shape;494;p32"/>
                <p:cNvSpPr/>
                <p:nvPr/>
              </p:nvSpPr>
              <p:spPr>
                <a:xfrm>
                  <a:off x="1041362" y="474080"/>
                  <a:ext cx="124291" cy="18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8" name="Google Shape;495;p32"/>
                <p:cNvSpPr/>
                <p:nvPr/>
              </p:nvSpPr>
              <p:spPr>
                <a:xfrm>
                  <a:off x="1059644" y="468458"/>
                  <a:ext cx="113044" cy="799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19" name="Google Shape;496;p32"/>
                <p:cNvSpPr/>
                <p:nvPr/>
              </p:nvSpPr>
              <p:spPr>
                <a:xfrm>
                  <a:off x="227928" y="411120"/>
                  <a:ext cx="638264" cy="1077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0" name="Google Shape;497;p32"/>
                <p:cNvSpPr/>
                <p:nvPr/>
              </p:nvSpPr>
              <p:spPr>
                <a:xfrm>
                  <a:off x="-1" y="97701"/>
                  <a:ext cx="394345" cy="519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1" name="Google Shape;498;p32"/>
                <p:cNvSpPr/>
                <p:nvPr/>
              </p:nvSpPr>
              <p:spPr>
                <a:xfrm>
                  <a:off x="337633" y="366145"/>
                  <a:ext cx="229174" cy="1196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2" name="Google Shape;499;p32"/>
                <p:cNvSpPr/>
                <p:nvPr/>
              </p:nvSpPr>
              <p:spPr>
                <a:xfrm>
                  <a:off x="478408" y="612716"/>
                  <a:ext cx="88399" cy="950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500;p32"/>
                <p:cNvSpPr/>
                <p:nvPr/>
              </p:nvSpPr>
              <p:spPr>
                <a:xfrm>
                  <a:off x="408471" y="701304"/>
                  <a:ext cx="46996" cy="47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501;p32"/>
                <p:cNvSpPr/>
                <p:nvPr/>
              </p:nvSpPr>
              <p:spPr>
                <a:xfrm>
                  <a:off x="286916" y="0"/>
                  <a:ext cx="332099" cy="549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502;p32"/>
                <p:cNvSpPr/>
                <p:nvPr/>
              </p:nvSpPr>
              <p:spPr>
                <a:xfrm>
                  <a:off x="342188" y="794943"/>
                  <a:ext cx="758512" cy="133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503;p32"/>
                <p:cNvSpPr/>
                <p:nvPr/>
              </p:nvSpPr>
              <p:spPr>
                <a:xfrm flipV="1">
                  <a:off x="750870" y="1656229"/>
                  <a:ext cx="17526" cy="119487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504;p32"/>
                <p:cNvSpPr/>
                <p:nvPr/>
              </p:nvSpPr>
              <p:spPr>
                <a:xfrm>
                  <a:off x="750870" y="1655439"/>
                  <a:ext cx="23016" cy="120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8" name="Google Shape;505;p32"/>
                <p:cNvSpPr/>
                <p:nvPr/>
              </p:nvSpPr>
              <p:spPr>
                <a:xfrm flipH="1" flipV="1">
                  <a:off x="1044503" y="1657788"/>
                  <a:ext cx="16207" cy="119751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506;p32"/>
                <p:cNvSpPr/>
                <p:nvPr/>
              </p:nvSpPr>
              <p:spPr>
                <a:xfrm>
                  <a:off x="1039254" y="1657261"/>
                  <a:ext cx="21456" cy="120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0" name="Google Shape;507;p32"/>
                <p:cNvSpPr/>
                <p:nvPr/>
              </p:nvSpPr>
              <p:spPr>
                <a:xfrm>
                  <a:off x="736130" y="675105"/>
                  <a:ext cx="204333" cy="10190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1" name="Google Shape;508;p32"/>
                <p:cNvSpPr/>
                <p:nvPr/>
              </p:nvSpPr>
              <p:spPr>
                <a:xfrm>
                  <a:off x="883663" y="674974"/>
                  <a:ext cx="192229" cy="10210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2" name="Google Shape;509;p32"/>
                <p:cNvSpPr/>
                <p:nvPr/>
              </p:nvSpPr>
              <p:spPr>
                <a:xfrm>
                  <a:off x="879514" y="408506"/>
                  <a:ext cx="72690" cy="288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510;p32"/>
                <p:cNvSpPr/>
                <p:nvPr/>
              </p:nvSpPr>
              <p:spPr>
                <a:xfrm flipH="1">
                  <a:off x="915859" y="461585"/>
                  <a:ext cx="1296" cy="234801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511;p32"/>
                <p:cNvSpPr/>
                <p:nvPr/>
              </p:nvSpPr>
              <p:spPr>
                <a:xfrm flipH="1">
                  <a:off x="915859" y="461585"/>
                  <a:ext cx="1296" cy="234801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512;p32"/>
                <p:cNvSpPr/>
                <p:nvPr/>
              </p:nvSpPr>
              <p:spPr>
                <a:xfrm>
                  <a:off x="846814" y="591788"/>
                  <a:ext cx="136750" cy="200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513;p32"/>
                <p:cNvSpPr/>
                <p:nvPr/>
              </p:nvSpPr>
              <p:spPr>
                <a:xfrm>
                  <a:off x="884562" y="664477"/>
                  <a:ext cx="57958" cy="58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7" name="Google Shape;514;p32"/>
                <p:cNvSpPr/>
                <p:nvPr/>
              </p:nvSpPr>
              <p:spPr>
                <a:xfrm>
                  <a:off x="295127" y="792066"/>
                  <a:ext cx="856565" cy="130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8" name="Google Shape;515;p32"/>
                <p:cNvSpPr/>
                <p:nvPr/>
              </p:nvSpPr>
              <p:spPr>
                <a:xfrm>
                  <a:off x="340102" y="811172"/>
                  <a:ext cx="766615" cy="79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9" name="Google Shape;516;p32"/>
                <p:cNvSpPr/>
                <p:nvPr/>
              </p:nvSpPr>
              <p:spPr>
                <a:xfrm>
                  <a:off x="295390" y="793867"/>
                  <a:ext cx="856302" cy="13010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743" name="IMG_2827.png" descr="IMG_2827.png"/>
          <p:cNvPicPr>
            <a:picLocks noChangeAspect="1"/>
          </p:cNvPicPr>
          <p:nvPr/>
        </p:nvPicPr>
        <p:blipFill>
          <a:blip r:embed="rId2">
            <a:extLst/>
          </a:blip>
          <a:srcRect l="77557" t="52908" r="2154" b="36755"/>
          <a:stretch>
            <a:fillRect/>
          </a:stretch>
        </p:blipFill>
        <p:spPr>
          <a:xfrm>
            <a:off x="3695146" y="368853"/>
            <a:ext cx="2164765" cy="621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IMG_3312.png" descr="IMG_3312.png"/>
          <p:cNvPicPr>
            <a:picLocks noChangeAspect="1"/>
          </p:cNvPicPr>
          <p:nvPr/>
        </p:nvPicPr>
        <p:blipFill>
          <a:blip r:embed="rId3">
            <a:extLst/>
          </a:blip>
          <a:srcRect l="0" t="17331" r="0" b="8660"/>
          <a:stretch>
            <a:fillRect/>
          </a:stretch>
        </p:blipFill>
        <p:spPr>
          <a:xfrm>
            <a:off x="1537623" y="1208534"/>
            <a:ext cx="6290514" cy="2039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3" grpId="1"/>
      <p:bldP build="whole" bldLvl="1" animBg="1" rev="0" advAuto="0" spid="74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355;p29"/>
          <p:cNvSpPr txBox="1"/>
          <p:nvPr>
            <p:ph type="title"/>
          </p:nvPr>
        </p:nvSpPr>
        <p:spPr>
          <a:xfrm>
            <a:off x="659964" y="492640"/>
            <a:ext cx="7704001" cy="572701"/>
          </a:xfrm>
          <a:prstGeom prst="rect">
            <a:avLst/>
          </a:prstGeom>
        </p:spPr>
        <p:txBody>
          <a:bodyPr/>
          <a:lstStyle>
            <a:lvl1pPr defTabSz="365760">
              <a:defRPr b="0" sz="212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751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747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52" name="IMG_2959.png" descr="IMG_2959.png"/>
          <p:cNvPicPr>
            <a:picLocks noChangeAspect="1"/>
          </p:cNvPicPr>
          <p:nvPr/>
        </p:nvPicPr>
        <p:blipFill>
          <a:blip r:embed="rId2">
            <a:extLst/>
          </a:blip>
          <a:srcRect l="71580" t="17993" r="3233" b="73560"/>
          <a:stretch>
            <a:fillRect/>
          </a:stretch>
        </p:blipFill>
        <p:spPr>
          <a:xfrm>
            <a:off x="6785415" y="600198"/>
            <a:ext cx="1526667" cy="3575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1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753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72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34622" t="9536" r="4946" b="81043"/>
          <a:stretch>
            <a:fillRect/>
          </a:stretch>
        </p:blipFill>
        <p:spPr>
          <a:xfrm>
            <a:off x="1264486" y="478353"/>
            <a:ext cx="5520952" cy="605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14531" t="18782" r="62741" b="65080"/>
          <a:stretch>
            <a:fillRect/>
          </a:stretch>
        </p:blipFill>
        <p:spPr>
          <a:xfrm>
            <a:off x="1264486" y="1137834"/>
            <a:ext cx="1949931" cy="97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38453" t="45085" r="13214" b="31084"/>
          <a:stretch>
            <a:fillRect/>
          </a:stretch>
        </p:blipFill>
        <p:spPr>
          <a:xfrm>
            <a:off x="3437195" y="2269771"/>
            <a:ext cx="2978385" cy="1033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37648" t="71075" r="12117" b="0"/>
          <a:stretch>
            <a:fillRect/>
          </a:stretch>
        </p:blipFill>
        <p:spPr>
          <a:xfrm>
            <a:off x="3387605" y="3328633"/>
            <a:ext cx="3095597" cy="1254270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Google Shape;371;p30"/>
          <p:cNvSpPr/>
          <p:nvPr/>
        </p:nvSpPr>
        <p:spPr>
          <a:xfrm>
            <a:off x="862102" y="3602989"/>
            <a:ext cx="402385" cy="40238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1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777" name="Google Shape;371;p30"/>
          <p:cNvSpPr/>
          <p:nvPr/>
        </p:nvSpPr>
        <p:spPr>
          <a:xfrm>
            <a:off x="862102" y="1423805"/>
            <a:ext cx="402385" cy="40238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1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778" name="Google Shape;371;p30"/>
          <p:cNvSpPr/>
          <p:nvPr/>
        </p:nvSpPr>
        <p:spPr>
          <a:xfrm>
            <a:off x="862102" y="2638771"/>
            <a:ext cx="402385" cy="40238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1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779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37575" t="18782" r="17384" b="57906"/>
          <a:stretch>
            <a:fillRect/>
          </a:stretch>
        </p:blipFill>
        <p:spPr>
          <a:xfrm>
            <a:off x="3401697" y="1253748"/>
            <a:ext cx="2775517" cy="1010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10580" t="50000" r="63034" b="37670"/>
          <a:stretch>
            <a:fillRect/>
          </a:stretch>
        </p:blipFill>
        <p:spPr>
          <a:xfrm>
            <a:off x="1226380" y="2526218"/>
            <a:ext cx="2188538" cy="719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3313.png" descr="IMG_3313.png"/>
          <p:cNvPicPr>
            <a:picLocks noChangeAspect="1"/>
          </p:cNvPicPr>
          <p:nvPr/>
        </p:nvPicPr>
        <p:blipFill>
          <a:blip r:embed="rId3">
            <a:extLst/>
          </a:blip>
          <a:srcRect l="10580" t="72738" r="63473" b="5785"/>
          <a:stretch>
            <a:fillRect/>
          </a:stretch>
        </p:blipFill>
        <p:spPr>
          <a:xfrm>
            <a:off x="1264486" y="3379105"/>
            <a:ext cx="2150178" cy="1252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2" grpId="1"/>
      <p:bldP build="whole" bldLvl="1" animBg="1" rev="0" advAuto="0" spid="777" grpId="3"/>
      <p:bldP build="whole" bldLvl="1" animBg="1" rev="0" advAuto="0" spid="781" grpId="10"/>
      <p:bldP build="whole" bldLvl="1" animBg="1" rev="0" advAuto="0" spid="774" grpId="8"/>
      <p:bldP build="whole" bldLvl="1" animBg="1" rev="0" advAuto="0" spid="773" grpId="4"/>
      <p:bldP build="whole" bldLvl="1" animBg="1" rev="0" advAuto="0" spid="778" grpId="6"/>
      <p:bldP build="whole" bldLvl="1" animBg="1" rev="0" advAuto="0" spid="772" grpId="2"/>
      <p:bldP build="whole" bldLvl="1" animBg="1" rev="0" advAuto="0" spid="776" grpId="9"/>
      <p:bldP build="whole" bldLvl="1" animBg="1" rev="0" advAuto="0" spid="779" grpId="5"/>
      <p:bldP build="whole" bldLvl="1" animBg="1" rev="0" advAuto="0" spid="775" grpId="11"/>
      <p:bldP build="whole" bldLvl="1" animBg="1" rev="0" advAuto="0" spid="780" grpId="7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