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hape 28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5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 lIns="243799" tIns="243799" rIns="243799" bIns="243799"/>
          <a:lstStyle>
            <a:lvl1pPr marL="812800" indent="-6604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1pPr>
            <a:lvl2pPr marL="812800" indent="-2032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2pPr>
            <a:lvl3pPr marL="812800" indent="2540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3pPr>
            <a:lvl4pPr marL="812800" indent="7112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4pPr>
            <a:lvl5pPr marL="812800" indent="11684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5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203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26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29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87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76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7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8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9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0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1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2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3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5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6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88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0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35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52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48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9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0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1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53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2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71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204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15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solidFill>
                            <a:srgbClr val="4D372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ضرب الكسور العشرية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22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16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21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19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17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8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0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2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0" name="Google Shape;162;p20"/>
          <p:cNvSpPr/>
          <p:nvPr/>
        </p:nvSpPr>
        <p:spPr>
          <a:xfrm>
            <a:off x="2714980" y="869105"/>
            <a:ext cx="18954000" cy="11977801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41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3074275" y="12897705"/>
            <a:ext cx="2848301" cy="640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1539.png" descr="IMG_1539.png"/>
          <p:cNvPicPr>
            <a:picLocks noChangeAspect="1"/>
          </p:cNvPicPr>
          <p:nvPr/>
        </p:nvPicPr>
        <p:blipFill>
          <a:blip r:embed="rId3">
            <a:alphaModFix amt="29081"/>
            <a:extLst/>
          </a:blip>
          <a:srcRect l="15308" t="23840" r="15308" b="15864"/>
          <a:stretch>
            <a:fillRect/>
          </a:stretch>
        </p:blipFill>
        <p:spPr>
          <a:xfrm>
            <a:off x="21668980" y="808092"/>
            <a:ext cx="2602336" cy="226998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1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52" name="Google Shape;81;p13"/>
          <p:cNvSpPr/>
          <p:nvPr/>
        </p:nvSpPr>
        <p:spPr>
          <a:xfrm>
            <a:off x="684283" y="896233"/>
            <a:ext cx="23096902" cy="11834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3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603966" y="11654891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39.png" descr="IMG_1539.png"/>
          <p:cNvPicPr>
            <a:picLocks noChangeAspect="1"/>
          </p:cNvPicPr>
          <p:nvPr/>
        </p:nvPicPr>
        <p:blipFill>
          <a:blip r:embed="rId3">
            <a:alphaModFix amt="22704"/>
            <a:extLst/>
          </a:blip>
          <a:srcRect l="15308" t="23840" r="15308" b="15864"/>
          <a:stretch>
            <a:fillRect/>
          </a:stretch>
        </p:blipFill>
        <p:spPr>
          <a:xfrm>
            <a:off x="316786" y="2885735"/>
            <a:ext cx="3078693" cy="26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4" name="Google Shape;77;p12"/>
          <p:cNvSpPr/>
          <p:nvPr/>
        </p:nvSpPr>
        <p:spPr>
          <a:xfrm>
            <a:off x="684283" y="896233"/>
            <a:ext cx="23096902" cy="11834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65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603966" y="11654891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539.png" descr="IMG_1539.png"/>
          <p:cNvPicPr>
            <a:picLocks noChangeAspect="1"/>
          </p:cNvPicPr>
          <p:nvPr/>
        </p:nvPicPr>
        <p:blipFill>
          <a:blip r:embed="rId3">
            <a:alphaModFix amt="14540"/>
            <a:extLst/>
          </a:blip>
          <a:srcRect l="15308" t="23840" r="15308" b="15864"/>
          <a:stretch>
            <a:fillRect/>
          </a:stretch>
        </p:blipFill>
        <p:spPr>
          <a:xfrm>
            <a:off x="3479736" y="1504402"/>
            <a:ext cx="3078693" cy="2685502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5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6" name="Google Shape;11;p2"/>
          <p:cNvSpPr/>
          <p:nvPr/>
        </p:nvSpPr>
        <p:spPr>
          <a:xfrm>
            <a:off x="684283" y="896233"/>
            <a:ext cx="23096902" cy="11834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77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603966" y="11654891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G_1539.png" descr="IMG_1539.png"/>
          <p:cNvPicPr>
            <a:picLocks noChangeAspect="1"/>
          </p:cNvPicPr>
          <p:nvPr/>
        </p:nvPicPr>
        <p:blipFill>
          <a:blip r:embed="rId3">
            <a:alphaModFix amt="14540"/>
            <a:extLst/>
          </a:blip>
          <a:srcRect l="15308" t="23840" r="15308" b="15864"/>
          <a:stretch>
            <a:fillRect/>
          </a:stretch>
        </p:blipFill>
        <p:spPr>
          <a:xfrm>
            <a:off x="3479736" y="1707602"/>
            <a:ext cx="3078693" cy="26855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DAA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4" name="Google Shape;90;p14"/>
          <p:cNvSpPr/>
          <p:nvPr/>
        </p:nvSpPr>
        <p:spPr>
          <a:xfrm>
            <a:off x="3221600" y="787250"/>
            <a:ext cx="16605601" cy="119778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91;p14"/>
          <p:cNvSpPr/>
          <p:nvPr/>
        </p:nvSpPr>
        <p:spPr>
          <a:xfrm>
            <a:off x="429150" y="8003999"/>
            <a:ext cx="24342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92;p14"/>
          <p:cNvSpPr/>
          <p:nvPr/>
        </p:nvSpPr>
        <p:spPr>
          <a:xfrm>
            <a:off x="1513950" y="9165790"/>
            <a:ext cx="13494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" name="Google Shape;93;p14"/>
          <p:cNvSpPr/>
          <p:nvPr/>
        </p:nvSpPr>
        <p:spPr>
          <a:xfrm>
            <a:off x="429145" y="9165800"/>
            <a:ext cx="787802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94;p14"/>
          <p:cNvSpPr/>
          <p:nvPr/>
        </p:nvSpPr>
        <p:spPr>
          <a:xfrm>
            <a:off x="2075568" y="6842200"/>
            <a:ext cx="7878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97;p14"/>
          <p:cNvSpPr/>
          <p:nvPr/>
        </p:nvSpPr>
        <p:spPr>
          <a:xfrm flipH="1" rot="18900000">
            <a:off x="20543916" y="9874542"/>
            <a:ext cx="2762840" cy="277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05" fill="norm" stroke="1" extrusionOk="0">
                <a:moveTo>
                  <a:pt x="906" y="5254"/>
                </a:moveTo>
                <a:cubicBezTo>
                  <a:pt x="356" y="5801"/>
                  <a:pt x="16" y="6557"/>
                  <a:pt x="16" y="7392"/>
                </a:cubicBezTo>
                <a:lnTo>
                  <a:pt x="16" y="18065"/>
                </a:lnTo>
                <a:lnTo>
                  <a:pt x="20" y="18083"/>
                </a:lnTo>
                <a:lnTo>
                  <a:pt x="0" y="18186"/>
                </a:lnTo>
                <a:cubicBezTo>
                  <a:pt x="0" y="18960"/>
                  <a:pt x="296" y="19733"/>
                  <a:pt x="889" y="20324"/>
                </a:cubicBezTo>
                <a:cubicBezTo>
                  <a:pt x="1186" y="20619"/>
                  <a:pt x="1528" y="20840"/>
                  <a:pt x="1894" y="20988"/>
                </a:cubicBezTo>
                <a:lnTo>
                  <a:pt x="2031" y="21014"/>
                </a:lnTo>
                <a:lnTo>
                  <a:pt x="2110" y="21067"/>
                </a:lnTo>
                <a:cubicBezTo>
                  <a:pt x="2474" y="21220"/>
                  <a:pt x="2873" y="21305"/>
                  <a:pt x="3292" y="21305"/>
                </a:cubicBezTo>
                <a:lnTo>
                  <a:pt x="14013" y="21305"/>
                </a:lnTo>
                <a:cubicBezTo>
                  <a:pt x="15690" y="21305"/>
                  <a:pt x="17050" y="19951"/>
                  <a:pt x="17050" y="18282"/>
                </a:cubicBezTo>
                <a:cubicBezTo>
                  <a:pt x="17050" y="16612"/>
                  <a:pt x="15690" y="15259"/>
                  <a:pt x="14013" y="15259"/>
                </a:cubicBezTo>
                <a:lnTo>
                  <a:pt x="10271" y="15259"/>
                </a:lnTo>
                <a:lnTo>
                  <a:pt x="20414" y="5161"/>
                </a:lnTo>
                <a:cubicBezTo>
                  <a:pt x="21600" y="3980"/>
                  <a:pt x="21600" y="2066"/>
                  <a:pt x="20414" y="886"/>
                </a:cubicBezTo>
                <a:cubicBezTo>
                  <a:pt x="19228" y="-295"/>
                  <a:pt x="17306" y="-295"/>
                  <a:pt x="16120" y="886"/>
                </a:cubicBezTo>
                <a:lnTo>
                  <a:pt x="6090" y="10871"/>
                </a:lnTo>
                <a:lnTo>
                  <a:pt x="6090" y="7392"/>
                </a:lnTo>
                <a:cubicBezTo>
                  <a:pt x="6090" y="5722"/>
                  <a:pt x="4730" y="4368"/>
                  <a:pt x="3053" y="4368"/>
                </a:cubicBezTo>
                <a:cubicBezTo>
                  <a:pt x="2214" y="4368"/>
                  <a:pt x="1455" y="4707"/>
                  <a:pt x="906" y="5254"/>
                </a:cubicBezTo>
                <a:close/>
              </a:path>
            </a:pathLst>
          </a:cu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41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98;p14"/>
          <p:cNvSpPr/>
          <p:nvPr/>
        </p:nvSpPr>
        <p:spPr>
          <a:xfrm>
            <a:off x="20226850" y="3202950"/>
            <a:ext cx="24342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99;p14"/>
          <p:cNvSpPr/>
          <p:nvPr/>
        </p:nvSpPr>
        <p:spPr>
          <a:xfrm>
            <a:off x="20226850" y="4293189"/>
            <a:ext cx="13494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100;p14"/>
          <p:cNvSpPr/>
          <p:nvPr/>
        </p:nvSpPr>
        <p:spPr>
          <a:xfrm>
            <a:off x="20226867" y="5383450"/>
            <a:ext cx="7878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58518" y="10227759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539.png" descr="IMG_1539.png"/>
          <p:cNvPicPr>
            <a:picLocks noChangeAspect="1"/>
          </p:cNvPicPr>
          <p:nvPr/>
        </p:nvPicPr>
        <p:blipFill>
          <a:blip r:embed="rId3">
            <a:alphaModFix amt="16071"/>
            <a:extLst/>
          </a:blip>
          <a:srcRect l="15308" t="23840" r="15308" b="15864"/>
          <a:stretch>
            <a:fillRect/>
          </a:stretch>
        </p:blipFill>
        <p:spPr>
          <a:xfrm>
            <a:off x="106771" y="2253921"/>
            <a:ext cx="3078694" cy="26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نص العنوان"/>
          <p:cNvSpPr txBox="1"/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6" name="مستوى النص الأول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" name="رقم الشريحة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/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63600" marR="0" indent="-812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1pPr>
      <a:lvl2pPr marL="1422400" marR="0" indent="-8890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2pPr>
      <a:lvl3pPr marL="2011679" marR="0" indent="-995679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3pPr>
      <a:lvl4pPr marL="25527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4pPr>
      <a:lvl5pPr marL="30099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5pPr>
      <a:lvl6pPr marL="34671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6pPr>
      <a:lvl7pPr marL="39243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7pPr>
      <a:lvl8pPr marL="43815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8pPr>
      <a:lvl9pPr marL="48387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23.xml"/><Relationship Id="rId9" Type="http://schemas.openxmlformats.org/officeDocument/2006/relationships/slide" Target="slide26.xml"/><Relationship Id="rId10" Type="http://schemas.openxmlformats.org/officeDocument/2006/relationships/slide" Target="slide27.xml"/><Relationship Id="rId11" Type="http://schemas.openxmlformats.org/officeDocument/2006/relationships/image" Target="../media/image19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0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10.jpeg"/><Relationship Id="rId13" Type="http://schemas.openxmlformats.org/officeDocument/2006/relationships/hyperlink" Target="https://drive.google.com/file/d/1OnbJ9yOL-wAGz14-xfMx_4QUnS7jQw5u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7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23.xml"/><Relationship Id="rId9" Type="http://schemas.openxmlformats.org/officeDocument/2006/relationships/slide" Target="slide26.xml"/><Relationship Id="rId10" Type="http://schemas.openxmlformats.org/officeDocument/2006/relationships/slide" Target="slide27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3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3.xml"/><Relationship Id="rId9" Type="http://schemas.openxmlformats.org/officeDocument/2006/relationships/slide" Target="slide26.xml"/><Relationship Id="rId10" Type="http://schemas.openxmlformats.org/officeDocument/2006/relationships/slide" Target="slide27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4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23.xml"/><Relationship Id="rId9" Type="http://schemas.openxmlformats.org/officeDocument/2006/relationships/slide" Target="slide26.xml"/><Relationship Id="rId10" Type="http://schemas.openxmlformats.org/officeDocument/2006/relationships/slide" Target="slide27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8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4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3.xml"/><Relationship Id="rId9" Type="http://schemas.openxmlformats.org/officeDocument/2006/relationships/slide" Target="slide26.xml"/><Relationship Id="rId10" Type="http://schemas.openxmlformats.org/officeDocument/2006/relationships/slide" Target="slide27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5.xml"/><Relationship Id="rId27" Type="http://schemas.openxmlformats.org/officeDocument/2006/relationships/slide" Target="slide23.xml"/><Relationship Id="rId28" Type="http://schemas.openxmlformats.org/officeDocument/2006/relationships/slide" Target="slide26.xml"/><Relationship Id="rId29" Type="http://schemas.openxmlformats.org/officeDocument/2006/relationships/slide" Target="slide2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0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4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21.xml"/><Relationship Id="rId8" Type="http://schemas.openxmlformats.org/officeDocument/2006/relationships/slide" Target="slide23.xml"/><Relationship Id="rId9" Type="http://schemas.openxmlformats.org/officeDocument/2006/relationships/slide" Target="slide26.xml"/><Relationship Id="rId10" Type="http://schemas.openxmlformats.org/officeDocument/2006/relationships/slide" Target="slide27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4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3.xml"/><Relationship Id="rId9" Type="http://schemas.openxmlformats.org/officeDocument/2006/relationships/slide" Target="slide26.xml"/><Relationship Id="rId10" Type="http://schemas.openxmlformats.org/officeDocument/2006/relationships/slide" Target="slide27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4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3.xml"/><Relationship Id="rId9" Type="http://schemas.openxmlformats.org/officeDocument/2006/relationships/slide" Target="slide26.xml"/><Relationship Id="rId10" Type="http://schemas.openxmlformats.org/officeDocument/2006/relationships/slide" Target="slide27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zp3190916jo" TargetMode="External"/><Relationship Id="rId3" Type="http://schemas.openxmlformats.org/officeDocument/2006/relationships/image" Target="../media/image28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5.xml"/><Relationship Id="rId11" Type="http://schemas.openxmlformats.org/officeDocument/2006/relationships/slide" Target="slide23.xml"/><Relationship Id="rId12" Type="http://schemas.openxmlformats.org/officeDocument/2006/relationships/slide" Target="slide26.xml"/><Relationship Id="rId13" Type="http://schemas.openxmlformats.org/officeDocument/2006/relationships/slide" Target="slide27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8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9.png"/><Relationship Id="rId11" Type="http://schemas.openxmlformats.org/officeDocument/2006/relationships/image" Target="../media/image9.jpe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hyperlink" Target="https://drive.google.com/file/d/1OnbJ9yOL-wAGz14-xfMx_4QUnS7jQw5u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7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hyperlink" Target="https://drive.google.com/file/d/1OnbJ9yOL-wAGz14-xfMx_4QUnS7jQw5u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7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3.xml"/><Relationship Id="rId9" Type="http://schemas.openxmlformats.org/officeDocument/2006/relationships/slide" Target="slide26.xml"/><Relationship Id="rId10" Type="http://schemas.openxmlformats.org/officeDocument/2006/relationships/slide" Target="slide27.xml"/><Relationship Id="rId11" Type="http://schemas.openxmlformats.org/officeDocument/2006/relationships/image" Target="../media/image17.png"/><Relationship Id="rId12" Type="http://schemas.openxmlformats.org/officeDocument/2006/relationships/image" Target="../media/image15.png"/><Relationship Id="rId13" Type="http://schemas.openxmlformats.org/officeDocument/2006/relationships/hyperlink" Target="https://drive.google.com/file/d/1OnbJ9yOL-wAGz14-xfMx_4QUnS7jQw5u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7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18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23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19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tBC4jThKu4?playlist=0tBC4jThKu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الفصل الثالث: العمليات على الكسور العشرية"/>
          <p:cNvSpPr txBox="1"/>
          <p:nvPr/>
        </p:nvSpPr>
        <p:spPr>
          <a:xfrm>
            <a:off x="2239052" y="4696400"/>
            <a:ext cx="15189521" cy="891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85000"/>
              </a:lnSpc>
              <a:defRPr sz="56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 rtl="0">
              <a:defRPr/>
            </a:pPr>
            <a:r>
              <a:t>الفصل الثالث: العمليات على الكسور العشرية</a:t>
            </a:r>
          </a:p>
        </p:txBody>
      </p:sp>
      <p:sp>
        <p:nvSpPr>
          <p:cNvPr id="289" name="٣-٧  ضرب الكسور العشرية"/>
          <p:cNvSpPr txBox="1"/>
          <p:nvPr/>
        </p:nvSpPr>
        <p:spPr>
          <a:xfrm>
            <a:off x="3633577" y="5982560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٣-٧</a:t>
            </a:r>
            <a:r>
              <a:t> </a:t>
            </a:r>
            <a:r>
              <a:rPr>
                <a:solidFill>
                  <a:srgbClr val="4D372F"/>
                </a:solidFill>
              </a:rPr>
              <a:t> ضرب الكسور العشرية</a:t>
            </a:r>
          </a:p>
        </p:txBody>
      </p:sp>
      <p:grpSp>
        <p:nvGrpSpPr>
          <p:cNvPr id="346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90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2" name="تجميع"/>
          <p:cNvGrpSpPr/>
          <p:nvPr/>
        </p:nvGrpSpPr>
        <p:grpSpPr>
          <a:xfrm>
            <a:off x="17145007" y="-1"/>
            <a:ext cx="7601264" cy="2017166"/>
            <a:chOff x="0" y="0"/>
            <a:chExt cx="7601262" cy="2017164"/>
          </a:xfrm>
        </p:grpSpPr>
        <p:sp>
          <p:nvSpPr>
            <p:cNvPr id="347" name="الفصل"/>
            <p:cNvSpPr txBox="1"/>
            <p:nvPr/>
          </p:nvSpPr>
          <p:spPr>
            <a:xfrm>
              <a:off x="4915573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350" name="تجميع"/>
            <p:cNvGrpSpPr/>
            <p:nvPr/>
          </p:nvGrpSpPr>
          <p:grpSpPr>
            <a:xfrm>
              <a:off x="5706199" y="572015"/>
              <a:ext cx="981042" cy="1445150"/>
              <a:chOff x="0" y="0"/>
              <a:chExt cx="981040" cy="1445148"/>
            </a:xfrm>
          </p:grpSpPr>
          <p:sp>
            <p:nvSpPr>
              <p:cNvPr id="348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349" name="٣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351" name="العمليات على الكسور العشرية"/>
            <p:cNvSpPr txBox="1"/>
            <p:nvPr/>
          </p:nvSpPr>
          <p:spPr>
            <a:xfrm>
              <a:off x="0" y="725855"/>
              <a:ext cx="5706200" cy="11254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023872">
                <a:lnSpc>
                  <a:spcPct val="90000"/>
                </a:lnSpc>
                <a:spcBef>
                  <a:spcPts val="2200"/>
                </a:spcBef>
                <a:defRPr sz="332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 العمليات على 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1"/>
      <p:bldP build="whole" bldLvl="1" animBg="1" rev="0" advAuto="0" spid="28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43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3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43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43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43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1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44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5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6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6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7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7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7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0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0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1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1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51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20" name="IMG_3338.png" descr="IMG_3338.png"/>
          <p:cNvPicPr>
            <a:picLocks noChangeAspect="1"/>
          </p:cNvPicPr>
          <p:nvPr/>
        </p:nvPicPr>
        <p:blipFill>
          <a:blip r:embed="rId11">
            <a:extLst/>
          </a:blip>
          <a:srcRect l="31157" t="78465" r="35317" b="9928"/>
          <a:stretch>
            <a:fillRect/>
          </a:stretch>
        </p:blipFill>
        <p:spPr>
          <a:xfrm>
            <a:off x="14127939" y="1936171"/>
            <a:ext cx="7427812" cy="1421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3338.png" descr="IMG_3338.png"/>
          <p:cNvPicPr>
            <a:picLocks noChangeAspect="1"/>
          </p:cNvPicPr>
          <p:nvPr/>
        </p:nvPicPr>
        <p:blipFill>
          <a:blip r:embed="rId11">
            <a:extLst/>
          </a:blip>
          <a:srcRect l="4525" t="90555" r="12832" b="0"/>
          <a:stretch>
            <a:fillRect/>
          </a:stretch>
        </p:blipFill>
        <p:spPr>
          <a:xfrm>
            <a:off x="2116406" y="3747442"/>
            <a:ext cx="20780974" cy="13127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0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53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2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2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2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2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3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2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2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3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3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3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1" grpId="2"/>
      <p:bldP build="whole" bldLvl="1" animBg="1" rev="0" advAuto="0" spid="15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4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6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6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6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7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8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8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0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0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2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1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62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22" name="IMG_4947.png" descr="IMG_4947.png"/>
          <p:cNvPicPr>
            <a:picLocks noChangeAspect="1"/>
          </p:cNvPicPr>
          <p:nvPr/>
        </p:nvPicPr>
        <p:blipFill>
          <a:blip r:embed="rId10">
            <a:extLst/>
          </a:blip>
          <a:srcRect l="5873" t="0" r="2906" b="4175"/>
          <a:stretch>
            <a:fillRect/>
          </a:stretch>
        </p:blipFill>
        <p:spPr>
          <a:xfrm>
            <a:off x="3192624" y="2459490"/>
            <a:ext cx="18251209" cy="93684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1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63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2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2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2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2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3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2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3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3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3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4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643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656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651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5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652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3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4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57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67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7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83" name="تجميع"/>
          <p:cNvGrpSpPr/>
          <p:nvPr/>
        </p:nvGrpSpPr>
        <p:grpSpPr>
          <a:xfrm>
            <a:off x="1992123" y="65462"/>
            <a:ext cx="5484944" cy="1601263"/>
            <a:chOff x="10954376" y="759632"/>
            <a:chExt cx="5484942" cy="1601262"/>
          </a:xfrm>
        </p:grpSpPr>
        <p:sp>
          <p:nvSpPr>
            <p:cNvPr id="1681" name="تجميع"/>
            <p:cNvSpPr/>
            <p:nvPr/>
          </p:nvSpPr>
          <p:spPr>
            <a:xfrm>
              <a:off x="11165141" y="899467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مثال من واقع الحياة"/>
            <p:cNvSpPr txBox="1"/>
            <p:nvPr/>
          </p:nvSpPr>
          <p:spPr>
            <a:xfrm>
              <a:off x="10954376" y="759632"/>
              <a:ext cx="5484944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54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graphicFrame>
        <p:nvGraphicFramePr>
          <p:cNvPr id="168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85" name="IMG_3339.png" descr="IMG_3339.png"/>
          <p:cNvPicPr>
            <a:picLocks noChangeAspect="1"/>
          </p:cNvPicPr>
          <p:nvPr/>
        </p:nvPicPr>
        <p:blipFill>
          <a:blip r:embed="rId10">
            <a:extLst/>
          </a:blip>
          <a:srcRect l="14953" t="27598" r="29798" b="22595"/>
          <a:stretch>
            <a:fillRect/>
          </a:stretch>
        </p:blipFill>
        <p:spPr>
          <a:xfrm>
            <a:off x="3639139" y="5102115"/>
            <a:ext cx="13750907" cy="7122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6" name="IMG_3339.png" descr="IMG_3339.png"/>
          <p:cNvPicPr>
            <a:picLocks noChangeAspect="1"/>
          </p:cNvPicPr>
          <p:nvPr/>
        </p:nvPicPr>
        <p:blipFill>
          <a:blip r:embed="rId10">
            <a:extLst/>
          </a:blip>
          <a:srcRect l="6576" t="9958" r="27044" b="71540"/>
          <a:stretch>
            <a:fillRect/>
          </a:stretch>
        </p:blipFill>
        <p:spPr>
          <a:xfrm>
            <a:off x="2671767" y="2455808"/>
            <a:ext cx="16500143" cy="2642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7" name="IMG_3343.png" descr="IMG_3343.png"/>
          <p:cNvPicPr>
            <a:picLocks noChangeAspect="1"/>
          </p:cNvPicPr>
          <p:nvPr/>
        </p:nvPicPr>
        <p:blipFill>
          <a:blip r:embed="rId11">
            <a:extLst/>
          </a:blip>
          <a:srcRect l="7765" t="23673" r="18460" b="0"/>
          <a:stretch>
            <a:fillRect/>
          </a:stretch>
        </p:blipFill>
        <p:spPr>
          <a:xfrm>
            <a:off x="18534448" y="6461558"/>
            <a:ext cx="4910847" cy="370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8" name="IMG_3343.png" descr="IMG_3343.png"/>
          <p:cNvPicPr>
            <a:picLocks noChangeAspect="1"/>
          </p:cNvPicPr>
          <p:nvPr/>
        </p:nvPicPr>
        <p:blipFill>
          <a:blip r:embed="rId11">
            <a:extLst/>
          </a:blip>
          <a:srcRect l="0" t="0" r="3343" b="76359"/>
          <a:stretch>
            <a:fillRect/>
          </a:stretch>
        </p:blipFill>
        <p:spPr>
          <a:xfrm>
            <a:off x="18849964" y="5572713"/>
            <a:ext cx="5073178" cy="903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9" name="IMG_4940.jpeg" descr="IMG_4940.jpeg"/>
          <p:cNvPicPr>
            <a:picLocks noChangeAspect="1"/>
          </p:cNvPicPr>
          <p:nvPr/>
        </p:nvPicPr>
        <p:blipFill>
          <a:blip r:embed="rId12">
            <a:extLst/>
          </a:blip>
          <a:srcRect l="4599" t="0" r="0" b="4599"/>
          <a:stretch>
            <a:fillRect/>
          </a:stretch>
        </p:blipFill>
        <p:spPr>
          <a:xfrm>
            <a:off x="19378602" y="2530946"/>
            <a:ext cx="3451035" cy="311706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1708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70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9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9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9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9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0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94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5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6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9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04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07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71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1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15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713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1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9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1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8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8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9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9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79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796" name="IMG_3339.png" descr="IMG_3339.png"/>
          <p:cNvPicPr>
            <a:picLocks noChangeAspect="1"/>
          </p:cNvPicPr>
          <p:nvPr/>
        </p:nvPicPr>
        <p:blipFill>
          <a:blip r:embed="rId11">
            <a:extLst/>
          </a:blip>
          <a:srcRect l="0" t="84965" r="30178" b="0"/>
          <a:stretch>
            <a:fillRect/>
          </a:stretch>
        </p:blipFill>
        <p:spPr>
          <a:xfrm>
            <a:off x="1826309" y="2449311"/>
            <a:ext cx="21280901" cy="26327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5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81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0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9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9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9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1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0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0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1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0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1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1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1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5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5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5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8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8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9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9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9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97" name="IMG_4948.png" descr="IMG_494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04843" y="2925371"/>
            <a:ext cx="20344686" cy="5845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6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91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0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9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9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0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1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0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0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1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1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1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1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91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1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23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921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2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9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2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9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9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0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00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00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04" name="IMG_3340.png" descr="IMG_3340.png"/>
          <p:cNvPicPr>
            <a:picLocks noChangeAspect="1"/>
          </p:cNvPicPr>
          <p:nvPr/>
        </p:nvPicPr>
        <p:blipFill>
          <a:blip r:embed="rId11">
            <a:extLst/>
          </a:blip>
          <a:srcRect l="7666" t="2406" r="5335" b="65907"/>
          <a:stretch>
            <a:fillRect/>
          </a:stretch>
        </p:blipFill>
        <p:spPr>
          <a:xfrm>
            <a:off x="3803035" y="2032121"/>
            <a:ext cx="18431042" cy="27183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3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02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0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0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0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0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2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0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1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1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1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1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2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2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4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4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4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6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6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6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9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9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0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10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10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05" name="IMG_3340.png" descr="IMG_3340.png"/>
          <p:cNvPicPr>
            <a:picLocks noChangeAspect="1"/>
          </p:cNvPicPr>
          <p:nvPr/>
        </p:nvPicPr>
        <p:blipFill>
          <a:blip r:embed="rId10">
            <a:extLst/>
          </a:blip>
          <a:srcRect l="7666" t="2406" r="5335" b="65907"/>
          <a:stretch>
            <a:fillRect/>
          </a:stretch>
        </p:blipFill>
        <p:spPr>
          <a:xfrm>
            <a:off x="3803035" y="2032121"/>
            <a:ext cx="18431042" cy="27183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5" name="تجميع"/>
          <p:cNvGrpSpPr/>
          <p:nvPr/>
        </p:nvGrpSpPr>
        <p:grpSpPr>
          <a:xfrm>
            <a:off x="17747716" y="4750318"/>
            <a:ext cx="3949759" cy="4314323"/>
            <a:chOff x="0" y="0"/>
            <a:chExt cx="3949757" cy="4314322"/>
          </a:xfrm>
        </p:grpSpPr>
        <p:grpSp>
          <p:nvGrpSpPr>
            <p:cNvPr id="2113" name="تجميع"/>
            <p:cNvGrpSpPr/>
            <p:nvPr/>
          </p:nvGrpSpPr>
          <p:grpSpPr>
            <a:xfrm>
              <a:off x="0" y="386427"/>
              <a:ext cx="3949758" cy="3927896"/>
              <a:chOff x="0" y="0"/>
              <a:chExt cx="3949757" cy="3927895"/>
            </a:xfrm>
          </p:grpSpPr>
          <p:grpSp>
            <p:nvGrpSpPr>
              <p:cNvPr id="2111" name="تجميع"/>
              <p:cNvGrpSpPr/>
              <p:nvPr/>
            </p:nvGrpSpPr>
            <p:grpSpPr>
              <a:xfrm>
                <a:off x="0" y="0"/>
                <a:ext cx="3949758" cy="3927896"/>
                <a:chOff x="0" y="0"/>
                <a:chExt cx="3949757" cy="3927895"/>
              </a:xfrm>
            </p:grpSpPr>
            <p:sp>
              <p:nvSpPr>
                <p:cNvPr id="2106" name="٠٫٠٥"/>
                <p:cNvSpPr txBox="1"/>
                <p:nvPr/>
              </p:nvSpPr>
              <p:spPr>
                <a:xfrm>
                  <a:off x="0" y="0"/>
                  <a:ext cx="3331040" cy="162462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٠٫٠٥</a:t>
                  </a:r>
                </a:p>
              </p:txBody>
            </p:sp>
            <p:sp>
              <p:nvSpPr>
                <p:cNvPr id="2107" name="٠٫٦"/>
                <p:cNvSpPr txBox="1"/>
                <p:nvPr/>
              </p:nvSpPr>
              <p:spPr>
                <a:xfrm>
                  <a:off x="1146596" y="1074170"/>
                  <a:ext cx="1393447" cy="110090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٠٫٦</a:t>
                  </a:r>
                </a:p>
              </p:txBody>
            </p:sp>
            <p:sp>
              <p:nvSpPr>
                <p:cNvPr id="2108" name="خط"/>
                <p:cNvSpPr/>
                <p:nvPr/>
              </p:nvSpPr>
              <p:spPr>
                <a:xfrm>
                  <a:off x="404973" y="2571237"/>
                  <a:ext cx="2926067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2109" name="×"/>
                <p:cNvSpPr txBox="1"/>
                <p:nvPr/>
              </p:nvSpPr>
              <p:spPr>
                <a:xfrm>
                  <a:off x="2546789" y="479696"/>
                  <a:ext cx="1402969" cy="12673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× </a:t>
                  </a:r>
                </a:p>
              </p:txBody>
            </p:sp>
            <p:sp>
              <p:nvSpPr>
                <p:cNvPr id="2110" name="٫"/>
                <p:cNvSpPr txBox="1"/>
                <p:nvPr/>
              </p:nvSpPr>
              <p:spPr>
                <a:xfrm>
                  <a:off x="640733" y="2225873"/>
                  <a:ext cx="1402969" cy="170202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8400">
                      <a:solidFill>
                        <a:srgbClr val="FF4015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٫</a:t>
                  </a:r>
                </a:p>
              </p:txBody>
            </p:sp>
          </p:grpSp>
          <p:sp>
            <p:nvSpPr>
              <p:cNvPr id="2112" name="٠ ٣ ٠ ٠"/>
              <p:cNvSpPr txBox="1"/>
              <p:nvPr/>
            </p:nvSpPr>
            <p:spPr>
              <a:xfrm>
                <a:off x="517333" y="2568283"/>
                <a:ext cx="2741973" cy="1308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٠ ٣ ٠ ٠</a:t>
                </a:r>
                <a:r>
                  <a:rPr>
                    <a:solidFill>
                      <a:srgbClr val="BE38F3"/>
                    </a:solidFill>
                  </a:rPr>
                  <a:t> </a:t>
                </a:r>
              </a:p>
            </p:txBody>
          </p:sp>
        </p:grpSp>
        <p:sp>
          <p:nvSpPr>
            <p:cNvPr id="2114" name="٣"/>
            <p:cNvSpPr txBox="1"/>
            <p:nvPr/>
          </p:nvSpPr>
          <p:spPr>
            <a:xfrm>
              <a:off x="1423734" y="0"/>
              <a:ext cx="688702" cy="7728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2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٣</a:t>
              </a:r>
            </a:p>
          </p:txBody>
        </p:sp>
      </p:grpSp>
      <p:grpSp>
        <p:nvGrpSpPr>
          <p:cNvPr id="2129" name="تجميع"/>
          <p:cNvGrpSpPr/>
          <p:nvPr/>
        </p:nvGrpSpPr>
        <p:grpSpPr>
          <a:xfrm>
            <a:off x="11555180" y="4733200"/>
            <a:ext cx="4224873" cy="6744655"/>
            <a:chOff x="0" y="335627"/>
            <a:chExt cx="4224871" cy="6744653"/>
          </a:xfrm>
        </p:grpSpPr>
        <p:grpSp>
          <p:nvGrpSpPr>
            <p:cNvPr id="2126" name="تجميع"/>
            <p:cNvGrpSpPr/>
            <p:nvPr/>
          </p:nvGrpSpPr>
          <p:grpSpPr>
            <a:xfrm>
              <a:off x="0" y="722054"/>
              <a:ext cx="4224872" cy="6358228"/>
              <a:chOff x="0" y="0"/>
              <a:chExt cx="4224871" cy="6358227"/>
            </a:xfrm>
          </p:grpSpPr>
          <p:grpSp>
            <p:nvGrpSpPr>
              <p:cNvPr id="2124" name="تجميع"/>
              <p:cNvGrpSpPr/>
              <p:nvPr/>
            </p:nvGrpSpPr>
            <p:grpSpPr>
              <a:xfrm>
                <a:off x="0" y="0"/>
                <a:ext cx="4224872" cy="6358228"/>
                <a:chOff x="0" y="0"/>
                <a:chExt cx="4224871" cy="6358227"/>
              </a:xfrm>
            </p:grpSpPr>
            <p:sp>
              <p:nvSpPr>
                <p:cNvPr id="2116" name="٢٫٥٦"/>
                <p:cNvSpPr txBox="1"/>
                <p:nvPr/>
              </p:nvSpPr>
              <p:spPr>
                <a:xfrm>
                  <a:off x="0" y="0"/>
                  <a:ext cx="3331040" cy="162462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٢٫٥٦</a:t>
                  </a:r>
                </a:p>
              </p:txBody>
            </p:sp>
            <p:sp>
              <p:nvSpPr>
                <p:cNvPr id="2117" name="١٫٤"/>
                <p:cNvSpPr txBox="1"/>
                <p:nvPr/>
              </p:nvSpPr>
              <p:spPr>
                <a:xfrm>
                  <a:off x="968796" y="1074170"/>
                  <a:ext cx="1393447" cy="110090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١٫٤</a:t>
                  </a:r>
                </a:p>
              </p:txBody>
            </p:sp>
            <p:sp>
              <p:nvSpPr>
                <p:cNvPr id="2118" name="خط"/>
                <p:cNvSpPr/>
                <p:nvPr/>
              </p:nvSpPr>
              <p:spPr>
                <a:xfrm>
                  <a:off x="404973" y="2571237"/>
                  <a:ext cx="2926067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2119" name="×"/>
                <p:cNvSpPr txBox="1"/>
                <p:nvPr/>
              </p:nvSpPr>
              <p:spPr>
                <a:xfrm>
                  <a:off x="2546789" y="479696"/>
                  <a:ext cx="1402969" cy="12673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× </a:t>
                  </a:r>
                </a:p>
              </p:txBody>
            </p:sp>
            <p:sp>
              <p:nvSpPr>
                <p:cNvPr id="2120" name="+"/>
                <p:cNvSpPr txBox="1"/>
                <p:nvPr/>
              </p:nvSpPr>
              <p:spPr>
                <a:xfrm>
                  <a:off x="2821903" y="2967400"/>
                  <a:ext cx="1402969" cy="12673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+</a:t>
                  </a:r>
                </a:p>
              </p:txBody>
            </p:sp>
            <p:sp>
              <p:nvSpPr>
                <p:cNvPr id="2121" name="خط"/>
                <p:cNvSpPr/>
                <p:nvPr/>
              </p:nvSpPr>
              <p:spPr>
                <a:xfrm>
                  <a:off x="404973" y="4860654"/>
                  <a:ext cx="2926067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2122" name="٤ ٨ ٥ ٣"/>
                <p:cNvSpPr txBox="1"/>
                <p:nvPr/>
              </p:nvSpPr>
              <p:spPr>
                <a:xfrm>
                  <a:off x="398806" y="4885802"/>
                  <a:ext cx="2932234" cy="102948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٤ ٨ ٥ ٣</a:t>
                  </a:r>
                </a:p>
              </p:txBody>
            </p:sp>
            <p:sp>
              <p:nvSpPr>
                <p:cNvPr id="2123" name="٫"/>
                <p:cNvSpPr txBox="1"/>
                <p:nvPr/>
              </p:nvSpPr>
              <p:spPr>
                <a:xfrm>
                  <a:off x="638020" y="4646065"/>
                  <a:ext cx="1402969" cy="171216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8400">
                      <a:solidFill>
                        <a:srgbClr val="FF4015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٫</a:t>
                  </a:r>
                </a:p>
              </p:txBody>
            </p:sp>
          </p:grpSp>
          <p:sp>
            <p:nvSpPr>
              <p:cNvPr id="2125" name="٤ ٢ ٠ ١…"/>
              <p:cNvSpPr txBox="1"/>
              <p:nvPr/>
            </p:nvSpPr>
            <p:spPr>
              <a:xfrm>
                <a:off x="344958" y="2535743"/>
                <a:ext cx="2741974" cy="20055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٤ ٢ ٠</a:t>
                </a:r>
                <a:r>
                  <a:rPr>
                    <a:solidFill>
                      <a:srgbClr val="BE38F3"/>
                    </a:solidFill>
                  </a:rPr>
                  <a:t> </a:t>
                </a:r>
                <a:r>
                  <a:t>١</a:t>
                </a:r>
              </a:p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>
                    <a:solidFill>
                      <a:srgbClr val="BE38F3"/>
                    </a:solidFill>
                  </a:rPr>
                  <a:t>٠</a:t>
                </a:r>
                <a:r>
                  <a:t> ٦ ٥ ٢</a:t>
                </a:r>
              </a:p>
            </p:txBody>
          </p:sp>
        </p:grpSp>
        <p:sp>
          <p:nvSpPr>
            <p:cNvPr id="2127" name="٢"/>
            <p:cNvSpPr txBox="1"/>
            <p:nvPr/>
          </p:nvSpPr>
          <p:spPr>
            <a:xfrm>
              <a:off x="1423734" y="335627"/>
              <a:ext cx="688702" cy="7728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2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٢</a:t>
              </a:r>
            </a:p>
          </p:txBody>
        </p:sp>
        <p:sp>
          <p:nvSpPr>
            <p:cNvPr id="2128" name="٢"/>
            <p:cNvSpPr txBox="1"/>
            <p:nvPr/>
          </p:nvSpPr>
          <p:spPr>
            <a:xfrm>
              <a:off x="735033" y="335627"/>
              <a:ext cx="688702" cy="7728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2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sp>
        <p:nvSpPr>
          <p:cNvPr id="2130" name="٢٩٫٨٧١٢٧"/>
          <p:cNvSpPr txBox="1"/>
          <p:nvPr/>
        </p:nvSpPr>
        <p:spPr>
          <a:xfrm>
            <a:off x="4109433" y="4733201"/>
            <a:ext cx="4362825" cy="14976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 rtl="0">
              <a:defRPr sz="7600">
                <a:solidFill>
                  <a:srgbClr val="3A87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٢٩٫٨٧١٢٧</a:t>
            </a:r>
          </a:p>
        </p:txBody>
      </p:sp>
      <p:grpSp>
        <p:nvGrpSpPr>
          <p:cNvPr id="2149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14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3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3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3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3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4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3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3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3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3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3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4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4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4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4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5" grpId="1"/>
      <p:bldP build="whole" bldLvl="1" animBg="1" rev="0" advAuto="0" spid="2115" grpId="2"/>
      <p:bldP build="whole" bldLvl="1" animBg="1" rev="0" advAuto="0" spid="2129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15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15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15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15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5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3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5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3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3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23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237" name="IMG_3340.png" descr="IMG_3340.png"/>
          <p:cNvPicPr>
            <a:picLocks noChangeAspect="1"/>
          </p:cNvPicPr>
          <p:nvPr/>
        </p:nvPicPr>
        <p:blipFill>
          <a:blip r:embed="rId11">
            <a:extLst/>
          </a:blip>
          <a:srcRect l="7666" t="32954" r="5335" b="53155"/>
          <a:stretch>
            <a:fillRect/>
          </a:stretch>
        </p:blipFill>
        <p:spPr>
          <a:xfrm>
            <a:off x="1923146" y="2598146"/>
            <a:ext cx="21183920" cy="13695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6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25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4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3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3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4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5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4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4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5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2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5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5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8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2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2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3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3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38" name="IMG_3340.png" descr="IMG_3340.png"/>
          <p:cNvPicPr>
            <a:picLocks noChangeAspect="1"/>
          </p:cNvPicPr>
          <p:nvPr/>
        </p:nvPicPr>
        <p:blipFill>
          <a:blip r:embed="rId10">
            <a:extLst/>
          </a:blip>
          <a:srcRect l="7666" t="32954" r="5335" b="53155"/>
          <a:stretch>
            <a:fillRect/>
          </a:stretch>
        </p:blipFill>
        <p:spPr>
          <a:xfrm>
            <a:off x="1923146" y="2598146"/>
            <a:ext cx="21183920" cy="1369582"/>
          </a:xfrm>
          <a:prstGeom prst="rect">
            <a:avLst/>
          </a:prstGeom>
          <a:ln w="12700">
            <a:miter lim="400000"/>
          </a:ln>
        </p:spPr>
      </p:pic>
      <p:sp>
        <p:nvSpPr>
          <p:cNvPr id="2339" name="٠٫٧٢"/>
          <p:cNvSpPr txBox="1"/>
          <p:nvPr/>
        </p:nvSpPr>
        <p:spPr>
          <a:xfrm>
            <a:off x="18744319" y="4411790"/>
            <a:ext cx="4362825" cy="14976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 rtl="0">
              <a:defRPr sz="7600">
                <a:solidFill>
                  <a:srgbClr val="3A87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٠٫٧٢</a:t>
            </a:r>
          </a:p>
        </p:txBody>
      </p:sp>
      <p:sp>
        <p:nvSpPr>
          <p:cNvPr id="2340" name="١٫٠٩٢"/>
          <p:cNvSpPr txBox="1"/>
          <p:nvPr/>
        </p:nvSpPr>
        <p:spPr>
          <a:xfrm>
            <a:off x="11197181" y="4411790"/>
            <a:ext cx="4362825" cy="14976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 rtl="0">
              <a:defRPr sz="7600">
                <a:solidFill>
                  <a:srgbClr val="3A87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١٫٠٩٢</a:t>
            </a:r>
          </a:p>
        </p:txBody>
      </p:sp>
      <p:sp>
        <p:nvSpPr>
          <p:cNvPr id="2341" name="٠٫٠٢٣٨٥"/>
          <p:cNvSpPr txBox="1"/>
          <p:nvPr/>
        </p:nvSpPr>
        <p:spPr>
          <a:xfrm>
            <a:off x="3224795" y="4411790"/>
            <a:ext cx="4362825" cy="14976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 rtl="0">
              <a:defRPr sz="7600">
                <a:solidFill>
                  <a:srgbClr val="3A87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٠٫٠٢٣٨٥</a:t>
            </a:r>
          </a:p>
        </p:txBody>
      </p:sp>
      <p:grpSp>
        <p:nvGrpSpPr>
          <p:cNvPr id="2360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35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34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34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4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4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5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4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4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5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5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5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5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36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6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67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365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6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4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6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3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3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4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4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4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48" name="IMG_3340.png" descr="IMG_3340.png"/>
          <p:cNvPicPr>
            <a:picLocks noChangeAspect="1"/>
          </p:cNvPicPr>
          <p:nvPr/>
        </p:nvPicPr>
        <p:blipFill>
          <a:blip r:embed="rId11">
            <a:extLst/>
          </a:blip>
          <a:srcRect l="23164" t="46486" r="5298" b="37450"/>
          <a:stretch>
            <a:fillRect/>
          </a:stretch>
        </p:blipFill>
        <p:spPr>
          <a:xfrm>
            <a:off x="6439816" y="1717389"/>
            <a:ext cx="15573016" cy="1416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9" name="IMG_3340.png" descr="IMG_3340.png"/>
          <p:cNvPicPr>
            <a:picLocks noChangeAspect="1"/>
          </p:cNvPicPr>
          <p:nvPr/>
        </p:nvPicPr>
        <p:blipFill>
          <a:blip r:embed="rId11">
            <a:extLst/>
          </a:blip>
          <a:srcRect l="77436" t="61950" r="5298" b="26245"/>
          <a:stretch>
            <a:fillRect/>
          </a:stretch>
        </p:blipFill>
        <p:spPr>
          <a:xfrm>
            <a:off x="17085590" y="3576485"/>
            <a:ext cx="4227078" cy="1170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0" name="IMG_3340.png" descr="IMG_3340.png"/>
          <p:cNvPicPr>
            <a:picLocks noChangeAspect="1"/>
          </p:cNvPicPr>
          <p:nvPr/>
        </p:nvPicPr>
        <p:blipFill>
          <a:blip r:embed="rId11">
            <a:extLst/>
          </a:blip>
          <a:srcRect l="39024" t="61264" r="34211" b="26931"/>
          <a:stretch>
            <a:fillRect/>
          </a:stretch>
        </p:blipFill>
        <p:spPr>
          <a:xfrm>
            <a:off x="3287454" y="3576485"/>
            <a:ext cx="6943999" cy="1240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1" name="IMG_3340.png" descr="IMG_3340.png"/>
          <p:cNvPicPr>
            <a:picLocks noChangeAspect="1"/>
          </p:cNvPicPr>
          <p:nvPr/>
        </p:nvPicPr>
        <p:blipFill>
          <a:blip r:embed="rId11">
            <a:extLst/>
          </a:blip>
          <a:srcRect l="10389" t="61950" r="62846" b="26245"/>
          <a:stretch>
            <a:fillRect/>
          </a:stretch>
        </p:blipFill>
        <p:spPr>
          <a:xfrm>
            <a:off x="9968616" y="8304237"/>
            <a:ext cx="6943999" cy="12401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0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46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45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45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5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5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6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45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5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6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6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6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6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0" grpId="3"/>
      <p:bldP build="whole" bldLvl="1" animBg="1" rev="0" advAuto="0" spid="2451" grpId="4"/>
      <p:bldP build="whole" bldLvl="1" animBg="1" rev="0" advAuto="0" spid="2448" grpId="1"/>
      <p:bldP build="whole" bldLvl="1" animBg="1" rev="0" advAuto="0" spid="244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5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6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6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57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5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5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6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6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6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6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6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6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7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58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7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6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7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7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8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73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4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5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76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7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8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9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3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58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8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86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7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3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3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5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4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5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2552" name="٢٫٧ ×  ١٫٣٥ = ٣٫٦٤٥"/>
          <p:cNvSpPr txBox="1"/>
          <p:nvPr/>
        </p:nvSpPr>
        <p:spPr>
          <a:xfrm>
            <a:off x="16035732" y="5189914"/>
            <a:ext cx="6742019" cy="14046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r" defTabSz="1828800" rtl="0">
              <a:defRPr sz="76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٢٫٧ ×  ١٫٣٥ = ٣٫٦٤٥</a:t>
            </a:r>
          </a:p>
        </p:txBody>
      </p:sp>
      <p:sp>
        <p:nvSpPr>
          <p:cNvPr id="2553" name="٥٫٣٤٣ + ٠٫٥ × ١٫٣٥=…"/>
          <p:cNvSpPr txBox="1"/>
          <p:nvPr/>
        </p:nvSpPr>
        <p:spPr>
          <a:xfrm>
            <a:off x="2671768" y="4835681"/>
            <a:ext cx="7356958" cy="26220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r" defTabSz="1828800" rtl="0">
              <a:defRPr sz="76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٥٫٣٤٣ + ٠٫٥ × ١٫٣٥=</a:t>
            </a:r>
          </a:p>
          <a:p>
            <a:pPr algn="r" defTabSz="1828800" rtl="0">
              <a:defRPr sz="76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٥٫٣٤٣ + ٠٫٦٧٥ = ٦٫٠١٨</a:t>
            </a:r>
          </a:p>
        </p:txBody>
      </p:sp>
      <p:pic>
        <p:nvPicPr>
          <p:cNvPr id="2554" name="IMG_3340.png" descr="IMG_3340.png"/>
          <p:cNvPicPr>
            <a:picLocks noChangeAspect="1"/>
          </p:cNvPicPr>
          <p:nvPr/>
        </p:nvPicPr>
        <p:blipFill>
          <a:blip r:embed="rId10">
            <a:extLst/>
          </a:blip>
          <a:srcRect l="23164" t="46486" r="5298" b="37450"/>
          <a:stretch>
            <a:fillRect/>
          </a:stretch>
        </p:blipFill>
        <p:spPr>
          <a:xfrm>
            <a:off x="6439816" y="1717389"/>
            <a:ext cx="15573016" cy="1416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5" name="IMG_3340.png" descr="IMG_3340.png"/>
          <p:cNvPicPr>
            <a:picLocks noChangeAspect="1"/>
          </p:cNvPicPr>
          <p:nvPr/>
        </p:nvPicPr>
        <p:blipFill>
          <a:blip r:embed="rId10">
            <a:extLst/>
          </a:blip>
          <a:srcRect l="77436" t="61950" r="5298" b="26245"/>
          <a:stretch>
            <a:fillRect/>
          </a:stretch>
        </p:blipFill>
        <p:spPr>
          <a:xfrm>
            <a:off x="18359898" y="3576485"/>
            <a:ext cx="4227078" cy="1170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6" name="IMG_3340.png" descr="IMG_3340.png"/>
          <p:cNvPicPr>
            <a:picLocks noChangeAspect="1"/>
          </p:cNvPicPr>
          <p:nvPr/>
        </p:nvPicPr>
        <p:blipFill>
          <a:blip r:embed="rId10">
            <a:extLst/>
          </a:blip>
          <a:srcRect l="39024" t="61264" r="34211" b="26931"/>
          <a:stretch>
            <a:fillRect/>
          </a:stretch>
        </p:blipFill>
        <p:spPr>
          <a:xfrm>
            <a:off x="3693250" y="3595447"/>
            <a:ext cx="6943999" cy="1240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7" name="IMG_3340.png" descr="IMG_3340.png"/>
          <p:cNvPicPr>
            <a:picLocks noChangeAspect="1"/>
          </p:cNvPicPr>
          <p:nvPr/>
        </p:nvPicPr>
        <p:blipFill>
          <a:blip r:embed="rId10">
            <a:extLst/>
          </a:blip>
          <a:srcRect l="11455" t="61950" r="62846" b="26245"/>
          <a:stretch>
            <a:fillRect/>
          </a:stretch>
        </p:blipFill>
        <p:spPr>
          <a:xfrm>
            <a:off x="10028725" y="8105527"/>
            <a:ext cx="6667498" cy="1240172"/>
          </a:xfrm>
          <a:prstGeom prst="rect">
            <a:avLst/>
          </a:prstGeom>
          <a:ln w="12700">
            <a:miter lim="400000"/>
          </a:ln>
        </p:spPr>
      </p:pic>
      <p:sp>
        <p:nvSpPr>
          <p:cNvPr id="2558" name="٠٫٠٢ × ١٫٣٥ + ٠٫٠١٦…"/>
          <p:cNvSpPr txBox="1"/>
          <p:nvPr/>
        </p:nvSpPr>
        <p:spPr>
          <a:xfrm>
            <a:off x="7455141" y="9630318"/>
            <a:ext cx="8857289" cy="26220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r" defTabSz="1828800" rtl="0">
              <a:defRPr sz="76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٠٫٠٢ × ١٫٣٥ + ٠٫٠١٦</a:t>
            </a:r>
          </a:p>
          <a:p>
            <a:pPr algn="r" defTabSz="1828800" rtl="0">
              <a:defRPr sz="76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= ٠٫٠٢٧ + ٠٫٠١٦ = ٠٫٠٤٣</a:t>
            </a:r>
          </a:p>
        </p:txBody>
      </p:sp>
      <p:grpSp>
        <p:nvGrpSpPr>
          <p:cNvPr id="2577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57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56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55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6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6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7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56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6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7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57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7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7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6" grpId="5"/>
      <p:bldP build="whole" bldLvl="1" animBg="1" rev="0" advAuto="0" spid="2552" grpId="1"/>
      <p:bldP build="whole" bldLvl="1" animBg="1" rev="0" advAuto="0" spid="2557" grpId="6"/>
      <p:bldP build="whole" bldLvl="1" animBg="1" rev="0" advAuto="0" spid="2554" grpId="3"/>
      <p:bldP build="whole" bldLvl="1" animBg="1" rev="0" advAuto="0" spid="2553" grpId="2"/>
      <p:bldP build="whole" bldLvl="1" animBg="1" rev="0" advAuto="0" spid="2555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57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58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584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582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58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6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8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5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5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6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6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6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65" name="IMG_3340.png" descr="IMG_3340.png"/>
          <p:cNvPicPr>
            <a:picLocks noChangeAspect="1"/>
          </p:cNvPicPr>
          <p:nvPr/>
        </p:nvPicPr>
        <p:blipFill>
          <a:blip r:embed="rId11">
            <a:extLst/>
          </a:blip>
          <a:srcRect l="4979" t="75577" r="4979" b="5670"/>
          <a:stretch>
            <a:fillRect/>
          </a:stretch>
        </p:blipFill>
        <p:spPr>
          <a:xfrm>
            <a:off x="2472629" y="2412796"/>
            <a:ext cx="21151623" cy="17837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4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68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66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66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6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6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8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67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7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8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67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7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8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8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5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5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6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6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6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66" name="IMG_3340.png" descr="IMG_3340.png"/>
          <p:cNvPicPr>
            <a:picLocks noChangeAspect="1"/>
          </p:cNvPicPr>
          <p:nvPr/>
        </p:nvPicPr>
        <p:blipFill>
          <a:blip r:embed="rId10">
            <a:extLst/>
          </a:blip>
          <a:srcRect l="4979" t="75577" r="4979" b="5670"/>
          <a:stretch>
            <a:fillRect/>
          </a:stretch>
        </p:blipFill>
        <p:spPr>
          <a:xfrm>
            <a:off x="2472629" y="2412796"/>
            <a:ext cx="21151623" cy="1783779"/>
          </a:xfrm>
          <a:prstGeom prst="rect">
            <a:avLst/>
          </a:prstGeom>
          <a:ln w="12700">
            <a:miter lim="400000"/>
          </a:ln>
        </p:spPr>
      </p:pic>
      <p:sp>
        <p:nvSpPr>
          <p:cNvPr id="2767" name="١٫٦٠٩ × ٢٫٥ = ٤٫٠٢٢٥ كلم"/>
          <p:cNvSpPr txBox="1"/>
          <p:nvPr/>
        </p:nvSpPr>
        <p:spPr>
          <a:xfrm>
            <a:off x="11860176" y="4813635"/>
            <a:ext cx="10106671" cy="14046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 rtl="0">
              <a:defRPr sz="8400">
                <a:solidFill>
                  <a:srgbClr val="3A87FE"/>
                </a:solidFill>
                <a:latin typeface="Bahij Muna Black"/>
                <a:ea typeface="Bahij Muna Black"/>
                <a:cs typeface="Bahij Muna Black"/>
                <a:sym typeface="Bahij Muna Black"/>
              </a:defRPr>
            </a:lvl1pPr>
          </a:lstStyle>
          <a:p>
            <a:pPr/>
            <a:r>
              <a:t>١٫٦٠٩ × ٢٫٥ = ٤٫٠٢٢٥ كلم </a:t>
            </a:r>
          </a:p>
        </p:txBody>
      </p:sp>
      <p:grpSp>
        <p:nvGrpSpPr>
          <p:cNvPr id="2783" name="تجميع"/>
          <p:cNvGrpSpPr/>
          <p:nvPr/>
        </p:nvGrpSpPr>
        <p:grpSpPr>
          <a:xfrm>
            <a:off x="5642689" y="4196749"/>
            <a:ext cx="4288654" cy="7156733"/>
            <a:chOff x="-63781" y="-76199"/>
            <a:chExt cx="4288652" cy="7156732"/>
          </a:xfrm>
        </p:grpSpPr>
        <p:grpSp>
          <p:nvGrpSpPr>
            <p:cNvPr id="2778" name="تجميع"/>
            <p:cNvGrpSpPr/>
            <p:nvPr/>
          </p:nvGrpSpPr>
          <p:grpSpPr>
            <a:xfrm>
              <a:off x="-63782" y="722054"/>
              <a:ext cx="4288654" cy="6358479"/>
              <a:chOff x="0" y="0"/>
              <a:chExt cx="4288652" cy="6358478"/>
            </a:xfrm>
          </p:grpSpPr>
          <p:grpSp>
            <p:nvGrpSpPr>
              <p:cNvPr id="2776" name="تجميع"/>
              <p:cNvGrpSpPr/>
              <p:nvPr/>
            </p:nvGrpSpPr>
            <p:grpSpPr>
              <a:xfrm>
                <a:off x="63781" y="0"/>
                <a:ext cx="4224872" cy="6358479"/>
                <a:chOff x="0" y="0"/>
                <a:chExt cx="4224871" cy="6358478"/>
              </a:xfrm>
            </p:grpSpPr>
            <p:sp>
              <p:nvSpPr>
                <p:cNvPr id="2768" name="١٫٦٠٩"/>
                <p:cNvSpPr txBox="1"/>
                <p:nvPr/>
              </p:nvSpPr>
              <p:spPr>
                <a:xfrm>
                  <a:off x="0" y="0"/>
                  <a:ext cx="3331040" cy="162462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١٫٦٠٩</a:t>
                  </a:r>
                </a:p>
              </p:txBody>
            </p:sp>
            <p:sp>
              <p:nvSpPr>
                <p:cNvPr id="2769" name="٢٫٥"/>
                <p:cNvSpPr txBox="1"/>
                <p:nvPr/>
              </p:nvSpPr>
              <p:spPr>
                <a:xfrm>
                  <a:off x="1197396" y="1074170"/>
                  <a:ext cx="1393447" cy="110090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٢٫٥</a:t>
                  </a:r>
                </a:p>
              </p:txBody>
            </p:sp>
            <p:sp>
              <p:nvSpPr>
                <p:cNvPr id="2770" name="خط"/>
                <p:cNvSpPr/>
                <p:nvPr/>
              </p:nvSpPr>
              <p:spPr>
                <a:xfrm>
                  <a:off x="404973" y="2571237"/>
                  <a:ext cx="2926067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2771" name="×"/>
                <p:cNvSpPr txBox="1"/>
                <p:nvPr/>
              </p:nvSpPr>
              <p:spPr>
                <a:xfrm>
                  <a:off x="2546789" y="479696"/>
                  <a:ext cx="1402969" cy="12673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× </a:t>
                  </a:r>
                </a:p>
              </p:txBody>
            </p:sp>
            <p:sp>
              <p:nvSpPr>
                <p:cNvPr id="2772" name="+"/>
                <p:cNvSpPr txBox="1"/>
                <p:nvPr/>
              </p:nvSpPr>
              <p:spPr>
                <a:xfrm>
                  <a:off x="2821903" y="2967400"/>
                  <a:ext cx="1402969" cy="12673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+</a:t>
                  </a:r>
                </a:p>
              </p:txBody>
            </p:sp>
            <p:sp>
              <p:nvSpPr>
                <p:cNvPr id="2773" name="خط"/>
                <p:cNvSpPr/>
                <p:nvPr/>
              </p:nvSpPr>
              <p:spPr>
                <a:xfrm>
                  <a:off x="404973" y="4860654"/>
                  <a:ext cx="2926067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2774" name="٥ ٢ ٢ ٠ ٤"/>
                <p:cNvSpPr txBox="1"/>
                <p:nvPr/>
              </p:nvSpPr>
              <p:spPr>
                <a:xfrm>
                  <a:off x="199403" y="4886054"/>
                  <a:ext cx="2932234" cy="10294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٥ ٢ ٢ ٠ ٤</a:t>
                  </a:r>
                </a:p>
              </p:txBody>
            </p:sp>
            <p:sp>
              <p:nvSpPr>
                <p:cNvPr id="2775" name="٫"/>
                <p:cNvSpPr txBox="1"/>
                <p:nvPr/>
              </p:nvSpPr>
              <p:spPr>
                <a:xfrm>
                  <a:off x="201773" y="4646316"/>
                  <a:ext cx="1402968" cy="171216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8400">
                      <a:solidFill>
                        <a:srgbClr val="FF4015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٫</a:t>
                  </a:r>
                </a:p>
              </p:txBody>
            </p:sp>
          </p:grpSp>
          <p:sp>
            <p:nvSpPr>
              <p:cNvPr id="2777" name="٥ ٤ ٠ ٨ ٠…"/>
              <p:cNvSpPr txBox="1"/>
              <p:nvPr/>
            </p:nvSpPr>
            <p:spPr>
              <a:xfrm>
                <a:off x="0" y="2535743"/>
                <a:ext cx="3150713" cy="20055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٥ ٤ ٠</a:t>
                </a:r>
                <a:r>
                  <a:rPr>
                    <a:solidFill>
                      <a:srgbClr val="BE38F3"/>
                    </a:solidFill>
                  </a:rPr>
                  <a:t> </a:t>
                </a:r>
                <a:r>
                  <a:t>٨ </a:t>
                </a:r>
                <a:r>
                  <a:rPr>
                    <a:solidFill>
                      <a:srgbClr val="BE38F3"/>
                    </a:solidFill>
                  </a:rPr>
                  <a:t>٠</a:t>
                </a:r>
              </a:p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>
                    <a:solidFill>
                      <a:srgbClr val="BE38F3"/>
                    </a:solidFill>
                  </a:rPr>
                  <a:t>٠</a:t>
                </a:r>
                <a:r>
                  <a:t> ٨ ١ ٢ ٣</a:t>
                </a:r>
              </a:p>
            </p:txBody>
          </p:sp>
        </p:grpSp>
        <p:sp>
          <p:nvSpPr>
            <p:cNvPr id="2779" name="٤"/>
            <p:cNvSpPr txBox="1"/>
            <p:nvPr/>
          </p:nvSpPr>
          <p:spPr>
            <a:xfrm>
              <a:off x="1626934" y="335627"/>
              <a:ext cx="688702" cy="7728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2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٤</a:t>
              </a:r>
            </a:p>
          </p:txBody>
        </p:sp>
        <p:sp>
          <p:nvSpPr>
            <p:cNvPr id="2780" name="٣"/>
            <p:cNvSpPr txBox="1"/>
            <p:nvPr/>
          </p:nvSpPr>
          <p:spPr>
            <a:xfrm>
              <a:off x="557233" y="335627"/>
              <a:ext cx="688702" cy="7728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2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٣</a:t>
              </a:r>
            </a:p>
          </p:txBody>
        </p:sp>
        <p:sp>
          <p:nvSpPr>
            <p:cNvPr id="2781" name="١"/>
            <p:cNvSpPr txBox="1"/>
            <p:nvPr/>
          </p:nvSpPr>
          <p:spPr>
            <a:xfrm>
              <a:off x="1576134" y="-76200"/>
              <a:ext cx="688702" cy="7728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200">
                  <a:solidFill>
                    <a:srgbClr val="864FFE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١</a:t>
              </a:r>
            </a:p>
          </p:txBody>
        </p:sp>
        <p:sp>
          <p:nvSpPr>
            <p:cNvPr id="2782" name="١"/>
            <p:cNvSpPr txBox="1"/>
            <p:nvPr/>
          </p:nvSpPr>
          <p:spPr>
            <a:xfrm>
              <a:off x="557233" y="-76200"/>
              <a:ext cx="688702" cy="7728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200">
                  <a:solidFill>
                    <a:srgbClr val="864FFE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١</a:t>
              </a:r>
            </a:p>
          </p:txBody>
        </p:sp>
      </p:grpSp>
      <p:grpSp>
        <p:nvGrpSpPr>
          <p:cNvPr id="2802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80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78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78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8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8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9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78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9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9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7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0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7" grpId="3"/>
      <p:bldP build="whole" bldLvl="1" animBg="1" rev="0" advAuto="0" spid="2783" grpId="2"/>
      <p:bldP build="whole" bldLvl="1" animBg="1" rev="0" advAuto="0" spid="276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80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80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80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80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0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8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1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2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4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4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4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7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7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88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88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88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890" name="IMG_3341.png" descr="IMG_3341.png"/>
          <p:cNvPicPr>
            <a:picLocks noChangeAspect="1"/>
          </p:cNvPicPr>
          <p:nvPr/>
        </p:nvPicPr>
        <p:blipFill>
          <a:blip r:embed="rId11">
            <a:extLst/>
          </a:blip>
          <a:srcRect l="0" t="56309" r="0" b="0"/>
          <a:stretch>
            <a:fillRect/>
          </a:stretch>
        </p:blipFill>
        <p:spPr>
          <a:xfrm>
            <a:off x="2361713" y="2514769"/>
            <a:ext cx="21081103" cy="25648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9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90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89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89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9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9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0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89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9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0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90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0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0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1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5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7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7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89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98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99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991" name="IMG_3341.png" descr="IMG_3341.png"/>
          <p:cNvPicPr>
            <a:picLocks noChangeAspect="1"/>
          </p:cNvPicPr>
          <p:nvPr/>
        </p:nvPicPr>
        <p:blipFill>
          <a:blip r:embed="rId10">
            <a:extLst/>
          </a:blip>
          <a:srcRect l="0" t="56309" r="0" b="0"/>
          <a:stretch>
            <a:fillRect/>
          </a:stretch>
        </p:blipFill>
        <p:spPr>
          <a:xfrm>
            <a:off x="2361713" y="2514769"/>
            <a:ext cx="21081103" cy="25648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4" name="٣٢٫٠١٣٣٤١٠٢"/>
          <p:cNvGrpSpPr/>
          <p:nvPr/>
        </p:nvGrpSpPr>
        <p:grpSpPr>
          <a:xfrm>
            <a:off x="9252337" y="5839546"/>
            <a:ext cx="6843619" cy="1506208"/>
            <a:chOff x="0" y="0"/>
            <a:chExt cx="6843617" cy="1506206"/>
          </a:xfrm>
        </p:grpSpPr>
        <p:sp>
          <p:nvSpPr>
            <p:cNvPr id="2993" name="٣٢٫٠١٣٣٤١٠٢"/>
            <p:cNvSpPr txBox="1"/>
            <p:nvPr/>
          </p:nvSpPr>
          <p:spPr>
            <a:xfrm>
              <a:off x="50800" y="50800"/>
              <a:ext cx="6742018" cy="1404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76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٣٢٫٠١٣٣٤١٠٢</a:t>
              </a:r>
            </a:p>
          </p:txBody>
        </p:sp>
        <p:pic>
          <p:nvPicPr>
            <p:cNvPr id="2992" name="٣٢٫٠١٣٣٤١٠٢ ٣٢٫٠١٣٣٤١٠٢" descr="٣٢٫٠١٣٣٤١٠٢ ٣٢٫٠١٣٣٤١٠٢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6843618" cy="1506207"/>
            </a:xfrm>
            <a:prstGeom prst="rect">
              <a:avLst/>
            </a:prstGeom>
            <a:effectLst/>
          </p:spPr>
        </p:pic>
      </p:grpSp>
      <p:grpSp>
        <p:nvGrpSpPr>
          <p:cNvPr id="3013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301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99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99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9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9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1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99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0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00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0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1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016" name="تقرب ٣,٩٨٥٣ ×  ٨٫٠٣٢٨٥٦ إلى ٤ × ٨ = ٣٢…"/>
          <p:cNvGrpSpPr/>
          <p:nvPr/>
        </p:nvGrpSpPr>
        <p:grpSpPr>
          <a:xfrm>
            <a:off x="6372097" y="8644631"/>
            <a:ext cx="11978975" cy="2023840"/>
            <a:chOff x="0" y="0"/>
            <a:chExt cx="11978974" cy="2023838"/>
          </a:xfrm>
        </p:grpSpPr>
        <p:sp>
          <p:nvSpPr>
            <p:cNvPr id="3015" name="تقرب ٣,٩٨٥٣ ×  ٨٫٠٣٢٨٥٦ إلى ٤ × ٨ = ٣٢…"/>
            <p:cNvSpPr txBox="1"/>
            <p:nvPr/>
          </p:nvSpPr>
          <p:spPr>
            <a:xfrm>
              <a:off x="50799" y="50799"/>
              <a:ext cx="11877376" cy="1922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1828800" rtl="0">
                <a:lnSpc>
                  <a:spcPct val="125000"/>
                </a:lnSpc>
                <a:defRPr b="1" sz="50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تقرب ٣,٩٨٥٣ ×  ٨٫٠٣٢٨٥٦ إلى ٤ × ٨ = ٣٢ </a:t>
              </a:r>
            </a:p>
            <a:p>
              <a:pPr algn="ctr" defTabSz="1828800" rtl="0">
                <a:lnSpc>
                  <a:spcPct val="125000"/>
                </a:lnSpc>
                <a:defRPr b="1" sz="50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لذا يجب أن تكون الإجابة ٣٢ تقريباً</a:t>
              </a:r>
            </a:p>
          </p:txBody>
        </p:sp>
        <p:pic>
          <p:nvPicPr>
            <p:cNvPr id="3014" name="تقرب ٣,٩٨٥٣ ×  ٨٫٠٣٢٨٥٦ إلى ٤ × ٨ = ٣٢… تقرب ٣,٩٨٥٣ ×  ٨٫٠٣٢٨٥٦ إلى ٤ × ٨ = ٣٢ لذا يجب أن تكون الإجابة ٣٢ تقريباً" descr="تقرب ٣,٩٨٥٣ ×  ٨٫٠٣٢٨٥٦ إلى ٤ × ٨ = ٣٢… تقرب ٣,٩٨٥٣ ×  ٨٫٠٣٢٨٥٦ إلى ٤ × ٨ = ٣٢ لذا يجب أن تكون الإجابة ٣٢ تقريباً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-1" y="0"/>
              <a:ext cx="11978976" cy="202383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4" grpId="2"/>
      <p:bldP build="whole" bldLvl="1" animBg="1" rev="0" advAuto="0" spid="3016" grpId="3"/>
      <p:bldP build="whole" bldLvl="1" animBg="1" rev="0" advAuto="0" spid="299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0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018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031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027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021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022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023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024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025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026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028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029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030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232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032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23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329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235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6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7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8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9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252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240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1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2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3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4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5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6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7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8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9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0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1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326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253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319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254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55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56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57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58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59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60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61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62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63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64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65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66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67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68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69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70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71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72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73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74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75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76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77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78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79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80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81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82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83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84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85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86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87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88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89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90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91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92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93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94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95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96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97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98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99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00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01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02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03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04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05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06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07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08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09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10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11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12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13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14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15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16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17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18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323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320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21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22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324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5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327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8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330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31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332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334" name="IMG_4941.jpeg" descr="IMG_4941.jpeg"/>
          <p:cNvPicPr>
            <a:picLocks noChangeAspect="1"/>
          </p:cNvPicPr>
          <p:nvPr/>
        </p:nvPicPr>
        <p:blipFill>
          <a:blip r:embed="rId4">
            <a:extLst/>
          </a:blip>
          <a:srcRect l="3882" t="19072" r="3882" b="2858"/>
          <a:stretch>
            <a:fillRect/>
          </a:stretch>
        </p:blipFill>
        <p:spPr>
          <a:xfrm>
            <a:off x="3740169" y="2089031"/>
            <a:ext cx="8850510" cy="10571461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335" name="IMG_4942.jpeg" descr="IMG_4942.jpeg"/>
          <p:cNvPicPr>
            <a:picLocks noChangeAspect="1"/>
          </p:cNvPicPr>
          <p:nvPr/>
        </p:nvPicPr>
        <p:blipFill>
          <a:blip r:embed="rId5">
            <a:extLst/>
          </a:blip>
          <a:srcRect l="0" t="1132" r="0" b="1132"/>
          <a:stretch>
            <a:fillRect/>
          </a:stretch>
        </p:blipFill>
        <p:spPr>
          <a:xfrm>
            <a:off x="3066369" y="1242618"/>
            <a:ext cx="1278641" cy="1257905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33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3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559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338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9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342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340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1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343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4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5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6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7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8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9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0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1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2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3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4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5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6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7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8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9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0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1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2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3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4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5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6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7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8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9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0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1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2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3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4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5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6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7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8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9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0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1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2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3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4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5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6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7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8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9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0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1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2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3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4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5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6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7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8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9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0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1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2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3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4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5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6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7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8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9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0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1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2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3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4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5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6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7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8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9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0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1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2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3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4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5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6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7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8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9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0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1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2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3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4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5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6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7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8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9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0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1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2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3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4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5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448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446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7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451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449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0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454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452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3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55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458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456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7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59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0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1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2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3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4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5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6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7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8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9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0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1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2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3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4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5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6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7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8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9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0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1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2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3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4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5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6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7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8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9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0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1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2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3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4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5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6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7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8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9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0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1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2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3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4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5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6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7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8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9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0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1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2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3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4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5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6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7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8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9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0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1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2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3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4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556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525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26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27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28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29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0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1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2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3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4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5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6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7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8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9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0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1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2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3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4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5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6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7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8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9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50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51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52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53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54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55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557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8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62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560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1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3674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3662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3660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3564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65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659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578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566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577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567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68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69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70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71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72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73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74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75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76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3658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581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579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80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582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83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84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85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86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87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88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89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90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91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92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93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94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95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96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97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98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99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00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01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02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03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04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05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06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07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08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09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10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11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12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13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14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15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16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17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18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19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20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21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22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23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24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25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26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27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28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29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30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31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32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33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34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35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36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37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38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39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40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41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42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43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44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45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46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47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48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649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657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3650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3656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3651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652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653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654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655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3661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3673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3663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3664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3665" name="١١ ، ٢١ ، ٢٧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١١ ، ٢١ ، ٢٧</a:t>
                </a:r>
              </a:p>
            </p:txBody>
          </p:sp>
          <p:sp>
            <p:nvSpPr>
              <p:cNvPr id="3666" name="١١٩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١١٩</a:t>
                </a:r>
              </a:p>
            </p:txBody>
          </p:sp>
          <p:grpSp>
            <p:nvGrpSpPr>
              <p:cNvPr id="3669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3667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8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672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3670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1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675" name="&quot;لا يكفي التوصل إلى النجاح المهم أن نبقى ناجحين.&quot;"/>
          <p:cNvSpPr txBox="1"/>
          <p:nvPr/>
        </p:nvSpPr>
        <p:spPr>
          <a:xfrm>
            <a:off x="6443117" y="10976643"/>
            <a:ext cx="11926703" cy="9361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"لا يكفي التوصل إلى النجاح المهم أن نبقى ناجحين."</a:t>
            </a:r>
          </a:p>
        </p:txBody>
      </p:sp>
      <p:graphicFrame>
        <p:nvGraphicFramePr>
          <p:cNvPr id="367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9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649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93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65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651" name="IMG_3333.png" descr="IMG_3333.png"/>
          <p:cNvPicPr>
            <a:picLocks noChangeAspect="1"/>
          </p:cNvPicPr>
          <p:nvPr/>
        </p:nvPicPr>
        <p:blipFill>
          <a:blip r:embed="rId10">
            <a:extLst/>
          </a:blip>
          <a:srcRect l="0" t="36889" r="0" b="13395"/>
          <a:stretch>
            <a:fillRect/>
          </a:stretch>
        </p:blipFill>
        <p:spPr>
          <a:xfrm>
            <a:off x="5213134" y="3619177"/>
            <a:ext cx="12804536" cy="38667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0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66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65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65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65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65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6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65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65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66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66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6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7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849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700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75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8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701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8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739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6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8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9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0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1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3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4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5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6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7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8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9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1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3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1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85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851" name="IMG_3334.png" descr="IMG_3334.png"/>
          <p:cNvPicPr>
            <a:picLocks noChangeAspect="1"/>
          </p:cNvPicPr>
          <p:nvPr/>
        </p:nvPicPr>
        <p:blipFill>
          <a:blip r:embed="rId10">
            <a:extLst/>
          </a:blip>
          <a:srcRect l="37242" t="16546" r="6447" b="66865"/>
          <a:stretch>
            <a:fillRect/>
          </a:stretch>
        </p:blipFill>
        <p:spPr>
          <a:xfrm>
            <a:off x="8558544" y="2195237"/>
            <a:ext cx="12366321" cy="2392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IMG_3325.jpeg" descr="IMG_3325.jpeg"/>
          <p:cNvPicPr>
            <a:picLocks noChangeAspect="1"/>
          </p:cNvPicPr>
          <p:nvPr/>
        </p:nvPicPr>
        <p:blipFill>
          <a:blip r:embed="rId11">
            <a:extLst/>
          </a:blip>
          <a:srcRect l="6712" t="0" r="63245" b="72397"/>
          <a:stretch>
            <a:fillRect/>
          </a:stretch>
        </p:blipFill>
        <p:spPr>
          <a:xfrm>
            <a:off x="3235785" y="2154117"/>
            <a:ext cx="4447426" cy="2683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853" name="IMG_3334.png" descr="IMG_3334.png"/>
          <p:cNvPicPr>
            <a:picLocks noChangeAspect="1"/>
          </p:cNvPicPr>
          <p:nvPr/>
        </p:nvPicPr>
        <p:blipFill>
          <a:blip r:embed="rId10">
            <a:extLst/>
          </a:blip>
          <a:srcRect l="3328" t="32803" r="6447" b="0"/>
          <a:stretch>
            <a:fillRect/>
          </a:stretch>
        </p:blipFill>
        <p:spPr>
          <a:xfrm>
            <a:off x="4659414" y="5206376"/>
            <a:ext cx="15065219" cy="73671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2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87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85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85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85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85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6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85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86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6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6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6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7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3" grpId="3"/>
      <p:bldP build="whole" bldLvl="1" animBg="1" rev="0" advAuto="0" spid="852" grpId="2"/>
      <p:bldP build="whole" bldLvl="1" animBg="1" rev="0" advAuto="0" spid="8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7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0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grpSp>
        <p:nvGrpSpPr>
          <p:cNvPr id="1051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902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77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40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903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50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941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6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05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1053" name="دائرة"/>
          <p:cNvSpPr/>
          <p:nvPr/>
        </p:nvSpPr>
        <p:spPr>
          <a:xfrm>
            <a:off x="19451018" y="5109824"/>
            <a:ext cx="442486" cy="442485"/>
          </a:xfrm>
          <a:prstGeom prst="ellipse">
            <a:avLst/>
          </a:prstGeom>
          <a:solidFill>
            <a:srgbClr val="FFD8A1"/>
          </a:solidFill>
          <a:ln w="50800">
            <a:solidFill>
              <a:srgbClr val="FDAA8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4A545E"/>
                </a:solidFill>
              </a:defRPr>
            </a:pPr>
          </a:p>
        </p:txBody>
      </p:sp>
      <p:sp>
        <p:nvSpPr>
          <p:cNvPr id="1054" name="دائرة"/>
          <p:cNvSpPr/>
          <p:nvPr/>
        </p:nvSpPr>
        <p:spPr>
          <a:xfrm>
            <a:off x="19701521" y="8843185"/>
            <a:ext cx="442486" cy="442485"/>
          </a:xfrm>
          <a:prstGeom prst="ellipse">
            <a:avLst/>
          </a:prstGeom>
          <a:solidFill>
            <a:srgbClr val="FFD8A1"/>
          </a:solidFill>
          <a:ln w="50800">
            <a:solidFill>
              <a:srgbClr val="FDAA8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4A545E"/>
                </a:solidFill>
              </a:defRPr>
            </a:pPr>
          </a:p>
        </p:txBody>
      </p:sp>
      <p:pic>
        <p:nvPicPr>
          <p:cNvPr id="1055" name="IMG_3335.png" descr="IMG_3335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42290" y="2514105"/>
            <a:ext cx="11441756" cy="2081161"/>
          </a:xfrm>
          <a:prstGeom prst="rect">
            <a:avLst/>
          </a:prstGeom>
        </p:spPr>
      </p:pic>
      <p:pic>
        <p:nvPicPr>
          <p:cNvPr id="1056" name="IMG_3335.png" descr="IMG_3335.png"/>
          <p:cNvPicPr>
            <a:picLocks noChangeAspect="1"/>
          </p:cNvPicPr>
          <p:nvPr/>
        </p:nvPicPr>
        <p:blipFill>
          <a:blip r:embed="rId11">
            <a:extLst/>
          </a:blip>
          <a:srcRect l="2298" t="0" r="52358" b="66502"/>
          <a:stretch>
            <a:fillRect/>
          </a:stretch>
        </p:blipFill>
        <p:spPr>
          <a:xfrm>
            <a:off x="6582844" y="4586681"/>
            <a:ext cx="12160639" cy="1610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7" name="IMG_3335.png" descr="IMG_3335.png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787016" y="6685905"/>
            <a:ext cx="9136057" cy="1951335"/>
          </a:xfrm>
          <a:prstGeom prst="rect">
            <a:avLst/>
          </a:prstGeom>
        </p:spPr>
      </p:pic>
      <p:grpSp>
        <p:nvGrpSpPr>
          <p:cNvPr id="1060" name="تجميع"/>
          <p:cNvGrpSpPr/>
          <p:nvPr/>
        </p:nvGrpSpPr>
        <p:grpSpPr>
          <a:xfrm>
            <a:off x="4542602" y="8637239"/>
            <a:ext cx="14817050" cy="1369804"/>
            <a:chOff x="0" y="0"/>
            <a:chExt cx="14817049" cy="1369803"/>
          </a:xfrm>
        </p:grpSpPr>
        <p:pic>
          <p:nvPicPr>
            <p:cNvPr id="1058" name="IMG_3335.png" descr="IMG_333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702" t="33040" r="41073" b="33040"/>
            <a:stretch>
              <a:fillRect/>
            </a:stretch>
          </p:blipFill>
          <p:spPr>
            <a:xfrm>
              <a:off x="2412274" y="0"/>
              <a:ext cx="12404776" cy="1341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9" name="IMG_3335.png" descr="IMG_333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1803" t="62916" r="3560" b="0"/>
            <a:stretch>
              <a:fillRect/>
            </a:stretch>
          </p:blipFill>
          <p:spPr>
            <a:xfrm>
              <a:off x="0" y="42980"/>
              <a:ext cx="2921697" cy="1326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61" name="IMG_3335.png" descr="IMG_3335.png"/>
          <p:cNvPicPr>
            <a:picLocks noChangeAspect="1"/>
          </p:cNvPicPr>
          <p:nvPr/>
        </p:nvPicPr>
        <p:blipFill>
          <a:blip r:embed="rId11">
            <a:extLst/>
          </a:blip>
          <a:srcRect l="15159" t="62916" r="18302" b="0"/>
          <a:stretch>
            <a:fillRect/>
          </a:stretch>
        </p:blipFill>
        <p:spPr>
          <a:xfrm>
            <a:off x="4173197" y="10199831"/>
            <a:ext cx="15499498" cy="15482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0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07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6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6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6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6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7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66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7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8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6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6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79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082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95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090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94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091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96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11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8" name="مثالان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12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120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21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12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124" name="IMG_3021.png" descr="IMG_3021.png"/>
          <p:cNvPicPr>
            <a:picLocks noChangeAspect="1"/>
          </p:cNvPicPr>
          <p:nvPr/>
        </p:nvPicPr>
        <p:blipFill>
          <a:blip r:embed="rId10">
            <a:extLst/>
          </a:blip>
          <a:srcRect l="44038" t="22442" r="29033" b="66622"/>
          <a:stretch>
            <a:fillRect/>
          </a:stretch>
        </p:blipFill>
        <p:spPr>
          <a:xfrm>
            <a:off x="15814062" y="1571974"/>
            <a:ext cx="6566922" cy="15275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0" name="تجميع"/>
          <p:cNvGrpSpPr/>
          <p:nvPr/>
        </p:nvGrpSpPr>
        <p:grpSpPr>
          <a:xfrm>
            <a:off x="13444386" y="2784492"/>
            <a:ext cx="10295556" cy="8955909"/>
            <a:chOff x="0" y="0"/>
            <a:chExt cx="10295554" cy="8955908"/>
          </a:xfrm>
        </p:grpSpPr>
        <p:pic>
          <p:nvPicPr>
            <p:cNvPr id="1125" name="IMG_3336.png" descr="IMG_333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7693" t="15119" r="0" b="69852"/>
            <a:stretch>
              <a:fillRect/>
            </a:stretch>
          </p:blipFill>
          <p:spPr>
            <a:xfrm>
              <a:off x="2901621" y="0"/>
              <a:ext cx="7393934" cy="1108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6" name="IMG_3336.png" descr="IMG_333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929" t="15119" r="54118" b="70172"/>
            <a:stretch>
              <a:fillRect/>
            </a:stretch>
          </p:blipFill>
          <p:spPr>
            <a:xfrm>
              <a:off x="2609931" y="862057"/>
              <a:ext cx="6353816" cy="1135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7" name="IMG_3336.png" descr="IMG_333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5049" t="29950" r="7848" b="11940"/>
            <a:stretch>
              <a:fillRect/>
            </a:stretch>
          </p:blipFill>
          <p:spPr>
            <a:xfrm>
              <a:off x="0" y="1997179"/>
              <a:ext cx="8899622" cy="4725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8" name="IMG_3336.png" descr="IMG_333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6028" t="88044" r="7200" b="0"/>
            <a:stretch>
              <a:fillRect/>
            </a:stretch>
          </p:blipFill>
          <p:spPr>
            <a:xfrm>
              <a:off x="2177405" y="7097651"/>
              <a:ext cx="5872229" cy="996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9" name="IMG_3336.png" descr="IMG_333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488" t="88044" r="49999" b="2280"/>
            <a:stretch>
              <a:fillRect/>
            </a:stretch>
          </p:blipFill>
          <p:spPr>
            <a:xfrm>
              <a:off x="781163" y="8093807"/>
              <a:ext cx="7771792" cy="862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6" name="تجميع"/>
          <p:cNvGrpSpPr/>
          <p:nvPr/>
        </p:nvGrpSpPr>
        <p:grpSpPr>
          <a:xfrm>
            <a:off x="1789896" y="3099546"/>
            <a:ext cx="11700242" cy="7657741"/>
            <a:chOff x="0" y="0"/>
            <a:chExt cx="11700240" cy="7657739"/>
          </a:xfrm>
        </p:grpSpPr>
        <p:pic>
          <p:nvPicPr>
            <p:cNvPr id="1131" name="IMG_3337.png" descr="IMG_3337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7367" t="0" r="0" b="85350"/>
            <a:stretch>
              <a:fillRect/>
            </a:stretch>
          </p:blipFill>
          <p:spPr>
            <a:xfrm>
              <a:off x="4131510" y="0"/>
              <a:ext cx="7568731" cy="895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2" name="IMG_3337.png" descr="IMG_3337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35761" t="14411" r="7873" b="46124"/>
            <a:stretch>
              <a:fillRect/>
            </a:stretch>
          </p:blipFill>
          <p:spPr>
            <a:xfrm>
              <a:off x="0" y="1913398"/>
              <a:ext cx="10878319" cy="3237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3" name="IMG_3337.png" descr="IMG_3337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9009" t="54062" r="5835" b="30910"/>
            <a:stretch>
              <a:fillRect/>
            </a:stretch>
          </p:blipFill>
          <p:spPr>
            <a:xfrm>
              <a:off x="2274379" y="5499460"/>
              <a:ext cx="7858326" cy="1111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4" name="IMG_3337.png" descr="IMG_3337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54713" r="52243" b="32451"/>
            <a:stretch>
              <a:fillRect/>
            </a:stretch>
          </p:blipFill>
          <p:spPr>
            <a:xfrm>
              <a:off x="426406" y="6512499"/>
              <a:ext cx="10025718" cy="1145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5" name="IMG_3337.png" descr="IMG_3337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259" t="0" r="53745" b="85848"/>
            <a:stretch>
              <a:fillRect/>
            </a:stretch>
          </p:blipFill>
          <p:spPr>
            <a:xfrm>
              <a:off x="5112274" y="895389"/>
              <a:ext cx="6039083" cy="8649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5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15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14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13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3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3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5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141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2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3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4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51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1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54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15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5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162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160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16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3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16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8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8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8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9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2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3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4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23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24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43" name="IMG_3022.png" descr="IMG_3022.png"/>
          <p:cNvPicPr>
            <a:picLocks noChangeAspect="1"/>
          </p:cNvPicPr>
          <p:nvPr/>
        </p:nvPicPr>
        <p:blipFill>
          <a:blip r:embed="rId11">
            <a:extLst/>
          </a:blip>
          <a:srcRect l="44519" t="78781" r="31339" b="9864"/>
          <a:stretch>
            <a:fillRect/>
          </a:stretch>
        </p:blipFill>
        <p:spPr>
          <a:xfrm>
            <a:off x="12238081" y="1927570"/>
            <a:ext cx="5237737" cy="123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G_3337.png" descr="IMG_3337.png"/>
          <p:cNvPicPr>
            <a:picLocks noChangeAspect="1"/>
          </p:cNvPicPr>
          <p:nvPr/>
        </p:nvPicPr>
        <p:blipFill>
          <a:blip r:embed="rId12">
            <a:extLst/>
          </a:blip>
          <a:srcRect l="3269" t="85720" r="6340" b="1372"/>
          <a:stretch>
            <a:fillRect/>
          </a:stretch>
        </p:blipFill>
        <p:spPr>
          <a:xfrm>
            <a:off x="2999198" y="3442666"/>
            <a:ext cx="19965844" cy="121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3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26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4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4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4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4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6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49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0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1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5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59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5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5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62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4" grpId="2"/>
      <p:bldP build="whole" bldLvl="1" animBg="1" rev="0" advAuto="0" spid="124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26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8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8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8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3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3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4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34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34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345" name="IMG_4946.png" descr="IMG_4946.png"/>
          <p:cNvPicPr>
            <a:picLocks noChangeAspect="1"/>
          </p:cNvPicPr>
          <p:nvPr/>
        </p:nvPicPr>
        <p:blipFill>
          <a:blip r:embed="rId10">
            <a:extLst/>
          </a:blip>
          <a:srcRect l="3243" t="0" r="2011" b="9900"/>
          <a:stretch>
            <a:fillRect/>
          </a:stretch>
        </p:blipFill>
        <p:spPr>
          <a:xfrm>
            <a:off x="3259713" y="2636837"/>
            <a:ext cx="18974204" cy="84422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4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36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4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34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4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4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6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5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5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6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5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5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6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366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379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374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78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375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6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7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80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0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40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40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404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0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40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08" name="IMG_3338.png" descr="IMG_3338.png"/>
          <p:cNvPicPr>
            <a:picLocks noChangeAspect="1"/>
          </p:cNvPicPr>
          <p:nvPr/>
        </p:nvPicPr>
        <p:blipFill>
          <a:blip r:embed="rId10">
            <a:extLst/>
          </a:blip>
          <a:srcRect l="43536" t="4977" r="32981" b="84938"/>
          <a:stretch>
            <a:fillRect/>
          </a:stretch>
        </p:blipFill>
        <p:spPr>
          <a:xfrm>
            <a:off x="15478519" y="1791524"/>
            <a:ext cx="7322212" cy="1738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9" name="IMG_3338.png" descr="IMG_3338.png"/>
          <p:cNvPicPr>
            <a:picLocks noChangeAspect="1"/>
          </p:cNvPicPr>
          <p:nvPr/>
        </p:nvPicPr>
        <p:blipFill>
          <a:blip r:embed="rId10">
            <a:extLst/>
          </a:blip>
          <a:srcRect l="30054" t="17753" r="8081" b="72992"/>
          <a:stretch>
            <a:fillRect/>
          </a:stretch>
        </p:blipFill>
        <p:spPr>
          <a:xfrm>
            <a:off x="7266300" y="3391220"/>
            <a:ext cx="15308845" cy="126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0" name="IMG_3338.png" descr="IMG_3338.png"/>
          <p:cNvPicPr>
            <a:picLocks noChangeAspect="1"/>
          </p:cNvPicPr>
          <p:nvPr/>
        </p:nvPicPr>
        <p:blipFill>
          <a:blip r:embed="rId10">
            <a:extLst/>
          </a:blip>
          <a:srcRect l="28612" t="27581" r="10927" b="63232"/>
          <a:stretch>
            <a:fillRect/>
          </a:stretch>
        </p:blipFill>
        <p:spPr>
          <a:xfrm>
            <a:off x="6695394" y="4903890"/>
            <a:ext cx="14088396" cy="1183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1" name="IMG_3338.png" descr="IMG_3338.png"/>
          <p:cNvPicPr>
            <a:picLocks noChangeAspect="1"/>
          </p:cNvPicPr>
          <p:nvPr/>
        </p:nvPicPr>
        <p:blipFill>
          <a:blip r:embed="rId10">
            <a:extLst/>
          </a:blip>
          <a:srcRect l="72043" t="36214" r="12795" b="22264"/>
          <a:stretch>
            <a:fillRect/>
          </a:stretch>
        </p:blipFill>
        <p:spPr>
          <a:xfrm>
            <a:off x="16389855" y="6682577"/>
            <a:ext cx="3525502" cy="5336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2" name="IMG_3338.png" descr="IMG_3338.png"/>
          <p:cNvPicPr>
            <a:picLocks noChangeAspect="1"/>
          </p:cNvPicPr>
          <p:nvPr/>
        </p:nvPicPr>
        <p:blipFill>
          <a:blip r:embed="rId10">
            <a:extLst/>
          </a:blip>
          <a:srcRect l="39608" t="36088" r="28493" b="50000"/>
          <a:stretch>
            <a:fillRect/>
          </a:stretch>
        </p:blipFill>
        <p:spPr>
          <a:xfrm>
            <a:off x="8758483" y="6841545"/>
            <a:ext cx="7629896" cy="1839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3" name="IMG_3338.png" descr="IMG_3338.png"/>
          <p:cNvPicPr>
            <a:picLocks noChangeAspect="1"/>
          </p:cNvPicPr>
          <p:nvPr/>
        </p:nvPicPr>
        <p:blipFill>
          <a:blip r:embed="rId10">
            <a:extLst/>
          </a:blip>
          <a:srcRect l="7795" t="68368" r="28977" b="22264"/>
          <a:stretch>
            <a:fillRect/>
          </a:stretch>
        </p:blipFill>
        <p:spPr>
          <a:xfrm>
            <a:off x="6081933" y="10931350"/>
            <a:ext cx="10432064" cy="8543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2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43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1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1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1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1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2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1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2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42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2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3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8" dur="1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0" grpId="3"/>
      <p:bldP build="whole" bldLvl="1" animBg="1" rev="0" advAuto="0" spid="1408" grpId="1"/>
      <p:bldP build="whole" bldLvl="1" animBg="1" rev="0" advAuto="0" spid="1411" grpId="4"/>
      <p:bldP build="whole" bldLvl="1" animBg="1" rev="0" advAuto="0" spid="1412" grpId="5"/>
      <p:bldP build="whole" bldLvl="1" animBg="1" rev="0" advAuto="0" spid="1413" grpId="6"/>
      <p:bldP build="whole" bldLvl="1" animBg="1" rev="0" advAuto="0" spid="1409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DAA8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