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trictFirstAndLastChars="0" embedTrueTypeFonts="1" saveSubsetFonts="1" autoCompressPictures="0">
  <p:sldMasterIdLst>
    <p:sldMasterId id="2147483682" r:id="rId1"/>
  </p:sldMasterIdLst>
  <p:notesMasterIdLst>
    <p:notesMasterId r:id="rId46"/>
  </p:notesMasterIdLst>
  <p:sldIdLst>
    <p:sldId id="395" r:id="rId2"/>
    <p:sldId id="435" r:id="rId3"/>
    <p:sldId id="396" r:id="rId4"/>
    <p:sldId id="397" r:id="rId5"/>
    <p:sldId id="398" r:id="rId6"/>
    <p:sldId id="399" r:id="rId7"/>
    <p:sldId id="338" r:id="rId8"/>
    <p:sldId id="401" r:id="rId9"/>
    <p:sldId id="403" r:id="rId10"/>
    <p:sldId id="444" r:id="rId11"/>
    <p:sldId id="445" r:id="rId12"/>
    <p:sldId id="405" r:id="rId13"/>
    <p:sldId id="402" r:id="rId14"/>
    <p:sldId id="406" r:id="rId15"/>
    <p:sldId id="407" r:id="rId16"/>
    <p:sldId id="408" r:id="rId17"/>
    <p:sldId id="409" r:id="rId18"/>
    <p:sldId id="410" r:id="rId19"/>
    <p:sldId id="436" r:id="rId20"/>
    <p:sldId id="411" r:id="rId21"/>
    <p:sldId id="412" r:id="rId22"/>
    <p:sldId id="413" r:id="rId23"/>
    <p:sldId id="414" r:id="rId24"/>
    <p:sldId id="415" r:id="rId25"/>
    <p:sldId id="416" r:id="rId26"/>
    <p:sldId id="417" r:id="rId27"/>
    <p:sldId id="418" r:id="rId28"/>
    <p:sldId id="446" r:id="rId29"/>
    <p:sldId id="447" r:id="rId30"/>
    <p:sldId id="419" r:id="rId31"/>
    <p:sldId id="420" r:id="rId32"/>
    <p:sldId id="425" r:id="rId33"/>
    <p:sldId id="423" r:id="rId34"/>
    <p:sldId id="424" r:id="rId35"/>
    <p:sldId id="426" r:id="rId36"/>
    <p:sldId id="427" r:id="rId37"/>
    <p:sldId id="428" r:id="rId38"/>
    <p:sldId id="429" r:id="rId39"/>
    <p:sldId id="421" r:id="rId40"/>
    <p:sldId id="430" r:id="rId41"/>
    <p:sldId id="431" r:id="rId42"/>
    <p:sldId id="432" r:id="rId43"/>
    <p:sldId id="433" r:id="rId44"/>
    <p:sldId id="437" r:id="rId45"/>
  </p:sldIdLst>
  <p:sldSz cx="9144000" cy="5143500" type="screen16x9"/>
  <p:notesSz cx="6858000" cy="9144000"/>
  <p:embeddedFontLst>
    <p:embeddedFont>
      <p:font typeface="Calibri Light" panose="020F0302020204030204" pitchFamily="34" charset="0"/>
      <p:regular r:id="rId47"/>
      <p:italic r:id="rId48"/>
    </p:embeddedFont>
    <p:embeddedFont>
      <p:font typeface="Catamaran" panose="020B0604020202020204" charset="0"/>
      <p:regular r:id="rId49"/>
      <p:bold r:id="rId50"/>
    </p:embeddedFont>
    <p:embeddedFont>
      <p:font typeface="Century Gothic" panose="020B0502020202020204" pitchFamily="34" charset="0"/>
      <p:regular r:id="rId51"/>
      <p:bold r:id="rId52"/>
      <p:italic r:id="rId53"/>
      <p:boldItalic r:id="rId54"/>
    </p:embeddedFont>
    <p:embeddedFont>
      <p:font typeface="Comfortaa" panose="020B0604020202020204" charset="0"/>
      <p:regular r:id="rId55"/>
      <p:bold r:id="rId56"/>
    </p:embeddedFont>
    <p:embeddedFont>
      <p:font typeface="Delius Unicase" panose="020B0604020202020204" charset="0"/>
      <p:regular r:id="rId57"/>
      <p:bold r:id="rId58"/>
    </p:embeddedFont>
    <p:embeddedFont>
      <p:font typeface="Encode Sans" panose="020B0604020202020204" charset="0"/>
      <p:regular r:id="rId59"/>
      <p:bold r:id="rId60"/>
    </p:embeddedFont>
    <p:embeddedFont>
      <p:font typeface="Lato" panose="020F0502020204030203" pitchFamily="34" charset="0"/>
      <p:regular r:id="rId61"/>
      <p:bold r:id="rId62"/>
      <p:italic r:id="rId63"/>
      <p:boldItalic r:id="rId64"/>
    </p:embeddedFont>
    <p:embeddedFont>
      <p:font typeface="Roboto Slab Regular" panose="020B0604020202020204" charset="0"/>
      <p:regular r:id="rId65"/>
      <p:bold r:id="rId66"/>
    </p:embeddedFont>
    <p:embeddedFont>
      <p:font typeface="Vibur" panose="020B0604020202020204" charset="0"/>
      <p:regular r:id="rId67"/>
    </p:embeddedFont>
    <p:embeddedFont>
      <p:font typeface="Work Sans" pitchFamily="2" charset="0"/>
      <p:regular r:id="rId6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DC64"/>
    <a:srgbClr val="A46337"/>
    <a:srgbClr val="B4D5C9"/>
    <a:srgbClr val="BCDBF1"/>
    <a:srgbClr val="F9F9F1"/>
    <a:srgbClr val="EEA74E"/>
    <a:srgbClr val="CE1143"/>
    <a:srgbClr val="E95B9A"/>
    <a:srgbClr val="86B98A"/>
    <a:srgbClr val="A4C7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E56BD58-6BCB-4337-AEE5-830651342BEA}">
  <a:tblStyle styleId="{3E56BD58-6BCB-4337-AEE5-830651342BE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 snapToGrid="0">
      <p:cViewPr varScale="1">
        <p:scale>
          <a:sx n="103" d="100"/>
          <a:sy n="103" d="100"/>
        </p:scale>
        <p:origin x="874" y="7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font" Target="fonts/font1.fntdata"/><Relationship Id="rId63" Type="http://schemas.openxmlformats.org/officeDocument/2006/relationships/font" Target="fonts/font17.fntdata"/><Relationship Id="rId68" Type="http://schemas.openxmlformats.org/officeDocument/2006/relationships/font" Target="fonts/font22.fntdata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7.fntdata"/><Relationship Id="rId58" Type="http://schemas.openxmlformats.org/officeDocument/2006/relationships/font" Target="fonts/font12.fntdata"/><Relationship Id="rId66" Type="http://schemas.openxmlformats.org/officeDocument/2006/relationships/font" Target="fonts/font20.fntdata"/><Relationship Id="rId5" Type="http://schemas.openxmlformats.org/officeDocument/2006/relationships/slide" Target="slides/slide4.xml"/><Relationship Id="rId61" Type="http://schemas.openxmlformats.org/officeDocument/2006/relationships/font" Target="fonts/font15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2.fntdata"/><Relationship Id="rId56" Type="http://schemas.openxmlformats.org/officeDocument/2006/relationships/font" Target="fonts/font10.fntdata"/><Relationship Id="rId64" Type="http://schemas.openxmlformats.org/officeDocument/2006/relationships/font" Target="fonts/font18.fntdata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5.fntdata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59" Type="http://schemas.openxmlformats.org/officeDocument/2006/relationships/font" Target="fonts/font13.fntdata"/><Relationship Id="rId67" Type="http://schemas.openxmlformats.org/officeDocument/2006/relationships/font" Target="fonts/font21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8.fntdata"/><Relationship Id="rId62" Type="http://schemas.openxmlformats.org/officeDocument/2006/relationships/font" Target="fonts/font16.fntdata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3.fntdata"/><Relationship Id="rId57" Type="http://schemas.openxmlformats.org/officeDocument/2006/relationships/font" Target="fonts/font11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6.fntdata"/><Relationship Id="rId60" Type="http://schemas.openxmlformats.org/officeDocument/2006/relationships/font" Target="fonts/font14.fntdata"/><Relationship Id="rId65" Type="http://schemas.openxmlformats.org/officeDocument/2006/relationships/font" Target="fonts/font1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font" Target="fonts/font4.fntdata"/><Relationship Id="rId55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0" name="Google Shape;2070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1" name="Google Shape;2071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61258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Google Shape;4102;gd768e69cfa_0_112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3" name="Google Shape;4103;gd768e69cfa_0_112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380808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" name="Google Shape;2621;gd768e69cfa_0_8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2" name="Google Shape;2622;gd768e69cfa_0_8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38724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0" name="Google Shape;2070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1" name="Google Shape;2071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67793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2" name="Google Shape;2042;gd4d592a5c7_0_7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3" name="Google Shape;2043;gd4d592a5c7_0_7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52418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2" name="Google Shape;2042;gd4d592a5c7_0_7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3" name="Google Shape;2043;gd4d592a5c7_0_7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910126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1" name="Google Shape;2271;gd4d592a5c7_0_1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2" name="Google Shape;2272;gd4d592a5c7_0_1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8109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0" name="Google Shape;2070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1" name="Google Shape;2071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73791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" name="Google Shape;2621;gd768e69cfa_0_8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2" name="Google Shape;2622;gd768e69cfa_0_8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19070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0" name="Google Shape;2070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1" name="Google Shape;2071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00097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0" name="Google Shape;2070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1" name="Google Shape;2071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98437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4" name="Google Shape;4644;gd768e69cfa_0_117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5" name="Google Shape;4645;gd768e69cfa_0_117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85369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0" name="Google Shape;2070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1" name="Google Shape;2071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274904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4" name="Google Shape;4644;gd768e69cfa_0_117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5" name="Google Shape;4645;gd768e69cfa_0_117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06425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0" name="Google Shape;2070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1" name="Google Shape;2071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54197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Google Shape;4102;gd768e69cfa_0_112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3" name="Google Shape;4103;gd768e69cfa_0_112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48522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" name="Google Shape;2621;gd768e69cfa_0_8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2" name="Google Shape;2622;gd768e69cfa_0_8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99995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" name="Google Shape;2621;gd768e69cfa_0_8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2" name="Google Shape;2622;gd768e69cfa_0_8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650269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Google Shape;4102;gd768e69cfa_0_112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3" name="Google Shape;4103;gd768e69cfa_0_112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00809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" name="Google Shape;2621;gd768e69cfa_0_8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2" name="Google Shape;2622;gd768e69cfa_0_8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7991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title"/>
          </p:nvPr>
        </p:nvSpPr>
        <p:spPr>
          <a:xfrm>
            <a:off x="1780650" y="1329750"/>
            <a:ext cx="5582700" cy="23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 sz="6500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322000" y="3717725"/>
            <a:ext cx="4500000" cy="44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1804588" y="680830"/>
            <a:ext cx="918671" cy="667251"/>
            <a:chOff x="5211663" y="1358969"/>
            <a:chExt cx="483893" cy="351481"/>
          </a:xfrm>
        </p:grpSpPr>
        <p:sp>
          <p:nvSpPr>
            <p:cNvPr id="12" name="Google Shape;12;p2"/>
            <p:cNvSpPr/>
            <p:nvPr/>
          </p:nvSpPr>
          <p:spPr>
            <a:xfrm>
              <a:off x="5519159" y="1395927"/>
              <a:ext cx="71050" cy="66812"/>
            </a:xfrm>
            <a:custGeom>
              <a:avLst/>
              <a:gdLst/>
              <a:ahLst/>
              <a:cxnLst/>
              <a:rect l="l" t="t" r="r" b="b"/>
              <a:pathLst>
                <a:path w="1040" h="978" extrusionOk="0">
                  <a:moveTo>
                    <a:pt x="914" y="1"/>
                  </a:moveTo>
                  <a:cubicBezTo>
                    <a:pt x="801" y="1"/>
                    <a:pt x="571" y="36"/>
                    <a:pt x="67" y="176"/>
                  </a:cubicBezTo>
                  <a:cubicBezTo>
                    <a:pt x="0" y="198"/>
                    <a:pt x="16" y="324"/>
                    <a:pt x="95" y="324"/>
                  </a:cubicBezTo>
                  <a:cubicBezTo>
                    <a:pt x="102" y="324"/>
                    <a:pt x="109" y="323"/>
                    <a:pt x="116" y="322"/>
                  </a:cubicBezTo>
                  <a:cubicBezTo>
                    <a:pt x="359" y="249"/>
                    <a:pt x="626" y="200"/>
                    <a:pt x="869" y="152"/>
                  </a:cubicBezTo>
                  <a:lnTo>
                    <a:pt x="869" y="152"/>
                  </a:lnTo>
                  <a:cubicBezTo>
                    <a:pt x="796" y="322"/>
                    <a:pt x="626" y="662"/>
                    <a:pt x="505" y="880"/>
                  </a:cubicBezTo>
                  <a:cubicBezTo>
                    <a:pt x="480" y="905"/>
                    <a:pt x="480" y="953"/>
                    <a:pt x="529" y="977"/>
                  </a:cubicBezTo>
                  <a:lnTo>
                    <a:pt x="553" y="977"/>
                  </a:lnTo>
                  <a:cubicBezTo>
                    <a:pt x="577" y="977"/>
                    <a:pt x="602" y="977"/>
                    <a:pt x="602" y="953"/>
                  </a:cubicBezTo>
                  <a:cubicBezTo>
                    <a:pt x="650" y="880"/>
                    <a:pt x="990" y="249"/>
                    <a:pt x="1039" y="127"/>
                  </a:cubicBezTo>
                  <a:cubicBezTo>
                    <a:pt x="1039" y="103"/>
                    <a:pt x="1039" y="79"/>
                    <a:pt x="1039" y="30"/>
                  </a:cubicBezTo>
                  <a:cubicBezTo>
                    <a:pt x="1018" y="20"/>
                    <a:pt x="998" y="1"/>
                    <a:pt x="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5211663" y="1358969"/>
              <a:ext cx="483893" cy="351481"/>
            </a:xfrm>
            <a:custGeom>
              <a:avLst/>
              <a:gdLst/>
              <a:ahLst/>
              <a:cxnLst/>
              <a:rect l="l" t="t" r="r" b="b"/>
              <a:pathLst>
                <a:path w="7083" h="5145" extrusionOk="0">
                  <a:moveTo>
                    <a:pt x="3768" y="0"/>
                  </a:moveTo>
                  <a:cubicBezTo>
                    <a:pt x="3734" y="0"/>
                    <a:pt x="3701" y="4"/>
                    <a:pt x="3670" y="12"/>
                  </a:cubicBezTo>
                  <a:cubicBezTo>
                    <a:pt x="3014" y="207"/>
                    <a:pt x="3232" y="1713"/>
                    <a:pt x="3232" y="1713"/>
                  </a:cubicBezTo>
                  <a:cubicBezTo>
                    <a:pt x="3232" y="1713"/>
                    <a:pt x="1357" y="535"/>
                    <a:pt x="891" y="535"/>
                  </a:cubicBezTo>
                  <a:cubicBezTo>
                    <a:pt x="865" y="535"/>
                    <a:pt x="844" y="539"/>
                    <a:pt x="827" y="547"/>
                  </a:cubicBezTo>
                  <a:cubicBezTo>
                    <a:pt x="366" y="814"/>
                    <a:pt x="1483" y="1664"/>
                    <a:pt x="1483" y="1664"/>
                  </a:cubicBezTo>
                  <a:cubicBezTo>
                    <a:pt x="1483" y="1664"/>
                    <a:pt x="832" y="1473"/>
                    <a:pt x="445" y="1473"/>
                  </a:cubicBezTo>
                  <a:cubicBezTo>
                    <a:pt x="263" y="1473"/>
                    <a:pt x="140" y="1516"/>
                    <a:pt x="171" y="1640"/>
                  </a:cubicBezTo>
                  <a:cubicBezTo>
                    <a:pt x="269" y="2029"/>
                    <a:pt x="1022" y="2490"/>
                    <a:pt x="1022" y="2490"/>
                  </a:cubicBezTo>
                  <a:cubicBezTo>
                    <a:pt x="730" y="2490"/>
                    <a:pt x="439" y="2539"/>
                    <a:pt x="147" y="2587"/>
                  </a:cubicBezTo>
                  <a:cubicBezTo>
                    <a:pt x="1" y="2650"/>
                    <a:pt x="594" y="3616"/>
                    <a:pt x="1664" y="3616"/>
                  </a:cubicBezTo>
                  <a:cubicBezTo>
                    <a:pt x="1835" y="3616"/>
                    <a:pt x="2018" y="3592"/>
                    <a:pt x="2212" y="3535"/>
                  </a:cubicBezTo>
                  <a:lnTo>
                    <a:pt x="2212" y="3535"/>
                  </a:lnTo>
                  <a:lnTo>
                    <a:pt x="1095" y="4506"/>
                  </a:lnTo>
                  <a:cubicBezTo>
                    <a:pt x="1095" y="4506"/>
                    <a:pt x="2102" y="5144"/>
                    <a:pt x="3258" y="5144"/>
                  </a:cubicBezTo>
                  <a:cubicBezTo>
                    <a:pt x="3697" y="5144"/>
                    <a:pt x="4158" y="5052"/>
                    <a:pt x="4593" y="4798"/>
                  </a:cubicBezTo>
                  <a:cubicBezTo>
                    <a:pt x="7083" y="3365"/>
                    <a:pt x="4779" y="0"/>
                    <a:pt x="3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467307" y="1398045"/>
              <a:ext cx="48164" cy="44746"/>
            </a:xfrm>
            <a:custGeom>
              <a:avLst/>
              <a:gdLst/>
              <a:ahLst/>
              <a:cxnLst/>
              <a:rect l="l" t="t" r="r" b="b"/>
              <a:pathLst>
                <a:path w="705" h="655" extrusionOk="0">
                  <a:moveTo>
                    <a:pt x="443" y="1"/>
                  </a:moveTo>
                  <a:cubicBezTo>
                    <a:pt x="395" y="1"/>
                    <a:pt x="349" y="49"/>
                    <a:pt x="365" y="96"/>
                  </a:cubicBezTo>
                  <a:cubicBezTo>
                    <a:pt x="413" y="218"/>
                    <a:pt x="462" y="363"/>
                    <a:pt x="486" y="485"/>
                  </a:cubicBezTo>
                  <a:cubicBezTo>
                    <a:pt x="365" y="388"/>
                    <a:pt x="243" y="291"/>
                    <a:pt x="122" y="169"/>
                  </a:cubicBezTo>
                  <a:cubicBezTo>
                    <a:pt x="110" y="157"/>
                    <a:pt x="92" y="151"/>
                    <a:pt x="73" y="151"/>
                  </a:cubicBezTo>
                  <a:cubicBezTo>
                    <a:pt x="55" y="151"/>
                    <a:pt x="37" y="157"/>
                    <a:pt x="25" y="169"/>
                  </a:cubicBezTo>
                  <a:cubicBezTo>
                    <a:pt x="0" y="218"/>
                    <a:pt x="0" y="266"/>
                    <a:pt x="25" y="291"/>
                  </a:cubicBezTo>
                  <a:cubicBezTo>
                    <a:pt x="340" y="606"/>
                    <a:pt x="462" y="655"/>
                    <a:pt x="535" y="655"/>
                  </a:cubicBezTo>
                  <a:lnTo>
                    <a:pt x="559" y="655"/>
                  </a:lnTo>
                  <a:cubicBezTo>
                    <a:pt x="608" y="631"/>
                    <a:pt x="705" y="582"/>
                    <a:pt x="511" y="48"/>
                  </a:cubicBezTo>
                  <a:cubicBezTo>
                    <a:pt x="494" y="14"/>
                    <a:pt x="468" y="1"/>
                    <a:pt x="44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5309630" y="1479885"/>
              <a:ext cx="102954" cy="109167"/>
            </a:xfrm>
            <a:custGeom>
              <a:avLst/>
              <a:gdLst/>
              <a:ahLst/>
              <a:cxnLst/>
              <a:rect l="l" t="t" r="r" b="b"/>
              <a:pathLst>
                <a:path w="1507" h="1598" extrusionOk="0">
                  <a:moveTo>
                    <a:pt x="479" y="1"/>
                  </a:moveTo>
                  <a:cubicBezTo>
                    <a:pt x="444" y="1"/>
                    <a:pt x="427" y="9"/>
                    <a:pt x="414" y="16"/>
                  </a:cubicBezTo>
                  <a:cubicBezTo>
                    <a:pt x="389" y="40"/>
                    <a:pt x="389" y="64"/>
                    <a:pt x="389" y="113"/>
                  </a:cubicBezTo>
                  <a:cubicBezTo>
                    <a:pt x="389" y="210"/>
                    <a:pt x="535" y="380"/>
                    <a:pt x="657" y="477"/>
                  </a:cubicBezTo>
                  <a:cubicBezTo>
                    <a:pt x="1" y="526"/>
                    <a:pt x="1" y="599"/>
                    <a:pt x="1" y="672"/>
                  </a:cubicBezTo>
                  <a:cubicBezTo>
                    <a:pt x="1" y="744"/>
                    <a:pt x="74" y="793"/>
                    <a:pt x="98" y="817"/>
                  </a:cubicBezTo>
                  <a:cubicBezTo>
                    <a:pt x="219" y="890"/>
                    <a:pt x="316" y="963"/>
                    <a:pt x="438" y="1012"/>
                  </a:cubicBezTo>
                  <a:cubicBezTo>
                    <a:pt x="316" y="1036"/>
                    <a:pt x="195" y="1085"/>
                    <a:pt x="98" y="1157"/>
                  </a:cubicBezTo>
                  <a:cubicBezTo>
                    <a:pt x="49" y="1182"/>
                    <a:pt x="49" y="1255"/>
                    <a:pt x="74" y="1303"/>
                  </a:cubicBezTo>
                  <a:cubicBezTo>
                    <a:pt x="185" y="1481"/>
                    <a:pt x="397" y="1598"/>
                    <a:pt x="619" y="1598"/>
                  </a:cubicBezTo>
                  <a:cubicBezTo>
                    <a:pt x="639" y="1598"/>
                    <a:pt x="660" y="1597"/>
                    <a:pt x="681" y="1595"/>
                  </a:cubicBezTo>
                  <a:cubicBezTo>
                    <a:pt x="778" y="1595"/>
                    <a:pt x="875" y="1570"/>
                    <a:pt x="948" y="1546"/>
                  </a:cubicBezTo>
                  <a:cubicBezTo>
                    <a:pt x="997" y="1546"/>
                    <a:pt x="1021" y="1498"/>
                    <a:pt x="997" y="1473"/>
                  </a:cubicBezTo>
                  <a:cubicBezTo>
                    <a:pt x="997" y="1438"/>
                    <a:pt x="971" y="1415"/>
                    <a:pt x="938" y="1415"/>
                  </a:cubicBezTo>
                  <a:cubicBezTo>
                    <a:pt x="925" y="1415"/>
                    <a:pt x="912" y="1418"/>
                    <a:pt x="899" y="1425"/>
                  </a:cubicBezTo>
                  <a:cubicBezTo>
                    <a:pt x="829" y="1446"/>
                    <a:pt x="756" y="1457"/>
                    <a:pt x="683" y="1457"/>
                  </a:cubicBezTo>
                  <a:cubicBezTo>
                    <a:pt x="507" y="1457"/>
                    <a:pt x="333" y="1392"/>
                    <a:pt x="195" y="1255"/>
                  </a:cubicBezTo>
                  <a:cubicBezTo>
                    <a:pt x="365" y="1157"/>
                    <a:pt x="535" y="1109"/>
                    <a:pt x="705" y="1085"/>
                  </a:cubicBezTo>
                  <a:lnTo>
                    <a:pt x="729" y="1085"/>
                  </a:lnTo>
                  <a:cubicBezTo>
                    <a:pt x="754" y="1060"/>
                    <a:pt x="778" y="1036"/>
                    <a:pt x="778" y="1012"/>
                  </a:cubicBezTo>
                  <a:cubicBezTo>
                    <a:pt x="778" y="987"/>
                    <a:pt x="754" y="963"/>
                    <a:pt x="729" y="939"/>
                  </a:cubicBezTo>
                  <a:lnTo>
                    <a:pt x="705" y="939"/>
                  </a:lnTo>
                  <a:cubicBezTo>
                    <a:pt x="511" y="890"/>
                    <a:pt x="341" y="793"/>
                    <a:pt x="171" y="696"/>
                  </a:cubicBezTo>
                  <a:cubicBezTo>
                    <a:pt x="389" y="647"/>
                    <a:pt x="608" y="623"/>
                    <a:pt x="827" y="623"/>
                  </a:cubicBezTo>
                  <a:cubicBezTo>
                    <a:pt x="851" y="623"/>
                    <a:pt x="875" y="599"/>
                    <a:pt x="899" y="574"/>
                  </a:cubicBezTo>
                  <a:cubicBezTo>
                    <a:pt x="899" y="550"/>
                    <a:pt x="899" y="526"/>
                    <a:pt x="875" y="502"/>
                  </a:cubicBezTo>
                  <a:cubicBezTo>
                    <a:pt x="754" y="404"/>
                    <a:pt x="657" y="283"/>
                    <a:pt x="559" y="161"/>
                  </a:cubicBezTo>
                  <a:lnTo>
                    <a:pt x="559" y="161"/>
                  </a:lnTo>
                  <a:cubicBezTo>
                    <a:pt x="851" y="259"/>
                    <a:pt x="1118" y="380"/>
                    <a:pt x="1385" y="526"/>
                  </a:cubicBezTo>
                  <a:cubicBezTo>
                    <a:pt x="1434" y="526"/>
                    <a:pt x="1482" y="526"/>
                    <a:pt x="1482" y="477"/>
                  </a:cubicBezTo>
                  <a:cubicBezTo>
                    <a:pt x="1507" y="429"/>
                    <a:pt x="1482" y="404"/>
                    <a:pt x="1458" y="380"/>
                  </a:cubicBezTo>
                  <a:cubicBezTo>
                    <a:pt x="803" y="61"/>
                    <a:pt x="574" y="1"/>
                    <a:pt x="47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442439" y="1508440"/>
              <a:ext cx="151050" cy="201598"/>
            </a:xfrm>
            <a:custGeom>
              <a:avLst/>
              <a:gdLst/>
              <a:ahLst/>
              <a:cxnLst/>
              <a:rect l="l" t="t" r="r" b="b"/>
              <a:pathLst>
                <a:path w="2211" h="2951" extrusionOk="0">
                  <a:moveTo>
                    <a:pt x="2131" y="1"/>
                  </a:moveTo>
                  <a:cubicBezTo>
                    <a:pt x="2118" y="1"/>
                    <a:pt x="2103" y="4"/>
                    <a:pt x="2089" y="11"/>
                  </a:cubicBezTo>
                  <a:cubicBezTo>
                    <a:pt x="2089" y="11"/>
                    <a:pt x="0" y="982"/>
                    <a:pt x="49" y="2877"/>
                  </a:cubicBezTo>
                  <a:cubicBezTo>
                    <a:pt x="49" y="2901"/>
                    <a:pt x="73" y="2950"/>
                    <a:pt x="121" y="2950"/>
                  </a:cubicBezTo>
                  <a:cubicBezTo>
                    <a:pt x="170" y="2950"/>
                    <a:pt x="194" y="2901"/>
                    <a:pt x="194" y="2877"/>
                  </a:cubicBezTo>
                  <a:cubicBezTo>
                    <a:pt x="170" y="1080"/>
                    <a:pt x="2138" y="132"/>
                    <a:pt x="2162" y="132"/>
                  </a:cubicBezTo>
                  <a:cubicBezTo>
                    <a:pt x="2186" y="108"/>
                    <a:pt x="2211" y="84"/>
                    <a:pt x="2186" y="35"/>
                  </a:cubicBezTo>
                  <a:cubicBezTo>
                    <a:pt x="2186" y="18"/>
                    <a:pt x="2162" y="1"/>
                    <a:pt x="213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288687" y="2161953"/>
            <a:ext cx="1217483" cy="962421"/>
            <a:chOff x="855987" y="2204128"/>
            <a:chExt cx="1217483" cy="962421"/>
          </a:xfrm>
        </p:grpSpPr>
        <p:grpSp>
          <p:nvGrpSpPr>
            <p:cNvPr id="18" name="Google Shape;18;p2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" name="Google Shape;25;p2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3899728" y="427073"/>
            <a:ext cx="1651683" cy="719972"/>
            <a:chOff x="3965010" y="571479"/>
            <a:chExt cx="1651683" cy="719972"/>
          </a:xfrm>
        </p:grpSpPr>
        <p:grpSp>
          <p:nvGrpSpPr>
            <p:cNvPr id="27" name="Google Shape;27;p2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28" name="Google Shape;28;p2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29" name="Google Shape;29;p2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" name="Google Shape;30;p2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" name="Google Shape;31;p2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32;p2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3" name="Google Shape;33;p2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4" name="Google Shape;34;p2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" name="Google Shape;35;p2"/>
          <p:cNvGrpSpPr/>
          <p:nvPr/>
        </p:nvGrpSpPr>
        <p:grpSpPr>
          <a:xfrm>
            <a:off x="7251412" y="3717734"/>
            <a:ext cx="1015806" cy="1444639"/>
            <a:chOff x="-1047799" y="3300294"/>
            <a:chExt cx="413467" cy="588041"/>
          </a:xfrm>
        </p:grpSpPr>
        <p:sp>
          <p:nvSpPr>
            <p:cNvPr id="36" name="Google Shape;36;p2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" name="Google Shape;48;p2"/>
          <p:cNvGrpSpPr/>
          <p:nvPr/>
        </p:nvGrpSpPr>
        <p:grpSpPr>
          <a:xfrm rot="1386123">
            <a:off x="880040" y="3648935"/>
            <a:ext cx="1073209" cy="1808370"/>
            <a:chOff x="-653265" y="1899986"/>
            <a:chExt cx="171302" cy="288619"/>
          </a:xfrm>
        </p:grpSpPr>
        <p:sp>
          <p:nvSpPr>
            <p:cNvPr id="49" name="Google Shape;49;p2"/>
            <p:cNvSpPr/>
            <p:nvPr/>
          </p:nvSpPr>
          <p:spPr>
            <a:xfrm>
              <a:off x="-651356" y="1997166"/>
              <a:ext cx="32212" cy="26798"/>
            </a:xfrm>
            <a:custGeom>
              <a:avLst/>
              <a:gdLst/>
              <a:ahLst/>
              <a:cxnLst/>
              <a:rect l="l" t="t" r="r" b="b"/>
              <a:pathLst>
                <a:path w="827" h="688" extrusionOk="0">
                  <a:moveTo>
                    <a:pt x="462" y="80"/>
                  </a:moveTo>
                  <a:cubicBezTo>
                    <a:pt x="802" y="80"/>
                    <a:pt x="802" y="591"/>
                    <a:pt x="462" y="591"/>
                  </a:cubicBezTo>
                  <a:cubicBezTo>
                    <a:pt x="122" y="591"/>
                    <a:pt x="122" y="80"/>
                    <a:pt x="462" y="80"/>
                  </a:cubicBezTo>
                  <a:close/>
                  <a:moveTo>
                    <a:pt x="470" y="0"/>
                  </a:moveTo>
                  <a:cubicBezTo>
                    <a:pt x="381" y="0"/>
                    <a:pt x="291" y="33"/>
                    <a:pt x="219" y="105"/>
                  </a:cubicBezTo>
                  <a:cubicBezTo>
                    <a:pt x="0" y="323"/>
                    <a:pt x="146" y="688"/>
                    <a:pt x="462" y="688"/>
                  </a:cubicBezTo>
                  <a:cubicBezTo>
                    <a:pt x="656" y="688"/>
                    <a:pt x="826" y="542"/>
                    <a:pt x="826" y="348"/>
                  </a:cubicBezTo>
                  <a:cubicBezTo>
                    <a:pt x="826" y="136"/>
                    <a:pt x="651" y="0"/>
                    <a:pt x="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-527106" y="1913930"/>
              <a:ext cx="45143" cy="47052"/>
            </a:xfrm>
            <a:custGeom>
              <a:avLst/>
              <a:gdLst/>
              <a:ahLst/>
              <a:cxnLst/>
              <a:rect l="l" t="t" r="r" b="b"/>
              <a:pathLst>
                <a:path w="1159" h="1208" extrusionOk="0">
                  <a:moveTo>
                    <a:pt x="626" y="1"/>
                  </a:moveTo>
                  <a:cubicBezTo>
                    <a:pt x="368" y="1"/>
                    <a:pt x="163" y="396"/>
                    <a:pt x="163" y="396"/>
                  </a:cubicBezTo>
                  <a:cubicBezTo>
                    <a:pt x="0" y="997"/>
                    <a:pt x="317" y="1207"/>
                    <a:pt x="551" y="1207"/>
                  </a:cubicBezTo>
                  <a:cubicBezTo>
                    <a:pt x="666" y="1207"/>
                    <a:pt x="762" y="1156"/>
                    <a:pt x="770" y="1076"/>
                  </a:cubicBezTo>
                  <a:cubicBezTo>
                    <a:pt x="794" y="833"/>
                    <a:pt x="479" y="736"/>
                    <a:pt x="479" y="736"/>
                  </a:cubicBezTo>
                  <a:cubicBezTo>
                    <a:pt x="479" y="736"/>
                    <a:pt x="1159" y="396"/>
                    <a:pt x="819" y="80"/>
                  </a:cubicBezTo>
                  <a:cubicBezTo>
                    <a:pt x="753" y="23"/>
                    <a:pt x="688" y="1"/>
                    <a:pt x="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-564303" y="1911944"/>
              <a:ext cx="42728" cy="46273"/>
            </a:xfrm>
            <a:custGeom>
              <a:avLst/>
              <a:gdLst/>
              <a:ahLst/>
              <a:cxnLst/>
              <a:rect l="l" t="t" r="r" b="b"/>
              <a:pathLst>
                <a:path w="1097" h="1188" extrusionOk="0">
                  <a:moveTo>
                    <a:pt x="548" y="1"/>
                  </a:moveTo>
                  <a:cubicBezTo>
                    <a:pt x="491" y="1"/>
                    <a:pt x="429" y="17"/>
                    <a:pt x="365" y="58"/>
                  </a:cubicBezTo>
                  <a:cubicBezTo>
                    <a:pt x="0" y="301"/>
                    <a:pt x="680" y="738"/>
                    <a:pt x="680" y="738"/>
                  </a:cubicBezTo>
                  <a:cubicBezTo>
                    <a:pt x="680" y="738"/>
                    <a:pt x="340" y="811"/>
                    <a:pt x="340" y="1030"/>
                  </a:cubicBezTo>
                  <a:cubicBezTo>
                    <a:pt x="349" y="1120"/>
                    <a:pt x="464" y="1188"/>
                    <a:pt x="597" y="1188"/>
                  </a:cubicBezTo>
                  <a:cubicBezTo>
                    <a:pt x="821" y="1188"/>
                    <a:pt x="1097" y="1000"/>
                    <a:pt x="1021" y="422"/>
                  </a:cubicBezTo>
                  <a:cubicBezTo>
                    <a:pt x="1021" y="422"/>
                    <a:pt x="835" y="1"/>
                    <a:pt x="5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-525509" y="1900921"/>
              <a:ext cx="20838" cy="20877"/>
            </a:xfrm>
            <a:custGeom>
              <a:avLst/>
              <a:gdLst/>
              <a:ahLst/>
              <a:cxnLst/>
              <a:rect l="l" t="t" r="r" b="b"/>
              <a:pathLst>
                <a:path w="535" h="536" extrusionOk="0">
                  <a:moveTo>
                    <a:pt x="462" y="1"/>
                  </a:moveTo>
                  <a:cubicBezTo>
                    <a:pt x="292" y="25"/>
                    <a:pt x="0" y="195"/>
                    <a:pt x="49" y="487"/>
                  </a:cubicBezTo>
                  <a:cubicBezTo>
                    <a:pt x="49" y="511"/>
                    <a:pt x="73" y="535"/>
                    <a:pt x="97" y="535"/>
                  </a:cubicBezTo>
                  <a:lnTo>
                    <a:pt x="122" y="535"/>
                  </a:lnTo>
                  <a:cubicBezTo>
                    <a:pt x="146" y="535"/>
                    <a:pt x="146" y="511"/>
                    <a:pt x="146" y="487"/>
                  </a:cubicBezTo>
                  <a:cubicBezTo>
                    <a:pt x="97" y="171"/>
                    <a:pt x="462" y="98"/>
                    <a:pt x="486" y="98"/>
                  </a:cubicBezTo>
                  <a:cubicBezTo>
                    <a:pt x="510" y="74"/>
                    <a:pt x="535" y="49"/>
                    <a:pt x="510" y="25"/>
                  </a:cubicBezTo>
                  <a:cubicBezTo>
                    <a:pt x="510" y="1"/>
                    <a:pt x="486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-540660" y="1899986"/>
              <a:ext cx="17060" cy="20838"/>
            </a:xfrm>
            <a:custGeom>
              <a:avLst/>
              <a:gdLst/>
              <a:ahLst/>
              <a:cxnLst/>
              <a:rect l="l" t="t" r="r" b="b"/>
              <a:pathLst>
                <a:path w="438" h="535" extrusionOk="0">
                  <a:moveTo>
                    <a:pt x="49" y="1"/>
                  </a:moveTo>
                  <a:cubicBezTo>
                    <a:pt x="1" y="1"/>
                    <a:pt x="1" y="25"/>
                    <a:pt x="1" y="49"/>
                  </a:cubicBezTo>
                  <a:cubicBezTo>
                    <a:pt x="1" y="98"/>
                    <a:pt x="25" y="98"/>
                    <a:pt x="49" y="98"/>
                  </a:cubicBezTo>
                  <a:cubicBezTo>
                    <a:pt x="98" y="98"/>
                    <a:pt x="146" y="122"/>
                    <a:pt x="195" y="146"/>
                  </a:cubicBezTo>
                  <a:cubicBezTo>
                    <a:pt x="292" y="243"/>
                    <a:pt x="341" y="365"/>
                    <a:pt x="341" y="511"/>
                  </a:cubicBezTo>
                  <a:cubicBezTo>
                    <a:pt x="341" y="535"/>
                    <a:pt x="365" y="535"/>
                    <a:pt x="389" y="535"/>
                  </a:cubicBezTo>
                  <a:cubicBezTo>
                    <a:pt x="414" y="535"/>
                    <a:pt x="438" y="511"/>
                    <a:pt x="438" y="486"/>
                  </a:cubicBezTo>
                  <a:cubicBezTo>
                    <a:pt x="438" y="341"/>
                    <a:pt x="365" y="171"/>
                    <a:pt x="243" y="73"/>
                  </a:cubicBezTo>
                  <a:cubicBezTo>
                    <a:pt x="195" y="25"/>
                    <a:pt x="122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-653265" y="1974731"/>
              <a:ext cx="137260" cy="213874"/>
            </a:xfrm>
            <a:custGeom>
              <a:avLst/>
              <a:gdLst/>
              <a:ahLst/>
              <a:cxnLst/>
              <a:rect l="l" t="t" r="r" b="b"/>
              <a:pathLst>
                <a:path w="3524" h="5491" extrusionOk="0">
                  <a:moveTo>
                    <a:pt x="3353" y="1"/>
                  </a:moveTo>
                  <a:cubicBezTo>
                    <a:pt x="3329" y="25"/>
                    <a:pt x="3329" y="49"/>
                    <a:pt x="3329" y="73"/>
                  </a:cubicBezTo>
                  <a:cubicBezTo>
                    <a:pt x="3353" y="122"/>
                    <a:pt x="3377" y="171"/>
                    <a:pt x="3377" y="244"/>
                  </a:cubicBezTo>
                  <a:cubicBezTo>
                    <a:pt x="3377" y="268"/>
                    <a:pt x="3402" y="268"/>
                    <a:pt x="3426" y="268"/>
                  </a:cubicBezTo>
                  <a:cubicBezTo>
                    <a:pt x="3450" y="268"/>
                    <a:pt x="3475" y="244"/>
                    <a:pt x="3475" y="219"/>
                  </a:cubicBezTo>
                  <a:cubicBezTo>
                    <a:pt x="3450" y="98"/>
                    <a:pt x="3426" y="25"/>
                    <a:pt x="3426" y="25"/>
                  </a:cubicBezTo>
                  <a:cubicBezTo>
                    <a:pt x="3402" y="1"/>
                    <a:pt x="3377" y="1"/>
                    <a:pt x="3353" y="1"/>
                  </a:cubicBezTo>
                  <a:close/>
                  <a:moveTo>
                    <a:pt x="3465" y="377"/>
                  </a:moveTo>
                  <a:cubicBezTo>
                    <a:pt x="3438" y="377"/>
                    <a:pt x="3414" y="389"/>
                    <a:pt x="3426" y="414"/>
                  </a:cubicBezTo>
                  <a:cubicBezTo>
                    <a:pt x="3426" y="462"/>
                    <a:pt x="3426" y="535"/>
                    <a:pt x="3426" y="584"/>
                  </a:cubicBezTo>
                  <a:lnTo>
                    <a:pt x="3426" y="608"/>
                  </a:lnTo>
                  <a:cubicBezTo>
                    <a:pt x="3426" y="632"/>
                    <a:pt x="3450" y="656"/>
                    <a:pt x="3475" y="656"/>
                  </a:cubicBezTo>
                  <a:cubicBezTo>
                    <a:pt x="3499" y="656"/>
                    <a:pt x="3499" y="632"/>
                    <a:pt x="3523" y="632"/>
                  </a:cubicBezTo>
                  <a:lnTo>
                    <a:pt x="3523" y="584"/>
                  </a:lnTo>
                  <a:cubicBezTo>
                    <a:pt x="3523" y="535"/>
                    <a:pt x="3523" y="486"/>
                    <a:pt x="3523" y="414"/>
                  </a:cubicBezTo>
                  <a:cubicBezTo>
                    <a:pt x="3523" y="389"/>
                    <a:pt x="3493" y="377"/>
                    <a:pt x="3465" y="377"/>
                  </a:cubicBezTo>
                  <a:close/>
                  <a:moveTo>
                    <a:pt x="3450" y="754"/>
                  </a:moveTo>
                  <a:cubicBezTo>
                    <a:pt x="3426" y="754"/>
                    <a:pt x="3402" y="754"/>
                    <a:pt x="3402" y="778"/>
                  </a:cubicBezTo>
                  <a:cubicBezTo>
                    <a:pt x="3402" y="851"/>
                    <a:pt x="3377" y="899"/>
                    <a:pt x="3353" y="948"/>
                  </a:cubicBezTo>
                  <a:cubicBezTo>
                    <a:pt x="3329" y="972"/>
                    <a:pt x="3353" y="997"/>
                    <a:pt x="3377" y="1021"/>
                  </a:cubicBezTo>
                  <a:lnTo>
                    <a:pt x="3402" y="1021"/>
                  </a:lnTo>
                  <a:cubicBezTo>
                    <a:pt x="3426" y="1021"/>
                    <a:pt x="3426" y="997"/>
                    <a:pt x="3426" y="997"/>
                  </a:cubicBezTo>
                  <a:cubicBezTo>
                    <a:pt x="3450" y="924"/>
                    <a:pt x="3475" y="875"/>
                    <a:pt x="3499" y="802"/>
                  </a:cubicBezTo>
                  <a:cubicBezTo>
                    <a:pt x="3499" y="778"/>
                    <a:pt x="3475" y="754"/>
                    <a:pt x="3450" y="754"/>
                  </a:cubicBezTo>
                  <a:close/>
                  <a:moveTo>
                    <a:pt x="2576" y="899"/>
                  </a:moveTo>
                  <a:cubicBezTo>
                    <a:pt x="2503" y="924"/>
                    <a:pt x="2430" y="997"/>
                    <a:pt x="2406" y="1045"/>
                  </a:cubicBezTo>
                  <a:cubicBezTo>
                    <a:pt x="2406" y="1069"/>
                    <a:pt x="2406" y="1118"/>
                    <a:pt x="2430" y="1118"/>
                  </a:cubicBezTo>
                  <a:lnTo>
                    <a:pt x="2454" y="1118"/>
                  </a:lnTo>
                  <a:cubicBezTo>
                    <a:pt x="2479" y="1118"/>
                    <a:pt x="2479" y="1118"/>
                    <a:pt x="2503" y="1094"/>
                  </a:cubicBezTo>
                  <a:cubicBezTo>
                    <a:pt x="2503" y="1045"/>
                    <a:pt x="2551" y="1021"/>
                    <a:pt x="2600" y="997"/>
                  </a:cubicBezTo>
                  <a:cubicBezTo>
                    <a:pt x="2649" y="972"/>
                    <a:pt x="2624" y="899"/>
                    <a:pt x="2576" y="899"/>
                  </a:cubicBezTo>
                  <a:close/>
                  <a:moveTo>
                    <a:pt x="2722" y="948"/>
                  </a:moveTo>
                  <a:cubicBezTo>
                    <a:pt x="2697" y="972"/>
                    <a:pt x="2697" y="997"/>
                    <a:pt x="2722" y="1021"/>
                  </a:cubicBezTo>
                  <a:cubicBezTo>
                    <a:pt x="2770" y="1045"/>
                    <a:pt x="2794" y="1094"/>
                    <a:pt x="2819" y="1142"/>
                  </a:cubicBezTo>
                  <a:cubicBezTo>
                    <a:pt x="2843" y="1167"/>
                    <a:pt x="2843" y="1167"/>
                    <a:pt x="2867" y="1167"/>
                  </a:cubicBezTo>
                  <a:lnTo>
                    <a:pt x="2916" y="1191"/>
                  </a:lnTo>
                  <a:cubicBezTo>
                    <a:pt x="2916" y="1167"/>
                    <a:pt x="2940" y="1142"/>
                    <a:pt x="2916" y="1118"/>
                  </a:cubicBezTo>
                  <a:cubicBezTo>
                    <a:pt x="2892" y="1045"/>
                    <a:pt x="2843" y="997"/>
                    <a:pt x="2794" y="948"/>
                  </a:cubicBezTo>
                  <a:close/>
                  <a:moveTo>
                    <a:pt x="3268" y="1078"/>
                  </a:moveTo>
                  <a:cubicBezTo>
                    <a:pt x="3256" y="1078"/>
                    <a:pt x="3243" y="1082"/>
                    <a:pt x="3232" y="1094"/>
                  </a:cubicBezTo>
                  <a:cubicBezTo>
                    <a:pt x="3207" y="1142"/>
                    <a:pt x="3159" y="1167"/>
                    <a:pt x="3110" y="1215"/>
                  </a:cubicBezTo>
                  <a:cubicBezTo>
                    <a:pt x="3086" y="1215"/>
                    <a:pt x="3086" y="1239"/>
                    <a:pt x="3110" y="1264"/>
                  </a:cubicBezTo>
                  <a:cubicBezTo>
                    <a:pt x="3110" y="1288"/>
                    <a:pt x="3134" y="1288"/>
                    <a:pt x="3159" y="1288"/>
                  </a:cubicBezTo>
                  <a:cubicBezTo>
                    <a:pt x="3207" y="1264"/>
                    <a:pt x="3256" y="1215"/>
                    <a:pt x="3305" y="1167"/>
                  </a:cubicBezTo>
                  <a:cubicBezTo>
                    <a:pt x="3342" y="1129"/>
                    <a:pt x="3308" y="1078"/>
                    <a:pt x="3268" y="1078"/>
                  </a:cubicBezTo>
                  <a:close/>
                  <a:moveTo>
                    <a:pt x="2469" y="1197"/>
                  </a:moveTo>
                  <a:cubicBezTo>
                    <a:pt x="2460" y="1197"/>
                    <a:pt x="2454" y="1203"/>
                    <a:pt x="2454" y="1215"/>
                  </a:cubicBezTo>
                  <a:cubicBezTo>
                    <a:pt x="2430" y="1215"/>
                    <a:pt x="2406" y="1264"/>
                    <a:pt x="2430" y="1264"/>
                  </a:cubicBezTo>
                  <a:cubicBezTo>
                    <a:pt x="2479" y="1337"/>
                    <a:pt x="2527" y="1385"/>
                    <a:pt x="2600" y="1385"/>
                  </a:cubicBezTo>
                  <a:lnTo>
                    <a:pt x="2624" y="1410"/>
                  </a:lnTo>
                  <a:cubicBezTo>
                    <a:pt x="2649" y="1410"/>
                    <a:pt x="2673" y="1385"/>
                    <a:pt x="2673" y="1361"/>
                  </a:cubicBezTo>
                  <a:cubicBezTo>
                    <a:pt x="2673" y="1337"/>
                    <a:pt x="2649" y="1288"/>
                    <a:pt x="2624" y="1288"/>
                  </a:cubicBezTo>
                  <a:cubicBezTo>
                    <a:pt x="2576" y="1288"/>
                    <a:pt x="2527" y="1264"/>
                    <a:pt x="2503" y="1215"/>
                  </a:cubicBezTo>
                  <a:cubicBezTo>
                    <a:pt x="2491" y="1203"/>
                    <a:pt x="2479" y="1197"/>
                    <a:pt x="2469" y="1197"/>
                  </a:cubicBezTo>
                  <a:close/>
                  <a:moveTo>
                    <a:pt x="2958" y="1253"/>
                  </a:moveTo>
                  <a:cubicBezTo>
                    <a:pt x="2954" y="1253"/>
                    <a:pt x="2948" y="1256"/>
                    <a:pt x="2940" y="1264"/>
                  </a:cubicBezTo>
                  <a:cubicBezTo>
                    <a:pt x="2916" y="1264"/>
                    <a:pt x="2892" y="1264"/>
                    <a:pt x="2892" y="1288"/>
                  </a:cubicBezTo>
                  <a:lnTo>
                    <a:pt x="2794" y="1312"/>
                  </a:lnTo>
                  <a:cubicBezTo>
                    <a:pt x="2790" y="1310"/>
                    <a:pt x="2786" y="1309"/>
                    <a:pt x="2782" y="1309"/>
                  </a:cubicBezTo>
                  <a:cubicBezTo>
                    <a:pt x="2746" y="1309"/>
                    <a:pt x="2750" y="1410"/>
                    <a:pt x="2794" y="1410"/>
                  </a:cubicBezTo>
                  <a:cubicBezTo>
                    <a:pt x="2843" y="1410"/>
                    <a:pt x="2867" y="1385"/>
                    <a:pt x="2916" y="1385"/>
                  </a:cubicBezTo>
                  <a:cubicBezTo>
                    <a:pt x="2916" y="1410"/>
                    <a:pt x="2916" y="1458"/>
                    <a:pt x="2916" y="1482"/>
                  </a:cubicBezTo>
                  <a:cubicBezTo>
                    <a:pt x="2916" y="1507"/>
                    <a:pt x="2940" y="1531"/>
                    <a:pt x="2964" y="1531"/>
                  </a:cubicBezTo>
                  <a:lnTo>
                    <a:pt x="2989" y="1531"/>
                  </a:lnTo>
                  <a:cubicBezTo>
                    <a:pt x="3013" y="1531"/>
                    <a:pt x="3037" y="1507"/>
                    <a:pt x="3037" y="1482"/>
                  </a:cubicBezTo>
                  <a:cubicBezTo>
                    <a:pt x="3013" y="1434"/>
                    <a:pt x="3013" y="1410"/>
                    <a:pt x="3013" y="1361"/>
                  </a:cubicBezTo>
                  <a:cubicBezTo>
                    <a:pt x="3037" y="1361"/>
                    <a:pt x="3037" y="1337"/>
                    <a:pt x="3037" y="1312"/>
                  </a:cubicBezTo>
                  <a:cubicBezTo>
                    <a:pt x="3013" y="1288"/>
                    <a:pt x="3013" y="1264"/>
                    <a:pt x="2989" y="1264"/>
                  </a:cubicBezTo>
                  <a:cubicBezTo>
                    <a:pt x="2973" y="1264"/>
                    <a:pt x="2967" y="1253"/>
                    <a:pt x="2958" y="1253"/>
                  </a:cubicBezTo>
                  <a:close/>
                  <a:moveTo>
                    <a:pt x="2989" y="1628"/>
                  </a:moveTo>
                  <a:cubicBezTo>
                    <a:pt x="2964" y="1628"/>
                    <a:pt x="2940" y="1652"/>
                    <a:pt x="2940" y="1677"/>
                  </a:cubicBezTo>
                  <a:cubicBezTo>
                    <a:pt x="2916" y="1725"/>
                    <a:pt x="2916" y="1798"/>
                    <a:pt x="2892" y="1847"/>
                  </a:cubicBezTo>
                  <a:cubicBezTo>
                    <a:pt x="2892" y="1871"/>
                    <a:pt x="2916" y="1895"/>
                    <a:pt x="2940" y="1895"/>
                  </a:cubicBezTo>
                  <a:cubicBezTo>
                    <a:pt x="2964" y="1895"/>
                    <a:pt x="2989" y="1895"/>
                    <a:pt x="2989" y="1871"/>
                  </a:cubicBezTo>
                  <a:cubicBezTo>
                    <a:pt x="3013" y="1798"/>
                    <a:pt x="3013" y="1750"/>
                    <a:pt x="3037" y="1677"/>
                  </a:cubicBezTo>
                  <a:cubicBezTo>
                    <a:pt x="3037" y="1652"/>
                    <a:pt x="3013" y="1628"/>
                    <a:pt x="2989" y="1628"/>
                  </a:cubicBezTo>
                  <a:close/>
                  <a:moveTo>
                    <a:pt x="1628" y="1993"/>
                  </a:moveTo>
                  <a:cubicBezTo>
                    <a:pt x="1604" y="1993"/>
                    <a:pt x="1580" y="2017"/>
                    <a:pt x="1580" y="2041"/>
                  </a:cubicBezTo>
                  <a:cubicBezTo>
                    <a:pt x="1580" y="2065"/>
                    <a:pt x="1604" y="2090"/>
                    <a:pt x="1628" y="2090"/>
                  </a:cubicBezTo>
                  <a:cubicBezTo>
                    <a:pt x="1677" y="2090"/>
                    <a:pt x="1726" y="2090"/>
                    <a:pt x="1750" y="2114"/>
                  </a:cubicBezTo>
                  <a:lnTo>
                    <a:pt x="1823" y="2114"/>
                  </a:lnTo>
                  <a:cubicBezTo>
                    <a:pt x="1823" y="2114"/>
                    <a:pt x="1847" y="2114"/>
                    <a:pt x="1847" y="2090"/>
                  </a:cubicBezTo>
                  <a:cubicBezTo>
                    <a:pt x="1847" y="2065"/>
                    <a:pt x="1847" y="2041"/>
                    <a:pt x="1823" y="2017"/>
                  </a:cubicBezTo>
                  <a:lnTo>
                    <a:pt x="1798" y="2017"/>
                  </a:lnTo>
                  <a:cubicBezTo>
                    <a:pt x="1750" y="1993"/>
                    <a:pt x="1677" y="1993"/>
                    <a:pt x="1628" y="1993"/>
                  </a:cubicBezTo>
                  <a:close/>
                  <a:moveTo>
                    <a:pt x="2892" y="1993"/>
                  </a:moveTo>
                  <a:cubicBezTo>
                    <a:pt x="2867" y="1993"/>
                    <a:pt x="2843" y="1993"/>
                    <a:pt x="2819" y="2017"/>
                  </a:cubicBezTo>
                  <a:cubicBezTo>
                    <a:pt x="2794" y="2065"/>
                    <a:pt x="2770" y="2114"/>
                    <a:pt x="2722" y="2163"/>
                  </a:cubicBezTo>
                  <a:cubicBezTo>
                    <a:pt x="2722" y="2187"/>
                    <a:pt x="2722" y="2211"/>
                    <a:pt x="2722" y="2235"/>
                  </a:cubicBezTo>
                  <a:lnTo>
                    <a:pt x="2794" y="2235"/>
                  </a:lnTo>
                  <a:cubicBezTo>
                    <a:pt x="2843" y="2187"/>
                    <a:pt x="2867" y="2114"/>
                    <a:pt x="2916" y="2065"/>
                  </a:cubicBezTo>
                  <a:cubicBezTo>
                    <a:pt x="2916" y="2041"/>
                    <a:pt x="2916" y="2017"/>
                    <a:pt x="2892" y="1993"/>
                  </a:cubicBezTo>
                  <a:close/>
                  <a:moveTo>
                    <a:pt x="1968" y="2144"/>
                  </a:moveTo>
                  <a:cubicBezTo>
                    <a:pt x="1956" y="2144"/>
                    <a:pt x="1944" y="2150"/>
                    <a:pt x="1944" y="2163"/>
                  </a:cubicBezTo>
                  <a:cubicBezTo>
                    <a:pt x="1920" y="2163"/>
                    <a:pt x="1920" y="2211"/>
                    <a:pt x="1944" y="2211"/>
                  </a:cubicBezTo>
                  <a:cubicBezTo>
                    <a:pt x="1993" y="2260"/>
                    <a:pt x="2017" y="2284"/>
                    <a:pt x="2066" y="2333"/>
                  </a:cubicBezTo>
                  <a:lnTo>
                    <a:pt x="2114" y="2333"/>
                  </a:lnTo>
                  <a:cubicBezTo>
                    <a:pt x="2114" y="2357"/>
                    <a:pt x="2139" y="2357"/>
                    <a:pt x="2139" y="2357"/>
                  </a:cubicBezTo>
                  <a:cubicBezTo>
                    <a:pt x="2163" y="2333"/>
                    <a:pt x="2163" y="2308"/>
                    <a:pt x="2139" y="2284"/>
                  </a:cubicBezTo>
                  <a:cubicBezTo>
                    <a:pt x="2114" y="2235"/>
                    <a:pt x="2066" y="2187"/>
                    <a:pt x="1993" y="2163"/>
                  </a:cubicBezTo>
                  <a:cubicBezTo>
                    <a:pt x="1993" y="2150"/>
                    <a:pt x="1981" y="2144"/>
                    <a:pt x="1968" y="2144"/>
                  </a:cubicBezTo>
                  <a:close/>
                  <a:moveTo>
                    <a:pt x="1531" y="2114"/>
                  </a:moveTo>
                  <a:cubicBezTo>
                    <a:pt x="1507" y="2114"/>
                    <a:pt x="1483" y="2138"/>
                    <a:pt x="1483" y="2163"/>
                  </a:cubicBezTo>
                  <a:cubicBezTo>
                    <a:pt x="1483" y="2235"/>
                    <a:pt x="1507" y="2308"/>
                    <a:pt x="1555" y="2357"/>
                  </a:cubicBezTo>
                  <a:cubicBezTo>
                    <a:pt x="1555" y="2357"/>
                    <a:pt x="1580" y="2381"/>
                    <a:pt x="1604" y="2381"/>
                  </a:cubicBezTo>
                  <a:cubicBezTo>
                    <a:pt x="1604" y="2381"/>
                    <a:pt x="1628" y="2381"/>
                    <a:pt x="1628" y="2357"/>
                  </a:cubicBezTo>
                  <a:cubicBezTo>
                    <a:pt x="1653" y="2357"/>
                    <a:pt x="1653" y="2308"/>
                    <a:pt x="1628" y="2308"/>
                  </a:cubicBezTo>
                  <a:cubicBezTo>
                    <a:pt x="1580" y="2260"/>
                    <a:pt x="1580" y="2211"/>
                    <a:pt x="1555" y="2163"/>
                  </a:cubicBezTo>
                  <a:cubicBezTo>
                    <a:pt x="1580" y="2138"/>
                    <a:pt x="1555" y="2114"/>
                    <a:pt x="1531" y="2114"/>
                  </a:cubicBezTo>
                  <a:close/>
                  <a:moveTo>
                    <a:pt x="2637" y="2266"/>
                  </a:moveTo>
                  <a:cubicBezTo>
                    <a:pt x="2624" y="2266"/>
                    <a:pt x="2612" y="2272"/>
                    <a:pt x="2600" y="2284"/>
                  </a:cubicBezTo>
                  <a:cubicBezTo>
                    <a:pt x="2551" y="2308"/>
                    <a:pt x="2503" y="2333"/>
                    <a:pt x="2454" y="2357"/>
                  </a:cubicBezTo>
                  <a:cubicBezTo>
                    <a:pt x="2406" y="2381"/>
                    <a:pt x="2406" y="2406"/>
                    <a:pt x="2430" y="2430"/>
                  </a:cubicBezTo>
                  <a:cubicBezTo>
                    <a:pt x="2430" y="2454"/>
                    <a:pt x="2430" y="2454"/>
                    <a:pt x="2454" y="2454"/>
                  </a:cubicBezTo>
                  <a:lnTo>
                    <a:pt x="2503" y="2430"/>
                  </a:lnTo>
                  <a:cubicBezTo>
                    <a:pt x="2551" y="2406"/>
                    <a:pt x="2600" y="2381"/>
                    <a:pt x="2673" y="2333"/>
                  </a:cubicBezTo>
                  <a:cubicBezTo>
                    <a:pt x="2673" y="2333"/>
                    <a:pt x="2673" y="2284"/>
                    <a:pt x="2673" y="2284"/>
                  </a:cubicBezTo>
                  <a:cubicBezTo>
                    <a:pt x="2661" y="2272"/>
                    <a:pt x="2649" y="2266"/>
                    <a:pt x="2637" y="2266"/>
                  </a:cubicBezTo>
                  <a:close/>
                  <a:moveTo>
                    <a:pt x="1748" y="2395"/>
                  </a:moveTo>
                  <a:cubicBezTo>
                    <a:pt x="1726" y="2395"/>
                    <a:pt x="1701" y="2413"/>
                    <a:pt x="1701" y="2430"/>
                  </a:cubicBezTo>
                  <a:cubicBezTo>
                    <a:pt x="1677" y="2454"/>
                    <a:pt x="1701" y="2478"/>
                    <a:pt x="1726" y="2478"/>
                  </a:cubicBezTo>
                  <a:cubicBezTo>
                    <a:pt x="1774" y="2527"/>
                    <a:pt x="1847" y="2527"/>
                    <a:pt x="1920" y="2551"/>
                  </a:cubicBezTo>
                  <a:cubicBezTo>
                    <a:pt x="1968" y="2527"/>
                    <a:pt x="1968" y="2478"/>
                    <a:pt x="1920" y="2454"/>
                  </a:cubicBezTo>
                  <a:cubicBezTo>
                    <a:pt x="1871" y="2454"/>
                    <a:pt x="1823" y="2430"/>
                    <a:pt x="1774" y="2406"/>
                  </a:cubicBezTo>
                  <a:cubicBezTo>
                    <a:pt x="1767" y="2398"/>
                    <a:pt x="1758" y="2395"/>
                    <a:pt x="1748" y="2395"/>
                  </a:cubicBezTo>
                  <a:close/>
                  <a:moveTo>
                    <a:pt x="2208" y="2395"/>
                  </a:moveTo>
                  <a:cubicBezTo>
                    <a:pt x="2201" y="2395"/>
                    <a:pt x="2194" y="2398"/>
                    <a:pt x="2187" y="2406"/>
                  </a:cubicBezTo>
                  <a:cubicBezTo>
                    <a:pt x="2163" y="2406"/>
                    <a:pt x="2139" y="2430"/>
                    <a:pt x="2139" y="2454"/>
                  </a:cubicBezTo>
                  <a:lnTo>
                    <a:pt x="2090" y="2454"/>
                  </a:lnTo>
                  <a:cubicBezTo>
                    <a:pt x="2066" y="2454"/>
                    <a:pt x="2041" y="2478"/>
                    <a:pt x="2041" y="2503"/>
                  </a:cubicBezTo>
                  <a:cubicBezTo>
                    <a:pt x="2041" y="2527"/>
                    <a:pt x="2066" y="2551"/>
                    <a:pt x="2090" y="2551"/>
                  </a:cubicBezTo>
                  <a:lnTo>
                    <a:pt x="2187" y="2551"/>
                  </a:lnTo>
                  <a:cubicBezTo>
                    <a:pt x="2187" y="2551"/>
                    <a:pt x="2187" y="2576"/>
                    <a:pt x="2187" y="2600"/>
                  </a:cubicBezTo>
                  <a:lnTo>
                    <a:pt x="2187" y="2624"/>
                  </a:lnTo>
                  <a:cubicBezTo>
                    <a:pt x="2163" y="2648"/>
                    <a:pt x="2187" y="2673"/>
                    <a:pt x="2211" y="2673"/>
                  </a:cubicBezTo>
                  <a:lnTo>
                    <a:pt x="2236" y="2673"/>
                  </a:lnTo>
                  <a:cubicBezTo>
                    <a:pt x="2260" y="2673"/>
                    <a:pt x="2260" y="2648"/>
                    <a:pt x="2260" y="2624"/>
                  </a:cubicBezTo>
                  <a:lnTo>
                    <a:pt x="2260" y="2600"/>
                  </a:lnTo>
                  <a:cubicBezTo>
                    <a:pt x="2260" y="2576"/>
                    <a:pt x="2260" y="2551"/>
                    <a:pt x="2260" y="2527"/>
                  </a:cubicBezTo>
                  <a:lnTo>
                    <a:pt x="2284" y="2527"/>
                  </a:lnTo>
                  <a:cubicBezTo>
                    <a:pt x="2333" y="2478"/>
                    <a:pt x="2309" y="2430"/>
                    <a:pt x="2260" y="2430"/>
                  </a:cubicBezTo>
                  <a:lnTo>
                    <a:pt x="2236" y="2430"/>
                  </a:lnTo>
                  <a:cubicBezTo>
                    <a:pt x="2236" y="2413"/>
                    <a:pt x="2224" y="2395"/>
                    <a:pt x="2208" y="2395"/>
                  </a:cubicBezTo>
                  <a:close/>
                  <a:moveTo>
                    <a:pt x="2158" y="2774"/>
                  </a:moveTo>
                  <a:cubicBezTo>
                    <a:pt x="2147" y="2774"/>
                    <a:pt x="2139" y="2780"/>
                    <a:pt x="2139" y="2794"/>
                  </a:cubicBezTo>
                  <a:cubicBezTo>
                    <a:pt x="2090" y="2843"/>
                    <a:pt x="2066" y="2891"/>
                    <a:pt x="2041" y="2940"/>
                  </a:cubicBezTo>
                  <a:cubicBezTo>
                    <a:pt x="2017" y="2964"/>
                    <a:pt x="2017" y="2989"/>
                    <a:pt x="2041" y="3013"/>
                  </a:cubicBezTo>
                  <a:lnTo>
                    <a:pt x="2090" y="3013"/>
                  </a:lnTo>
                  <a:cubicBezTo>
                    <a:pt x="2139" y="2964"/>
                    <a:pt x="2187" y="2916"/>
                    <a:pt x="2211" y="2843"/>
                  </a:cubicBezTo>
                  <a:cubicBezTo>
                    <a:pt x="2229" y="2808"/>
                    <a:pt x="2185" y="2774"/>
                    <a:pt x="2158" y="2774"/>
                  </a:cubicBezTo>
                  <a:close/>
                  <a:moveTo>
                    <a:pt x="1943" y="3045"/>
                  </a:moveTo>
                  <a:cubicBezTo>
                    <a:pt x="1934" y="3045"/>
                    <a:pt x="1926" y="3050"/>
                    <a:pt x="1920" y="3061"/>
                  </a:cubicBezTo>
                  <a:cubicBezTo>
                    <a:pt x="1871" y="3086"/>
                    <a:pt x="1798" y="3134"/>
                    <a:pt x="1750" y="3183"/>
                  </a:cubicBezTo>
                  <a:cubicBezTo>
                    <a:pt x="1701" y="3207"/>
                    <a:pt x="1726" y="3256"/>
                    <a:pt x="1774" y="3256"/>
                  </a:cubicBezTo>
                  <a:lnTo>
                    <a:pt x="1798" y="3256"/>
                  </a:lnTo>
                  <a:cubicBezTo>
                    <a:pt x="1798" y="3256"/>
                    <a:pt x="1823" y="3256"/>
                    <a:pt x="1823" y="3231"/>
                  </a:cubicBezTo>
                  <a:cubicBezTo>
                    <a:pt x="1871" y="3207"/>
                    <a:pt x="1920" y="3159"/>
                    <a:pt x="1968" y="3134"/>
                  </a:cubicBezTo>
                  <a:cubicBezTo>
                    <a:pt x="2006" y="3097"/>
                    <a:pt x="1971" y="3045"/>
                    <a:pt x="1943" y="3045"/>
                  </a:cubicBezTo>
                  <a:close/>
                  <a:moveTo>
                    <a:pt x="1634" y="3269"/>
                  </a:moveTo>
                  <a:cubicBezTo>
                    <a:pt x="1623" y="3269"/>
                    <a:pt x="1612" y="3272"/>
                    <a:pt x="1604" y="3280"/>
                  </a:cubicBezTo>
                  <a:lnTo>
                    <a:pt x="1580" y="3304"/>
                  </a:lnTo>
                  <a:lnTo>
                    <a:pt x="1458" y="3377"/>
                  </a:lnTo>
                  <a:cubicBezTo>
                    <a:pt x="1434" y="3377"/>
                    <a:pt x="1434" y="3402"/>
                    <a:pt x="1434" y="3426"/>
                  </a:cubicBezTo>
                  <a:cubicBezTo>
                    <a:pt x="1434" y="3450"/>
                    <a:pt x="1458" y="3450"/>
                    <a:pt x="1483" y="3450"/>
                  </a:cubicBezTo>
                  <a:lnTo>
                    <a:pt x="1507" y="3450"/>
                  </a:lnTo>
                  <a:lnTo>
                    <a:pt x="1653" y="3377"/>
                  </a:lnTo>
                  <a:lnTo>
                    <a:pt x="1677" y="3353"/>
                  </a:lnTo>
                  <a:cubicBezTo>
                    <a:pt x="1701" y="3329"/>
                    <a:pt x="1701" y="3304"/>
                    <a:pt x="1677" y="3280"/>
                  </a:cubicBezTo>
                  <a:cubicBezTo>
                    <a:pt x="1677" y="3280"/>
                    <a:pt x="1655" y="3269"/>
                    <a:pt x="1634" y="3269"/>
                  </a:cubicBezTo>
                  <a:close/>
                  <a:moveTo>
                    <a:pt x="1303" y="3461"/>
                  </a:moveTo>
                  <a:cubicBezTo>
                    <a:pt x="1292" y="3461"/>
                    <a:pt x="1278" y="3465"/>
                    <a:pt x="1264" y="3474"/>
                  </a:cubicBezTo>
                  <a:lnTo>
                    <a:pt x="1118" y="3572"/>
                  </a:lnTo>
                  <a:cubicBezTo>
                    <a:pt x="1094" y="3572"/>
                    <a:pt x="1094" y="3620"/>
                    <a:pt x="1118" y="3620"/>
                  </a:cubicBezTo>
                  <a:cubicBezTo>
                    <a:pt x="1118" y="3644"/>
                    <a:pt x="1143" y="3644"/>
                    <a:pt x="1167" y="3644"/>
                  </a:cubicBezTo>
                  <a:lnTo>
                    <a:pt x="1337" y="3547"/>
                  </a:lnTo>
                  <a:cubicBezTo>
                    <a:pt x="1376" y="3528"/>
                    <a:pt x="1352" y="3461"/>
                    <a:pt x="1303" y="3461"/>
                  </a:cubicBezTo>
                  <a:close/>
                  <a:moveTo>
                    <a:pt x="1006" y="3651"/>
                  </a:moveTo>
                  <a:cubicBezTo>
                    <a:pt x="997" y="3651"/>
                    <a:pt x="985" y="3657"/>
                    <a:pt x="972" y="3669"/>
                  </a:cubicBezTo>
                  <a:lnTo>
                    <a:pt x="802" y="3766"/>
                  </a:lnTo>
                  <a:cubicBezTo>
                    <a:pt x="778" y="3766"/>
                    <a:pt x="778" y="3814"/>
                    <a:pt x="802" y="3839"/>
                  </a:cubicBezTo>
                  <a:lnTo>
                    <a:pt x="851" y="3839"/>
                  </a:lnTo>
                  <a:cubicBezTo>
                    <a:pt x="900" y="3814"/>
                    <a:pt x="972" y="3766"/>
                    <a:pt x="1021" y="3742"/>
                  </a:cubicBezTo>
                  <a:cubicBezTo>
                    <a:pt x="1045" y="3717"/>
                    <a:pt x="1045" y="3693"/>
                    <a:pt x="1021" y="3669"/>
                  </a:cubicBezTo>
                  <a:cubicBezTo>
                    <a:pt x="1021" y="3657"/>
                    <a:pt x="1015" y="3651"/>
                    <a:pt x="1006" y="3651"/>
                  </a:cubicBezTo>
                  <a:close/>
                  <a:moveTo>
                    <a:pt x="657" y="3863"/>
                  </a:moveTo>
                  <a:lnTo>
                    <a:pt x="487" y="3985"/>
                  </a:lnTo>
                  <a:cubicBezTo>
                    <a:pt x="487" y="4009"/>
                    <a:pt x="487" y="4033"/>
                    <a:pt x="487" y="4057"/>
                  </a:cubicBezTo>
                  <a:lnTo>
                    <a:pt x="560" y="4057"/>
                  </a:lnTo>
                  <a:lnTo>
                    <a:pt x="705" y="3936"/>
                  </a:lnTo>
                  <a:cubicBezTo>
                    <a:pt x="730" y="3912"/>
                    <a:pt x="730" y="3887"/>
                    <a:pt x="705" y="3863"/>
                  </a:cubicBezTo>
                  <a:close/>
                  <a:moveTo>
                    <a:pt x="385" y="4101"/>
                  </a:moveTo>
                  <a:cubicBezTo>
                    <a:pt x="379" y="4101"/>
                    <a:pt x="372" y="4103"/>
                    <a:pt x="365" y="4106"/>
                  </a:cubicBezTo>
                  <a:cubicBezTo>
                    <a:pt x="317" y="4155"/>
                    <a:pt x="268" y="4203"/>
                    <a:pt x="219" y="4252"/>
                  </a:cubicBezTo>
                  <a:cubicBezTo>
                    <a:pt x="219" y="4276"/>
                    <a:pt x="219" y="4300"/>
                    <a:pt x="219" y="4325"/>
                  </a:cubicBezTo>
                  <a:lnTo>
                    <a:pt x="292" y="4325"/>
                  </a:lnTo>
                  <a:cubicBezTo>
                    <a:pt x="341" y="4276"/>
                    <a:pt x="389" y="4227"/>
                    <a:pt x="438" y="4179"/>
                  </a:cubicBezTo>
                  <a:cubicBezTo>
                    <a:pt x="459" y="4158"/>
                    <a:pt x="426" y="4101"/>
                    <a:pt x="385" y="4101"/>
                  </a:cubicBezTo>
                  <a:close/>
                  <a:moveTo>
                    <a:pt x="137" y="4379"/>
                  </a:moveTo>
                  <a:cubicBezTo>
                    <a:pt x="128" y="4379"/>
                    <a:pt x="122" y="4385"/>
                    <a:pt x="122" y="4397"/>
                  </a:cubicBezTo>
                  <a:cubicBezTo>
                    <a:pt x="74" y="4470"/>
                    <a:pt x="49" y="4519"/>
                    <a:pt x="25" y="4592"/>
                  </a:cubicBezTo>
                  <a:cubicBezTo>
                    <a:pt x="25" y="4616"/>
                    <a:pt x="25" y="4640"/>
                    <a:pt x="49" y="4640"/>
                  </a:cubicBezTo>
                  <a:lnTo>
                    <a:pt x="98" y="4640"/>
                  </a:lnTo>
                  <a:cubicBezTo>
                    <a:pt x="98" y="4640"/>
                    <a:pt x="122" y="4640"/>
                    <a:pt x="122" y="4616"/>
                  </a:cubicBezTo>
                  <a:cubicBezTo>
                    <a:pt x="147" y="4568"/>
                    <a:pt x="171" y="4495"/>
                    <a:pt x="195" y="4446"/>
                  </a:cubicBezTo>
                  <a:cubicBezTo>
                    <a:pt x="195" y="4422"/>
                    <a:pt x="195" y="4397"/>
                    <a:pt x="171" y="4397"/>
                  </a:cubicBezTo>
                  <a:cubicBezTo>
                    <a:pt x="159" y="4385"/>
                    <a:pt x="147" y="4379"/>
                    <a:pt x="137" y="4379"/>
                  </a:cubicBezTo>
                  <a:close/>
                  <a:moveTo>
                    <a:pt x="49" y="4738"/>
                  </a:moveTo>
                  <a:cubicBezTo>
                    <a:pt x="25" y="4738"/>
                    <a:pt x="1" y="4762"/>
                    <a:pt x="1" y="4786"/>
                  </a:cubicBezTo>
                  <a:cubicBezTo>
                    <a:pt x="1" y="4859"/>
                    <a:pt x="25" y="4908"/>
                    <a:pt x="25" y="4981"/>
                  </a:cubicBezTo>
                  <a:cubicBezTo>
                    <a:pt x="49" y="5005"/>
                    <a:pt x="49" y="5005"/>
                    <a:pt x="74" y="5005"/>
                  </a:cubicBezTo>
                  <a:lnTo>
                    <a:pt x="98" y="5005"/>
                  </a:lnTo>
                  <a:cubicBezTo>
                    <a:pt x="122" y="5005"/>
                    <a:pt x="122" y="4981"/>
                    <a:pt x="122" y="4956"/>
                  </a:cubicBezTo>
                  <a:cubicBezTo>
                    <a:pt x="98" y="4908"/>
                    <a:pt x="98" y="4835"/>
                    <a:pt x="98" y="4786"/>
                  </a:cubicBezTo>
                  <a:cubicBezTo>
                    <a:pt x="98" y="4762"/>
                    <a:pt x="74" y="4738"/>
                    <a:pt x="49" y="4738"/>
                  </a:cubicBezTo>
                  <a:close/>
                  <a:moveTo>
                    <a:pt x="144" y="5092"/>
                  </a:moveTo>
                  <a:cubicBezTo>
                    <a:pt x="136" y="5092"/>
                    <a:pt x="129" y="5095"/>
                    <a:pt x="122" y="5102"/>
                  </a:cubicBezTo>
                  <a:cubicBezTo>
                    <a:pt x="98" y="5102"/>
                    <a:pt x="98" y="5151"/>
                    <a:pt x="98" y="5175"/>
                  </a:cubicBezTo>
                  <a:cubicBezTo>
                    <a:pt x="147" y="5223"/>
                    <a:pt x="171" y="5272"/>
                    <a:pt x="219" y="5321"/>
                  </a:cubicBezTo>
                  <a:cubicBezTo>
                    <a:pt x="219" y="5345"/>
                    <a:pt x="244" y="5345"/>
                    <a:pt x="244" y="5345"/>
                  </a:cubicBezTo>
                  <a:lnTo>
                    <a:pt x="292" y="5345"/>
                  </a:lnTo>
                  <a:cubicBezTo>
                    <a:pt x="292" y="5321"/>
                    <a:pt x="292" y="5296"/>
                    <a:pt x="292" y="5272"/>
                  </a:cubicBezTo>
                  <a:cubicBezTo>
                    <a:pt x="244" y="5223"/>
                    <a:pt x="219" y="5175"/>
                    <a:pt x="195" y="5126"/>
                  </a:cubicBezTo>
                  <a:cubicBezTo>
                    <a:pt x="178" y="5109"/>
                    <a:pt x="161" y="5092"/>
                    <a:pt x="144" y="5092"/>
                  </a:cubicBezTo>
                  <a:close/>
                  <a:moveTo>
                    <a:pt x="365" y="5400"/>
                  </a:moveTo>
                  <a:cubicBezTo>
                    <a:pt x="353" y="5400"/>
                    <a:pt x="341" y="5406"/>
                    <a:pt x="341" y="5418"/>
                  </a:cubicBezTo>
                  <a:cubicBezTo>
                    <a:pt x="317" y="5442"/>
                    <a:pt x="317" y="5466"/>
                    <a:pt x="341" y="5491"/>
                  </a:cubicBezTo>
                  <a:lnTo>
                    <a:pt x="389" y="5491"/>
                  </a:lnTo>
                  <a:cubicBezTo>
                    <a:pt x="414" y="5466"/>
                    <a:pt x="414" y="5442"/>
                    <a:pt x="389" y="5418"/>
                  </a:cubicBezTo>
                  <a:cubicBezTo>
                    <a:pt x="389" y="5406"/>
                    <a:pt x="377" y="5400"/>
                    <a:pt x="365" y="54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" name="Google Shape;55;p2"/>
          <p:cNvGrpSpPr/>
          <p:nvPr/>
        </p:nvGrpSpPr>
        <p:grpSpPr>
          <a:xfrm rot="8903269">
            <a:off x="-62368" y="122449"/>
            <a:ext cx="1100970" cy="787622"/>
            <a:chOff x="1202177" y="4613417"/>
            <a:chExt cx="528376" cy="377938"/>
          </a:xfrm>
        </p:grpSpPr>
        <p:sp>
          <p:nvSpPr>
            <p:cNvPr id="56" name="Google Shape;56;p2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419143" y="4894566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" name="Google Shape;62;p2"/>
          <p:cNvGrpSpPr/>
          <p:nvPr/>
        </p:nvGrpSpPr>
        <p:grpSpPr>
          <a:xfrm>
            <a:off x="7532342" y="1264395"/>
            <a:ext cx="2525833" cy="1610805"/>
            <a:chOff x="7239867" y="1514545"/>
            <a:chExt cx="2525833" cy="1610805"/>
          </a:xfrm>
        </p:grpSpPr>
        <p:grpSp>
          <p:nvGrpSpPr>
            <p:cNvPr id="63" name="Google Shape;63;p2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64" name="Google Shape;64;p2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65" name="Google Shape;65;p2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" name="Google Shape;66;p2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" name="Google Shape;67;p2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" name="Google Shape;68;p2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" name="Google Shape;69;p2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" name="Google Shape;70;p2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71" name="Google Shape;71;p2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3" name="Google Shape;73;p2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" name="Google Shape;74;p2"/>
          <p:cNvSpPr/>
          <p:nvPr/>
        </p:nvSpPr>
        <p:spPr>
          <a:xfrm>
            <a:off x="-49275" y="4823551"/>
            <a:ext cx="1603944" cy="369024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506177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6003929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7532351" y="4823550"/>
            <a:ext cx="1696695" cy="369025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3145661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669614" y="4886410"/>
            <a:ext cx="1407648" cy="30616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2368255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2">
  <p:cSld name="TITLE_ONLY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p19"/>
          <p:cNvSpPr txBox="1">
            <a:spLocks noGrp="1"/>
          </p:cNvSpPr>
          <p:nvPr>
            <p:ph type="title"/>
          </p:nvPr>
        </p:nvSpPr>
        <p:spPr>
          <a:xfrm>
            <a:off x="753825" y="420100"/>
            <a:ext cx="74448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06" name="Google Shape;806;p19"/>
          <p:cNvGrpSpPr/>
          <p:nvPr/>
        </p:nvGrpSpPr>
        <p:grpSpPr>
          <a:xfrm>
            <a:off x="8460808" y="926675"/>
            <a:ext cx="1025973" cy="811032"/>
            <a:chOff x="855987" y="2204128"/>
            <a:chExt cx="1217483" cy="962421"/>
          </a:xfrm>
        </p:grpSpPr>
        <p:grpSp>
          <p:nvGrpSpPr>
            <p:cNvPr id="807" name="Google Shape;807;p19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808" name="Google Shape;808;p19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" name="Google Shape;809;p19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19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1" name="Google Shape;811;p19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2" name="Google Shape;812;p19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" name="Google Shape;813;p19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14" name="Google Shape;814;p19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5" name="Google Shape;815;p19"/>
          <p:cNvGrpSpPr/>
          <p:nvPr/>
        </p:nvGrpSpPr>
        <p:grpSpPr>
          <a:xfrm rot="3617422">
            <a:off x="59341" y="4604956"/>
            <a:ext cx="639248" cy="382014"/>
            <a:chOff x="1202177" y="4613417"/>
            <a:chExt cx="528376" cy="315757"/>
          </a:xfrm>
        </p:grpSpPr>
        <p:sp>
          <p:nvSpPr>
            <p:cNvPr id="816" name="Google Shape;816;p19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19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19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19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19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19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2" name="Google Shape;822;p19"/>
          <p:cNvGrpSpPr/>
          <p:nvPr/>
        </p:nvGrpSpPr>
        <p:grpSpPr>
          <a:xfrm>
            <a:off x="8460810" y="4194779"/>
            <a:ext cx="666115" cy="973447"/>
            <a:chOff x="-1047799" y="3300294"/>
            <a:chExt cx="439014" cy="641607"/>
          </a:xfrm>
        </p:grpSpPr>
        <p:sp>
          <p:nvSpPr>
            <p:cNvPr id="823" name="Google Shape;823;p19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19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19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19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19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19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19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19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19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19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19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19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19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6" name="Google Shape;836;p19"/>
          <p:cNvGrpSpPr/>
          <p:nvPr/>
        </p:nvGrpSpPr>
        <p:grpSpPr>
          <a:xfrm rot="10800000">
            <a:off x="-220997" y="-221970"/>
            <a:ext cx="1590405" cy="693261"/>
            <a:chOff x="3965010" y="571479"/>
            <a:chExt cx="1651683" cy="719972"/>
          </a:xfrm>
        </p:grpSpPr>
        <p:grpSp>
          <p:nvGrpSpPr>
            <p:cNvPr id="837" name="Google Shape;837;p19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838" name="Google Shape;838;p19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839" name="Google Shape;839;p19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0" name="Google Shape;840;p19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1" name="Google Shape;841;p19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2" name="Google Shape;842;p19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843" name="Google Shape;843;p19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44" name="Google Shape;844;p19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5" name="Google Shape;845;p19"/>
          <p:cNvGrpSpPr/>
          <p:nvPr/>
        </p:nvGrpSpPr>
        <p:grpSpPr>
          <a:xfrm rot="-2839265" flipH="1">
            <a:off x="7818980" y="-170365"/>
            <a:ext cx="799290" cy="1039885"/>
            <a:chOff x="4318023" y="4113296"/>
            <a:chExt cx="716422" cy="932073"/>
          </a:xfrm>
        </p:grpSpPr>
        <p:sp>
          <p:nvSpPr>
            <p:cNvPr id="846" name="Google Shape;846;p19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19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19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19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5" name="Google Shape;1185;p27"/>
          <p:cNvSpPr txBox="1">
            <a:spLocks noGrp="1"/>
          </p:cNvSpPr>
          <p:nvPr>
            <p:ph type="title"/>
          </p:nvPr>
        </p:nvSpPr>
        <p:spPr>
          <a:xfrm>
            <a:off x="5803225" y="2147625"/>
            <a:ext cx="2078700" cy="4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i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86" name="Google Shape;1186;p27"/>
          <p:cNvSpPr txBox="1">
            <a:spLocks noGrp="1"/>
          </p:cNvSpPr>
          <p:nvPr>
            <p:ph type="subTitle" idx="1"/>
          </p:nvPr>
        </p:nvSpPr>
        <p:spPr>
          <a:xfrm>
            <a:off x="5260850" y="2723200"/>
            <a:ext cx="2633400" cy="11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grpSp>
        <p:nvGrpSpPr>
          <p:cNvPr id="1187" name="Google Shape;1187;p27"/>
          <p:cNvGrpSpPr/>
          <p:nvPr/>
        </p:nvGrpSpPr>
        <p:grpSpPr>
          <a:xfrm rot="-1253449" flipH="1">
            <a:off x="7915352" y="3816776"/>
            <a:ext cx="1024641" cy="1333069"/>
            <a:chOff x="4318023" y="4113296"/>
            <a:chExt cx="716422" cy="932073"/>
          </a:xfrm>
        </p:grpSpPr>
        <p:sp>
          <p:nvSpPr>
            <p:cNvPr id="1188" name="Google Shape;1188;p27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27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27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27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2" name="Google Shape;1192;p27"/>
          <p:cNvGrpSpPr/>
          <p:nvPr/>
        </p:nvGrpSpPr>
        <p:grpSpPr>
          <a:xfrm>
            <a:off x="3378716" y="-755207"/>
            <a:ext cx="1563979" cy="1236326"/>
            <a:chOff x="855987" y="2204128"/>
            <a:chExt cx="1217483" cy="962421"/>
          </a:xfrm>
        </p:grpSpPr>
        <p:grpSp>
          <p:nvGrpSpPr>
            <p:cNvPr id="1193" name="Google Shape;1193;p27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194" name="Google Shape;1194;p27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5" name="Google Shape;1195;p27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6" name="Google Shape;1196;p27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7" name="Google Shape;1197;p27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8" name="Google Shape;1198;p27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9" name="Google Shape;1199;p27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00" name="Google Shape;1200;p27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1" name="Google Shape;1201;p27"/>
          <p:cNvGrpSpPr/>
          <p:nvPr/>
        </p:nvGrpSpPr>
        <p:grpSpPr>
          <a:xfrm>
            <a:off x="-1012483" y="1092607"/>
            <a:ext cx="2525833" cy="1610805"/>
            <a:chOff x="7239867" y="1514545"/>
            <a:chExt cx="2525833" cy="1610805"/>
          </a:xfrm>
        </p:grpSpPr>
        <p:grpSp>
          <p:nvGrpSpPr>
            <p:cNvPr id="1202" name="Google Shape;1202;p27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1203" name="Google Shape;1203;p27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1204" name="Google Shape;1204;p27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5" name="Google Shape;1205;p27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6" name="Google Shape;1206;p27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7" name="Google Shape;1207;p27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8" name="Google Shape;1208;p27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9" name="Google Shape;1209;p27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210" name="Google Shape;1210;p27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" name="Google Shape;1211;p27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12" name="Google Shape;1212;p27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3" name="Google Shape;1213;p27"/>
          <p:cNvGrpSpPr/>
          <p:nvPr/>
        </p:nvGrpSpPr>
        <p:grpSpPr>
          <a:xfrm>
            <a:off x="234768" y="3911211"/>
            <a:ext cx="699555" cy="1144221"/>
            <a:chOff x="6168935" y="2859502"/>
            <a:chExt cx="1408973" cy="2304574"/>
          </a:xfrm>
        </p:grpSpPr>
        <p:grpSp>
          <p:nvGrpSpPr>
            <p:cNvPr id="1214" name="Google Shape;1214;p27"/>
            <p:cNvGrpSpPr/>
            <p:nvPr/>
          </p:nvGrpSpPr>
          <p:grpSpPr>
            <a:xfrm>
              <a:off x="6168935" y="2859502"/>
              <a:ext cx="1408973" cy="2304574"/>
              <a:chOff x="-714598" y="3684851"/>
              <a:chExt cx="341453" cy="558441"/>
            </a:xfrm>
          </p:grpSpPr>
          <p:sp>
            <p:nvSpPr>
              <p:cNvPr id="1215" name="Google Shape;1215;p27"/>
              <p:cNvSpPr/>
              <p:nvPr/>
            </p:nvSpPr>
            <p:spPr>
              <a:xfrm>
                <a:off x="-636793" y="3777865"/>
                <a:ext cx="110261" cy="353121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3971" extrusionOk="0">
                    <a:moveTo>
                      <a:pt x="70" y="1"/>
                    </a:moveTo>
                    <a:cubicBezTo>
                      <a:pt x="63" y="1"/>
                      <a:pt x="56" y="3"/>
                      <a:pt x="49" y="11"/>
                    </a:cubicBezTo>
                    <a:cubicBezTo>
                      <a:pt x="25" y="11"/>
                      <a:pt x="0" y="35"/>
                      <a:pt x="25" y="59"/>
                    </a:cubicBezTo>
                    <a:cubicBezTo>
                      <a:pt x="25" y="83"/>
                      <a:pt x="1142" y="2756"/>
                      <a:pt x="996" y="3897"/>
                    </a:cubicBezTo>
                    <a:cubicBezTo>
                      <a:pt x="996" y="3922"/>
                      <a:pt x="1021" y="3946"/>
                      <a:pt x="1045" y="3970"/>
                    </a:cubicBezTo>
                    <a:cubicBezTo>
                      <a:pt x="1069" y="3970"/>
                      <a:pt x="1094" y="3946"/>
                      <a:pt x="1094" y="3922"/>
                    </a:cubicBezTo>
                    <a:cubicBezTo>
                      <a:pt x="1239" y="2756"/>
                      <a:pt x="146" y="132"/>
                      <a:pt x="98" y="35"/>
                    </a:cubicBezTo>
                    <a:cubicBezTo>
                      <a:pt x="98" y="18"/>
                      <a:pt x="85" y="1"/>
                      <a:pt x="7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6" name="Google Shape;1216;p27"/>
              <p:cNvSpPr/>
              <p:nvPr/>
            </p:nvSpPr>
            <p:spPr>
              <a:xfrm>
                <a:off x="-548228" y="3839221"/>
                <a:ext cx="92921" cy="328489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3694" extrusionOk="0">
                    <a:moveTo>
                      <a:pt x="996" y="1"/>
                    </a:moveTo>
                    <a:cubicBezTo>
                      <a:pt x="972" y="1"/>
                      <a:pt x="948" y="1"/>
                      <a:pt x="948" y="25"/>
                    </a:cubicBezTo>
                    <a:cubicBezTo>
                      <a:pt x="899" y="147"/>
                      <a:pt x="0" y="2794"/>
                      <a:pt x="219" y="3645"/>
                    </a:cubicBezTo>
                    <a:cubicBezTo>
                      <a:pt x="243" y="3669"/>
                      <a:pt x="243" y="3693"/>
                      <a:pt x="268" y="3693"/>
                    </a:cubicBezTo>
                    <a:lnTo>
                      <a:pt x="292" y="3693"/>
                    </a:lnTo>
                    <a:cubicBezTo>
                      <a:pt x="316" y="3693"/>
                      <a:pt x="316" y="3669"/>
                      <a:pt x="316" y="3645"/>
                    </a:cubicBezTo>
                    <a:cubicBezTo>
                      <a:pt x="98" y="2794"/>
                      <a:pt x="1045" y="98"/>
                      <a:pt x="1045" y="49"/>
                    </a:cubicBezTo>
                    <a:cubicBezTo>
                      <a:pt x="1045" y="25"/>
                      <a:pt x="1021" y="1"/>
                      <a:pt x="99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7" name="Google Shape;1217;p27"/>
              <p:cNvSpPr/>
              <p:nvPr/>
            </p:nvSpPr>
            <p:spPr>
              <a:xfrm>
                <a:off x="-714598" y="3684851"/>
                <a:ext cx="166369" cy="171981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34" extrusionOk="0">
                    <a:moveTo>
                      <a:pt x="921" y="1"/>
                    </a:moveTo>
                    <a:cubicBezTo>
                      <a:pt x="906" y="1"/>
                      <a:pt x="891" y="4"/>
                      <a:pt x="875" y="12"/>
                    </a:cubicBezTo>
                    <a:cubicBezTo>
                      <a:pt x="681" y="133"/>
                      <a:pt x="608" y="619"/>
                      <a:pt x="608" y="619"/>
                    </a:cubicBezTo>
                    <a:cubicBezTo>
                      <a:pt x="608" y="619"/>
                      <a:pt x="368" y="227"/>
                      <a:pt x="198" y="227"/>
                    </a:cubicBezTo>
                    <a:cubicBezTo>
                      <a:pt x="189" y="227"/>
                      <a:pt x="180" y="228"/>
                      <a:pt x="171" y="231"/>
                    </a:cubicBezTo>
                    <a:cubicBezTo>
                      <a:pt x="1" y="304"/>
                      <a:pt x="98" y="838"/>
                      <a:pt x="98" y="838"/>
                    </a:cubicBezTo>
                    <a:cubicBezTo>
                      <a:pt x="98" y="838"/>
                      <a:pt x="292" y="1883"/>
                      <a:pt x="1070" y="1931"/>
                    </a:cubicBezTo>
                    <a:cubicBezTo>
                      <a:pt x="1086" y="1933"/>
                      <a:pt x="1103" y="1933"/>
                      <a:pt x="1119" y="1933"/>
                    </a:cubicBezTo>
                    <a:cubicBezTo>
                      <a:pt x="1870" y="1933"/>
                      <a:pt x="1840" y="298"/>
                      <a:pt x="1507" y="36"/>
                    </a:cubicBezTo>
                    <a:cubicBezTo>
                      <a:pt x="1493" y="24"/>
                      <a:pt x="1478" y="19"/>
                      <a:pt x="1464" y="19"/>
                    </a:cubicBezTo>
                    <a:cubicBezTo>
                      <a:pt x="1334" y="19"/>
                      <a:pt x="1215" y="474"/>
                      <a:pt x="1215" y="474"/>
                    </a:cubicBezTo>
                    <a:cubicBezTo>
                      <a:pt x="1215" y="474"/>
                      <a:pt x="1092" y="1"/>
                      <a:pt x="92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8" name="Google Shape;1218;p27"/>
              <p:cNvSpPr/>
              <p:nvPr/>
            </p:nvSpPr>
            <p:spPr>
              <a:xfrm>
                <a:off x="-561210" y="3750565"/>
                <a:ext cx="188066" cy="177850"/>
              </a:xfrm>
              <a:custGeom>
                <a:avLst/>
                <a:gdLst/>
                <a:ahLst/>
                <a:cxnLst/>
                <a:rect l="l" t="t" r="r" b="b"/>
                <a:pathLst>
                  <a:path w="2115" h="2000" extrusionOk="0">
                    <a:moveTo>
                      <a:pt x="645" y="1"/>
                    </a:moveTo>
                    <a:cubicBezTo>
                      <a:pt x="479" y="1"/>
                      <a:pt x="316" y="488"/>
                      <a:pt x="316" y="488"/>
                    </a:cubicBezTo>
                    <a:cubicBezTo>
                      <a:pt x="316" y="488"/>
                      <a:pt x="1" y="1508"/>
                      <a:pt x="656" y="1921"/>
                    </a:cubicBezTo>
                    <a:cubicBezTo>
                      <a:pt x="741" y="1975"/>
                      <a:pt x="828" y="2000"/>
                      <a:pt x="914" y="2000"/>
                    </a:cubicBezTo>
                    <a:cubicBezTo>
                      <a:pt x="1521" y="2000"/>
                      <a:pt x="2114" y="801"/>
                      <a:pt x="1944" y="439"/>
                    </a:cubicBezTo>
                    <a:cubicBezTo>
                      <a:pt x="1932" y="416"/>
                      <a:pt x="1912" y="406"/>
                      <a:pt x="1887" y="406"/>
                    </a:cubicBezTo>
                    <a:cubicBezTo>
                      <a:pt x="1751" y="406"/>
                      <a:pt x="1458" y="682"/>
                      <a:pt x="1458" y="682"/>
                    </a:cubicBezTo>
                    <a:cubicBezTo>
                      <a:pt x="1458" y="682"/>
                      <a:pt x="1621" y="147"/>
                      <a:pt x="1423" y="147"/>
                    </a:cubicBezTo>
                    <a:cubicBezTo>
                      <a:pt x="1419" y="147"/>
                      <a:pt x="1414" y="147"/>
                      <a:pt x="1410" y="148"/>
                    </a:cubicBezTo>
                    <a:cubicBezTo>
                      <a:pt x="1167" y="148"/>
                      <a:pt x="875" y="536"/>
                      <a:pt x="875" y="536"/>
                    </a:cubicBezTo>
                    <a:cubicBezTo>
                      <a:pt x="875" y="536"/>
                      <a:pt x="851" y="26"/>
                      <a:pt x="656" y="2"/>
                    </a:cubicBezTo>
                    <a:cubicBezTo>
                      <a:pt x="653" y="1"/>
                      <a:pt x="649" y="1"/>
                      <a:pt x="6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9" name="Google Shape;1219;p27"/>
              <p:cNvSpPr/>
              <p:nvPr/>
            </p:nvSpPr>
            <p:spPr>
              <a:xfrm>
                <a:off x="-686499" y="3891063"/>
                <a:ext cx="121020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21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" y="1"/>
                      <a:pt x="155" y="1218"/>
                      <a:pt x="882" y="1218"/>
                    </a:cubicBezTo>
                    <a:cubicBezTo>
                      <a:pt x="1020" y="1218"/>
                      <a:pt x="1179" y="1174"/>
                      <a:pt x="1361" y="1070"/>
                    </a:cubicBezTo>
                    <a:cubicBezTo>
                      <a:pt x="1118" y="511"/>
                      <a:pt x="608" y="122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0" name="Google Shape;1220;p27"/>
              <p:cNvSpPr/>
              <p:nvPr/>
            </p:nvSpPr>
            <p:spPr>
              <a:xfrm>
                <a:off x="-505013" y="3906180"/>
                <a:ext cx="121020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219" extrusionOk="0">
                    <a:moveTo>
                      <a:pt x="1361" y="1"/>
                    </a:moveTo>
                    <a:cubicBezTo>
                      <a:pt x="753" y="122"/>
                      <a:pt x="267" y="511"/>
                      <a:pt x="0" y="1070"/>
                    </a:cubicBezTo>
                    <a:cubicBezTo>
                      <a:pt x="183" y="1174"/>
                      <a:pt x="341" y="1218"/>
                      <a:pt x="480" y="1218"/>
                    </a:cubicBezTo>
                    <a:cubicBezTo>
                      <a:pt x="1206" y="1218"/>
                      <a:pt x="1361" y="1"/>
                      <a:pt x="13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" name="Google Shape;1221;p27"/>
              <p:cNvSpPr/>
              <p:nvPr/>
            </p:nvSpPr>
            <p:spPr>
              <a:xfrm>
                <a:off x="-643284" y="3930545"/>
                <a:ext cx="75671" cy="60024"/>
              </a:xfrm>
              <a:custGeom>
                <a:avLst/>
                <a:gdLst/>
                <a:ahLst/>
                <a:cxnLst/>
                <a:rect l="l" t="t" r="r" b="b"/>
                <a:pathLst>
                  <a:path w="851" h="675" extrusionOk="0">
                    <a:moveTo>
                      <a:pt x="61" y="0"/>
                    </a:moveTo>
                    <a:cubicBezTo>
                      <a:pt x="49" y="0"/>
                      <a:pt x="37" y="6"/>
                      <a:pt x="25" y="18"/>
                    </a:cubicBezTo>
                    <a:cubicBezTo>
                      <a:pt x="0" y="43"/>
                      <a:pt x="25" y="67"/>
                      <a:pt x="49" y="91"/>
                    </a:cubicBezTo>
                    <a:cubicBezTo>
                      <a:pt x="316" y="237"/>
                      <a:pt x="559" y="407"/>
                      <a:pt x="754" y="626"/>
                    </a:cubicBezTo>
                    <a:cubicBezTo>
                      <a:pt x="754" y="650"/>
                      <a:pt x="778" y="650"/>
                      <a:pt x="802" y="650"/>
                    </a:cubicBezTo>
                    <a:lnTo>
                      <a:pt x="826" y="674"/>
                    </a:lnTo>
                    <a:cubicBezTo>
                      <a:pt x="851" y="650"/>
                      <a:pt x="851" y="626"/>
                      <a:pt x="851" y="601"/>
                    </a:cubicBezTo>
                    <a:cubicBezTo>
                      <a:pt x="632" y="358"/>
                      <a:pt x="365" y="164"/>
                      <a:pt x="98" y="18"/>
                    </a:cubicBezTo>
                    <a:cubicBezTo>
                      <a:pt x="86" y="6"/>
                      <a:pt x="73" y="0"/>
                      <a:pt x="61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" name="Google Shape;1222;p27"/>
              <p:cNvSpPr/>
              <p:nvPr/>
            </p:nvSpPr>
            <p:spPr>
              <a:xfrm>
                <a:off x="-509370" y="3949397"/>
                <a:ext cx="80028" cy="56290"/>
              </a:xfrm>
              <a:custGeom>
                <a:avLst/>
                <a:gdLst/>
                <a:ahLst/>
                <a:cxnLst/>
                <a:rect l="l" t="t" r="r" b="b"/>
                <a:pathLst>
                  <a:path w="900" h="633" extrusionOk="0">
                    <a:moveTo>
                      <a:pt x="827" y="1"/>
                    </a:moveTo>
                    <a:cubicBezTo>
                      <a:pt x="705" y="74"/>
                      <a:pt x="73" y="389"/>
                      <a:pt x="1" y="559"/>
                    </a:cubicBezTo>
                    <a:cubicBezTo>
                      <a:pt x="1" y="584"/>
                      <a:pt x="1" y="608"/>
                      <a:pt x="25" y="632"/>
                    </a:cubicBezTo>
                    <a:lnTo>
                      <a:pt x="49" y="632"/>
                    </a:lnTo>
                    <a:cubicBezTo>
                      <a:pt x="73" y="632"/>
                      <a:pt x="73" y="608"/>
                      <a:pt x="98" y="608"/>
                    </a:cubicBezTo>
                    <a:cubicBezTo>
                      <a:pt x="316" y="389"/>
                      <a:pt x="584" y="219"/>
                      <a:pt x="875" y="98"/>
                    </a:cubicBezTo>
                    <a:cubicBezTo>
                      <a:pt x="875" y="74"/>
                      <a:pt x="899" y="49"/>
                      <a:pt x="875" y="25"/>
                    </a:cubicBezTo>
                    <a:cubicBezTo>
                      <a:pt x="875" y="1"/>
                      <a:pt x="851" y="1"/>
                      <a:pt x="82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" name="Google Shape;1223;p27"/>
              <p:cNvSpPr/>
              <p:nvPr/>
            </p:nvSpPr>
            <p:spPr>
              <a:xfrm>
                <a:off x="-539603" y="3817613"/>
                <a:ext cx="118886" cy="75764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852" extrusionOk="0">
                    <a:moveTo>
                      <a:pt x="584" y="171"/>
                    </a:moveTo>
                    <a:cubicBezTo>
                      <a:pt x="584" y="219"/>
                      <a:pt x="535" y="268"/>
                      <a:pt x="511" y="292"/>
                    </a:cubicBezTo>
                    <a:cubicBezTo>
                      <a:pt x="511" y="268"/>
                      <a:pt x="511" y="171"/>
                      <a:pt x="584" y="171"/>
                    </a:cubicBezTo>
                    <a:close/>
                    <a:moveTo>
                      <a:pt x="1142" y="414"/>
                    </a:moveTo>
                    <a:cubicBezTo>
                      <a:pt x="1142" y="438"/>
                      <a:pt x="1118" y="462"/>
                      <a:pt x="1118" y="487"/>
                    </a:cubicBezTo>
                    <a:cubicBezTo>
                      <a:pt x="1094" y="511"/>
                      <a:pt x="1094" y="511"/>
                      <a:pt x="1069" y="535"/>
                    </a:cubicBezTo>
                    <a:cubicBezTo>
                      <a:pt x="1094" y="462"/>
                      <a:pt x="1142" y="414"/>
                      <a:pt x="1142" y="414"/>
                    </a:cubicBezTo>
                    <a:close/>
                    <a:moveTo>
                      <a:pt x="98" y="1"/>
                    </a:moveTo>
                    <a:cubicBezTo>
                      <a:pt x="73" y="1"/>
                      <a:pt x="49" y="25"/>
                      <a:pt x="49" y="49"/>
                    </a:cubicBezTo>
                    <a:cubicBezTo>
                      <a:pt x="1" y="219"/>
                      <a:pt x="98" y="390"/>
                      <a:pt x="243" y="462"/>
                    </a:cubicBezTo>
                    <a:cubicBezTo>
                      <a:pt x="268" y="475"/>
                      <a:pt x="298" y="481"/>
                      <a:pt x="331" y="481"/>
                    </a:cubicBezTo>
                    <a:cubicBezTo>
                      <a:pt x="365" y="481"/>
                      <a:pt x="401" y="475"/>
                      <a:pt x="438" y="462"/>
                    </a:cubicBezTo>
                    <a:cubicBezTo>
                      <a:pt x="486" y="608"/>
                      <a:pt x="632" y="705"/>
                      <a:pt x="802" y="705"/>
                    </a:cubicBezTo>
                    <a:cubicBezTo>
                      <a:pt x="875" y="705"/>
                      <a:pt x="924" y="705"/>
                      <a:pt x="996" y="681"/>
                    </a:cubicBezTo>
                    <a:cubicBezTo>
                      <a:pt x="1045" y="778"/>
                      <a:pt x="1142" y="851"/>
                      <a:pt x="1264" y="851"/>
                    </a:cubicBezTo>
                    <a:lnTo>
                      <a:pt x="1288" y="851"/>
                    </a:lnTo>
                    <a:cubicBezTo>
                      <a:pt x="1337" y="851"/>
                      <a:pt x="1337" y="778"/>
                      <a:pt x="1288" y="754"/>
                    </a:cubicBezTo>
                    <a:cubicBezTo>
                      <a:pt x="1275" y="757"/>
                      <a:pt x="1262" y="759"/>
                      <a:pt x="1250" y="759"/>
                    </a:cubicBezTo>
                    <a:cubicBezTo>
                      <a:pt x="1172" y="759"/>
                      <a:pt x="1115" y="696"/>
                      <a:pt x="1094" y="632"/>
                    </a:cubicBezTo>
                    <a:cubicBezTo>
                      <a:pt x="1142" y="608"/>
                      <a:pt x="1167" y="584"/>
                      <a:pt x="1191" y="535"/>
                    </a:cubicBezTo>
                    <a:cubicBezTo>
                      <a:pt x="1239" y="487"/>
                      <a:pt x="1239" y="414"/>
                      <a:pt x="1215" y="365"/>
                    </a:cubicBezTo>
                    <a:cubicBezTo>
                      <a:pt x="1198" y="348"/>
                      <a:pt x="1181" y="331"/>
                      <a:pt x="1164" y="331"/>
                    </a:cubicBezTo>
                    <a:cubicBezTo>
                      <a:pt x="1156" y="331"/>
                      <a:pt x="1149" y="334"/>
                      <a:pt x="1142" y="341"/>
                    </a:cubicBezTo>
                    <a:cubicBezTo>
                      <a:pt x="1045" y="341"/>
                      <a:pt x="996" y="438"/>
                      <a:pt x="996" y="560"/>
                    </a:cubicBezTo>
                    <a:cubicBezTo>
                      <a:pt x="972" y="560"/>
                      <a:pt x="972" y="584"/>
                      <a:pt x="996" y="584"/>
                    </a:cubicBezTo>
                    <a:cubicBezTo>
                      <a:pt x="924" y="608"/>
                      <a:pt x="875" y="608"/>
                      <a:pt x="802" y="608"/>
                    </a:cubicBezTo>
                    <a:cubicBezTo>
                      <a:pt x="681" y="608"/>
                      <a:pt x="559" y="535"/>
                      <a:pt x="535" y="414"/>
                    </a:cubicBezTo>
                    <a:cubicBezTo>
                      <a:pt x="559" y="390"/>
                      <a:pt x="584" y="365"/>
                      <a:pt x="608" y="341"/>
                    </a:cubicBezTo>
                    <a:cubicBezTo>
                      <a:pt x="632" y="317"/>
                      <a:pt x="729" y="219"/>
                      <a:pt x="681" y="122"/>
                    </a:cubicBezTo>
                    <a:cubicBezTo>
                      <a:pt x="681" y="122"/>
                      <a:pt x="656" y="74"/>
                      <a:pt x="559" y="74"/>
                    </a:cubicBezTo>
                    <a:cubicBezTo>
                      <a:pt x="462" y="98"/>
                      <a:pt x="413" y="171"/>
                      <a:pt x="413" y="317"/>
                    </a:cubicBezTo>
                    <a:cubicBezTo>
                      <a:pt x="413" y="317"/>
                      <a:pt x="413" y="341"/>
                      <a:pt x="413" y="365"/>
                    </a:cubicBezTo>
                    <a:cubicBezTo>
                      <a:pt x="389" y="377"/>
                      <a:pt x="365" y="383"/>
                      <a:pt x="341" y="383"/>
                    </a:cubicBezTo>
                    <a:cubicBezTo>
                      <a:pt x="316" y="383"/>
                      <a:pt x="292" y="377"/>
                      <a:pt x="268" y="365"/>
                    </a:cubicBezTo>
                    <a:cubicBezTo>
                      <a:pt x="171" y="292"/>
                      <a:pt x="122" y="171"/>
                      <a:pt x="122" y="49"/>
                    </a:cubicBezTo>
                    <a:cubicBezTo>
                      <a:pt x="122" y="25"/>
                      <a:pt x="122" y="1"/>
                      <a:pt x="9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" name="Google Shape;1224;p27"/>
              <p:cNvSpPr/>
              <p:nvPr/>
            </p:nvSpPr>
            <p:spPr>
              <a:xfrm>
                <a:off x="-692990" y="3761503"/>
                <a:ext cx="131868" cy="58424"/>
              </a:xfrm>
              <a:custGeom>
                <a:avLst/>
                <a:gdLst/>
                <a:ahLst/>
                <a:cxnLst/>
                <a:rect l="l" t="t" r="r" b="b"/>
                <a:pathLst>
                  <a:path w="1483" h="657" extrusionOk="0">
                    <a:moveTo>
                      <a:pt x="1021" y="97"/>
                    </a:moveTo>
                    <a:cubicBezTo>
                      <a:pt x="1045" y="97"/>
                      <a:pt x="1045" y="97"/>
                      <a:pt x="1045" y="146"/>
                    </a:cubicBezTo>
                    <a:cubicBezTo>
                      <a:pt x="1045" y="195"/>
                      <a:pt x="1021" y="219"/>
                      <a:pt x="1021" y="243"/>
                    </a:cubicBezTo>
                    <a:cubicBezTo>
                      <a:pt x="997" y="195"/>
                      <a:pt x="997" y="146"/>
                      <a:pt x="1021" y="97"/>
                    </a:cubicBezTo>
                    <a:close/>
                    <a:moveTo>
                      <a:pt x="608" y="219"/>
                    </a:moveTo>
                    <a:cubicBezTo>
                      <a:pt x="632" y="267"/>
                      <a:pt x="657" y="340"/>
                      <a:pt x="632" y="413"/>
                    </a:cubicBezTo>
                    <a:cubicBezTo>
                      <a:pt x="608" y="389"/>
                      <a:pt x="584" y="365"/>
                      <a:pt x="559" y="316"/>
                    </a:cubicBezTo>
                    <a:cubicBezTo>
                      <a:pt x="559" y="292"/>
                      <a:pt x="584" y="243"/>
                      <a:pt x="608" y="219"/>
                    </a:cubicBezTo>
                    <a:close/>
                    <a:moveTo>
                      <a:pt x="1021" y="0"/>
                    </a:moveTo>
                    <a:cubicBezTo>
                      <a:pt x="972" y="0"/>
                      <a:pt x="924" y="25"/>
                      <a:pt x="924" y="73"/>
                    </a:cubicBezTo>
                    <a:cubicBezTo>
                      <a:pt x="875" y="146"/>
                      <a:pt x="900" y="267"/>
                      <a:pt x="924" y="340"/>
                    </a:cubicBezTo>
                    <a:cubicBezTo>
                      <a:pt x="875" y="389"/>
                      <a:pt x="827" y="413"/>
                      <a:pt x="754" y="438"/>
                    </a:cubicBezTo>
                    <a:lnTo>
                      <a:pt x="705" y="438"/>
                    </a:lnTo>
                    <a:cubicBezTo>
                      <a:pt x="730" y="340"/>
                      <a:pt x="730" y="243"/>
                      <a:pt x="681" y="170"/>
                    </a:cubicBezTo>
                    <a:cubicBezTo>
                      <a:pt x="664" y="153"/>
                      <a:pt x="634" y="136"/>
                      <a:pt x="602" y="136"/>
                    </a:cubicBezTo>
                    <a:cubicBezTo>
                      <a:pt x="588" y="136"/>
                      <a:pt x="574" y="139"/>
                      <a:pt x="559" y="146"/>
                    </a:cubicBezTo>
                    <a:cubicBezTo>
                      <a:pt x="487" y="170"/>
                      <a:pt x="438" y="267"/>
                      <a:pt x="462" y="340"/>
                    </a:cubicBezTo>
                    <a:cubicBezTo>
                      <a:pt x="487" y="413"/>
                      <a:pt x="511" y="462"/>
                      <a:pt x="584" y="486"/>
                    </a:cubicBezTo>
                    <a:cubicBezTo>
                      <a:pt x="547" y="541"/>
                      <a:pt x="497" y="568"/>
                      <a:pt x="444" y="568"/>
                    </a:cubicBezTo>
                    <a:cubicBezTo>
                      <a:pt x="426" y="568"/>
                      <a:pt x="408" y="565"/>
                      <a:pt x="389" y="559"/>
                    </a:cubicBezTo>
                    <a:cubicBezTo>
                      <a:pt x="98" y="535"/>
                      <a:pt x="98" y="389"/>
                      <a:pt x="98" y="389"/>
                    </a:cubicBezTo>
                    <a:cubicBezTo>
                      <a:pt x="98" y="365"/>
                      <a:pt x="74" y="340"/>
                      <a:pt x="49" y="340"/>
                    </a:cubicBezTo>
                    <a:cubicBezTo>
                      <a:pt x="25" y="340"/>
                      <a:pt x="1" y="365"/>
                      <a:pt x="1" y="389"/>
                    </a:cubicBezTo>
                    <a:cubicBezTo>
                      <a:pt x="1" y="413"/>
                      <a:pt x="1" y="608"/>
                      <a:pt x="389" y="656"/>
                    </a:cubicBezTo>
                    <a:lnTo>
                      <a:pt x="438" y="656"/>
                    </a:lnTo>
                    <a:cubicBezTo>
                      <a:pt x="535" y="656"/>
                      <a:pt x="632" y="608"/>
                      <a:pt x="681" y="510"/>
                    </a:cubicBezTo>
                    <a:lnTo>
                      <a:pt x="754" y="510"/>
                    </a:lnTo>
                    <a:cubicBezTo>
                      <a:pt x="851" y="486"/>
                      <a:pt x="924" y="462"/>
                      <a:pt x="972" y="413"/>
                    </a:cubicBezTo>
                    <a:cubicBezTo>
                      <a:pt x="997" y="438"/>
                      <a:pt x="1021" y="438"/>
                      <a:pt x="1045" y="462"/>
                    </a:cubicBezTo>
                    <a:cubicBezTo>
                      <a:pt x="1071" y="487"/>
                      <a:pt x="1123" y="520"/>
                      <a:pt x="1203" y="520"/>
                    </a:cubicBezTo>
                    <a:cubicBezTo>
                      <a:pt x="1274" y="520"/>
                      <a:pt x="1368" y="494"/>
                      <a:pt x="1483" y="413"/>
                    </a:cubicBezTo>
                    <a:cubicBezTo>
                      <a:pt x="1483" y="413"/>
                      <a:pt x="1483" y="365"/>
                      <a:pt x="1483" y="365"/>
                    </a:cubicBezTo>
                    <a:cubicBezTo>
                      <a:pt x="1470" y="352"/>
                      <a:pt x="1458" y="346"/>
                      <a:pt x="1446" y="346"/>
                    </a:cubicBezTo>
                    <a:cubicBezTo>
                      <a:pt x="1434" y="346"/>
                      <a:pt x="1422" y="352"/>
                      <a:pt x="1410" y="365"/>
                    </a:cubicBezTo>
                    <a:cubicBezTo>
                      <a:pt x="1355" y="405"/>
                      <a:pt x="1278" y="439"/>
                      <a:pt x="1204" y="439"/>
                    </a:cubicBezTo>
                    <a:cubicBezTo>
                      <a:pt x="1145" y="439"/>
                      <a:pt x="1088" y="418"/>
                      <a:pt x="1045" y="365"/>
                    </a:cubicBezTo>
                    <a:cubicBezTo>
                      <a:pt x="1094" y="292"/>
                      <a:pt x="1118" y="243"/>
                      <a:pt x="1118" y="170"/>
                    </a:cubicBezTo>
                    <a:cubicBezTo>
                      <a:pt x="1142" y="97"/>
                      <a:pt x="1094" y="25"/>
                      <a:pt x="1021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" name="Google Shape;1225;p27"/>
              <p:cNvSpPr/>
              <p:nvPr/>
            </p:nvSpPr>
            <p:spPr>
              <a:xfrm>
                <a:off x="-664891" y="4027204"/>
                <a:ext cx="267916" cy="216088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2430" extrusionOk="0">
                    <a:moveTo>
                      <a:pt x="1" y="0"/>
                    </a:moveTo>
                    <a:lnTo>
                      <a:pt x="316" y="2381"/>
                    </a:lnTo>
                    <a:lnTo>
                      <a:pt x="2746" y="2429"/>
                    </a:lnTo>
                    <a:lnTo>
                      <a:pt x="301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26" name="Google Shape;1226;p27"/>
            <p:cNvSpPr/>
            <p:nvPr/>
          </p:nvSpPr>
          <p:spPr>
            <a:xfrm>
              <a:off x="6350500" y="4521609"/>
              <a:ext cx="1179950" cy="287650"/>
            </a:xfrm>
            <a:custGeom>
              <a:avLst/>
              <a:gdLst/>
              <a:ahLst/>
              <a:cxnLst/>
              <a:rect l="l" t="t" r="r" b="b"/>
              <a:pathLst>
                <a:path w="47198" h="11506" extrusionOk="0">
                  <a:moveTo>
                    <a:pt x="0" y="11475"/>
                  </a:moveTo>
                  <a:cubicBezTo>
                    <a:pt x="3687" y="11722"/>
                    <a:pt x="7906" y="9164"/>
                    <a:pt x="9558" y="5859"/>
                  </a:cubicBezTo>
                  <a:cubicBezTo>
                    <a:pt x="10235" y="4505"/>
                    <a:pt x="10709" y="880"/>
                    <a:pt x="9262" y="1326"/>
                  </a:cubicBezTo>
                  <a:cubicBezTo>
                    <a:pt x="6671" y="2125"/>
                    <a:pt x="4685" y="7095"/>
                    <a:pt x="6602" y="9012"/>
                  </a:cubicBezTo>
                  <a:cubicBezTo>
                    <a:pt x="11006" y="13416"/>
                    <a:pt x="27053" y="5473"/>
                    <a:pt x="23254" y="538"/>
                  </a:cubicBezTo>
                  <a:cubicBezTo>
                    <a:pt x="21191" y="-2143"/>
                    <a:pt x="15077" y="6118"/>
                    <a:pt x="17244" y="8716"/>
                  </a:cubicBezTo>
                  <a:cubicBezTo>
                    <a:pt x="20758" y="12929"/>
                    <a:pt x="29582" y="8272"/>
                    <a:pt x="33009" y="3987"/>
                  </a:cubicBezTo>
                  <a:cubicBezTo>
                    <a:pt x="33816" y="2978"/>
                    <a:pt x="33765" y="-185"/>
                    <a:pt x="32516" y="144"/>
                  </a:cubicBezTo>
                  <a:cubicBezTo>
                    <a:pt x="29513" y="935"/>
                    <a:pt x="27980" y="6399"/>
                    <a:pt x="29659" y="9012"/>
                  </a:cubicBezTo>
                  <a:cubicBezTo>
                    <a:pt x="32449" y="13352"/>
                    <a:pt x="45289" y="5485"/>
                    <a:pt x="42862" y="932"/>
                  </a:cubicBezTo>
                  <a:cubicBezTo>
                    <a:pt x="42417" y="98"/>
                    <a:pt x="40902" y="1282"/>
                    <a:pt x="40202" y="1918"/>
                  </a:cubicBezTo>
                  <a:cubicBezTo>
                    <a:pt x="38237" y="3706"/>
                    <a:pt x="39117" y="8414"/>
                    <a:pt x="41384" y="9800"/>
                  </a:cubicBezTo>
                  <a:cubicBezTo>
                    <a:pt x="43191" y="10905"/>
                    <a:pt x="46739" y="9305"/>
                    <a:pt x="47198" y="7238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1227" name="Google Shape;1227;p27"/>
          <p:cNvGrpSpPr/>
          <p:nvPr/>
        </p:nvGrpSpPr>
        <p:grpSpPr>
          <a:xfrm>
            <a:off x="7711343" y="270602"/>
            <a:ext cx="2075477" cy="1081494"/>
            <a:chOff x="7239867" y="1514545"/>
            <a:chExt cx="2525833" cy="1610805"/>
          </a:xfrm>
        </p:grpSpPr>
        <p:grpSp>
          <p:nvGrpSpPr>
            <p:cNvPr id="1228" name="Google Shape;1228;p27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1229" name="Google Shape;1229;p27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1230" name="Google Shape;1230;p27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1" name="Google Shape;1231;p27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2" name="Google Shape;1232;p27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3" name="Google Shape;1233;p27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4" name="Google Shape;1234;p27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5" name="Google Shape;1235;p27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236" name="Google Shape;1236;p27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7" name="Google Shape;1237;p27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38" name="Google Shape;1238;p27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3" name="Google Shape;1453;p32"/>
          <p:cNvSpPr/>
          <p:nvPr/>
        </p:nvSpPr>
        <p:spPr>
          <a:xfrm>
            <a:off x="7336950" y="5125975"/>
            <a:ext cx="109250" cy="17525"/>
          </a:xfrm>
          <a:custGeom>
            <a:avLst/>
            <a:gdLst/>
            <a:ahLst/>
            <a:cxnLst/>
            <a:rect l="l" t="t" r="r" b="b"/>
            <a:pathLst>
              <a:path w="4370" h="701" extrusionOk="0">
                <a:moveTo>
                  <a:pt x="0" y="0"/>
                </a:moveTo>
                <a:lnTo>
                  <a:pt x="0" y="701"/>
                </a:lnTo>
                <a:lnTo>
                  <a:pt x="4370" y="701"/>
                </a:lnTo>
                <a:lnTo>
                  <a:pt x="437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54" name="Google Shape;1454;p32"/>
          <p:cNvGrpSpPr/>
          <p:nvPr/>
        </p:nvGrpSpPr>
        <p:grpSpPr>
          <a:xfrm flipH="1">
            <a:off x="-297197" y="926675"/>
            <a:ext cx="1025973" cy="811032"/>
            <a:chOff x="855987" y="2204128"/>
            <a:chExt cx="1217483" cy="962421"/>
          </a:xfrm>
        </p:grpSpPr>
        <p:grpSp>
          <p:nvGrpSpPr>
            <p:cNvPr id="1455" name="Google Shape;1455;p32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456" name="Google Shape;1456;p32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7" name="Google Shape;1457;p32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8" name="Google Shape;1458;p32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9" name="Google Shape;1459;p32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0" name="Google Shape;1460;p32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1" name="Google Shape;1461;p32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62" name="Google Shape;1462;p32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3" name="Google Shape;1463;p32"/>
          <p:cNvGrpSpPr/>
          <p:nvPr/>
        </p:nvGrpSpPr>
        <p:grpSpPr>
          <a:xfrm rot="-3617422" flipH="1">
            <a:off x="8490995" y="4604956"/>
            <a:ext cx="639248" cy="382014"/>
            <a:chOff x="1202177" y="4613417"/>
            <a:chExt cx="528376" cy="315757"/>
          </a:xfrm>
        </p:grpSpPr>
        <p:sp>
          <p:nvSpPr>
            <p:cNvPr id="1464" name="Google Shape;1464;p32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32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32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32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32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32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0" name="Google Shape;1470;p32"/>
          <p:cNvGrpSpPr/>
          <p:nvPr/>
        </p:nvGrpSpPr>
        <p:grpSpPr>
          <a:xfrm flipH="1">
            <a:off x="62659" y="4194779"/>
            <a:ext cx="666115" cy="973447"/>
            <a:chOff x="-1047799" y="3300294"/>
            <a:chExt cx="439014" cy="641607"/>
          </a:xfrm>
        </p:grpSpPr>
        <p:sp>
          <p:nvSpPr>
            <p:cNvPr id="1471" name="Google Shape;1471;p32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32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32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32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32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32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32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32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32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32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32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32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32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4" name="Google Shape;1484;p32"/>
          <p:cNvGrpSpPr/>
          <p:nvPr/>
        </p:nvGrpSpPr>
        <p:grpSpPr>
          <a:xfrm rot="10800000" flipH="1">
            <a:off x="7820175" y="-221970"/>
            <a:ext cx="1590405" cy="693261"/>
            <a:chOff x="3965010" y="571479"/>
            <a:chExt cx="1651683" cy="719972"/>
          </a:xfrm>
        </p:grpSpPr>
        <p:grpSp>
          <p:nvGrpSpPr>
            <p:cNvPr id="1485" name="Google Shape;1485;p32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486" name="Google Shape;1486;p32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487" name="Google Shape;1487;p32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8" name="Google Shape;1488;p32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9" name="Google Shape;1489;p32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0" name="Google Shape;1490;p32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491" name="Google Shape;1491;p32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92" name="Google Shape;1492;p32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93" name="Google Shape;1493;p32"/>
          <p:cNvGrpSpPr/>
          <p:nvPr/>
        </p:nvGrpSpPr>
        <p:grpSpPr>
          <a:xfrm rot="2839265">
            <a:off x="571315" y="-170365"/>
            <a:ext cx="799290" cy="1039885"/>
            <a:chOff x="4318023" y="4113296"/>
            <a:chExt cx="716422" cy="932073"/>
          </a:xfrm>
        </p:grpSpPr>
        <p:sp>
          <p:nvSpPr>
            <p:cNvPr id="1494" name="Google Shape;1494;p32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32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32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32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9" name="Google Shape;1499;p33"/>
          <p:cNvGrpSpPr/>
          <p:nvPr/>
        </p:nvGrpSpPr>
        <p:grpSpPr>
          <a:xfrm flipH="1">
            <a:off x="7532356" y="3641559"/>
            <a:ext cx="884679" cy="1501939"/>
            <a:chOff x="-1056319" y="1385262"/>
            <a:chExt cx="212940" cy="361495"/>
          </a:xfrm>
        </p:grpSpPr>
        <p:sp>
          <p:nvSpPr>
            <p:cNvPr id="1500" name="Google Shape;1500;p33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33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33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33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33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33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06" name="Google Shape;1506;p33"/>
          <p:cNvGrpSpPr/>
          <p:nvPr/>
        </p:nvGrpSpPr>
        <p:grpSpPr>
          <a:xfrm flipH="1">
            <a:off x="7725441" y="1082982"/>
            <a:ext cx="2037701" cy="1610804"/>
            <a:chOff x="855987" y="2204128"/>
            <a:chExt cx="1217483" cy="962421"/>
          </a:xfrm>
        </p:grpSpPr>
        <p:grpSp>
          <p:nvGrpSpPr>
            <p:cNvPr id="1507" name="Google Shape;1507;p33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508" name="Google Shape;1508;p33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9" name="Google Shape;1509;p33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0" name="Google Shape;1510;p33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1" name="Google Shape;1511;p33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2" name="Google Shape;1512;p33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3" name="Google Shape;1513;p33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14" name="Google Shape;1514;p33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5" name="Google Shape;1515;p33"/>
          <p:cNvGrpSpPr/>
          <p:nvPr/>
        </p:nvGrpSpPr>
        <p:grpSpPr>
          <a:xfrm flipH="1">
            <a:off x="2898506" y="-686743"/>
            <a:ext cx="2525833" cy="1610805"/>
            <a:chOff x="7239867" y="1514545"/>
            <a:chExt cx="2525833" cy="1610805"/>
          </a:xfrm>
        </p:grpSpPr>
        <p:grpSp>
          <p:nvGrpSpPr>
            <p:cNvPr id="1516" name="Google Shape;1516;p33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1517" name="Google Shape;1517;p33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1518" name="Google Shape;1518;p33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9" name="Google Shape;1519;p33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0" name="Google Shape;1520;p33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1" name="Google Shape;1521;p33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2" name="Google Shape;1522;p33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3" name="Google Shape;1523;p33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524" name="Google Shape;1524;p33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5" name="Google Shape;1525;p33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26" name="Google Shape;1526;p33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27" name="Google Shape;1527;p33"/>
          <p:cNvGrpSpPr/>
          <p:nvPr/>
        </p:nvGrpSpPr>
        <p:grpSpPr>
          <a:xfrm rot="615299" flipH="1">
            <a:off x="279417" y="1059091"/>
            <a:ext cx="1651651" cy="1499645"/>
            <a:chOff x="7844079" y="226728"/>
            <a:chExt cx="1373387" cy="1246991"/>
          </a:xfrm>
        </p:grpSpPr>
        <p:sp>
          <p:nvSpPr>
            <p:cNvPr id="1528" name="Google Shape;1528;p33"/>
            <p:cNvSpPr/>
            <p:nvPr/>
          </p:nvSpPr>
          <p:spPr>
            <a:xfrm rot="-1688081">
              <a:off x="8295818" y="1015024"/>
              <a:ext cx="222185" cy="222398"/>
            </a:xfrm>
            <a:custGeom>
              <a:avLst/>
              <a:gdLst/>
              <a:ahLst/>
              <a:cxnLst/>
              <a:rect l="l" t="t" r="r" b="b"/>
              <a:pathLst>
                <a:path w="1118" h="1119" extrusionOk="0">
                  <a:moveTo>
                    <a:pt x="607" y="98"/>
                  </a:moveTo>
                  <a:cubicBezTo>
                    <a:pt x="607" y="147"/>
                    <a:pt x="632" y="219"/>
                    <a:pt x="632" y="268"/>
                  </a:cubicBezTo>
                  <a:cubicBezTo>
                    <a:pt x="656" y="317"/>
                    <a:pt x="656" y="389"/>
                    <a:pt x="680" y="438"/>
                  </a:cubicBezTo>
                  <a:cubicBezTo>
                    <a:pt x="705" y="438"/>
                    <a:pt x="729" y="462"/>
                    <a:pt x="826" y="487"/>
                  </a:cubicBezTo>
                  <a:lnTo>
                    <a:pt x="972" y="560"/>
                  </a:lnTo>
                  <a:cubicBezTo>
                    <a:pt x="899" y="584"/>
                    <a:pt x="802" y="632"/>
                    <a:pt x="705" y="657"/>
                  </a:cubicBezTo>
                  <a:cubicBezTo>
                    <a:pt x="705" y="657"/>
                    <a:pt x="705" y="657"/>
                    <a:pt x="680" y="681"/>
                  </a:cubicBezTo>
                  <a:cubicBezTo>
                    <a:pt x="656" y="802"/>
                    <a:pt x="583" y="924"/>
                    <a:pt x="559" y="972"/>
                  </a:cubicBezTo>
                  <a:cubicBezTo>
                    <a:pt x="535" y="924"/>
                    <a:pt x="486" y="802"/>
                    <a:pt x="462" y="681"/>
                  </a:cubicBezTo>
                  <a:cubicBezTo>
                    <a:pt x="462" y="657"/>
                    <a:pt x="437" y="657"/>
                    <a:pt x="413" y="632"/>
                  </a:cubicBezTo>
                  <a:cubicBezTo>
                    <a:pt x="316" y="632"/>
                    <a:pt x="194" y="584"/>
                    <a:pt x="122" y="584"/>
                  </a:cubicBezTo>
                  <a:cubicBezTo>
                    <a:pt x="219" y="511"/>
                    <a:pt x="340" y="462"/>
                    <a:pt x="462" y="414"/>
                  </a:cubicBezTo>
                  <a:cubicBezTo>
                    <a:pt x="462" y="414"/>
                    <a:pt x="462" y="389"/>
                    <a:pt x="486" y="389"/>
                  </a:cubicBezTo>
                  <a:cubicBezTo>
                    <a:pt x="510" y="292"/>
                    <a:pt x="559" y="195"/>
                    <a:pt x="607" y="98"/>
                  </a:cubicBezTo>
                  <a:close/>
                  <a:moveTo>
                    <a:pt x="607" y="1"/>
                  </a:moveTo>
                  <a:cubicBezTo>
                    <a:pt x="583" y="1"/>
                    <a:pt x="535" y="1"/>
                    <a:pt x="389" y="341"/>
                  </a:cubicBezTo>
                  <a:cubicBezTo>
                    <a:pt x="24" y="487"/>
                    <a:pt x="0" y="560"/>
                    <a:pt x="0" y="560"/>
                  </a:cubicBezTo>
                  <a:cubicBezTo>
                    <a:pt x="0" y="584"/>
                    <a:pt x="0" y="608"/>
                    <a:pt x="0" y="608"/>
                  </a:cubicBezTo>
                  <a:cubicBezTo>
                    <a:pt x="0" y="632"/>
                    <a:pt x="49" y="657"/>
                    <a:pt x="364" y="730"/>
                  </a:cubicBezTo>
                  <a:cubicBezTo>
                    <a:pt x="462" y="1118"/>
                    <a:pt x="510" y="1118"/>
                    <a:pt x="535" y="1118"/>
                  </a:cubicBezTo>
                  <a:lnTo>
                    <a:pt x="559" y="1118"/>
                  </a:lnTo>
                  <a:cubicBezTo>
                    <a:pt x="583" y="1118"/>
                    <a:pt x="607" y="1118"/>
                    <a:pt x="777" y="754"/>
                  </a:cubicBezTo>
                  <a:cubicBezTo>
                    <a:pt x="875" y="705"/>
                    <a:pt x="996" y="681"/>
                    <a:pt x="1093" y="608"/>
                  </a:cubicBezTo>
                  <a:cubicBezTo>
                    <a:pt x="1118" y="608"/>
                    <a:pt x="1118" y="584"/>
                    <a:pt x="1118" y="560"/>
                  </a:cubicBezTo>
                  <a:cubicBezTo>
                    <a:pt x="1118" y="511"/>
                    <a:pt x="1045" y="487"/>
                    <a:pt x="875" y="414"/>
                  </a:cubicBezTo>
                  <a:lnTo>
                    <a:pt x="753" y="389"/>
                  </a:lnTo>
                  <a:cubicBezTo>
                    <a:pt x="753" y="341"/>
                    <a:pt x="729" y="317"/>
                    <a:pt x="729" y="268"/>
                  </a:cubicBezTo>
                  <a:cubicBezTo>
                    <a:pt x="729" y="171"/>
                    <a:pt x="680" y="98"/>
                    <a:pt x="656" y="25"/>
                  </a:cubicBezTo>
                  <a:cubicBezTo>
                    <a:pt x="632" y="1"/>
                    <a:pt x="632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33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33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33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33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33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33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33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33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33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33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33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33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33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2" name="Google Shape;1542;p33"/>
          <p:cNvGrpSpPr/>
          <p:nvPr/>
        </p:nvGrpSpPr>
        <p:grpSpPr>
          <a:xfrm>
            <a:off x="875207" y="3470549"/>
            <a:ext cx="1020386" cy="1732392"/>
            <a:chOff x="-1056319" y="1385262"/>
            <a:chExt cx="212940" cy="361495"/>
          </a:xfrm>
        </p:grpSpPr>
        <p:sp>
          <p:nvSpPr>
            <p:cNvPr id="1543" name="Google Shape;1543;p33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33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33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33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33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33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49" name="Google Shape;1549;p33"/>
          <p:cNvSpPr/>
          <p:nvPr/>
        </p:nvSpPr>
        <p:spPr>
          <a:xfrm>
            <a:off x="-49275" y="4823551"/>
            <a:ext cx="1603944" cy="369024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0" name="Google Shape;1550;p33"/>
          <p:cNvSpPr/>
          <p:nvPr/>
        </p:nvSpPr>
        <p:spPr>
          <a:xfrm>
            <a:off x="1506177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1" name="Google Shape;1551;p33"/>
          <p:cNvSpPr/>
          <p:nvPr/>
        </p:nvSpPr>
        <p:spPr>
          <a:xfrm>
            <a:off x="6003929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2" name="Google Shape;1552;p33"/>
          <p:cNvSpPr/>
          <p:nvPr/>
        </p:nvSpPr>
        <p:spPr>
          <a:xfrm>
            <a:off x="7532351" y="4823550"/>
            <a:ext cx="1696695" cy="369025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3" name="Google Shape;1553;p33"/>
          <p:cNvSpPr/>
          <p:nvPr/>
        </p:nvSpPr>
        <p:spPr>
          <a:xfrm>
            <a:off x="3145661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4" name="Google Shape;1554;p33"/>
          <p:cNvSpPr/>
          <p:nvPr/>
        </p:nvSpPr>
        <p:spPr>
          <a:xfrm>
            <a:off x="4669614" y="4886410"/>
            <a:ext cx="1407648" cy="30616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5" name="Google Shape;1555;p33"/>
          <p:cNvSpPr/>
          <p:nvPr/>
        </p:nvSpPr>
        <p:spPr>
          <a:xfrm>
            <a:off x="2368255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7" name="Google Shape;1557;p34"/>
          <p:cNvGrpSpPr/>
          <p:nvPr/>
        </p:nvGrpSpPr>
        <p:grpSpPr>
          <a:xfrm flipH="1">
            <a:off x="-59449" y="4092702"/>
            <a:ext cx="1068261" cy="957550"/>
            <a:chOff x="6787377" y="436188"/>
            <a:chExt cx="235647" cy="211226"/>
          </a:xfrm>
        </p:grpSpPr>
        <p:sp>
          <p:nvSpPr>
            <p:cNvPr id="1558" name="Google Shape;1558;p34"/>
            <p:cNvSpPr/>
            <p:nvPr/>
          </p:nvSpPr>
          <p:spPr>
            <a:xfrm>
              <a:off x="6856435" y="522657"/>
              <a:ext cx="166589" cy="109566"/>
            </a:xfrm>
            <a:custGeom>
              <a:avLst/>
              <a:gdLst/>
              <a:ahLst/>
              <a:cxnLst/>
              <a:rect l="l" t="t" r="r" b="b"/>
              <a:pathLst>
                <a:path w="4277" h="2813" extrusionOk="0">
                  <a:moveTo>
                    <a:pt x="2187" y="626"/>
                  </a:moveTo>
                  <a:cubicBezTo>
                    <a:pt x="2236" y="651"/>
                    <a:pt x="2284" y="699"/>
                    <a:pt x="2284" y="723"/>
                  </a:cubicBezTo>
                  <a:cubicBezTo>
                    <a:pt x="2333" y="966"/>
                    <a:pt x="2260" y="1234"/>
                    <a:pt x="2090" y="1428"/>
                  </a:cubicBezTo>
                  <a:lnTo>
                    <a:pt x="2066" y="1428"/>
                  </a:lnTo>
                  <a:cubicBezTo>
                    <a:pt x="1896" y="1161"/>
                    <a:pt x="1847" y="942"/>
                    <a:pt x="1944" y="821"/>
                  </a:cubicBezTo>
                  <a:cubicBezTo>
                    <a:pt x="2017" y="699"/>
                    <a:pt x="2114" y="626"/>
                    <a:pt x="2187" y="626"/>
                  </a:cubicBezTo>
                  <a:close/>
                  <a:moveTo>
                    <a:pt x="62" y="1"/>
                  </a:moveTo>
                  <a:cubicBezTo>
                    <a:pt x="49" y="1"/>
                    <a:pt x="37" y="7"/>
                    <a:pt x="25" y="19"/>
                  </a:cubicBezTo>
                  <a:cubicBezTo>
                    <a:pt x="1" y="43"/>
                    <a:pt x="1" y="92"/>
                    <a:pt x="25" y="116"/>
                  </a:cubicBezTo>
                  <a:cubicBezTo>
                    <a:pt x="74" y="165"/>
                    <a:pt x="1337" y="1574"/>
                    <a:pt x="1944" y="1574"/>
                  </a:cubicBezTo>
                  <a:lnTo>
                    <a:pt x="2041" y="1574"/>
                  </a:lnTo>
                  <a:cubicBezTo>
                    <a:pt x="2090" y="1622"/>
                    <a:pt x="2114" y="1671"/>
                    <a:pt x="2163" y="1744"/>
                  </a:cubicBezTo>
                  <a:cubicBezTo>
                    <a:pt x="2600" y="2230"/>
                    <a:pt x="3402" y="2813"/>
                    <a:pt x="3961" y="2813"/>
                  </a:cubicBezTo>
                  <a:cubicBezTo>
                    <a:pt x="4058" y="2813"/>
                    <a:pt x="4155" y="2788"/>
                    <a:pt x="4228" y="2740"/>
                  </a:cubicBezTo>
                  <a:cubicBezTo>
                    <a:pt x="4252" y="2715"/>
                    <a:pt x="4276" y="2691"/>
                    <a:pt x="4252" y="2667"/>
                  </a:cubicBezTo>
                  <a:cubicBezTo>
                    <a:pt x="4252" y="2638"/>
                    <a:pt x="4235" y="2627"/>
                    <a:pt x="4217" y="2627"/>
                  </a:cubicBezTo>
                  <a:cubicBezTo>
                    <a:pt x="4203" y="2627"/>
                    <a:pt x="4189" y="2632"/>
                    <a:pt x="4179" y="2642"/>
                  </a:cubicBezTo>
                  <a:cubicBezTo>
                    <a:pt x="4119" y="2674"/>
                    <a:pt x="4046" y="2689"/>
                    <a:pt x="3965" y="2689"/>
                  </a:cubicBezTo>
                  <a:cubicBezTo>
                    <a:pt x="3490" y="2689"/>
                    <a:pt x="2713" y="2186"/>
                    <a:pt x="2236" y="1646"/>
                  </a:cubicBezTo>
                  <a:lnTo>
                    <a:pt x="2139" y="1501"/>
                  </a:lnTo>
                  <a:lnTo>
                    <a:pt x="2163" y="1476"/>
                  </a:lnTo>
                  <a:cubicBezTo>
                    <a:pt x="2382" y="1258"/>
                    <a:pt x="2454" y="966"/>
                    <a:pt x="2382" y="675"/>
                  </a:cubicBezTo>
                  <a:cubicBezTo>
                    <a:pt x="2357" y="578"/>
                    <a:pt x="2284" y="505"/>
                    <a:pt x="2187" y="505"/>
                  </a:cubicBezTo>
                  <a:cubicBezTo>
                    <a:pt x="2178" y="502"/>
                    <a:pt x="2168" y="500"/>
                    <a:pt x="2157" y="500"/>
                  </a:cubicBezTo>
                  <a:cubicBezTo>
                    <a:pt x="2078" y="500"/>
                    <a:pt x="1953" y="575"/>
                    <a:pt x="1847" y="723"/>
                  </a:cubicBezTo>
                  <a:cubicBezTo>
                    <a:pt x="1726" y="893"/>
                    <a:pt x="1750" y="1161"/>
                    <a:pt x="1969" y="1452"/>
                  </a:cubicBezTo>
                  <a:lnTo>
                    <a:pt x="1920" y="1452"/>
                  </a:lnTo>
                  <a:cubicBezTo>
                    <a:pt x="1361" y="1452"/>
                    <a:pt x="98" y="43"/>
                    <a:pt x="98" y="19"/>
                  </a:cubicBezTo>
                  <a:cubicBezTo>
                    <a:pt x="86" y="7"/>
                    <a:pt x="74" y="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34"/>
            <p:cNvSpPr/>
            <p:nvPr/>
          </p:nvSpPr>
          <p:spPr>
            <a:xfrm>
              <a:off x="6789675" y="438253"/>
              <a:ext cx="109683" cy="116928"/>
            </a:xfrm>
            <a:custGeom>
              <a:avLst/>
              <a:gdLst/>
              <a:ahLst/>
              <a:cxnLst/>
              <a:rect l="l" t="t" r="r" b="b"/>
              <a:pathLst>
                <a:path w="2816" h="3002" extrusionOk="0">
                  <a:moveTo>
                    <a:pt x="1343" y="1"/>
                  </a:moveTo>
                  <a:cubicBezTo>
                    <a:pt x="1080" y="1"/>
                    <a:pt x="833" y="78"/>
                    <a:pt x="719" y="218"/>
                  </a:cubicBezTo>
                  <a:cubicBezTo>
                    <a:pt x="655" y="309"/>
                    <a:pt x="634" y="396"/>
                    <a:pt x="641" y="474"/>
                  </a:cubicBezTo>
                  <a:lnTo>
                    <a:pt x="641" y="474"/>
                  </a:lnTo>
                  <a:cubicBezTo>
                    <a:pt x="348" y="532"/>
                    <a:pt x="0" y="782"/>
                    <a:pt x="14" y="1263"/>
                  </a:cubicBezTo>
                  <a:cubicBezTo>
                    <a:pt x="22" y="1525"/>
                    <a:pt x="84" y="1690"/>
                    <a:pt x="168" y="1781"/>
                  </a:cubicBezTo>
                  <a:lnTo>
                    <a:pt x="168" y="1781"/>
                  </a:lnTo>
                  <a:cubicBezTo>
                    <a:pt x="126" y="1901"/>
                    <a:pt x="96" y="2051"/>
                    <a:pt x="87" y="2234"/>
                  </a:cubicBezTo>
                  <a:cubicBezTo>
                    <a:pt x="74" y="2792"/>
                    <a:pt x="365" y="3001"/>
                    <a:pt x="700" y="3001"/>
                  </a:cubicBezTo>
                  <a:cubicBezTo>
                    <a:pt x="852" y="3001"/>
                    <a:pt x="1014" y="2958"/>
                    <a:pt x="1160" y="2884"/>
                  </a:cubicBezTo>
                  <a:lnTo>
                    <a:pt x="1160" y="2884"/>
                  </a:lnTo>
                  <a:cubicBezTo>
                    <a:pt x="1247" y="2911"/>
                    <a:pt x="1357" y="2925"/>
                    <a:pt x="1477" y="2925"/>
                  </a:cubicBezTo>
                  <a:cubicBezTo>
                    <a:pt x="1765" y="2925"/>
                    <a:pt x="2105" y="2843"/>
                    <a:pt x="2298" y="2672"/>
                  </a:cubicBezTo>
                  <a:cubicBezTo>
                    <a:pt x="2532" y="2463"/>
                    <a:pt x="2535" y="2247"/>
                    <a:pt x="2428" y="2086"/>
                  </a:cubicBezTo>
                  <a:lnTo>
                    <a:pt x="2428" y="2086"/>
                  </a:lnTo>
                  <a:cubicBezTo>
                    <a:pt x="2505" y="2034"/>
                    <a:pt x="2571" y="1943"/>
                    <a:pt x="2614" y="1797"/>
                  </a:cubicBezTo>
                  <a:cubicBezTo>
                    <a:pt x="2816" y="1130"/>
                    <a:pt x="2481" y="998"/>
                    <a:pt x="2214" y="990"/>
                  </a:cubicBezTo>
                  <a:lnTo>
                    <a:pt x="2214" y="990"/>
                  </a:lnTo>
                  <a:cubicBezTo>
                    <a:pt x="2227" y="937"/>
                    <a:pt x="2239" y="875"/>
                    <a:pt x="2249" y="801"/>
                  </a:cubicBezTo>
                  <a:cubicBezTo>
                    <a:pt x="2327" y="242"/>
                    <a:pt x="1809" y="1"/>
                    <a:pt x="13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34"/>
            <p:cNvSpPr/>
            <p:nvPr/>
          </p:nvSpPr>
          <p:spPr>
            <a:xfrm>
              <a:off x="6787377" y="436188"/>
              <a:ext cx="109800" cy="121290"/>
            </a:xfrm>
            <a:custGeom>
              <a:avLst/>
              <a:gdLst/>
              <a:ahLst/>
              <a:cxnLst/>
              <a:rect l="l" t="t" r="r" b="b"/>
              <a:pathLst>
                <a:path w="2819" h="3114" extrusionOk="0">
                  <a:moveTo>
                    <a:pt x="851" y="587"/>
                  </a:moveTo>
                  <a:cubicBezTo>
                    <a:pt x="948" y="587"/>
                    <a:pt x="1045" y="611"/>
                    <a:pt x="1045" y="708"/>
                  </a:cubicBezTo>
                  <a:cubicBezTo>
                    <a:pt x="1045" y="733"/>
                    <a:pt x="1045" y="757"/>
                    <a:pt x="1045" y="781"/>
                  </a:cubicBezTo>
                  <a:lnTo>
                    <a:pt x="997" y="781"/>
                  </a:lnTo>
                  <a:cubicBezTo>
                    <a:pt x="899" y="757"/>
                    <a:pt x="826" y="684"/>
                    <a:pt x="802" y="587"/>
                  </a:cubicBezTo>
                  <a:close/>
                  <a:moveTo>
                    <a:pt x="2211" y="1097"/>
                  </a:moveTo>
                  <a:cubicBezTo>
                    <a:pt x="2187" y="1219"/>
                    <a:pt x="2138" y="1243"/>
                    <a:pt x="2114" y="1243"/>
                  </a:cubicBezTo>
                  <a:cubicBezTo>
                    <a:pt x="2090" y="1243"/>
                    <a:pt x="2065" y="1219"/>
                    <a:pt x="2041" y="1219"/>
                  </a:cubicBezTo>
                  <a:cubicBezTo>
                    <a:pt x="2017" y="1170"/>
                    <a:pt x="2017" y="1146"/>
                    <a:pt x="2017" y="1121"/>
                  </a:cubicBezTo>
                  <a:cubicBezTo>
                    <a:pt x="2065" y="1097"/>
                    <a:pt x="2138" y="1097"/>
                    <a:pt x="2211" y="1097"/>
                  </a:cubicBezTo>
                  <a:close/>
                  <a:moveTo>
                    <a:pt x="632" y="1486"/>
                  </a:moveTo>
                  <a:cubicBezTo>
                    <a:pt x="656" y="1486"/>
                    <a:pt x="681" y="1510"/>
                    <a:pt x="705" y="1534"/>
                  </a:cubicBezTo>
                  <a:cubicBezTo>
                    <a:pt x="729" y="1559"/>
                    <a:pt x="729" y="1607"/>
                    <a:pt x="705" y="1632"/>
                  </a:cubicBezTo>
                  <a:cubicBezTo>
                    <a:pt x="681" y="1753"/>
                    <a:pt x="559" y="1850"/>
                    <a:pt x="438" y="1850"/>
                  </a:cubicBezTo>
                  <a:cubicBezTo>
                    <a:pt x="389" y="1850"/>
                    <a:pt x="341" y="1850"/>
                    <a:pt x="292" y="1802"/>
                  </a:cubicBezTo>
                  <a:cubicBezTo>
                    <a:pt x="389" y="1583"/>
                    <a:pt x="535" y="1486"/>
                    <a:pt x="632" y="1486"/>
                  </a:cubicBezTo>
                  <a:close/>
                  <a:moveTo>
                    <a:pt x="2017" y="1947"/>
                  </a:moveTo>
                  <a:cubicBezTo>
                    <a:pt x="2163" y="1947"/>
                    <a:pt x="2308" y="1996"/>
                    <a:pt x="2405" y="2117"/>
                  </a:cubicBezTo>
                  <a:cubicBezTo>
                    <a:pt x="2357" y="2117"/>
                    <a:pt x="2333" y="2142"/>
                    <a:pt x="2284" y="2142"/>
                  </a:cubicBezTo>
                  <a:cubicBezTo>
                    <a:pt x="2163" y="2117"/>
                    <a:pt x="2041" y="2069"/>
                    <a:pt x="1944" y="1996"/>
                  </a:cubicBezTo>
                  <a:cubicBezTo>
                    <a:pt x="1944" y="1972"/>
                    <a:pt x="1920" y="1947"/>
                    <a:pt x="1920" y="1947"/>
                  </a:cubicBezTo>
                  <a:close/>
                  <a:moveTo>
                    <a:pt x="1589" y="2354"/>
                  </a:moveTo>
                  <a:cubicBezTo>
                    <a:pt x="1598" y="2354"/>
                    <a:pt x="1604" y="2360"/>
                    <a:pt x="1604" y="2385"/>
                  </a:cubicBezTo>
                  <a:cubicBezTo>
                    <a:pt x="1628" y="2409"/>
                    <a:pt x="1604" y="2506"/>
                    <a:pt x="1482" y="2652"/>
                  </a:cubicBezTo>
                  <a:cubicBezTo>
                    <a:pt x="1410" y="2749"/>
                    <a:pt x="1312" y="2822"/>
                    <a:pt x="1215" y="2871"/>
                  </a:cubicBezTo>
                  <a:cubicBezTo>
                    <a:pt x="1142" y="2846"/>
                    <a:pt x="1094" y="2798"/>
                    <a:pt x="1069" y="2773"/>
                  </a:cubicBezTo>
                  <a:cubicBezTo>
                    <a:pt x="1069" y="2725"/>
                    <a:pt x="1069" y="2676"/>
                    <a:pt x="1118" y="2628"/>
                  </a:cubicBezTo>
                  <a:cubicBezTo>
                    <a:pt x="1215" y="2482"/>
                    <a:pt x="1385" y="2385"/>
                    <a:pt x="1555" y="2360"/>
                  </a:cubicBezTo>
                  <a:cubicBezTo>
                    <a:pt x="1567" y="2360"/>
                    <a:pt x="1580" y="2354"/>
                    <a:pt x="1589" y="2354"/>
                  </a:cubicBezTo>
                  <a:close/>
                  <a:moveTo>
                    <a:pt x="1327" y="121"/>
                  </a:moveTo>
                  <a:cubicBezTo>
                    <a:pt x="1354" y="121"/>
                    <a:pt x="1382" y="122"/>
                    <a:pt x="1410" y="125"/>
                  </a:cubicBezTo>
                  <a:cubicBezTo>
                    <a:pt x="1436" y="123"/>
                    <a:pt x="1463" y="122"/>
                    <a:pt x="1490" y="122"/>
                  </a:cubicBezTo>
                  <a:cubicBezTo>
                    <a:pt x="1730" y="122"/>
                    <a:pt x="1961" y="218"/>
                    <a:pt x="2114" y="393"/>
                  </a:cubicBezTo>
                  <a:cubicBezTo>
                    <a:pt x="2235" y="514"/>
                    <a:pt x="2284" y="684"/>
                    <a:pt x="2260" y="854"/>
                  </a:cubicBezTo>
                  <a:cubicBezTo>
                    <a:pt x="2235" y="903"/>
                    <a:pt x="2235" y="951"/>
                    <a:pt x="2235" y="1000"/>
                  </a:cubicBezTo>
                  <a:cubicBezTo>
                    <a:pt x="2163" y="1000"/>
                    <a:pt x="2065" y="1000"/>
                    <a:pt x="1993" y="1024"/>
                  </a:cubicBezTo>
                  <a:cubicBezTo>
                    <a:pt x="1944" y="1024"/>
                    <a:pt x="1920" y="1024"/>
                    <a:pt x="1920" y="1049"/>
                  </a:cubicBezTo>
                  <a:cubicBezTo>
                    <a:pt x="1895" y="1073"/>
                    <a:pt x="1895" y="1097"/>
                    <a:pt x="1895" y="1121"/>
                  </a:cubicBezTo>
                  <a:cubicBezTo>
                    <a:pt x="1895" y="1219"/>
                    <a:pt x="2017" y="1364"/>
                    <a:pt x="2114" y="1364"/>
                  </a:cubicBezTo>
                  <a:cubicBezTo>
                    <a:pt x="2211" y="1364"/>
                    <a:pt x="2284" y="1292"/>
                    <a:pt x="2333" y="1121"/>
                  </a:cubicBezTo>
                  <a:cubicBezTo>
                    <a:pt x="2349" y="1117"/>
                    <a:pt x="2367" y="1115"/>
                    <a:pt x="2384" y="1115"/>
                  </a:cubicBezTo>
                  <a:cubicBezTo>
                    <a:pt x="2470" y="1115"/>
                    <a:pt x="2564" y="1162"/>
                    <a:pt x="2624" y="1243"/>
                  </a:cubicBezTo>
                  <a:cubicBezTo>
                    <a:pt x="2697" y="1413"/>
                    <a:pt x="2697" y="1632"/>
                    <a:pt x="2624" y="1802"/>
                  </a:cubicBezTo>
                  <a:cubicBezTo>
                    <a:pt x="2600" y="1899"/>
                    <a:pt x="2551" y="1972"/>
                    <a:pt x="2503" y="2045"/>
                  </a:cubicBezTo>
                  <a:cubicBezTo>
                    <a:pt x="2357" y="1875"/>
                    <a:pt x="2163" y="1802"/>
                    <a:pt x="1968" y="1802"/>
                  </a:cubicBezTo>
                  <a:cubicBezTo>
                    <a:pt x="1798" y="1826"/>
                    <a:pt x="1798" y="1899"/>
                    <a:pt x="1798" y="1947"/>
                  </a:cubicBezTo>
                  <a:cubicBezTo>
                    <a:pt x="1822" y="2069"/>
                    <a:pt x="2041" y="2239"/>
                    <a:pt x="2284" y="2239"/>
                  </a:cubicBezTo>
                  <a:cubicBezTo>
                    <a:pt x="2333" y="2239"/>
                    <a:pt x="2405" y="2239"/>
                    <a:pt x="2454" y="2190"/>
                  </a:cubicBezTo>
                  <a:lnTo>
                    <a:pt x="2454" y="2190"/>
                  </a:lnTo>
                  <a:cubicBezTo>
                    <a:pt x="2527" y="2360"/>
                    <a:pt x="2478" y="2555"/>
                    <a:pt x="2333" y="2652"/>
                  </a:cubicBezTo>
                  <a:cubicBezTo>
                    <a:pt x="2114" y="2805"/>
                    <a:pt x="1877" y="2898"/>
                    <a:pt x="1619" y="2898"/>
                  </a:cubicBezTo>
                  <a:cubicBezTo>
                    <a:pt x="1590" y="2898"/>
                    <a:pt x="1561" y="2897"/>
                    <a:pt x="1531" y="2895"/>
                  </a:cubicBezTo>
                  <a:cubicBezTo>
                    <a:pt x="1507" y="2907"/>
                    <a:pt x="1482" y="2913"/>
                    <a:pt x="1455" y="2913"/>
                  </a:cubicBezTo>
                  <a:cubicBezTo>
                    <a:pt x="1428" y="2913"/>
                    <a:pt x="1397" y="2907"/>
                    <a:pt x="1361" y="2895"/>
                  </a:cubicBezTo>
                  <a:cubicBezTo>
                    <a:pt x="1434" y="2846"/>
                    <a:pt x="1507" y="2798"/>
                    <a:pt x="1580" y="2725"/>
                  </a:cubicBezTo>
                  <a:cubicBezTo>
                    <a:pt x="1750" y="2530"/>
                    <a:pt x="1750" y="2385"/>
                    <a:pt x="1725" y="2336"/>
                  </a:cubicBezTo>
                  <a:cubicBezTo>
                    <a:pt x="1677" y="2263"/>
                    <a:pt x="1628" y="2239"/>
                    <a:pt x="1555" y="2239"/>
                  </a:cubicBezTo>
                  <a:cubicBezTo>
                    <a:pt x="1337" y="2263"/>
                    <a:pt x="1142" y="2385"/>
                    <a:pt x="1021" y="2555"/>
                  </a:cubicBezTo>
                  <a:cubicBezTo>
                    <a:pt x="972" y="2628"/>
                    <a:pt x="948" y="2725"/>
                    <a:pt x="972" y="2798"/>
                  </a:cubicBezTo>
                  <a:cubicBezTo>
                    <a:pt x="972" y="2871"/>
                    <a:pt x="1021" y="2895"/>
                    <a:pt x="1069" y="2943"/>
                  </a:cubicBezTo>
                  <a:cubicBezTo>
                    <a:pt x="972" y="2968"/>
                    <a:pt x="875" y="2992"/>
                    <a:pt x="778" y="2992"/>
                  </a:cubicBezTo>
                  <a:cubicBezTo>
                    <a:pt x="608" y="2992"/>
                    <a:pt x="486" y="2943"/>
                    <a:pt x="365" y="2846"/>
                  </a:cubicBezTo>
                  <a:cubicBezTo>
                    <a:pt x="243" y="2700"/>
                    <a:pt x="195" y="2482"/>
                    <a:pt x="219" y="2287"/>
                  </a:cubicBezTo>
                  <a:cubicBezTo>
                    <a:pt x="219" y="2166"/>
                    <a:pt x="219" y="2045"/>
                    <a:pt x="268" y="1923"/>
                  </a:cubicBezTo>
                  <a:cubicBezTo>
                    <a:pt x="316" y="1947"/>
                    <a:pt x="389" y="1972"/>
                    <a:pt x="462" y="1972"/>
                  </a:cubicBezTo>
                  <a:cubicBezTo>
                    <a:pt x="632" y="1972"/>
                    <a:pt x="778" y="1826"/>
                    <a:pt x="826" y="1656"/>
                  </a:cubicBezTo>
                  <a:cubicBezTo>
                    <a:pt x="851" y="1607"/>
                    <a:pt x="851" y="1534"/>
                    <a:pt x="802" y="1462"/>
                  </a:cubicBezTo>
                  <a:cubicBezTo>
                    <a:pt x="778" y="1413"/>
                    <a:pt x="705" y="1389"/>
                    <a:pt x="632" y="1389"/>
                  </a:cubicBezTo>
                  <a:cubicBezTo>
                    <a:pt x="462" y="1413"/>
                    <a:pt x="292" y="1534"/>
                    <a:pt x="243" y="1704"/>
                  </a:cubicBezTo>
                  <a:cubicBezTo>
                    <a:pt x="171" y="1583"/>
                    <a:pt x="146" y="1462"/>
                    <a:pt x="146" y="1316"/>
                  </a:cubicBezTo>
                  <a:cubicBezTo>
                    <a:pt x="146" y="976"/>
                    <a:pt x="365" y="684"/>
                    <a:pt x="681" y="611"/>
                  </a:cubicBezTo>
                  <a:cubicBezTo>
                    <a:pt x="705" y="757"/>
                    <a:pt x="826" y="879"/>
                    <a:pt x="972" y="903"/>
                  </a:cubicBezTo>
                  <a:cubicBezTo>
                    <a:pt x="1021" y="903"/>
                    <a:pt x="1069" y="879"/>
                    <a:pt x="1094" y="854"/>
                  </a:cubicBezTo>
                  <a:cubicBezTo>
                    <a:pt x="1142" y="806"/>
                    <a:pt x="1142" y="757"/>
                    <a:pt x="1142" y="708"/>
                  </a:cubicBezTo>
                  <a:cubicBezTo>
                    <a:pt x="1142" y="538"/>
                    <a:pt x="997" y="466"/>
                    <a:pt x="778" y="466"/>
                  </a:cubicBezTo>
                  <a:cubicBezTo>
                    <a:pt x="778" y="417"/>
                    <a:pt x="802" y="368"/>
                    <a:pt x="826" y="320"/>
                  </a:cubicBezTo>
                  <a:cubicBezTo>
                    <a:pt x="975" y="193"/>
                    <a:pt x="1142" y="121"/>
                    <a:pt x="1327" y="121"/>
                  </a:cubicBezTo>
                  <a:close/>
                  <a:moveTo>
                    <a:pt x="1335" y="0"/>
                  </a:moveTo>
                  <a:cubicBezTo>
                    <a:pt x="1118" y="0"/>
                    <a:pt x="906" y="94"/>
                    <a:pt x="754" y="247"/>
                  </a:cubicBezTo>
                  <a:cubicBezTo>
                    <a:pt x="681" y="320"/>
                    <a:pt x="656" y="393"/>
                    <a:pt x="656" y="490"/>
                  </a:cubicBezTo>
                  <a:cubicBezTo>
                    <a:pt x="268" y="563"/>
                    <a:pt x="1" y="927"/>
                    <a:pt x="25" y="1316"/>
                  </a:cubicBezTo>
                  <a:cubicBezTo>
                    <a:pt x="25" y="1486"/>
                    <a:pt x="73" y="1680"/>
                    <a:pt x="171" y="1826"/>
                  </a:cubicBezTo>
                  <a:cubicBezTo>
                    <a:pt x="122" y="1972"/>
                    <a:pt x="98" y="2142"/>
                    <a:pt x="98" y="2287"/>
                  </a:cubicBezTo>
                  <a:cubicBezTo>
                    <a:pt x="73" y="2530"/>
                    <a:pt x="146" y="2749"/>
                    <a:pt x="292" y="2919"/>
                  </a:cubicBezTo>
                  <a:cubicBezTo>
                    <a:pt x="414" y="3041"/>
                    <a:pt x="584" y="3113"/>
                    <a:pt x="778" y="3113"/>
                  </a:cubicBezTo>
                  <a:cubicBezTo>
                    <a:pt x="948" y="3113"/>
                    <a:pt x="1094" y="3065"/>
                    <a:pt x="1239" y="2992"/>
                  </a:cubicBezTo>
                  <a:cubicBezTo>
                    <a:pt x="1337" y="3016"/>
                    <a:pt x="1434" y="3041"/>
                    <a:pt x="1531" y="3041"/>
                  </a:cubicBezTo>
                  <a:cubicBezTo>
                    <a:pt x="1847" y="3041"/>
                    <a:pt x="2163" y="2943"/>
                    <a:pt x="2405" y="2773"/>
                  </a:cubicBezTo>
                  <a:cubicBezTo>
                    <a:pt x="2600" y="2628"/>
                    <a:pt x="2673" y="2360"/>
                    <a:pt x="2551" y="2166"/>
                  </a:cubicBezTo>
                  <a:cubicBezTo>
                    <a:pt x="2648" y="2069"/>
                    <a:pt x="2697" y="1972"/>
                    <a:pt x="2746" y="1850"/>
                  </a:cubicBezTo>
                  <a:cubicBezTo>
                    <a:pt x="2818" y="1632"/>
                    <a:pt x="2818" y="1389"/>
                    <a:pt x="2721" y="1170"/>
                  </a:cubicBezTo>
                  <a:cubicBezTo>
                    <a:pt x="2624" y="1073"/>
                    <a:pt x="2503" y="1000"/>
                    <a:pt x="2357" y="976"/>
                  </a:cubicBezTo>
                  <a:cubicBezTo>
                    <a:pt x="2357" y="951"/>
                    <a:pt x="2381" y="903"/>
                    <a:pt x="2381" y="854"/>
                  </a:cubicBezTo>
                  <a:cubicBezTo>
                    <a:pt x="2405" y="660"/>
                    <a:pt x="2357" y="441"/>
                    <a:pt x="2211" y="296"/>
                  </a:cubicBezTo>
                  <a:cubicBezTo>
                    <a:pt x="2011" y="118"/>
                    <a:pt x="1750" y="1"/>
                    <a:pt x="1484" y="1"/>
                  </a:cubicBezTo>
                  <a:cubicBezTo>
                    <a:pt x="1459" y="1"/>
                    <a:pt x="1434" y="2"/>
                    <a:pt x="1410" y="4"/>
                  </a:cubicBezTo>
                  <a:cubicBezTo>
                    <a:pt x="1385" y="2"/>
                    <a:pt x="1360" y="0"/>
                    <a:pt x="1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34"/>
            <p:cNvSpPr/>
            <p:nvPr/>
          </p:nvSpPr>
          <p:spPr>
            <a:xfrm>
              <a:off x="6824262" y="479851"/>
              <a:ext cx="34120" cy="35055"/>
            </a:xfrm>
            <a:custGeom>
              <a:avLst/>
              <a:gdLst/>
              <a:ahLst/>
              <a:cxnLst/>
              <a:rect l="l" t="t" r="r" b="b"/>
              <a:pathLst>
                <a:path w="876" h="900" extrusionOk="0">
                  <a:moveTo>
                    <a:pt x="438" y="0"/>
                  </a:moveTo>
                  <a:cubicBezTo>
                    <a:pt x="195" y="0"/>
                    <a:pt x="1" y="195"/>
                    <a:pt x="1" y="438"/>
                  </a:cubicBezTo>
                  <a:cubicBezTo>
                    <a:pt x="1" y="681"/>
                    <a:pt x="195" y="899"/>
                    <a:pt x="438" y="899"/>
                  </a:cubicBezTo>
                  <a:cubicBezTo>
                    <a:pt x="681" y="899"/>
                    <a:pt x="875" y="681"/>
                    <a:pt x="875" y="438"/>
                  </a:cubicBezTo>
                  <a:cubicBezTo>
                    <a:pt x="875" y="195"/>
                    <a:pt x="681" y="0"/>
                    <a:pt x="4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34"/>
            <p:cNvSpPr/>
            <p:nvPr/>
          </p:nvSpPr>
          <p:spPr>
            <a:xfrm>
              <a:off x="6851527" y="561919"/>
              <a:ext cx="46117" cy="34120"/>
            </a:xfrm>
            <a:custGeom>
              <a:avLst/>
              <a:gdLst/>
              <a:ahLst/>
              <a:cxnLst/>
              <a:rect l="l" t="t" r="r" b="b"/>
              <a:pathLst>
                <a:path w="1184" h="876" extrusionOk="0">
                  <a:moveTo>
                    <a:pt x="974" y="1"/>
                  </a:moveTo>
                  <a:cubicBezTo>
                    <a:pt x="745" y="1"/>
                    <a:pt x="267" y="55"/>
                    <a:pt x="103" y="493"/>
                  </a:cubicBezTo>
                  <a:cubicBezTo>
                    <a:pt x="1" y="738"/>
                    <a:pt x="186" y="875"/>
                    <a:pt x="424" y="875"/>
                  </a:cubicBezTo>
                  <a:cubicBezTo>
                    <a:pt x="753" y="875"/>
                    <a:pt x="1183" y="613"/>
                    <a:pt x="1099" y="7"/>
                  </a:cubicBezTo>
                  <a:cubicBezTo>
                    <a:pt x="1099" y="7"/>
                    <a:pt x="1050" y="1"/>
                    <a:pt x="9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34"/>
            <p:cNvSpPr/>
            <p:nvPr/>
          </p:nvSpPr>
          <p:spPr>
            <a:xfrm>
              <a:off x="6870652" y="559894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86" y="0"/>
                  </a:moveTo>
                  <a:cubicBezTo>
                    <a:pt x="569" y="0"/>
                    <a:pt x="552" y="17"/>
                    <a:pt x="535" y="35"/>
                  </a:cubicBezTo>
                  <a:cubicBezTo>
                    <a:pt x="413" y="229"/>
                    <a:pt x="243" y="375"/>
                    <a:pt x="49" y="496"/>
                  </a:cubicBezTo>
                  <a:cubicBezTo>
                    <a:pt x="25" y="520"/>
                    <a:pt x="0" y="545"/>
                    <a:pt x="25" y="569"/>
                  </a:cubicBezTo>
                  <a:cubicBezTo>
                    <a:pt x="25" y="593"/>
                    <a:pt x="49" y="593"/>
                    <a:pt x="73" y="618"/>
                  </a:cubicBezTo>
                  <a:cubicBezTo>
                    <a:pt x="73" y="593"/>
                    <a:pt x="97" y="593"/>
                    <a:pt x="97" y="593"/>
                  </a:cubicBezTo>
                  <a:cubicBezTo>
                    <a:pt x="316" y="472"/>
                    <a:pt x="510" y="278"/>
                    <a:pt x="656" y="83"/>
                  </a:cubicBezTo>
                  <a:cubicBezTo>
                    <a:pt x="656" y="35"/>
                    <a:pt x="656" y="10"/>
                    <a:pt x="608" y="10"/>
                  </a:cubicBezTo>
                  <a:cubicBezTo>
                    <a:pt x="600" y="3"/>
                    <a:pt x="593" y="0"/>
                    <a:pt x="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34"/>
            <p:cNvSpPr/>
            <p:nvPr/>
          </p:nvSpPr>
          <p:spPr>
            <a:xfrm>
              <a:off x="6924325" y="613021"/>
              <a:ext cx="46117" cy="34393"/>
            </a:xfrm>
            <a:custGeom>
              <a:avLst/>
              <a:gdLst/>
              <a:ahLst/>
              <a:cxnLst/>
              <a:rect l="l" t="t" r="r" b="b"/>
              <a:pathLst>
                <a:path w="1184" h="883" extrusionOk="0">
                  <a:moveTo>
                    <a:pt x="979" y="1"/>
                  </a:moveTo>
                  <a:cubicBezTo>
                    <a:pt x="755" y="1"/>
                    <a:pt x="286" y="55"/>
                    <a:pt x="104" y="493"/>
                  </a:cubicBezTo>
                  <a:cubicBezTo>
                    <a:pt x="1" y="740"/>
                    <a:pt x="191" y="883"/>
                    <a:pt x="434" y="883"/>
                  </a:cubicBezTo>
                  <a:cubicBezTo>
                    <a:pt x="761" y="883"/>
                    <a:pt x="1184" y="621"/>
                    <a:pt x="1100" y="7"/>
                  </a:cubicBezTo>
                  <a:cubicBezTo>
                    <a:pt x="1100" y="7"/>
                    <a:pt x="1053" y="1"/>
                    <a:pt x="9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34"/>
            <p:cNvSpPr/>
            <p:nvPr/>
          </p:nvSpPr>
          <p:spPr>
            <a:xfrm>
              <a:off x="6943488" y="610996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96" y="0"/>
                  </a:moveTo>
                  <a:cubicBezTo>
                    <a:pt x="572" y="0"/>
                    <a:pt x="559" y="17"/>
                    <a:pt x="559" y="34"/>
                  </a:cubicBezTo>
                  <a:cubicBezTo>
                    <a:pt x="414" y="229"/>
                    <a:pt x="244" y="399"/>
                    <a:pt x="49" y="520"/>
                  </a:cubicBezTo>
                  <a:cubicBezTo>
                    <a:pt x="25" y="520"/>
                    <a:pt x="1" y="569"/>
                    <a:pt x="25" y="593"/>
                  </a:cubicBezTo>
                  <a:cubicBezTo>
                    <a:pt x="49" y="593"/>
                    <a:pt x="49" y="617"/>
                    <a:pt x="74" y="617"/>
                  </a:cubicBezTo>
                  <a:lnTo>
                    <a:pt x="98" y="617"/>
                  </a:lnTo>
                  <a:cubicBezTo>
                    <a:pt x="317" y="472"/>
                    <a:pt x="511" y="302"/>
                    <a:pt x="657" y="83"/>
                  </a:cubicBezTo>
                  <a:cubicBezTo>
                    <a:pt x="657" y="59"/>
                    <a:pt x="657" y="34"/>
                    <a:pt x="632" y="10"/>
                  </a:cubicBezTo>
                  <a:cubicBezTo>
                    <a:pt x="618" y="3"/>
                    <a:pt x="606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34"/>
            <p:cNvSpPr/>
            <p:nvPr/>
          </p:nvSpPr>
          <p:spPr>
            <a:xfrm>
              <a:off x="6898073" y="510778"/>
              <a:ext cx="46740" cy="38171"/>
            </a:xfrm>
            <a:custGeom>
              <a:avLst/>
              <a:gdLst/>
              <a:ahLst/>
              <a:cxnLst/>
              <a:rect l="l" t="t" r="r" b="b"/>
              <a:pathLst>
                <a:path w="1200" h="980" extrusionOk="0">
                  <a:moveTo>
                    <a:pt x="630" y="1"/>
                  </a:moveTo>
                  <a:cubicBezTo>
                    <a:pt x="560" y="1"/>
                    <a:pt x="487" y="25"/>
                    <a:pt x="414" y="81"/>
                  </a:cubicBezTo>
                  <a:cubicBezTo>
                    <a:pt x="1" y="372"/>
                    <a:pt x="900" y="980"/>
                    <a:pt x="900" y="980"/>
                  </a:cubicBezTo>
                  <a:cubicBezTo>
                    <a:pt x="1200" y="540"/>
                    <a:pt x="956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34"/>
            <p:cNvSpPr/>
            <p:nvPr/>
          </p:nvSpPr>
          <p:spPr>
            <a:xfrm>
              <a:off x="6922689" y="524878"/>
              <a:ext cx="13282" cy="26914"/>
            </a:xfrm>
            <a:custGeom>
              <a:avLst/>
              <a:gdLst/>
              <a:ahLst/>
              <a:cxnLst/>
              <a:rect l="l" t="t" r="r" b="b"/>
              <a:pathLst>
                <a:path w="341" h="691" extrusionOk="0">
                  <a:moveTo>
                    <a:pt x="75" y="0"/>
                  </a:moveTo>
                  <a:cubicBezTo>
                    <a:pt x="65" y="0"/>
                    <a:pt x="56" y="3"/>
                    <a:pt x="49" y="10"/>
                  </a:cubicBezTo>
                  <a:cubicBezTo>
                    <a:pt x="25" y="10"/>
                    <a:pt x="0" y="59"/>
                    <a:pt x="25" y="83"/>
                  </a:cubicBezTo>
                  <a:cubicBezTo>
                    <a:pt x="122" y="253"/>
                    <a:pt x="195" y="423"/>
                    <a:pt x="219" y="618"/>
                  </a:cubicBezTo>
                  <a:cubicBezTo>
                    <a:pt x="219" y="642"/>
                    <a:pt x="243" y="666"/>
                    <a:pt x="268" y="691"/>
                  </a:cubicBezTo>
                  <a:cubicBezTo>
                    <a:pt x="316" y="691"/>
                    <a:pt x="340" y="666"/>
                    <a:pt x="340" y="642"/>
                  </a:cubicBezTo>
                  <a:cubicBezTo>
                    <a:pt x="316" y="423"/>
                    <a:pt x="243" y="205"/>
                    <a:pt x="122" y="35"/>
                  </a:cubicBezTo>
                  <a:cubicBezTo>
                    <a:pt x="122" y="18"/>
                    <a:pt x="98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34"/>
            <p:cNvSpPr/>
            <p:nvPr/>
          </p:nvSpPr>
          <p:spPr>
            <a:xfrm>
              <a:off x="6942865" y="561218"/>
              <a:ext cx="41365" cy="39768"/>
            </a:xfrm>
            <a:custGeom>
              <a:avLst/>
              <a:gdLst/>
              <a:ahLst/>
              <a:cxnLst/>
              <a:rect l="l" t="t" r="r" b="b"/>
              <a:pathLst>
                <a:path w="1062" h="1021" extrusionOk="0">
                  <a:moveTo>
                    <a:pt x="509" y="0"/>
                  </a:moveTo>
                  <a:cubicBezTo>
                    <a:pt x="0" y="0"/>
                    <a:pt x="333" y="1021"/>
                    <a:pt x="333" y="1021"/>
                  </a:cubicBezTo>
                  <a:cubicBezTo>
                    <a:pt x="940" y="827"/>
                    <a:pt x="1061" y="25"/>
                    <a:pt x="527" y="1"/>
                  </a:cubicBezTo>
                  <a:cubicBezTo>
                    <a:pt x="521" y="0"/>
                    <a:pt x="515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34"/>
            <p:cNvSpPr/>
            <p:nvPr/>
          </p:nvSpPr>
          <p:spPr>
            <a:xfrm>
              <a:off x="6952953" y="576370"/>
              <a:ext cx="12347" cy="26525"/>
            </a:xfrm>
            <a:custGeom>
              <a:avLst/>
              <a:gdLst/>
              <a:ahLst/>
              <a:cxnLst/>
              <a:rect l="l" t="t" r="r" b="b"/>
              <a:pathLst>
                <a:path w="317" h="681" extrusionOk="0">
                  <a:moveTo>
                    <a:pt x="268" y="0"/>
                  </a:moveTo>
                  <a:cubicBezTo>
                    <a:pt x="244" y="0"/>
                    <a:pt x="195" y="25"/>
                    <a:pt x="195" y="49"/>
                  </a:cubicBezTo>
                  <a:cubicBezTo>
                    <a:pt x="171" y="243"/>
                    <a:pt x="122" y="413"/>
                    <a:pt x="25" y="583"/>
                  </a:cubicBezTo>
                  <a:cubicBezTo>
                    <a:pt x="1" y="608"/>
                    <a:pt x="1" y="656"/>
                    <a:pt x="25" y="680"/>
                  </a:cubicBezTo>
                  <a:lnTo>
                    <a:pt x="98" y="680"/>
                  </a:lnTo>
                  <a:cubicBezTo>
                    <a:pt x="195" y="486"/>
                    <a:pt x="268" y="292"/>
                    <a:pt x="316" y="73"/>
                  </a:cubicBezTo>
                  <a:cubicBezTo>
                    <a:pt x="316" y="49"/>
                    <a:pt x="292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70" name="Google Shape;1570;p34"/>
          <p:cNvGrpSpPr/>
          <p:nvPr/>
        </p:nvGrpSpPr>
        <p:grpSpPr>
          <a:xfrm rot="-4477981" flipH="1">
            <a:off x="8390416" y="4219637"/>
            <a:ext cx="799388" cy="704718"/>
            <a:chOff x="4508023" y="3764622"/>
            <a:chExt cx="161487" cy="142362"/>
          </a:xfrm>
        </p:grpSpPr>
        <p:sp>
          <p:nvSpPr>
            <p:cNvPr id="1571" name="Google Shape;1571;p34"/>
            <p:cNvSpPr/>
            <p:nvPr/>
          </p:nvSpPr>
          <p:spPr>
            <a:xfrm>
              <a:off x="4558151" y="3764622"/>
              <a:ext cx="65163" cy="54335"/>
            </a:xfrm>
            <a:custGeom>
              <a:avLst/>
              <a:gdLst/>
              <a:ahLst/>
              <a:cxnLst/>
              <a:rect l="l" t="t" r="r" b="b"/>
              <a:pathLst>
                <a:path w="1673" h="1395" extrusionOk="0">
                  <a:moveTo>
                    <a:pt x="947" y="1"/>
                  </a:moveTo>
                  <a:cubicBezTo>
                    <a:pt x="917" y="1"/>
                    <a:pt x="885" y="4"/>
                    <a:pt x="851" y="10"/>
                  </a:cubicBezTo>
                  <a:cubicBezTo>
                    <a:pt x="1" y="156"/>
                    <a:pt x="1118" y="1225"/>
                    <a:pt x="1118" y="1225"/>
                  </a:cubicBezTo>
                  <a:cubicBezTo>
                    <a:pt x="1208" y="1344"/>
                    <a:pt x="1284" y="1394"/>
                    <a:pt x="1346" y="1394"/>
                  </a:cubicBezTo>
                  <a:cubicBezTo>
                    <a:pt x="1672" y="1394"/>
                    <a:pt x="1599" y="1"/>
                    <a:pt x="9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34"/>
            <p:cNvSpPr/>
            <p:nvPr/>
          </p:nvSpPr>
          <p:spPr>
            <a:xfrm>
              <a:off x="4607735" y="3824527"/>
              <a:ext cx="61775" cy="35678"/>
            </a:xfrm>
            <a:custGeom>
              <a:avLst/>
              <a:gdLst/>
              <a:ahLst/>
              <a:cxnLst/>
              <a:rect l="l" t="t" r="r" b="b"/>
              <a:pathLst>
                <a:path w="1586" h="916" extrusionOk="0">
                  <a:moveTo>
                    <a:pt x="851" y="0"/>
                  </a:moveTo>
                  <a:cubicBezTo>
                    <a:pt x="473" y="0"/>
                    <a:pt x="137" y="537"/>
                    <a:pt x="137" y="537"/>
                  </a:cubicBezTo>
                  <a:cubicBezTo>
                    <a:pt x="0" y="811"/>
                    <a:pt x="113" y="915"/>
                    <a:pt x="310" y="915"/>
                  </a:cubicBezTo>
                  <a:cubicBezTo>
                    <a:pt x="744" y="915"/>
                    <a:pt x="1585" y="409"/>
                    <a:pt x="1084" y="75"/>
                  </a:cubicBezTo>
                  <a:cubicBezTo>
                    <a:pt x="1006" y="22"/>
                    <a:pt x="928" y="0"/>
                    <a:pt x="8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34"/>
            <p:cNvSpPr/>
            <p:nvPr/>
          </p:nvSpPr>
          <p:spPr>
            <a:xfrm>
              <a:off x="4552971" y="3869787"/>
              <a:ext cx="66682" cy="28044"/>
            </a:xfrm>
            <a:custGeom>
              <a:avLst/>
              <a:gdLst/>
              <a:ahLst/>
              <a:cxnLst/>
              <a:rect l="l" t="t" r="r" b="b"/>
              <a:pathLst>
                <a:path w="1712" h="720" extrusionOk="0">
                  <a:moveTo>
                    <a:pt x="1042" y="0"/>
                  </a:moveTo>
                  <a:cubicBezTo>
                    <a:pt x="818" y="0"/>
                    <a:pt x="620" y="55"/>
                    <a:pt x="620" y="55"/>
                  </a:cubicBezTo>
                  <a:cubicBezTo>
                    <a:pt x="0" y="300"/>
                    <a:pt x="770" y="719"/>
                    <a:pt x="1278" y="719"/>
                  </a:cubicBezTo>
                  <a:cubicBezTo>
                    <a:pt x="1526" y="719"/>
                    <a:pt x="1712" y="618"/>
                    <a:pt x="1640" y="347"/>
                  </a:cubicBezTo>
                  <a:cubicBezTo>
                    <a:pt x="1564" y="67"/>
                    <a:pt x="1287" y="0"/>
                    <a:pt x="10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34"/>
            <p:cNvSpPr/>
            <p:nvPr/>
          </p:nvSpPr>
          <p:spPr>
            <a:xfrm>
              <a:off x="4549660" y="3798275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75" y="0"/>
                  </a:moveTo>
                  <a:cubicBezTo>
                    <a:pt x="627" y="0"/>
                    <a:pt x="572" y="14"/>
                    <a:pt x="510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17" y="1242"/>
                    <a:pt x="592" y="1295"/>
                    <a:pt x="659" y="1295"/>
                  </a:cubicBezTo>
                  <a:cubicBezTo>
                    <a:pt x="992" y="1295"/>
                    <a:pt x="1139" y="0"/>
                    <a:pt x="6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34"/>
            <p:cNvSpPr/>
            <p:nvPr/>
          </p:nvSpPr>
          <p:spPr>
            <a:xfrm>
              <a:off x="4526018" y="3790290"/>
              <a:ext cx="91805" cy="116694"/>
            </a:xfrm>
            <a:custGeom>
              <a:avLst/>
              <a:gdLst/>
              <a:ahLst/>
              <a:cxnLst/>
              <a:rect l="l" t="t" r="r" b="b"/>
              <a:pathLst>
                <a:path w="2357" h="2996" extrusionOk="0">
                  <a:moveTo>
                    <a:pt x="1917" y="1"/>
                  </a:moveTo>
                  <a:cubicBezTo>
                    <a:pt x="1880" y="1"/>
                    <a:pt x="1855" y="40"/>
                    <a:pt x="1895" y="80"/>
                  </a:cubicBezTo>
                  <a:cubicBezTo>
                    <a:pt x="2162" y="299"/>
                    <a:pt x="2283" y="663"/>
                    <a:pt x="2186" y="1027"/>
                  </a:cubicBezTo>
                  <a:cubicBezTo>
                    <a:pt x="2113" y="1416"/>
                    <a:pt x="1773" y="1708"/>
                    <a:pt x="1360" y="1732"/>
                  </a:cubicBezTo>
                  <a:cubicBezTo>
                    <a:pt x="704" y="1780"/>
                    <a:pt x="146" y="2266"/>
                    <a:pt x="0" y="2946"/>
                  </a:cubicBezTo>
                  <a:cubicBezTo>
                    <a:pt x="0" y="2971"/>
                    <a:pt x="24" y="2995"/>
                    <a:pt x="49" y="2995"/>
                  </a:cubicBezTo>
                  <a:cubicBezTo>
                    <a:pt x="49" y="2995"/>
                    <a:pt x="73" y="2971"/>
                    <a:pt x="73" y="2946"/>
                  </a:cubicBezTo>
                  <a:cubicBezTo>
                    <a:pt x="219" y="2339"/>
                    <a:pt x="729" y="1878"/>
                    <a:pt x="1360" y="1805"/>
                  </a:cubicBezTo>
                  <a:cubicBezTo>
                    <a:pt x="1822" y="1780"/>
                    <a:pt x="2186" y="1465"/>
                    <a:pt x="2283" y="1027"/>
                  </a:cubicBezTo>
                  <a:cubicBezTo>
                    <a:pt x="2356" y="663"/>
                    <a:pt x="2235" y="250"/>
                    <a:pt x="1943" y="7"/>
                  </a:cubicBezTo>
                  <a:cubicBezTo>
                    <a:pt x="1934" y="3"/>
                    <a:pt x="1926" y="1"/>
                    <a:pt x="1917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34"/>
            <p:cNvSpPr/>
            <p:nvPr/>
          </p:nvSpPr>
          <p:spPr>
            <a:xfrm>
              <a:off x="4596946" y="3843534"/>
              <a:ext cx="44520" cy="12698"/>
            </a:xfrm>
            <a:custGeom>
              <a:avLst/>
              <a:gdLst/>
              <a:ahLst/>
              <a:cxnLst/>
              <a:rect l="l" t="t" r="r" b="b"/>
              <a:pathLst>
                <a:path w="1143" h="326" extrusionOk="0">
                  <a:moveTo>
                    <a:pt x="1070" y="0"/>
                  </a:moveTo>
                  <a:cubicBezTo>
                    <a:pt x="903" y="93"/>
                    <a:pt x="522" y="243"/>
                    <a:pt x="265" y="243"/>
                  </a:cubicBezTo>
                  <a:cubicBezTo>
                    <a:pt x="187" y="243"/>
                    <a:pt x="119" y="229"/>
                    <a:pt x="74" y="195"/>
                  </a:cubicBezTo>
                  <a:cubicBezTo>
                    <a:pt x="74" y="183"/>
                    <a:pt x="68" y="177"/>
                    <a:pt x="59" y="177"/>
                  </a:cubicBezTo>
                  <a:cubicBezTo>
                    <a:pt x="50" y="177"/>
                    <a:pt x="37" y="183"/>
                    <a:pt x="25" y="195"/>
                  </a:cubicBezTo>
                  <a:cubicBezTo>
                    <a:pt x="1" y="195"/>
                    <a:pt x="1" y="243"/>
                    <a:pt x="25" y="243"/>
                  </a:cubicBezTo>
                  <a:cubicBezTo>
                    <a:pt x="80" y="298"/>
                    <a:pt x="135" y="325"/>
                    <a:pt x="199" y="325"/>
                  </a:cubicBezTo>
                  <a:cubicBezTo>
                    <a:pt x="221" y="325"/>
                    <a:pt x="244" y="322"/>
                    <a:pt x="268" y="316"/>
                  </a:cubicBezTo>
                  <a:cubicBezTo>
                    <a:pt x="560" y="292"/>
                    <a:pt x="851" y="219"/>
                    <a:pt x="1094" y="98"/>
                  </a:cubicBezTo>
                  <a:cubicBezTo>
                    <a:pt x="1118" y="73"/>
                    <a:pt x="1143" y="49"/>
                    <a:pt x="1118" y="25"/>
                  </a:cubicBezTo>
                  <a:cubicBezTo>
                    <a:pt x="1118" y="0"/>
                    <a:pt x="1094" y="0"/>
                    <a:pt x="1070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34"/>
            <p:cNvSpPr/>
            <p:nvPr/>
          </p:nvSpPr>
          <p:spPr>
            <a:xfrm>
              <a:off x="4569525" y="3818529"/>
              <a:ext cx="11373" cy="42066"/>
            </a:xfrm>
            <a:custGeom>
              <a:avLst/>
              <a:gdLst/>
              <a:ahLst/>
              <a:cxnLst/>
              <a:rect l="l" t="t" r="r" b="b"/>
              <a:pathLst>
                <a:path w="292" h="1080" extrusionOk="0">
                  <a:moveTo>
                    <a:pt x="223" y="1"/>
                  </a:moveTo>
                  <a:cubicBezTo>
                    <a:pt x="207" y="1"/>
                    <a:pt x="195" y="18"/>
                    <a:pt x="195" y="35"/>
                  </a:cubicBezTo>
                  <a:cubicBezTo>
                    <a:pt x="171" y="132"/>
                    <a:pt x="0" y="910"/>
                    <a:pt x="219" y="1080"/>
                  </a:cubicBezTo>
                  <a:lnTo>
                    <a:pt x="292" y="1080"/>
                  </a:lnTo>
                  <a:cubicBezTo>
                    <a:pt x="292" y="1055"/>
                    <a:pt x="292" y="1031"/>
                    <a:pt x="292" y="1007"/>
                  </a:cubicBezTo>
                  <a:cubicBezTo>
                    <a:pt x="146" y="910"/>
                    <a:pt x="195" y="351"/>
                    <a:pt x="292" y="59"/>
                  </a:cubicBezTo>
                  <a:cubicBezTo>
                    <a:pt x="292" y="35"/>
                    <a:pt x="268" y="11"/>
                    <a:pt x="243" y="11"/>
                  </a:cubicBezTo>
                  <a:cubicBezTo>
                    <a:pt x="236" y="4"/>
                    <a:pt x="229" y="1"/>
                    <a:pt x="223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34"/>
            <p:cNvSpPr/>
            <p:nvPr/>
          </p:nvSpPr>
          <p:spPr>
            <a:xfrm>
              <a:off x="4508023" y="3819074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57" y="0"/>
                  </a:moveTo>
                  <a:cubicBezTo>
                    <a:pt x="607" y="0"/>
                    <a:pt x="550" y="15"/>
                    <a:pt x="486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21" y="1242"/>
                    <a:pt x="598" y="1296"/>
                    <a:pt x="667" y="1296"/>
                  </a:cubicBezTo>
                  <a:cubicBezTo>
                    <a:pt x="1008" y="1296"/>
                    <a:pt x="1139" y="0"/>
                    <a:pt x="6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34"/>
            <p:cNvSpPr/>
            <p:nvPr/>
          </p:nvSpPr>
          <p:spPr>
            <a:xfrm>
              <a:off x="4527887" y="3839756"/>
              <a:ext cx="11412" cy="42611"/>
            </a:xfrm>
            <a:custGeom>
              <a:avLst/>
              <a:gdLst/>
              <a:ahLst/>
              <a:cxnLst/>
              <a:rect l="l" t="t" r="r" b="b"/>
              <a:pathLst>
                <a:path w="293" h="1094" extrusionOk="0">
                  <a:moveTo>
                    <a:pt x="244" y="0"/>
                  </a:moveTo>
                  <a:cubicBezTo>
                    <a:pt x="219" y="0"/>
                    <a:pt x="195" y="0"/>
                    <a:pt x="195" y="25"/>
                  </a:cubicBezTo>
                  <a:cubicBezTo>
                    <a:pt x="171" y="122"/>
                    <a:pt x="1" y="899"/>
                    <a:pt x="219" y="1093"/>
                  </a:cubicBezTo>
                  <a:lnTo>
                    <a:pt x="244" y="1093"/>
                  </a:lnTo>
                  <a:cubicBezTo>
                    <a:pt x="268" y="1093"/>
                    <a:pt x="268" y="1093"/>
                    <a:pt x="292" y="1069"/>
                  </a:cubicBezTo>
                  <a:cubicBezTo>
                    <a:pt x="292" y="1045"/>
                    <a:pt x="292" y="1021"/>
                    <a:pt x="292" y="1021"/>
                  </a:cubicBezTo>
                  <a:cubicBezTo>
                    <a:pt x="146" y="899"/>
                    <a:pt x="219" y="365"/>
                    <a:pt x="292" y="49"/>
                  </a:cubicBezTo>
                  <a:cubicBezTo>
                    <a:pt x="292" y="25"/>
                    <a:pt x="268" y="0"/>
                    <a:pt x="24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34"/>
            <p:cNvSpPr/>
            <p:nvPr/>
          </p:nvSpPr>
          <p:spPr>
            <a:xfrm>
              <a:off x="4558151" y="3864334"/>
              <a:ext cx="37898" cy="22747"/>
            </a:xfrm>
            <a:custGeom>
              <a:avLst/>
              <a:gdLst/>
              <a:ahLst/>
              <a:cxnLst/>
              <a:rect l="l" t="t" r="r" b="b"/>
              <a:pathLst>
                <a:path w="973" h="584" extrusionOk="0">
                  <a:moveTo>
                    <a:pt x="25" y="1"/>
                  </a:moveTo>
                  <a:cubicBezTo>
                    <a:pt x="1" y="25"/>
                    <a:pt x="1" y="49"/>
                    <a:pt x="1" y="74"/>
                  </a:cubicBezTo>
                  <a:cubicBezTo>
                    <a:pt x="195" y="390"/>
                    <a:pt x="535" y="584"/>
                    <a:pt x="924" y="584"/>
                  </a:cubicBezTo>
                  <a:cubicBezTo>
                    <a:pt x="948" y="584"/>
                    <a:pt x="973" y="584"/>
                    <a:pt x="973" y="560"/>
                  </a:cubicBezTo>
                  <a:cubicBezTo>
                    <a:pt x="973" y="511"/>
                    <a:pt x="948" y="511"/>
                    <a:pt x="924" y="511"/>
                  </a:cubicBezTo>
                  <a:cubicBezTo>
                    <a:pt x="584" y="487"/>
                    <a:pt x="268" y="317"/>
                    <a:pt x="74" y="25"/>
                  </a:cubicBezTo>
                  <a:cubicBezTo>
                    <a:pt x="74" y="1"/>
                    <a:pt x="50" y="1"/>
                    <a:pt x="2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1" name="Google Shape;1581;p34"/>
          <p:cNvGrpSpPr/>
          <p:nvPr/>
        </p:nvGrpSpPr>
        <p:grpSpPr>
          <a:xfrm flipH="1">
            <a:off x="366691" y="-180577"/>
            <a:ext cx="2121888" cy="1414590"/>
            <a:chOff x="6655952" y="-180577"/>
            <a:chExt cx="2121888" cy="1414590"/>
          </a:xfrm>
        </p:grpSpPr>
        <p:grpSp>
          <p:nvGrpSpPr>
            <p:cNvPr id="1582" name="Google Shape;1582;p34"/>
            <p:cNvGrpSpPr/>
            <p:nvPr/>
          </p:nvGrpSpPr>
          <p:grpSpPr>
            <a:xfrm rot="1685293">
              <a:off x="8051699" y="334351"/>
              <a:ext cx="652925" cy="474307"/>
              <a:chOff x="5211663" y="1358969"/>
              <a:chExt cx="483893" cy="351481"/>
            </a:xfrm>
          </p:grpSpPr>
          <p:sp>
            <p:nvSpPr>
              <p:cNvPr id="1583" name="Google Shape;1583;p34"/>
              <p:cNvSpPr/>
              <p:nvPr/>
            </p:nvSpPr>
            <p:spPr>
              <a:xfrm>
                <a:off x="5519159" y="1395927"/>
                <a:ext cx="71050" cy="66812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978" extrusionOk="0">
                    <a:moveTo>
                      <a:pt x="914" y="1"/>
                    </a:moveTo>
                    <a:cubicBezTo>
                      <a:pt x="801" y="1"/>
                      <a:pt x="571" y="36"/>
                      <a:pt x="67" y="176"/>
                    </a:cubicBezTo>
                    <a:cubicBezTo>
                      <a:pt x="0" y="198"/>
                      <a:pt x="16" y="324"/>
                      <a:pt x="95" y="324"/>
                    </a:cubicBezTo>
                    <a:cubicBezTo>
                      <a:pt x="102" y="324"/>
                      <a:pt x="109" y="323"/>
                      <a:pt x="116" y="322"/>
                    </a:cubicBezTo>
                    <a:cubicBezTo>
                      <a:pt x="359" y="249"/>
                      <a:pt x="626" y="200"/>
                      <a:pt x="869" y="152"/>
                    </a:cubicBezTo>
                    <a:lnTo>
                      <a:pt x="869" y="152"/>
                    </a:lnTo>
                    <a:cubicBezTo>
                      <a:pt x="796" y="322"/>
                      <a:pt x="626" y="662"/>
                      <a:pt x="505" y="880"/>
                    </a:cubicBezTo>
                    <a:cubicBezTo>
                      <a:pt x="480" y="905"/>
                      <a:pt x="480" y="953"/>
                      <a:pt x="529" y="977"/>
                    </a:cubicBezTo>
                    <a:lnTo>
                      <a:pt x="553" y="977"/>
                    </a:lnTo>
                    <a:cubicBezTo>
                      <a:pt x="577" y="977"/>
                      <a:pt x="602" y="977"/>
                      <a:pt x="602" y="953"/>
                    </a:cubicBezTo>
                    <a:cubicBezTo>
                      <a:pt x="650" y="880"/>
                      <a:pt x="990" y="249"/>
                      <a:pt x="1039" y="127"/>
                    </a:cubicBezTo>
                    <a:cubicBezTo>
                      <a:pt x="1039" y="103"/>
                      <a:pt x="1039" y="79"/>
                      <a:pt x="1039" y="30"/>
                    </a:cubicBezTo>
                    <a:cubicBezTo>
                      <a:pt x="1018" y="20"/>
                      <a:pt x="998" y="1"/>
                      <a:pt x="9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4" name="Google Shape;1584;p34"/>
              <p:cNvSpPr/>
              <p:nvPr/>
            </p:nvSpPr>
            <p:spPr>
              <a:xfrm>
                <a:off x="5211663" y="1358969"/>
                <a:ext cx="483893" cy="351481"/>
              </a:xfrm>
              <a:custGeom>
                <a:avLst/>
                <a:gdLst/>
                <a:ahLst/>
                <a:cxnLst/>
                <a:rect l="l" t="t" r="r" b="b"/>
                <a:pathLst>
                  <a:path w="7083" h="5145" extrusionOk="0">
                    <a:moveTo>
                      <a:pt x="3768" y="0"/>
                    </a:moveTo>
                    <a:cubicBezTo>
                      <a:pt x="3734" y="0"/>
                      <a:pt x="3701" y="4"/>
                      <a:pt x="3670" y="12"/>
                    </a:cubicBezTo>
                    <a:cubicBezTo>
                      <a:pt x="3014" y="207"/>
                      <a:pt x="3232" y="1713"/>
                      <a:pt x="3232" y="1713"/>
                    </a:cubicBezTo>
                    <a:cubicBezTo>
                      <a:pt x="3232" y="1713"/>
                      <a:pt x="1357" y="535"/>
                      <a:pt x="891" y="535"/>
                    </a:cubicBezTo>
                    <a:cubicBezTo>
                      <a:pt x="865" y="535"/>
                      <a:pt x="844" y="539"/>
                      <a:pt x="827" y="547"/>
                    </a:cubicBezTo>
                    <a:cubicBezTo>
                      <a:pt x="366" y="814"/>
                      <a:pt x="1483" y="1664"/>
                      <a:pt x="1483" y="1664"/>
                    </a:cubicBezTo>
                    <a:cubicBezTo>
                      <a:pt x="1483" y="1664"/>
                      <a:pt x="832" y="1473"/>
                      <a:pt x="445" y="1473"/>
                    </a:cubicBezTo>
                    <a:cubicBezTo>
                      <a:pt x="263" y="1473"/>
                      <a:pt x="140" y="1516"/>
                      <a:pt x="171" y="1640"/>
                    </a:cubicBezTo>
                    <a:cubicBezTo>
                      <a:pt x="269" y="2029"/>
                      <a:pt x="1022" y="2490"/>
                      <a:pt x="1022" y="2490"/>
                    </a:cubicBezTo>
                    <a:cubicBezTo>
                      <a:pt x="730" y="2490"/>
                      <a:pt x="439" y="2539"/>
                      <a:pt x="147" y="2587"/>
                    </a:cubicBezTo>
                    <a:cubicBezTo>
                      <a:pt x="1" y="2650"/>
                      <a:pt x="594" y="3616"/>
                      <a:pt x="1664" y="3616"/>
                    </a:cubicBezTo>
                    <a:cubicBezTo>
                      <a:pt x="1835" y="3616"/>
                      <a:pt x="2018" y="3592"/>
                      <a:pt x="2212" y="3535"/>
                    </a:cubicBezTo>
                    <a:lnTo>
                      <a:pt x="2212" y="3535"/>
                    </a:lnTo>
                    <a:lnTo>
                      <a:pt x="1095" y="4506"/>
                    </a:lnTo>
                    <a:cubicBezTo>
                      <a:pt x="1095" y="4506"/>
                      <a:pt x="2102" y="5144"/>
                      <a:pt x="3258" y="5144"/>
                    </a:cubicBezTo>
                    <a:cubicBezTo>
                      <a:pt x="3697" y="5144"/>
                      <a:pt x="4158" y="5052"/>
                      <a:pt x="4593" y="4798"/>
                    </a:cubicBezTo>
                    <a:cubicBezTo>
                      <a:pt x="7083" y="3365"/>
                      <a:pt x="4779" y="0"/>
                      <a:pt x="37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5" name="Google Shape;1585;p34"/>
              <p:cNvSpPr/>
              <p:nvPr/>
            </p:nvSpPr>
            <p:spPr>
              <a:xfrm>
                <a:off x="5467307" y="1398045"/>
                <a:ext cx="48164" cy="4474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655" extrusionOk="0">
                    <a:moveTo>
                      <a:pt x="443" y="1"/>
                    </a:moveTo>
                    <a:cubicBezTo>
                      <a:pt x="395" y="1"/>
                      <a:pt x="349" y="49"/>
                      <a:pt x="365" y="96"/>
                    </a:cubicBezTo>
                    <a:cubicBezTo>
                      <a:pt x="413" y="218"/>
                      <a:pt x="462" y="363"/>
                      <a:pt x="486" y="485"/>
                    </a:cubicBezTo>
                    <a:cubicBezTo>
                      <a:pt x="365" y="388"/>
                      <a:pt x="243" y="291"/>
                      <a:pt x="122" y="169"/>
                    </a:cubicBezTo>
                    <a:cubicBezTo>
                      <a:pt x="110" y="157"/>
                      <a:pt x="92" y="151"/>
                      <a:pt x="73" y="151"/>
                    </a:cubicBezTo>
                    <a:cubicBezTo>
                      <a:pt x="55" y="151"/>
                      <a:pt x="37" y="157"/>
                      <a:pt x="25" y="169"/>
                    </a:cubicBezTo>
                    <a:cubicBezTo>
                      <a:pt x="0" y="218"/>
                      <a:pt x="0" y="266"/>
                      <a:pt x="25" y="291"/>
                    </a:cubicBezTo>
                    <a:cubicBezTo>
                      <a:pt x="340" y="606"/>
                      <a:pt x="462" y="655"/>
                      <a:pt x="535" y="655"/>
                    </a:cubicBezTo>
                    <a:lnTo>
                      <a:pt x="559" y="655"/>
                    </a:lnTo>
                    <a:cubicBezTo>
                      <a:pt x="608" y="631"/>
                      <a:pt x="705" y="582"/>
                      <a:pt x="511" y="48"/>
                    </a:cubicBezTo>
                    <a:cubicBezTo>
                      <a:pt x="494" y="14"/>
                      <a:pt x="468" y="1"/>
                      <a:pt x="44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6" name="Google Shape;1586;p34"/>
              <p:cNvSpPr/>
              <p:nvPr/>
            </p:nvSpPr>
            <p:spPr>
              <a:xfrm>
                <a:off x="5309630" y="1479885"/>
                <a:ext cx="102954" cy="109167"/>
              </a:xfrm>
              <a:custGeom>
                <a:avLst/>
                <a:gdLst/>
                <a:ahLst/>
                <a:cxnLst/>
                <a:rect l="l" t="t" r="r" b="b"/>
                <a:pathLst>
                  <a:path w="1507" h="1598" extrusionOk="0">
                    <a:moveTo>
                      <a:pt x="479" y="1"/>
                    </a:moveTo>
                    <a:cubicBezTo>
                      <a:pt x="444" y="1"/>
                      <a:pt x="427" y="9"/>
                      <a:pt x="414" y="16"/>
                    </a:cubicBezTo>
                    <a:cubicBezTo>
                      <a:pt x="389" y="40"/>
                      <a:pt x="389" y="64"/>
                      <a:pt x="389" y="113"/>
                    </a:cubicBezTo>
                    <a:cubicBezTo>
                      <a:pt x="389" y="210"/>
                      <a:pt x="535" y="380"/>
                      <a:pt x="657" y="477"/>
                    </a:cubicBezTo>
                    <a:cubicBezTo>
                      <a:pt x="1" y="526"/>
                      <a:pt x="1" y="599"/>
                      <a:pt x="1" y="672"/>
                    </a:cubicBezTo>
                    <a:cubicBezTo>
                      <a:pt x="1" y="744"/>
                      <a:pt x="74" y="793"/>
                      <a:pt x="98" y="817"/>
                    </a:cubicBezTo>
                    <a:cubicBezTo>
                      <a:pt x="219" y="890"/>
                      <a:pt x="316" y="963"/>
                      <a:pt x="438" y="1012"/>
                    </a:cubicBezTo>
                    <a:cubicBezTo>
                      <a:pt x="316" y="1036"/>
                      <a:pt x="195" y="1085"/>
                      <a:pt x="98" y="1157"/>
                    </a:cubicBezTo>
                    <a:cubicBezTo>
                      <a:pt x="49" y="1182"/>
                      <a:pt x="49" y="1255"/>
                      <a:pt x="74" y="1303"/>
                    </a:cubicBezTo>
                    <a:cubicBezTo>
                      <a:pt x="185" y="1481"/>
                      <a:pt x="397" y="1598"/>
                      <a:pt x="619" y="1598"/>
                    </a:cubicBezTo>
                    <a:cubicBezTo>
                      <a:pt x="639" y="1598"/>
                      <a:pt x="660" y="1597"/>
                      <a:pt x="681" y="1595"/>
                    </a:cubicBezTo>
                    <a:cubicBezTo>
                      <a:pt x="778" y="1595"/>
                      <a:pt x="875" y="1570"/>
                      <a:pt x="948" y="1546"/>
                    </a:cubicBezTo>
                    <a:cubicBezTo>
                      <a:pt x="997" y="1546"/>
                      <a:pt x="1021" y="1498"/>
                      <a:pt x="997" y="1473"/>
                    </a:cubicBezTo>
                    <a:cubicBezTo>
                      <a:pt x="997" y="1438"/>
                      <a:pt x="971" y="1415"/>
                      <a:pt x="938" y="1415"/>
                    </a:cubicBezTo>
                    <a:cubicBezTo>
                      <a:pt x="925" y="1415"/>
                      <a:pt x="912" y="1418"/>
                      <a:pt x="899" y="1425"/>
                    </a:cubicBezTo>
                    <a:cubicBezTo>
                      <a:pt x="829" y="1446"/>
                      <a:pt x="756" y="1457"/>
                      <a:pt x="683" y="1457"/>
                    </a:cubicBezTo>
                    <a:cubicBezTo>
                      <a:pt x="507" y="1457"/>
                      <a:pt x="333" y="1392"/>
                      <a:pt x="195" y="1255"/>
                    </a:cubicBezTo>
                    <a:cubicBezTo>
                      <a:pt x="365" y="1157"/>
                      <a:pt x="535" y="1109"/>
                      <a:pt x="705" y="1085"/>
                    </a:cubicBezTo>
                    <a:lnTo>
                      <a:pt x="729" y="1085"/>
                    </a:lnTo>
                    <a:cubicBezTo>
                      <a:pt x="754" y="1060"/>
                      <a:pt x="778" y="1036"/>
                      <a:pt x="778" y="1012"/>
                    </a:cubicBezTo>
                    <a:cubicBezTo>
                      <a:pt x="778" y="987"/>
                      <a:pt x="754" y="963"/>
                      <a:pt x="729" y="939"/>
                    </a:cubicBezTo>
                    <a:lnTo>
                      <a:pt x="705" y="939"/>
                    </a:lnTo>
                    <a:cubicBezTo>
                      <a:pt x="511" y="890"/>
                      <a:pt x="341" y="793"/>
                      <a:pt x="171" y="696"/>
                    </a:cubicBezTo>
                    <a:cubicBezTo>
                      <a:pt x="389" y="647"/>
                      <a:pt x="608" y="623"/>
                      <a:pt x="827" y="623"/>
                    </a:cubicBezTo>
                    <a:cubicBezTo>
                      <a:pt x="851" y="623"/>
                      <a:pt x="875" y="599"/>
                      <a:pt x="899" y="574"/>
                    </a:cubicBezTo>
                    <a:cubicBezTo>
                      <a:pt x="899" y="550"/>
                      <a:pt x="899" y="526"/>
                      <a:pt x="875" y="502"/>
                    </a:cubicBezTo>
                    <a:cubicBezTo>
                      <a:pt x="754" y="404"/>
                      <a:pt x="657" y="283"/>
                      <a:pt x="559" y="161"/>
                    </a:cubicBezTo>
                    <a:lnTo>
                      <a:pt x="559" y="161"/>
                    </a:lnTo>
                    <a:cubicBezTo>
                      <a:pt x="851" y="259"/>
                      <a:pt x="1118" y="380"/>
                      <a:pt x="1385" y="526"/>
                    </a:cubicBezTo>
                    <a:cubicBezTo>
                      <a:pt x="1434" y="526"/>
                      <a:pt x="1482" y="526"/>
                      <a:pt x="1482" y="477"/>
                    </a:cubicBezTo>
                    <a:cubicBezTo>
                      <a:pt x="1507" y="429"/>
                      <a:pt x="1482" y="404"/>
                      <a:pt x="1458" y="380"/>
                    </a:cubicBezTo>
                    <a:cubicBezTo>
                      <a:pt x="803" y="61"/>
                      <a:pt x="574" y="1"/>
                      <a:pt x="47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7" name="Google Shape;1587;p34"/>
              <p:cNvSpPr/>
              <p:nvPr/>
            </p:nvSpPr>
            <p:spPr>
              <a:xfrm>
                <a:off x="5442439" y="1508440"/>
                <a:ext cx="151050" cy="201598"/>
              </a:xfrm>
              <a:custGeom>
                <a:avLst/>
                <a:gdLst/>
                <a:ahLst/>
                <a:cxnLst/>
                <a:rect l="l" t="t" r="r" b="b"/>
                <a:pathLst>
                  <a:path w="2211" h="2951" extrusionOk="0">
                    <a:moveTo>
                      <a:pt x="2131" y="1"/>
                    </a:moveTo>
                    <a:cubicBezTo>
                      <a:pt x="2118" y="1"/>
                      <a:pt x="2103" y="4"/>
                      <a:pt x="2089" y="11"/>
                    </a:cubicBezTo>
                    <a:cubicBezTo>
                      <a:pt x="2089" y="11"/>
                      <a:pt x="0" y="982"/>
                      <a:pt x="49" y="2877"/>
                    </a:cubicBezTo>
                    <a:cubicBezTo>
                      <a:pt x="49" y="2901"/>
                      <a:pt x="73" y="2950"/>
                      <a:pt x="121" y="2950"/>
                    </a:cubicBezTo>
                    <a:cubicBezTo>
                      <a:pt x="170" y="2950"/>
                      <a:pt x="194" y="2901"/>
                      <a:pt x="194" y="2877"/>
                    </a:cubicBezTo>
                    <a:cubicBezTo>
                      <a:pt x="170" y="1080"/>
                      <a:pt x="2138" y="132"/>
                      <a:pt x="2162" y="132"/>
                    </a:cubicBezTo>
                    <a:cubicBezTo>
                      <a:pt x="2186" y="108"/>
                      <a:pt x="2211" y="84"/>
                      <a:pt x="2186" y="35"/>
                    </a:cubicBezTo>
                    <a:cubicBezTo>
                      <a:pt x="2186" y="18"/>
                      <a:pt x="2162" y="1"/>
                      <a:pt x="213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88" name="Google Shape;1588;p34"/>
            <p:cNvSpPr/>
            <p:nvPr/>
          </p:nvSpPr>
          <p:spPr>
            <a:xfrm rot="-2700000">
              <a:off x="7005059" y="-115361"/>
              <a:ext cx="716375" cy="1284157"/>
            </a:xfrm>
            <a:custGeom>
              <a:avLst/>
              <a:gdLst/>
              <a:ahLst/>
              <a:cxnLst/>
              <a:rect l="l" t="t" r="r" b="b"/>
              <a:pathLst>
                <a:path w="6681" h="11977" extrusionOk="0">
                  <a:moveTo>
                    <a:pt x="4276" y="0"/>
                  </a:moveTo>
                  <a:cubicBezTo>
                    <a:pt x="4276" y="0"/>
                    <a:pt x="4082" y="49"/>
                    <a:pt x="3839" y="146"/>
                  </a:cubicBezTo>
                  <a:lnTo>
                    <a:pt x="3887" y="267"/>
                  </a:lnTo>
                  <a:lnTo>
                    <a:pt x="3863" y="292"/>
                  </a:lnTo>
                  <a:cubicBezTo>
                    <a:pt x="4009" y="243"/>
                    <a:pt x="4155" y="195"/>
                    <a:pt x="4300" y="146"/>
                  </a:cubicBezTo>
                  <a:lnTo>
                    <a:pt x="4276" y="0"/>
                  </a:lnTo>
                  <a:close/>
                  <a:moveTo>
                    <a:pt x="3426" y="316"/>
                  </a:moveTo>
                  <a:cubicBezTo>
                    <a:pt x="3280" y="365"/>
                    <a:pt x="3134" y="437"/>
                    <a:pt x="3013" y="510"/>
                  </a:cubicBezTo>
                  <a:lnTo>
                    <a:pt x="3080" y="645"/>
                  </a:lnTo>
                  <a:lnTo>
                    <a:pt x="3080" y="645"/>
                  </a:lnTo>
                  <a:cubicBezTo>
                    <a:pt x="3198" y="578"/>
                    <a:pt x="3336" y="530"/>
                    <a:pt x="3474" y="437"/>
                  </a:cubicBezTo>
                  <a:lnTo>
                    <a:pt x="3426" y="316"/>
                  </a:lnTo>
                  <a:close/>
                  <a:moveTo>
                    <a:pt x="3080" y="645"/>
                  </a:moveTo>
                  <a:cubicBezTo>
                    <a:pt x="3074" y="649"/>
                    <a:pt x="3068" y="652"/>
                    <a:pt x="3061" y="656"/>
                  </a:cubicBezTo>
                  <a:lnTo>
                    <a:pt x="3086" y="656"/>
                  </a:lnTo>
                  <a:lnTo>
                    <a:pt x="3080" y="645"/>
                  </a:lnTo>
                  <a:close/>
                  <a:moveTo>
                    <a:pt x="2624" y="753"/>
                  </a:moveTo>
                  <a:cubicBezTo>
                    <a:pt x="2503" y="850"/>
                    <a:pt x="2406" y="948"/>
                    <a:pt x="2284" y="1069"/>
                  </a:cubicBezTo>
                  <a:lnTo>
                    <a:pt x="2403" y="1164"/>
                  </a:lnTo>
                  <a:lnTo>
                    <a:pt x="2403" y="1164"/>
                  </a:lnTo>
                  <a:cubicBezTo>
                    <a:pt x="2496" y="1055"/>
                    <a:pt x="2609" y="965"/>
                    <a:pt x="2721" y="875"/>
                  </a:cubicBezTo>
                  <a:lnTo>
                    <a:pt x="2624" y="753"/>
                  </a:lnTo>
                  <a:close/>
                  <a:moveTo>
                    <a:pt x="2403" y="1164"/>
                  </a:moveTo>
                  <a:cubicBezTo>
                    <a:pt x="2396" y="1173"/>
                    <a:pt x="2388" y="1182"/>
                    <a:pt x="2381" y="1191"/>
                  </a:cubicBezTo>
                  <a:lnTo>
                    <a:pt x="2406" y="1166"/>
                  </a:lnTo>
                  <a:lnTo>
                    <a:pt x="2403" y="1164"/>
                  </a:lnTo>
                  <a:close/>
                  <a:moveTo>
                    <a:pt x="1993" y="1409"/>
                  </a:moveTo>
                  <a:cubicBezTo>
                    <a:pt x="1895" y="1531"/>
                    <a:pt x="1823" y="1676"/>
                    <a:pt x="1774" y="1822"/>
                  </a:cubicBezTo>
                  <a:lnTo>
                    <a:pt x="1895" y="1871"/>
                  </a:lnTo>
                  <a:lnTo>
                    <a:pt x="1895" y="1895"/>
                  </a:lnTo>
                  <a:cubicBezTo>
                    <a:pt x="1944" y="1749"/>
                    <a:pt x="2017" y="1628"/>
                    <a:pt x="2114" y="1506"/>
                  </a:cubicBezTo>
                  <a:lnTo>
                    <a:pt x="1993" y="1409"/>
                  </a:lnTo>
                  <a:close/>
                  <a:moveTo>
                    <a:pt x="1628" y="2259"/>
                  </a:moveTo>
                  <a:cubicBezTo>
                    <a:pt x="1604" y="2405"/>
                    <a:pt x="1580" y="2551"/>
                    <a:pt x="1580" y="2697"/>
                  </a:cubicBezTo>
                  <a:lnTo>
                    <a:pt x="1701" y="2697"/>
                  </a:lnTo>
                  <a:cubicBezTo>
                    <a:pt x="1704" y="2559"/>
                    <a:pt x="1728" y="2421"/>
                    <a:pt x="1774" y="2284"/>
                  </a:cubicBezTo>
                  <a:lnTo>
                    <a:pt x="1628" y="2259"/>
                  </a:lnTo>
                  <a:close/>
                  <a:moveTo>
                    <a:pt x="1701" y="2697"/>
                  </a:moveTo>
                  <a:cubicBezTo>
                    <a:pt x="1701" y="2705"/>
                    <a:pt x="1701" y="2713"/>
                    <a:pt x="1701" y="2721"/>
                  </a:cubicBezTo>
                  <a:lnTo>
                    <a:pt x="1725" y="2697"/>
                  </a:lnTo>
                  <a:close/>
                  <a:moveTo>
                    <a:pt x="1774" y="3158"/>
                  </a:moveTo>
                  <a:lnTo>
                    <a:pt x="1628" y="3183"/>
                  </a:lnTo>
                  <a:cubicBezTo>
                    <a:pt x="1628" y="3304"/>
                    <a:pt x="1677" y="3401"/>
                    <a:pt x="1701" y="3523"/>
                  </a:cubicBezTo>
                  <a:lnTo>
                    <a:pt x="1725" y="3620"/>
                  </a:lnTo>
                  <a:lnTo>
                    <a:pt x="1871" y="3571"/>
                  </a:lnTo>
                  <a:lnTo>
                    <a:pt x="1847" y="3474"/>
                  </a:lnTo>
                  <a:cubicBezTo>
                    <a:pt x="1798" y="3377"/>
                    <a:pt x="1774" y="3255"/>
                    <a:pt x="1774" y="3158"/>
                  </a:cubicBezTo>
                  <a:close/>
                  <a:moveTo>
                    <a:pt x="3329" y="3863"/>
                  </a:moveTo>
                  <a:cubicBezTo>
                    <a:pt x="3232" y="3887"/>
                    <a:pt x="3061" y="3887"/>
                    <a:pt x="2867" y="3887"/>
                  </a:cubicBezTo>
                  <a:lnTo>
                    <a:pt x="2867" y="4054"/>
                  </a:lnTo>
                  <a:lnTo>
                    <a:pt x="2867" y="4054"/>
                  </a:lnTo>
                  <a:cubicBezTo>
                    <a:pt x="3049" y="4033"/>
                    <a:pt x="3189" y="4032"/>
                    <a:pt x="3329" y="4008"/>
                  </a:cubicBezTo>
                  <a:lnTo>
                    <a:pt x="3329" y="3863"/>
                  </a:lnTo>
                  <a:close/>
                  <a:moveTo>
                    <a:pt x="2867" y="4054"/>
                  </a:moveTo>
                  <a:cubicBezTo>
                    <a:pt x="2859" y="4055"/>
                    <a:pt x="2851" y="4056"/>
                    <a:pt x="2843" y="4057"/>
                  </a:cubicBezTo>
                  <a:lnTo>
                    <a:pt x="2867" y="4057"/>
                  </a:lnTo>
                  <a:lnTo>
                    <a:pt x="2867" y="4054"/>
                  </a:lnTo>
                  <a:close/>
                  <a:moveTo>
                    <a:pt x="2406" y="3960"/>
                  </a:moveTo>
                  <a:cubicBezTo>
                    <a:pt x="2284" y="3984"/>
                    <a:pt x="2163" y="4008"/>
                    <a:pt x="2041" y="4033"/>
                  </a:cubicBezTo>
                  <a:lnTo>
                    <a:pt x="2017" y="3984"/>
                  </a:lnTo>
                  <a:lnTo>
                    <a:pt x="1871" y="4033"/>
                  </a:lnTo>
                  <a:cubicBezTo>
                    <a:pt x="1944" y="4178"/>
                    <a:pt x="2017" y="4324"/>
                    <a:pt x="2090" y="4446"/>
                  </a:cubicBezTo>
                  <a:lnTo>
                    <a:pt x="2211" y="4373"/>
                  </a:lnTo>
                  <a:cubicBezTo>
                    <a:pt x="2163" y="4300"/>
                    <a:pt x="2138" y="4227"/>
                    <a:pt x="2090" y="4178"/>
                  </a:cubicBezTo>
                  <a:cubicBezTo>
                    <a:pt x="2211" y="4130"/>
                    <a:pt x="2333" y="4130"/>
                    <a:pt x="2430" y="4106"/>
                  </a:cubicBezTo>
                  <a:lnTo>
                    <a:pt x="2406" y="3960"/>
                  </a:lnTo>
                  <a:close/>
                  <a:moveTo>
                    <a:pt x="1531" y="4178"/>
                  </a:moveTo>
                  <a:cubicBezTo>
                    <a:pt x="1385" y="4227"/>
                    <a:pt x="1240" y="4300"/>
                    <a:pt x="1118" y="4349"/>
                  </a:cubicBezTo>
                  <a:lnTo>
                    <a:pt x="1185" y="4483"/>
                  </a:lnTo>
                  <a:lnTo>
                    <a:pt x="1185" y="4483"/>
                  </a:lnTo>
                  <a:cubicBezTo>
                    <a:pt x="1303" y="4416"/>
                    <a:pt x="1441" y="4370"/>
                    <a:pt x="1580" y="4324"/>
                  </a:cubicBezTo>
                  <a:lnTo>
                    <a:pt x="1531" y="4178"/>
                  </a:lnTo>
                  <a:close/>
                  <a:moveTo>
                    <a:pt x="1185" y="4483"/>
                  </a:moveTo>
                  <a:lnTo>
                    <a:pt x="1185" y="4483"/>
                  </a:lnTo>
                  <a:cubicBezTo>
                    <a:pt x="1179" y="4487"/>
                    <a:pt x="1173" y="4491"/>
                    <a:pt x="1167" y="4494"/>
                  </a:cubicBezTo>
                  <a:lnTo>
                    <a:pt x="1191" y="4494"/>
                  </a:lnTo>
                  <a:lnTo>
                    <a:pt x="1185" y="4483"/>
                  </a:lnTo>
                  <a:close/>
                  <a:moveTo>
                    <a:pt x="3426" y="4203"/>
                  </a:moveTo>
                  <a:cubicBezTo>
                    <a:pt x="3377" y="4324"/>
                    <a:pt x="3304" y="4446"/>
                    <a:pt x="3207" y="4519"/>
                  </a:cubicBezTo>
                  <a:lnTo>
                    <a:pt x="3304" y="4640"/>
                  </a:lnTo>
                  <a:cubicBezTo>
                    <a:pt x="3426" y="4543"/>
                    <a:pt x="3499" y="4397"/>
                    <a:pt x="3572" y="4251"/>
                  </a:cubicBezTo>
                  <a:lnTo>
                    <a:pt x="3426" y="4203"/>
                  </a:lnTo>
                  <a:close/>
                  <a:moveTo>
                    <a:pt x="2478" y="4664"/>
                  </a:moveTo>
                  <a:lnTo>
                    <a:pt x="2406" y="4786"/>
                  </a:lnTo>
                  <a:cubicBezTo>
                    <a:pt x="2503" y="4859"/>
                    <a:pt x="2624" y="4883"/>
                    <a:pt x="2746" y="4883"/>
                  </a:cubicBezTo>
                  <a:lnTo>
                    <a:pt x="2891" y="4883"/>
                  </a:lnTo>
                  <a:lnTo>
                    <a:pt x="2867" y="4737"/>
                  </a:lnTo>
                  <a:cubicBezTo>
                    <a:pt x="2831" y="4743"/>
                    <a:pt x="2796" y="4746"/>
                    <a:pt x="2762" y="4746"/>
                  </a:cubicBezTo>
                  <a:cubicBezTo>
                    <a:pt x="2661" y="4746"/>
                    <a:pt x="2570" y="4719"/>
                    <a:pt x="2478" y="4664"/>
                  </a:cubicBezTo>
                  <a:close/>
                  <a:moveTo>
                    <a:pt x="705" y="4616"/>
                  </a:moveTo>
                  <a:cubicBezTo>
                    <a:pt x="584" y="4713"/>
                    <a:pt x="486" y="4810"/>
                    <a:pt x="389" y="4932"/>
                  </a:cubicBezTo>
                  <a:lnTo>
                    <a:pt x="486" y="5004"/>
                  </a:lnTo>
                  <a:lnTo>
                    <a:pt x="486" y="5029"/>
                  </a:lnTo>
                  <a:cubicBezTo>
                    <a:pt x="584" y="4907"/>
                    <a:pt x="681" y="4810"/>
                    <a:pt x="802" y="4737"/>
                  </a:cubicBezTo>
                  <a:lnTo>
                    <a:pt x="705" y="4616"/>
                  </a:lnTo>
                  <a:close/>
                  <a:moveTo>
                    <a:pt x="146" y="5320"/>
                  </a:moveTo>
                  <a:cubicBezTo>
                    <a:pt x="74" y="5466"/>
                    <a:pt x="49" y="5612"/>
                    <a:pt x="25" y="5757"/>
                  </a:cubicBezTo>
                  <a:lnTo>
                    <a:pt x="171" y="5782"/>
                  </a:lnTo>
                  <a:cubicBezTo>
                    <a:pt x="171" y="5636"/>
                    <a:pt x="219" y="5515"/>
                    <a:pt x="268" y="5369"/>
                  </a:cubicBezTo>
                  <a:lnTo>
                    <a:pt x="146" y="5320"/>
                  </a:lnTo>
                  <a:close/>
                  <a:moveTo>
                    <a:pt x="1" y="6219"/>
                  </a:moveTo>
                  <a:cubicBezTo>
                    <a:pt x="25" y="6389"/>
                    <a:pt x="49" y="6535"/>
                    <a:pt x="98" y="6681"/>
                  </a:cubicBezTo>
                  <a:lnTo>
                    <a:pt x="219" y="6656"/>
                  </a:lnTo>
                  <a:cubicBezTo>
                    <a:pt x="195" y="6511"/>
                    <a:pt x="171" y="6365"/>
                    <a:pt x="171" y="6219"/>
                  </a:cubicBezTo>
                  <a:close/>
                  <a:moveTo>
                    <a:pt x="341" y="7045"/>
                  </a:moveTo>
                  <a:lnTo>
                    <a:pt x="219" y="7118"/>
                  </a:lnTo>
                  <a:cubicBezTo>
                    <a:pt x="268" y="7239"/>
                    <a:pt x="316" y="7385"/>
                    <a:pt x="389" y="7531"/>
                  </a:cubicBezTo>
                  <a:lnTo>
                    <a:pt x="535" y="7458"/>
                  </a:lnTo>
                  <a:cubicBezTo>
                    <a:pt x="462" y="7312"/>
                    <a:pt x="414" y="7191"/>
                    <a:pt x="341" y="7045"/>
                  </a:cubicBezTo>
                  <a:close/>
                  <a:moveTo>
                    <a:pt x="729" y="7871"/>
                  </a:moveTo>
                  <a:lnTo>
                    <a:pt x="608" y="7944"/>
                  </a:lnTo>
                  <a:lnTo>
                    <a:pt x="632" y="7992"/>
                  </a:lnTo>
                  <a:cubicBezTo>
                    <a:pt x="705" y="8114"/>
                    <a:pt x="778" y="8211"/>
                    <a:pt x="827" y="8308"/>
                  </a:cubicBezTo>
                  <a:lnTo>
                    <a:pt x="948" y="8235"/>
                  </a:lnTo>
                  <a:cubicBezTo>
                    <a:pt x="899" y="8138"/>
                    <a:pt x="827" y="8041"/>
                    <a:pt x="778" y="7920"/>
                  </a:cubicBezTo>
                  <a:lnTo>
                    <a:pt x="729" y="7871"/>
                  </a:lnTo>
                  <a:close/>
                  <a:moveTo>
                    <a:pt x="1191" y="8600"/>
                  </a:moveTo>
                  <a:lnTo>
                    <a:pt x="1069" y="8673"/>
                  </a:lnTo>
                  <a:cubicBezTo>
                    <a:pt x="1191" y="8794"/>
                    <a:pt x="1288" y="8915"/>
                    <a:pt x="1385" y="9037"/>
                  </a:cubicBezTo>
                  <a:lnTo>
                    <a:pt x="1482" y="8915"/>
                  </a:lnTo>
                  <a:cubicBezTo>
                    <a:pt x="1385" y="8818"/>
                    <a:pt x="1288" y="8697"/>
                    <a:pt x="1191" y="8600"/>
                  </a:cubicBezTo>
                  <a:close/>
                  <a:moveTo>
                    <a:pt x="1798" y="9231"/>
                  </a:moveTo>
                  <a:lnTo>
                    <a:pt x="1701" y="9353"/>
                  </a:lnTo>
                  <a:cubicBezTo>
                    <a:pt x="1823" y="9450"/>
                    <a:pt x="1944" y="9547"/>
                    <a:pt x="2065" y="9644"/>
                  </a:cubicBezTo>
                  <a:lnTo>
                    <a:pt x="2138" y="9523"/>
                  </a:lnTo>
                  <a:cubicBezTo>
                    <a:pt x="2017" y="9426"/>
                    <a:pt x="1920" y="9328"/>
                    <a:pt x="1798" y="9231"/>
                  </a:cubicBezTo>
                  <a:close/>
                  <a:moveTo>
                    <a:pt x="5029" y="9328"/>
                  </a:moveTo>
                  <a:cubicBezTo>
                    <a:pt x="4981" y="9328"/>
                    <a:pt x="4932" y="9328"/>
                    <a:pt x="4908" y="9353"/>
                  </a:cubicBezTo>
                  <a:lnTo>
                    <a:pt x="4932" y="9499"/>
                  </a:lnTo>
                  <a:lnTo>
                    <a:pt x="5053" y="9499"/>
                  </a:lnTo>
                  <a:cubicBezTo>
                    <a:pt x="5029" y="9523"/>
                    <a:pt x="5005" y="9547"/>
                    <a:pt x="4981" y="9571"/>
                  </a:cubicBezTo>
                  <a:lnTo>
                    <a:pt x="5078" y="9693"/>
                  </a:lnTo>
                  <a:cubicBezTo>
                    <a:pt x="5151" y="9644"/>
                    <a:pt x="5199" y="9571"/>
                    <a:pt x="5223" y="9474"/>
                  </a:cubicBezTo>
                  <a:cubicBezTo>
                    <a:pt x="5223" y="9450"/>
                    <a:pt x="5199" y="9328"/>
                    <a:pt x="5029" y="9328"/>
                  </a:cubicBezTo>
                  <a:close/>
                  <a:moveTo>
                    <a:pt x="2527" y="9717"/>
                  </a:moveTo>
                  <a:lnTo>
                    <a:pt x="2478" y="9863"/>
                  </a:lnTo>
                  <a:cubicBezTo>
                    <a:pt x="2600" y="9936"/>
                    <a:pt x="2746" y="9984"/>
                    <a:pt x="2891" y="10033"/>
                  </a:cubicBezTo>
                  <a:lnTo>
                    <a:pt x="2940" y="9887"/>
                  </a:lnTo>
                  <a:cubicBezTo>
                    <a:pt x="2794" y="9839"/>
                    <a:pt x="2673" y="9790"/>
                    <a:pt x="2527" y="9717"/>
                  </a:cubicBezTo>
                  <a:close/>
                  <a:moveTo>
                    <a:pt x="4470" y="9596"/>
                  </a:moveTo>
                  <a:cubicBezTo>
                    <a:pt x="4373" y="9693"/>
                    <a:pt x="4300" y="9814"/>
                    <a:pt x="4276" y="9936"/>
                  </a:cubicBezTo>
                  <a:lnTo>
                    <a:pt x="4203" y="9936"/>
                  </a:lnTo>
                  <a:lnTo>
                    <a:pt x="4252" y="10082"/>
                  </a:lnTo>
                  <a:lnTo>
                    <a:pt x="4373" y="10057"/>
                  </a:lnTo>
                  <a:cubicBezTo>
                    <a:pt x="4495" y="10033"/>
                    <a:pt x="4592" y="9984"/>
                    <a:pt x="4689" y="9960"/>
                  </a:cubicBezTo>
                  <a:lnTo>
                    <a:pt x="4616" y="9814"/>
                  </a:lnTo>
                  <a:lnTo>
                    <a:pt x="4446" y="9887"/>
                  </a:lnTo>
                  <a:cubicBezTo>
                    <a:pt x="4495" y="9814"/>
                    <a:pt x="4519" y="9766"/>
                    <a:pt x="4568" y="9717"/>
                  </a:cubicBezTo>
                  <a:lnTo>
                    <a:pt x="4470" y="9596"/>
                  </a:lnTo>
                  <a:close/>
                  <a:moveTo>
                    <a:pt x="3353" y="9984"/>
                  </a:moveTo>
                  <a:lnTo>
                    <a:pt x="3329" y="10130"/>
                  </a:lnTo>
                  <a:cubicBezTo>
                    <a:pt x="3450" y="10130"/>
                    <a:pt x="3547" y="10154"/>
                    <a:pt x="3669" y="10154"/>
                  </a:cubicBezTo>
                  <a:lnTo>
                    <a:pt x="3790" y="10154"/>
                  </a:lnTo>
                  <a:lnTo>
                    <a:pt x="3790" y="9984"/>
                  </a:lnTo>
                  <a:cubicBezTo>
                    <a:pt x="3742" y="9992"/>
                    <a:pt x="3693" y="9995"/>
                    <a:pt x="3644" y="9995"/>
                  </a:cubicBezTo>
                  <a:cubicBezTo>
                    <a:pt x="3547" y="9995"/>
                    <a:pt x="3450" y="9984"/>
                    <a:pt x="3353" y="9984"/>
                  </a:cubicBezTo>
                  <a:close/>
                  <a:moveTo>
                    <a:pt x="4203" y="10494"/>
                  </a:moveTo>
                  <a:cubicBezTo>
                    <a:pt x="4227" y="10640"/>
                    <a:pt x="4252" y="10810"/>
                    <a:pt x="4325" y="10956"/>
                  </a:cubicBezTo>
                  <a:lnTo>
                    <a:pt x="4446" y="10907"/>
                  </a:lnTo>
                  <a:cubicBezTo>
                    <a:pt x="4398" y="10786"/>
                    <a:pt x="4373" y="10640"/>
                    <a:pt x="4349" y="10494"/>
                  </a:cubicBezTo>
                  <a:close/>
                  <a:moveTo>
                    <a:pt x="4665" y="11248"/>
                  </a:moveTo>
                  <a:lnTo>
                    <a:pt x="4543" y="11345"/>
                  </a:lnTo>
                  <a:cubicBezTo>
                    <a:pt x="4640" y="11466"/>
                    <a:pt x="4762" y="11563"/>
                    <a:pt x="4883" y="11661"/>
                  </a:cubicBezTo>
                  <a:lnTo>
                    <a:pt x="4981" y="11563"/>
                  </a:lnTo>
                  <a:cubicBezTo>
                    <a:pt x="4859" y="11466"/>
                    <a:pt x="4762" y="11369"/>
                    <a:pt x="4665" y="11248"/>
                  </a:cubicBezTo>
                  <a:close/>
                  <a:moveTo>
                    <a:pt x="5345" y="11733"/>
                  </a:moveTo>
                  <a:lnTo>
                    <a:pt x="5296" y="11855"/>
                  </a:lnTo>
                  <a:cubicBezTo>
                    <a:pt x="5442" y="11928"/>
                    <a:pt x="5588" y="11952"/>
                    <a:pt x="5758" y="11976"/>
                  </a:cubicBezTo>
                  <a:lnTo>
                    <a:pt x="5758" y="11831"/>
                  </a:lnTo>
                  <a:cubicBezTo>
                    <a:pt x="5636" y="11806"/>
                    <a:pt x="5491" y="11782"/>
                    <a:pt x="5345" y="11733"/>
                  </a:cubicBezTo>
                  <a:close/>
                  <a:moveTo>
                    <a:pt x="6632" y="11758"/>
                  </a:moveTo>
                  <a:cubicBezTo>
                    <a:pt x="6487" y="11782"/>
                    <a:pt x="6365" y="11806"/>
                    <a:pt x="6219" y="11831"/>
                  </a:cubicBezTo>
                  <a:lnTo>
                    <a:pt x="6219" y="11976"/>
                  </a:lnTo>
                  <a:cubicBezTo>
                    <a:pt x="6365" y="11952"/>
                    <a:pt x="6511" y="11928"/>
                    <a:pt x="6681" y="11879"/>
                  </a:cubicBezTo>
                  <a:lnTo>
                    <a:pt x="6632" y="11758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9" name="Google Shape;1589;p34"/>
          <p:cNvGrpSpPr/>
          <p:nvPr/>
        </p:nvGrpSpPr>
        <p:grpSpPr>
          <a:xfrm flipH="1">
            <a:off x="8230789" y="1786718"/>
            <a:ext cx="1277992" cy="1010253"/>
            <a:chOff x="855987" y="2204128"/>
            <a:chExt cx="1217483" cy="962421"/>
          </a:xfrm>
        </p:grpSpPr>
        <p:grpSp>
          <p:nvGrpSpPr>
            <p:cNvPr id="1590" name="Google Shape;1590;p34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591" name="Google Shape;1591;p34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2" name="Google Shape;1592;p34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3" name="Google Shape;1593;p34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4" name="Google Shape;1594;p34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5" name="Google Shape;1595;p34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6" name="Google Shape;1596;p34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97" name="Google Shape;1597;p34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8" name="Google Shape;1598;p34"/>
          <p:cNvGrpSpPr/>
          <p:nvPr/>
        </p:nvGrpSpPr>
        <p:grpSpPr>
          <a:xfrm rot="10800000" flipH="1">
            <a:off x="3699498" y="-186820"/>
            <a:ext cx="1590405" cy="693261"/>
            <a:chOff x="3965010" y="571479"/>
            <a:chExt cx="1651683" cy="719972"/>
          </a:xfrm>
        </p:grpSpPr>
        <p:grpSp>
          <p:nvGrpSpPr>
            <p:cNvPr id="1599" name="Google Shape;1599;p34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600" name="Google Shape;1600;p34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601" name="Google Shape;1601;p34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2" name="Google Shape;1602;p34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3" name="Google Shape;1603;p34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4" name="Google Shape;1604;p34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605" name="Google Shape;1605;p34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06" name="Google Shape;1606;p34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1_Big number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1"/>
          <p:cNvSpPr txBox="1">
            <a:spLocks noGrp="1"/>
          </p:cNvSpPr>
          <p:nvPr>
            <p:ph type="title" hasCustomPrompt="1"/>
          </p:nvPr>
        </p:nvSpPr>
        <p:spPr>
          <a:xfrm>
            <a:off x="723900" y="1668775"/>
            <a:ext cx="7696200" cy="122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9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20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20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20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20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20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20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20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2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4" name="Google Shape;54;p11"/>
          <p:cNvSpPr txBox="1">
            <a:spLocks noGrp="1"/>
          </p:cNvSpPr>
          <p:nvPr>
            <p:ph type="title" idx="2"/>
          </p:nvPr>
        </p:nvSpPr>
        <p:spPr>
          <a:xfrm>
            <a:off x="2393738" y="2896531"/>
            <a:ext cx="4467300" cy="51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55" name="Google Shape;55;p11"/>
          <p:cNvSpPr/>
          <p:nvPr/>
        </p:nvSpPr>
        <p:spPr>
          <a:xfrm rot="10800000" flipH="1">
            <a:off x="576248" y="-537393"/>
            <a:ext cx="9625835" cy="1743593"/>
          </a:xfrm>
          <a:custGeom>
            <a:avLst/>
            <a:gdLst/>
            <a:ahLst/>
            <a:cxnLst/>
            <a:rect l="l" t="t" r="r" b="b"/>
            <a:pathLst>
              <a:path w="204707" h="37078" extrusionOk="0">
                <a:moveTo>
                  <a:pt x="142956" y="0"/>
                </a:moveTo>
                <a:lnTo>
                  <a:pt x="141746" y="13"/>
                </a:lnTo>
                <a:lnTo>
                  <a:pt x="140535" y="38"/>
                </a:lnTo>
                <a:lnTo>
                  <a:pt x="139337" y="75"/>
                </a:lnTo>
                <a:lnTo>
                  <a:pt x="138127" y="112"/>
                </a:lnTo>
                <a:lnTo>
                  <a:pt x="136929" y="162"/>
                </a:lnTo>
                <a:lnTo>
                  <a:pt x="135718" y="225"/>
                </a:lnTo>
                <a:lnTo>
                  <a:pt x="134520" y="300"/>
                </a:lnTo>
                <a:lnTo>
                  <a:pt x="133322" y="374"/>
                </a:lnTo>
                <a:lnTo>
                  <a:pt x="132111" y="462"/>
                </a:lnTo>
                <a:lnTo>
                  <a:pt x="130913" y="562"/>
                </a:lnTo>
                <a:lnTo>
                  <a:pt x="129715" y="662"/>
                </a:lnTo>
                <a:lnTo>
                  <a:pt x="128517" y="774"/>
                </a:lnTo>
                <a:lnTo>
                  <a:pt x="127319" y="899"/>
                </a:lnTo>
                <a:lnTo>
                  <a:pt x="126121" y="1036"/>
                </a:lnTo>
                <a:lnTo>
                  <a:pt x="124923" y="1173"/>
                </a:lnTo>
                <a:lnTo>
                  <a:pt x="123725" y="1323"/>
                </a:lnTo>
                <a:lnTo>
                  <a:pt x="122527" y="1485"/>
                </a:lnTo>
                <a:lnTo>
                  <a:pt x="121329" y="1647"/>
                </a:lnTo>
                <a:lnTo>
                  <a:pt x="120131" y="1822"/>
                </a:lnTo>
                <a:lnTo>
                  <a:pt x="118945" y="2009"/>
                </a:lnTo>
                <a:lnTo>
                  <a:pt x="117747" y="2197"/>
                </a:lnTo>
                <a:lnTo>
                  <a:pt x="116562" y="2396"/>
                </a:lnTo>
                <a:lnTo>
                  <a:pt x="115376" y="2608"/>
                </a:lnTo>
                <a:lnTo>
                  <a:pt x="114190" y="2821"/>
                </a:lnTo>
                <a:lnTo>
                  <a:pt x="112992" y="3045"/>
                </a:lnTo>
                <a:lnTo>
                  <a:pt x="111807" y="3270"/>
                </a:lnTo>
                <a:lnTo>
                  <a:pt x="110621" y="3507"/>
                </a:lnTo>
                <a:lnTo>
                  <a:pt x="109448" y="3756"/>
                </a:lnTo>
                <a:lnTo>
                  <a:pt x="108263" y="4006"/>
                </a:lnTo>
                <a:lnTo>
                  <a:pt x="107077" y="4268"/>
                </a:lnTo>
                <a:lnTo>
                  <a:pt x="105904" y="4543"/>
                </a:lnTo>
                <a:lnTo>
                  <a:pt x="104731" y="4817"/>
                </a:lnTo>
                <a:lnTo>
                  <a:pt x="102372" y="5391"/>
                </a:lnTo>
                <a:lnTo>
                  <a:pt x="100038" y="5990"/>
                </a:lnTo>
                <a:lnTo>
                  <a:pt x="97692" y="6627"/>
                </a:lnTo>
                <a:lnTo>
                  <a:pt x="95371" y="7276"/>
                </a:lnTo>
                <a:lnTo>
                  <a:pt x="93050" y="7962"/>
                </a:lnTo>
                <a:lnTo>
                  <a:pt x="90728" y="8673"/>
                </a:lnTo>
                <a:lnTo>
                  <a:pt x="88432" y="9410"/>
                </a:lnTo>
                <a:lnTo>
                  <a:pt x="86123" y="10171"/>
                </a:lnTo>
                <a:lnTo>
                  <a:pt x="83840" y="10957"/>
                </a:lnTo>
                <a:lnTo>
                  <a:pt x="81556" y="11768"/>
                </a:lnTo>
                <a:lnTo>
                  <a:pt x="79297" y="12605"/>
                </a:lnTo>
                <a:lnTo>
                  <a:pt x="77026" y="13466"/>
                </a:lnTo>
                <a:lnTo>
                  <a:pt x="74779" y="14352"/>
                </a:lnTo>
                <a:lnTo>
                  <a:pt x="72321" y="15338"/>
                </a:lnTo>
                <a:lnTo>
                  <a:pt x="69862" y="16349"/>
                </a:lnTo>
                <a:lnTo>
                  <a:pt x="67416" y="17384"/>
                </a:lnTo>
                <a:lnTo>
                  <a:pt x="64970" y="18420"/>
                </a:lnTo>
                <a:lnTo>
                  <a:pt x="60091" y="20517"/>
                </a:lnTo>
                <a:lnTo>
                  <a:pt x="57644" y="21565"/>
                </a:lnTo>
                <a:lnTo>
                  <a:pt x="55198" y="22588"/>
                </a:lnTo>
                <a:lnTo>
                  <a:pt x="52752" y="23612"/>
                </a:lnTo>
                <a:lnTo>
                  <a:pt x="50294" y="24610"/>
                </a:lnTo>
                <a:lnTo>
                  <a:pt x="47835" y="25584"/>
                </a:lnTo>
                <a:lnTo>
                  <a:pt x="46600" y="26070"/>
                </a:lnTo>
                <a:lnTo>
                  <a:pt x="45352" y="26532"/>
                </a:lnTo>
                <a:lnTo>
                  <a:pt x="44116" y="26994"/>
                </a:lnTo>
                <a:lnTo>
                  <a:pt x="42868" y="27443"/>
                </a:lnTo>
                <a:lnTo>
                  <a:pt x="41620" y="27892"/>
                </a:lnTo>
                <a:lnTo>
                  <a:pt x="40360" y="28317"/>
                </a:lnTo>
                <a:lnTo>
                  <a:pt x="39112" y="28741"/>
                </a:lnTo>
                <a:lnTo>
                  <a:pt x="37839" y="29140"/>
                </a:lnTo>
                <a:lnTo>
                  <a:pt x="36579" y="29540"/>
                </a:lnTo>
                <a:lnTo>
                  <a:pt x="35306" y="29914"/>
                </a:lnTo>
                <a:lnTo>
                  <a:pt x="34232" y="30226"/>
                </a:lnTo>
                <a:lnTo>
                  <a:pt x="33147" y="30525"/>
                </a:lnTo>
                <a:lnTo>
                  <a:pt x="32061" y="30813"/>
                </a:lnTo>
                <a:lnTo>
                  <a:pt x="30975" y="31087"/>
                </a:lnTo>
                <a:lnTo>
                  <a:pt x="29889" y="31349"/>
                </a:lnTo>
                <a:lnTo>
                  <a:pt x="28791" y="31611"/>
                </a:lnTo>
                <a:lnTo>
                  <a:pt x="27693" y="31848"/>
                </a:lnTo>
                <a:lnTo>
                  <a:pt x="26582" y="32073"/>
                </a:lnTo>
                <a:lnTo>
                  <a:pt x="25484" y="32285"/>
                </a:lnTo>
                <a:lnTo>
                  <a:pt x="24373" y="32485"/>
                </a:lnTo>
                <a:lnTo>
                  <a:pt x="23263" y="32672"/>
                </a:lnTo>
                <a:lnTo>
                  <a:pt x="22152" y="32834"/>
                </a:lnTo>
                <a:lnTo>
                  <a:pt x="21029" y="32996"/>
                </a:lnTo>
                <a:lnTo>
                  <a:pt x="19918" y="33134"/>
                </a:lnTo>
                <a:lnTo>
                  <a:pt x="18807" y="33259"/>
                </a:lnTo>
                <a:lnTo>
                  <a:pt x="17684" y="33358"/>
                </a:lnTo>
                <a:lnTo>
                  <a:pt x="16573" y="33446"/>
                </a:lnTo>
                <a:lnTo>
                  <a:pt x="15450" y="33521"/>
                </a:lnTo>
                <a:lnTo>
                  <a:pt x="14340" y="33583"/>
                </a:lnTo>
                <a:lnTo>
                  <a:pt x="13216" y="33620"/>
                </a:lnTo>
                <a:lnTo>
                  <a:pt x="12106" y="33633"/>
                </a:lnTo>
                <a:lnTo>
                  <a:pt x="10995" y="33645"/>
                </a:lnTo>
                <a:lnTo>
                  <a:pt x="9884" y="33620"/>
                </a:lnTo>
                <a:lnTo>
                  <a:pt x="8774" y="33583"/>
                </a:lnTo>
                <a:lnTo>
                  <a:pt x="7663" y="33533"/>
                </a:lnTo>
                <a:lnTo>
                  <a:pt x="6552" y="33446"/>
                </a:lnTo>
                <a:lnTo>
                  <a:pt x="5454" y="33358"/>
                </a:lnTo>
                <a:lnTo>
                  <a:pt x="4356" y="33234"/>
                </a:lnTo>
                <a:lnTo>
                  <a:pt x="3258" y="33096"/>
                </a:lnTo>
                <a:lnTo>
                  <a:pt x="2172" y="32934"/>
                </a:lnTo>
                <a:lnTo>
                  <a:pt x="1086" y="32747"/>
                </a:lnTo>
                <a:lnTo>
                  <a:pt x="0" y="32547"/>
                </a:lnTo>
                <a:lnTo>
                  <a:pt x="0" y="37077"/>
                </a:lnTo>
                <a:lnTo>
                  <a:pt x="204706" y="37077"/>
                </a:lnTo>
                <a:lnTo>
                  <a:pt x="204706" y="14364"/>
                </a:lnTo>
                <a:lnTo>
                  <a:pt x="203122" y="13553"/>
                </a:lnTo>
                <a:lnTo>
                  <a:pt x="201512" y="12767"/>
                </a:lnTo>
                <a:lnTo>
                  <a:pt x="199902" y="12006"/>
                </a:lnTo>
                <a:lnTo>
                  <a:pt x="198279" y="11257"/>
                </a:lnTo>
                <a:lnTo>
                  <a:pt x="196645" y="10545"/>
                </a:lnTo>
                <a:lnTo>
                  <a:pt x="195010" y="9847"/>
                </a:lnTo>
                <a:lnTo>
                  <a:pt x="193362" y="9173"/>
                </a:lnTo>
                <a:lnTo>
                  <a:pt x="191703" y="8536"/>
                </a:lnTo>
                <a:lnTo>
                  <a:pt x="190043" y="7912"/>
                </a:lnTo>
                <a:lnTo>
                  <a:pt x="188370" y="7313"/>
                </a:lnTo>
                <a:lnTo>
                  <a:pt x="186686" y="6739"/>
                </a:lnTo>
                <a:lnTo>
                  <a:pt x="185001" y="6190"/>
                </a:lnTo>
                <a:lnTo>
                  <a:pt x="183304" y="5666"/>
                </a:lnTo>
                <a:lnTo>
                  <a:pt x="181606" y="5167"/>
                </a:lnTo>
                <a:lnTo>
                  <a:pt x="179897" y="4680"/>
                </a:lnTo>
                <a:lnTo>
                  <a:pt x="178187" y="4231"/>
                </a:lnTo>
                <a:lnTo>
                  <a:pt x="176465" y="3794"/>
                </a:lnTo>
                <a:lnTo>
                  <a:pt x="174742" y="3395"/>
                </a:lnTo>
                <a:lnTo>
                  <a:pt x="173008" y="3008"/>
                </a:lnTo>
                <a:lnTo>
                  <a:pt x="171286" y="2646"/>
                </a:lnTo>
                <a:lnTo>
                  <a:pt x="169538" y="2309"/>
                </a:lnTo>
                <a:lnTo>
                  <a:pt x="167804" y="1997"/>
                </a:lnTo>
                <a:lnTo>
                  <a:pt x="166057" y="1710"/>
                </a:lnTo>
                <a:lnTo>
                  <a:pt x="164297" y="1435"/>
                </a:lnTo>
                <a:lnTo>
                  <a:pt x="162550" y="1186"/>
                </a:lnTo>
                <a:lnTo>
                  <a:pt x="160790" y="974"/>
                </a:lnTo>
                <a:lnTo>
                  <a:pt x="159030" y="774"/>
                </a:lnTo>
                <a:lnTo>
                  <a:pt x="157258" y="599"/>
                </a:lnTo>
                <a:lnTo>
                  <a:pt x="155499" y="437"/>
                </a:lnTo>
                <a:lnTo>
                  <a:pt x="153726" y="312"/>
                </a:lnTo>
                <a:lnTo>
                  <a:pt x="151954" y="200"/>
                </a:lnTo>
                <a:lnTo>
                  <a:pt x="150195" y="125"/>
                </a:lnTo>
                <a:lnTo>
                  <a:pt x="148984" y="75"/>
                </a:lnTo>
                <a:lnTo>
                  <a:pt x="147774" y="38"/>
                </a:lnTo>
                <a:lnTo>
                  <a:pt x="146563" y="13"/>
                </a:lnTo>
                <a:lnTo>
                  <a:pt x="14536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11"/>
          <p:cNvSpPr/>
          <p:nvPr/>
        </p:nvSpPr>
        <p:spPr>
          <a:xfrm flipH="1">
            <a:off x="-1205727" y="3876007"/>
            <a:ext cx="9625835" cy="1743593"/>
          </a:xfrm>
          <a:custGeom>
            <a:avLst/>
            <a:gdLst/>
            <a:ahLst/>
            <a:cxnLst/>
            <a:rect l="l" t="t" r="r" b="b"/>
            <a:pathLst>
              <a:path w="204707" h="37078" extrusionOk="0">
                <a:moveTo>
                  <a:pt x="142956" y="0"/>
                </a:moveTo>
                <a:lnTo>
                  <a:pt x="141746" y="13"/>
                </a:lnTo>
                <a:lnTo>
                  <a:pt x="140535" y="38"/>
                </a:lnTo>
                <a:lnTo>
                  <a:pt x="139337" y="75"/>
                </a:lnTo>
                <a:lnTo>
                  <a:pt x="138127" y="112"/>
                </a:lnTo>
                <a:lnTo>
                  <a:pt x="136929" y="162"/>
                </a:lnTo>
                <a:lnTo>
                  <a:pt x="135718" y="225"/>
                </a:lnTo>
                <a:lnTo>
                  <a:pt x="134520" y="300"/>
                </a:lnTo>
                <a:lnTo>
                  <a:pt x="133322" y="374"/>
                </a:lnTo>
                <a:lnTo>
                  <a:pt x="132111" y="462"/>
                </a:lnTo>
                <a:lnTo>
                  <a:pt x="130913" y="562"/>
                </a:lnTo>
                <a:lnTo>
                  <a:pt x="129715" y="662"/>
                </a:lnTo>
                <a:lnTo>
                  <a:pt x="128517" y="774"/>
                </a:lnTo>
                <a:lnTo>
                  <a:pt x="127319" y="899"/>
                </a:lnTo>
                <a:lnTo>
                  <a:pt x="126121" y="1036"/>
                </a:lnTo>
                <a:lnTo>
                  <a:pt x="124923" y="1173"/>
                </a:lnTo>
                <a:lnTo>
                  <a:pt x="123725" y="1323"/>
                </a:lnTo>
                <a:lnTo>
                  <a:pt x="122527" y="1485"/>
                </a:lnTo>
                <a:lnTo>
                  <a:pt x="121329" y="1647"/>
                </a:lnTo>
                <a:lnTo>
                  <a:pt x="120131" y="1822"/>
                </a:lnTo>
                <a:lnTo>
                  <a:pt x="118945" y="2009"/>
                </a:lnTo>
                <a:lnTo>
                  <a:pt x="117747" y="2197"/>
                </a:lnTo>
                <a:lnTo>
                  <a:pt x="116562" y="2396"/>
                </a:lnTo>
                <a:lnTo>
                  <a:pt x="115376" y="2608"/>
                </a:lnTo>
                <a:lnTo>
                  <a:pt x="114190" y="2821"/>
                </a:lnTo>
                <a:lnTo>
                  <a:pt x="112992" y="3045"/>
                </a:lnTo>
                <a:lnTo>
                  <a:pt x="111807" y="3270"/>
                </a:lnTo>
                <a:lnTo>
                  <a:pt x="110621" y="3507"/>
                </a:lnTo>
                <a:lnTo>
                  <a:pt x="109448" y="3756"/>
                </a:lnTo>
                <a:lnTo>
                  <a:pt x="108263" y="4006"/>
                </a:lnTo>
                <a:lnTo>
                  <a:pt x="107077" y="4268"/>
                </a:lnTo>
                <a:lnTo>
                  <a:pt x="105904" y="4543"/>
                </a:lnTo>
                <a:lnTo>
                  <a:pt x="104731" y="4817"/>
                </a:lnTo>
                <a:lnTo>
                  <a:pt x="102372" y="5391"/>
                </a:lnTo>
                <a:lnTo>
                  <a:pt x="100038" y="5990"/>
                </a:lnTo>
                <a:lnTo>
                  <a:pt x="97692" y="6627"/>
                </a:lnTo>
                <a:lnTo>
                  <a:pt x="95371" y="7276"/>
                </a:lnTo>
                <a:lnTo>
                  <a:pt x="93050" y="7962"/>
                </a:lnTo>
                <a:lnTo>
                  <a:pt x="90728" y="8673"/>
                </a:lnTo>
                <a:lnTo>
                  <a:pt x="88432" y="9410"/>
                </a:lnTo>
                <a:lnTo>
                  <a:pt x="86123" y="10171"/>
                </a:lnTo>
                <a:lnTo>
                  <a:pt x="83840" y="10957"/>
                </a:lnTo>
                <a:lnTo>
                  <a:pt x="81556" y="11768"/>
                </a:lnTo>
                <a:lnTo>
                  <a:pt x="79297" y="12605"/>
                </a:lnTo>
                <a:lnTo>
                  <a:pt x="77026" y="13466"/>
                </a:lnTo>
                <a:lnTo>
                  <a:pt x="74779" y="14352"/>
                </a:lnTo>
                <a:lnTo>
                  <a:pt x="72321" y="15338"/>
                </a:lnTo>
                <a:lnTo>
                  <a:pt x="69862" y="16349"/>
                </a:lnTo>
                <a:lnTo>
                  <a:pt x="67416" y="17384"/>
                </a:lnTo>
                <a:lnTo>
                  <a:pt x="64970" y="18420"/>
                </a:lnTo>
                <a:lnTo>
                  <a:pt x="60091" y="20517"/>
                </a:lnTo>
                <a:lnTo>
                  <a:pt x="57644" y="21565"/>
                </a:lnTo>
                <a:lnTo>
                  <a:pt x="55198" y="22588"/>
                </a:lnTo>
                <a:lnTo>
                  <a:pt x="52752" y="23612"/>
                </a:lnTo>
                <a:lnTo>
                  <a:pt x="50294" y="24610"/>
                </a:lnTo>
                <a:lnTo>
                  <a:pt x="47835" y="25584"/>
                </a:lnTo>
                <a:lnTo>
                  <a:pt x="46600" y="26070"/>
                </a:lnTo>
                <a:lnTo>
                  <a:pt x="45352" y="26532"/>
                </a:lnTo>
                <a:lnTo>
                  <a:pt x="44116" y="26994"/>
                </a:lnTo>
                <a:lnTo>
                  <a:pt x="42868" y="27443"/>
                </a:lnTo>
                <a:lnTo>
                  <a:pt x="41620" y="27892"/>
                </a:lnTo>
                <a:lnTo>
                  <a:pt x="40360" y="28317"/>
                </a:lnTo>
                <a:lnTo>
                  <a:pt x="39112" y="28741"/>
                </a:lnTo>
                <a:lnTo>
                  <a:pt x="37839" y="29140"/>
                </a:lnTo>
                <a:lnTo>
                  <a:pt x="36579" y="29540"/>
                </a:lnTo>
                <a:lnTo>
                  <a:pt x="35306" y="29914"/>
                </a:lnTo>
                <a:lnTo>
                  <a:pt x="34232" y="30226"/>
                </a:lnTo>
                <a:lnTo>
                  <a:pt x="33147" y="30525"/>
                </a:lnTo>
                <a:lnTo>
                  <a:pt x="32061" y="30813"/>
                </a:lnTo>
                <a:lnTo>
                  <a:pt x="30975" y="31087"/>
                </a:lnTo>
                <a:lnTo>
                  <a:pt x="29889" y="31349"/>
                </a:lnTo>
                <a:lnTo>
                  <a:pt x="28791" y="31611"/>
                </a:lnTo>
                <a:lnTo>
                  <a:pt x="27693" y="31848"/>
                </a:lnTo>
                <a:lnTo>
                  <a:pt x="26582" y="32073"/>
                </a:lnTo>
                <a:lnTo>
                  <a:pt x="25484" y="32285"/>
                </a:lnTo>
                <a:lnTo>
                  <a:pt x="24373" y="32485"/>
                </a:lnTo>
                <a:lnTo>
                  <a:pt x="23263" y="32672"/>
                </a:lnTo>
                <a:lnTo>
                  <a:pt x="22152" y="32834"/>
                </a:lnTo>
                <a:lnTo>
                  <a:pt x="21029" y="32996"/>
                </a:lnTo>
                <a:lnTo>
                  <a:pt x="19918" y="33134"/>
                </a:lnTo>
                <a:lnTo>
                  <a:pt x="18807" y="33259"/>
                </a:lnTo>
                <a:lnTo>
                  <a:pt x="17684" y="33358"/>
                </a:lnTo>
                <a:lnTo>
                  <a:pt x="16573" y="33446"/>
                </a:lnTo>
                <a:lnTo>
                  <a:pt x="15450" y="33521"/>
                </a:lnTo>
                <a:lnTo>
                  <a:pt x="14340" y="33583"/>
                </a:lnTo>
                <a:lnTo>
                  <a:pt x="13216" y="33620"/>
                </a:lnTo>
                <a:lnTo>
                  <a:pt x="12106" y="33633"/>
                </a:lnTo>
                <a:lnTo>
                  <a:pt x="10995" y="33645"/>
                </a:lnTo>
                <a:lnTo>
                  <a:pt x="9884" y="33620"/>
                </a:lnTo>
                <a:lnTo>
                  <a:pt x="8774" y="33583"/>
                </a:lnTo>
                <a:lnTo>
                  <a:pt x="7663" y="33533"/>
                </a:lnTo>
                <a:lnTo>
                  <a:pt x="6552" y="33446"/>
                </a:lnTo>
                <a:lnTo>
                  <a:pt x="5454" y="33358"/>
                </a:lnTo>
                <a:lnTo>
                  <a:pt x="4356" y="33234"/>
                </a:lnTo>
                <a:lnTo>
                  <a:pt x="3258" y="33096"/>
                </a:lnTo>
                <a:lnTo>
                  <a:pt x="2172" y="32934"/>
                </a:lnTo>
                <a:lnTo>
                  <a:pt x="1086" y="32747"/>
                </a:lnTo>
                <a:lnTo>
                  <a:pt x="0" y="32547"/>
                </a:lnTo>
                <a:lnTo>
                  <a:pt x="0" y="37077"/>
                </a:lnTo>
                <a:lnTo>
                  <a:pt x="204706" y="37077"/>
                </a:lnTo>
                <a:lnTo>
                  <a:pt x="204706" y="14364"/>
                </a:lnTo>
                <a:lnTo>
                  <a:pt x="203122" y="13553"/>
                </a:lnTo>
                <a:lnTo>
                  <a:pt x="201512" y="12767"/>
                </a:lnTo>
                <a:lnTo>
                  <a:pt x="199902" y="12006"/>
                </a:lnTo>
                <a:lnTo>
                  <a:pt x="198279" y="11257"/>
                </a:lnTo>
                <a:lnTo>
                  <a:pt x="196645" y="10545"/>
                </a:lnTo>
                <a:lnTo>
                  <a:pt x="195010" y="9847"/>
                </a:lnTo>
                <a:lnTo>
                  <a:pt x="193362" y="9173"/>
                </a:lnTo>
                <a:lnTo>
                  <a:pt x="191703" y="8536"/>
                </a:lnTo>
                <a:lnTo>
                  <a:pt x="190043" y="7912"/>
                </a:lnTo>
                <a:lnTo>
                  <a:pt x="188370" y="7313"/>
                </a:lnTo>
                <a:lnTo>
                  <a:pt x="186686" y="6739"/>
                </a:lnTo>
                <a:lnTo>
                  <a:pt x="185001" y="6190"/>
                </a:lnTo>
                <a:lnTo>
                  <a:pt x="183304" y="5666"/>
                </a:lnTo>
                <a:lnTo>
                  <a:pt x="181606" y="5167"/>
                </a:lnTo>
                <a:lnTo>
                  <a:pt x="179897" y="4680"/>
                </a:lnTo>
                <a:lnTo>
                  <a:pt x="178187" y="4231"/>
                </a:lnTo>
                <a:lnTo>
                  <a:pt x="176465" y="3794"/>
                </a:lnTo>
                <a:lnTo>
                  <a:pt x="174742" y="3395"/>
                </a:lnTo>
                <a:lnTo>
                  <a:pt x="173008" y="3008"/>
                </a:lnTo>
                <a:lnTo>
                  <a:pt x="171286" y="2646"/>
                </a:lnTo>
                <a:lnTo>
                  <a:pt x="169538" y="2309"/>
                </a:lnTo>
                <a:lnTo>
                  <a:pt x="167804" y="1997"/>
                </a:lnTo>
                <a:lnTo>
                  <a:pt x="166057" y="1710"/>
                </a:lnTo>
                <a:lnTo>
                  <a:pt x="164297" y="1435"/>
                </a:lnTo>
                <a:lnTo>
                  <a:pt x="162550" y="1186"/>
                </a:lnTo>
                <a:lnTo>
                  <a:pt x="160790" y="974"/>
                </a:lnTo>
                <a:lnTo>
                  <a:pt x="159030" y="774"/>
                </a:lnTo>
                <a:lnTo>
                  <a:pt x="157258" y="599"/>
                </a:lnTo>
                <a:lnTo>
                  <a:pt x="155499" y="437"/>
                </a:lnTo>
                <a:lnTo>
                  <a:pt x="153726" y="312"/>
                </a:lnTo>
                <a:lnTo>
                  <a:pt x="151954" y="200"/>
                </a:lnTo>
                <a:lnTo>
                  <a:pt x="150195" y="125"/>
                </a:lnTo>
                <a:lnTo>
                  <a:pt x="148984" y="75"/>
                </a:lnTo>
                <a:lnTo>
                  <a:pt x="147774" y="38"/>
                </a:lnTo>
                <a:lnTo>
                  <a:pt x="146563" y="13"/>
                </a:lnTo>
                <a:lnTo>
                  <a:pt x="14536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55371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3"/>
          <p:cNvSpPr/>
          <p:nvPr/>
        </p:nvSpPr>
        <p:spPr>
          <a:xfrm>
            <a:off x="688775" y="710625"/>
            <a:ext cx="7742100" cy="3817500"/>
          </a:xfrm>
          <a:prstGeom prst="rect">
            <a:avLst/>
          </a:prstGeom>
          <a:noFill/>
          <a:ln w="76200" cap="flat" cmpd="sng">
            <a:solidFill>
              <a:srgbClr val="00C8C4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23"/>
          <p:cNvSpPr/>
          <p:nvPr/>
        </p:nvSpPr>
        <p:spPr>
          <a:xfrm>
            <a:off x="8296800" y="2934400"/>
            <a:ext cx="350100" cy="99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23"/>
          <p:cNvSpPr txBox="1">
            <a:spLocks noGrp="1"/>
          </p:cNvSpPr>
          <p:nvPr>
            <p:ph type="title"/>
          </p:nvPr>
        </p:nvSpPr>
        <p:spPr>
          <a:xfrm>
            <a:off x="1820875" y="502920"/>
            <a:ext cx="4127400" cy="4572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0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24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40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40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40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40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40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40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40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40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12108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"/>
          <p:cNvSpPr txBox="1">
            <a:spLocks noGrp="1"/>
          </p:cNvSpPr>
          <p:nvPr>
            <p:ph type="body" idx="1"/>
          </p:nvPr>
        </p:nvSpPr>
        <p:spPr>
          <a:xfrm>
            <a:off x="753825" y="1084825"/>
            <a:ext cx="7590300" cy="34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AutoNum type="arabicPeriod"/>
              <a:defRPr sz="11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Regular"/>
              <a:buAutoNum type="alphaLcPeriod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Regular"/>
              <a:buAutoNum type="romanLcPeriod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Regular"/>
              <a:buAutoNum type="arabicPeriod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Regular"/>
              <a:buAutoNum type="alphaLcPeriod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Regular"/>
              <a:buAutoNum type="romanLcPeriod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Regular"/>
              <a:buAutoNum type="arabicPeriod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Regular"/>
              <a:buAutoNum type="alphaLcPeriod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Regular"/>
              <a:buAutoNum type="romanLcPeriod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endParaRPr/>
          </a:p>
        </p:txBody>
      </p:sp>
      <p:sp>
        <p:nvSpPr>
          <p:cNvPr id="109" name="Google Shape;109;p4"/>
          <p:cNvSpPr txBox="1">
            <a:spLocks noGrp="1"/>
          </p:cNvSpPr>
          <p:nvPr>
            <p:ph type="title"/>
          </p:nvPr>
        </p:nvSpPr>
        <p:spPr>
          <a:xfrm>
            <a:off x="753825" y="420100"/>
            <a:ext cx="74448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10" name="Google Shape;110;p4"/>
          <p:cNvGrpSpPr/>
          <p:nvPr/>
        </p:nvGrpSpPr>
        <p:grpSpPr>
          <a:xfrm>
            <a:off x="7844079" y="226728"/>
            <a:ext cx="1373387" cy="1246991"/>
            <a:chOff x="7844079" y="226728"/>
            <a:chExt cx="1373387" cy="1246991"/>
          </a:xfrm>
        </p:grpSpPr>
        <p:sp>
          <p:nvSpPr>
            <p:cNvPr id="111" name="Google Shape;111;p4"/>
            <p:cNvSpPr/>
            <p:nvPr/>
          </p:nvSpPr>
          <p:spPr>
            <a:xfrm rot="-1688081">
              <a:off x="8295818" y="1015024"/>
              <a:ext cx="222185" cy="222398"/>
            </a:xfrm>
            <a:custGeom>
              <a:avLst/>
              <a:gdLst/>
              <a:ahLst/>
              <a:cxnLst/>
              <a:rect l="l" t="t" r="r" b="b"/>
              <a:pathLst>
                <a:path w="1118" h="1119" extrusionOk="0">
                  <a:moveTo>
                    <a:pt x="607" y="98"/>
                  </a:moveTo>
                  <a:cubicBezTo>
                    <a:pt x="607" y="147"/>
                    <a:pt x="632" y="219"/>
                    <a:pt x="632" y="268"/>
                  </a:cubicBezTo>
                  <a:cubicBezTo>
                    <a:pt x="656" y="317"/>
                    <a:pt x="656" y="389"/>
                    <a:pt x="680" y="438"/>
                  </a:cubicBezTo>
                  <a:cubicBezTo>
                    <a:pt x="705" y="438"/>
                    <a:pt x="729" y="462"/>
                    <a:pt x="826" y="487"/>
                  </a:cubicBezTo>
                  <a:lnTo>
                    <a:pt x="972" y="560"/>
                  </a:lnTo>
                  <a:cubicBezTo>
                    <a:pt x="899" y="584"/>
                    <a:pt x="802" y="632"/>
                    <a:pt x="705" y="657"/>
                  </a:cubicBezTo>
                  <a:cubicBezTo>
                    <a:pt x="705" y="657"/>
                    <a:pt x="705" y="657"/>
                    <a:pt x="680" y="681"/>
                  </a:cubicBezTo>
                  <a:cubicBezTo>
                    <a:pt x="656" y="802"/>
                    <a:pt x="583" y="924"/>
                    <a:pt x="559" y="972"/>
                  </a:cubicBezTo>
                  <a:cubicBezTo>
                    <a:pt x="535" y="924"/>
                    <a:pt x="486" y="802"/>
                    <a:pt x="462" y="681"/>
                  </a:cubicBezTo>
                  <a:cubicBezTo>
                    <a:pt x="462" y="657"/>
                    <a:pt x="437" y="657"/>
                    <a:pt x="413" y="632"/>
                  </a:cubicBezTo>
                  <a:cubicBezTo>
                    <a:pt x="316" y="632"/>
                    <a:pt x="194" y="584"/>
                    <a:pt x="122" y="584"/>
                  </a:cubicBezTo>
                  <a:cubicBezTo>
                    <a:pt x="219" y="511"/>
                    <a:pt x="340" y="462"/>
                    <a:pt x="462" y="414"/>
                  </a:cubicBezTo>
                  <a:cubicBezTo>
                    <a:pt x="462" y="414"/>
                    <a:pt x="462" y="389"/>
                    <a:pt x="486" y="389"/>
                  </a:cubicBezTo>
                  <a:cubicBezTo>
                    <a:pt x="510" y="292"/>
                    <a:pt x="559" y="195"/>
                    <a:pt x="607" y="98"/>
                  </a:cubicBezTo>
                  <a:close/>
                  <a:moveTo>
                    <a:pt x="607" y="1"/>
                  </a:moveTo>
                  <a:cubicBezTo>
                    <a:pt x="583" y="1"/>
                    <a:pt x="535" y="1"/>
                    <a:pt x="389" y="341"/>
                  </a:cubicBezTo>
                  <a:cubicBezTo>
                    <a:pt x="24" y="487"/>
                    <a:pt x="0" y="560"/>
                    <a:pt x="0" y="560"/>
                  </a:cubicBezTo>
                  <a:cubicBezTo>
                    <a:pt x="0" y="584"/>
                    <a:pt x="0" y="608"/>
                    <a:pt x="0" y="608"/>
                  </a:cubicBezTo>
                  <a:cubicBezTo>
                    <a:pt x="0" y="632"/>
                    <a:pt x="49" y="657"/>
                    <a:pt x="364" y="730"/>
                  </a:cubicBezTo>
                  <a:cubicBezTo>
                    <a:pt x="462" y="1118"/>
                    <a:pt x="510" y="1118"/>
                    <a:pt x="535" y="1118"/>
                  </a:cubicBezTo>
                  <a:lnTo>
                    <a:pt x="559" y="1118"/>
                  </a:lnTo>
                  <a:cubicBezTo>
                    <a:pt x="583" y="1118"/>
                    <a:pt x="607" y="1118"/>
                    <a:pt x="777" y="754"/>
                  </a:cubicBezTo>
                  <a:cubicBezTo>
                    <a:pt x="875" y="705"/>
                    <a:pt x="996" y="681"/>
                    <a:pt x="1093" y="608"/>
                  </a:cubicBezTo>
                  <a:cubicBezTo>
                    <a:pt x="1118" y="608"/>
                    <a:pt x="1118" y="584"/>
                    <a:pt x="1118" y="560"/>
                  </a:cubicBezTo>
                  <a:cubicBezTo>
                    <a:pt x="1118" y="511"/>
                    <a:pt x="1045" y="487"/>
                    <a:pt x="875" y="414"/>
                  </a:cubicBezTo>
                  <a:lnTo>
                    <a:pt x="753" y="389"/>
                  </a:lnTo>
                  <a:cubicBezTo>
                    <a:pt x="753" y="341"/>
                    <a:pt x="729" y="317"/>
                    <a:pt x="729" y="268"/>
                  </a:cubicBezTo>
                  <a:cubicBezTo>
                    <a:pt x="729" y="171"/>
                    <a:pt x="680" y="98"/>
                    <a:pt x="656" y="25"/>
                  </a:cubicBezTo>
                  <a:cubicBezTo>
                    <a:pt x="632" y="1"/>
                    <a:pt x="632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4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4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4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4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4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4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4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4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4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4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4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4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4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" name="Google Shape;125;p4"/>
          <p:cNvGrpSpPr/>
          <p:nvPr/>
        </p:nvGrpSpPr>
        <p:grpSpPr>
          <a:xfrm>
            <a:off x="91757" y="3957734"/>
            <a:ext cx="708344" cy="1228537"/>
            <a:chOff x="-1056319" y="1385262"/>
            <a:chExt cx="212940" cy="369285"/>
          </a:xfrm>
        </p:grpSpPr>
        <p:sp>
          <p:nvSpPr>
            <p:cNvPr id="126" name="Google Shape;126;p4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4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4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4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4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4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" name="Google Shape;133;p4"/>
          <p:cNvGrpSpPr/>
          <p:nvPr/>
        </p:nvGrpSpPr>
        <p:grpSpPr>
          <a:xfrm>
            <a:off x="8410820" y="4473980"/>
            <a:ext cx="537853" cy="555858"/>
            <a:chOff x="5294267" y="4624350"/>
            <a:chExt cx="383004" cy="395854"/>
          </a:xfrm>
        </p:grpSpPr>
        <p:sp>
          <p:nvSpPr>
            <p:cNvPr id="134" name="Google Shape;134;p4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4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4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4"/>
            <p:cNvSpPr/>
            <p:nvPr/>
          </p:nvSpPr>
          <p:spPr>
            <a:xfrm>
              <a:off x="5499297" y="4624350"/>
              <a:ext cx="175454" cy="150575"/>
            </a:xfrm>
            <a:custGeom>
              <a:avLst/>
              <a:gdLst/>
              <a:ahLst/>
              <a:cxnLst/>
              <a:rect l="l" t="t" r="r" b="b"/>
              <a:pathLst>
                <a:path w="2017" h="1731" extrusionOk="0">
                  <a:moveTo>
                    <a:pt x="1166" y="175"/>
                  </a:moveTo>
                  <a:cubicBezTo>
                    <a:pt x="1555" y="175"/>
                    <a:pt x="1871" y="467"/>
                    <a:pt x="1871" y="856"/>
                  </a:cubicBezTo>
                  <a:cubicBezTo>
                    <a:pt x="1871" y="1285"/>
                    <a:pt x="1511" y="1569"/>
                    <a:pt x="1144" y="1569"/>
                  </a:cubicBezTo>
                  <a:cubicBezTo>
                    <a:pt x="971" y="1569"/>
                    <a:pt x="796" y="1506"/>
                    <a:pt x="656" y="1366"/>
                  </a:cubicBezTo>
                  <a:cubicBezTo>
                    <a:pt x="219" y="929"/>
                    <a:pt x="534" y="175"/>
                    <a:pt x="1166" y="175"/>
                  </a:cubicBezTo>
                  <a:close/>
                  <a:moveTo>
                    <a:pt x="1142" y="1"/>
                  </a:moveTo>
                  <a:cubicBezTo>
                    <a:pt x="930" y="1"/>
                    <a:pt x="714" y="77"/>
                    <a:pt x="534" y="248"/>
                  </a:cubicBezTo>
                  <a:cubicBezTo>
                    <a:pt x="0" y="807"/>
                    <a:pt x="389" y="1730"/>
                    <a:pt x="1166" y="1730"/>
                  </a:cubicBezTo>
                  <a:cubicBezTo>
                    <a:pt x="1628" y="1730"/>
                    <a:pt x="2016" y="1342"/>
                    <a:pt x="2016" y="856"/>
                  </a:cubicBezTo>
                  <a:cubicBezTo>
                    <a:pt x="2016" y="344"/>
                    <a:pt x="1590" y="1"/>
                    <a:pt x="1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4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4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4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4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" name="Google Shape;143;p4"/>
          <p:cNvGrpSpPr/>
          <p:nvPr/>
        </p:nvGrpSpPr>
        <p:grpSpPr>
          <a:xfrm>
            <a:off x="122839" y="125316"/>
            <a:ext cx="604654" cy="578037"/>
            <a:chOff x="122839" y="125316"/>
            <a:chExt cx="604654" cy="578037"/>
          </a:xfrm>
        </p:grpSpPr>
        <p:sp>
          <p:nvSpPr>
            <p:cNvPr id="144" name="Google Shape;144;p4"/>
            <p:cNvSpPr/>
            <p:nvPr/>
          </p:nvSpPr>
          <p:spPr>
            <a:xfrm rot="10232062">
              <a:off x="183718" y="463675"/>
              <a:ext cx="246284" cy="220932"/>
            </a:xfrm>
            <a:custGeom>
              <a:avLst/>
              <a:gdLst/>
              <a:ahLst/>
              <a:cxnLst/>
              <a:rect l="l" t="t" r="r" b="b"/>
              <a:pathLst>
                <a:path w="2891" h="2593" extrusionOk="0">
                  <a:moveTo>
                    <a:pt x="2397" y="0"/>
                  </a:moveTo>
                  <a:cubicBezTo>
                    <a:pt x="2197" y="0"/>
                    <a:pt x="1879" y="238"/>
                    <a:pt x="1117" y="367"/>
                  </a:cubicBezTo>
                  <a:cubicBezTo>
                    <a:pt x="0" y="586"/>
                    <a:pt x="389" y="2213"/>
                    <a:pt x="389" y="2335"/>
                  </a:cubicBezTo>
                  <a:cubicBezTo>
                    <a:pt x="672" y="2505"/>
                    <a:pt x="988" y="2592"/>
                    <a:pt x="1309" y="2592"/>
                  </a:cubicBezTo>
                  <a:cubicBezTo>
                    <a:pt x="1538" y="2592"/>
                    <a:pt x="1769" y="2547"/>
                    <a:pt x="1992" y="2456"/>
                  </a:cubicBezTo>
                  <a:cubicBezTo>
                    <a:pt x="2891" y="2092"/>
                    <a:pt x="2891" y="683"/>
                    <a:pt x="2648" y="221"/>
                  </a:cubicBezTo>
                  <a:cubicBezTo>
                    <a:pt x="2567" y="59"/>
                    <a:pt x="2497" y="0"/>
                    <a:pt x="23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4"/>
            <p:cNvSpPr/>
            <p:nvPr/>
          </p:nvSpPr>
          <p:spPr>
            <a:xfrm rot="10232062">
              <a:off x="259551" y="505895"/>
              <a:ext cx="122162" cy="100199"/>
            </a:xfrm>
            <a:custGeom>
              <a:avLst/>
              <a:gdLst/>
              <a:ahLst/>
              <a:cxnLst/>
              <a:rect l="l" t="t" r="r" b="b"/>
              <a:pathLst>
                <a:path w="1434" h="1176" extrusionOk="0">
                  <a:moveTo>
                    <a:pt x="1347" y="0"/>
                  </a:moveTo>
                  <a:cubicBezTo>
                    <a:pt x="1312" y="0"/>
                    <a:pt x="1281" y="23"/>
                    <a:pt x="1264" y="58"/>
                  </a:cubicBezTo>
                  <a:cubicBezTo>
                    <a:pt x="1069" y="520"/>
                    <a:pt x="49" y="1030"/>
                    <a:pt x="49" y="1030"/>
                  </a:cubicBezTo>
                  <a:cubicBezTo>
                    <a:pt x="25" y="1054"/>
                    <a:pt x="0" y="1103"/>
                    <a:pt x="25" y="1151"/>
                  </a:cubicBezTo>
                  <a:cubicBezTo>
                    <a:pt x="49" y="1176"/>
                    <a:pt x="73" y="1176"/>
                    <a:pt x="98" y="1176"/>
                  </a:cubicBezTo>
                  <a:lnTo>
                    <a:pt x="122" y="1176"/>
                  </a:lnTo>
                  <a:cubicBezTo>
                    <a:pt x="171" y="1151"/>
                    <a:pt x="1166" y="641"/>
                    <a:pt x="1409" y="107"/>
                  </a:cubicBezTo>
                  <a:cubicBezTo>
                    <a:pt x="1434" y="82"/>
                    <a:pt x="1409" y="34"/>
                    <a:pt x="1385" y="10"/>
                  </a:cubicBezTo>
                  <a:cubicBezTo>
                    <a:pt x="1372" y="3"/>
                    <a:pt x="1359" y="0"/>
                    <a:pt x="134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4"/>
            <p:cNvSpPr/>
            <p:nvPr/>
          </p:nvSpPr>
          <p:spPr>
            <a:xfrm rot="10232062">
              <a:off x="138246" y="172035"/>
              <a:ext cx="254633" cy="208407"/>
            </a:xfrm>
            <a:custGeom>
              <a:avLst/>
              <a:gdLst/>
              <a:ahLst/>
              <a:cxnLst/>
              <a:rect l="l" t="t" r="r" b="b"/>
              <a:pathLst>
                <a:path w="2989" h="2446" extrusionOk="0">
                  <a:moveTo>
                    <a:pt x="1122" y="0"/>
                  </a:moveTo>
                  <a:cubicBezTo>
                    <a:pt x="708" y="0"/>
                    <a:pt x="337" y="106"/>
                    <a:pt x="292" y="117"/>
                  </a:cubicBezTo>
                  <a:cubicBezTo>
                    <a:pt x="25" y="628"/>
                    <a:pt x="0" y="1211"/>
                    <a:pt x="267" y="1721"/>
                  </a:cubicBezTo>
                  <a:cubicBezTo>
                    <a:pt x="520" y="2255"/>
                    <a:pt x="1145" y="2445"/>
                    <a:pt x="1692" y="2445"/>
                  </a:cubicBezTo>
                  <a:cubicBezTo>
                    <a:pt x="2040" y="2445"/>
                    <a:pt x="2357" y="2368"/>
                    <a:pt x="2527" y="2255"/>
                  </a:cubicBezTo>
                  <a:cubicBezTo>
                    <a:pt x="2988" y="1939"/>
                    <a:pt x="2551" y="1842"/>
                    <a:pt x="2284" y="725"/>
                  </a:cubicBezTo>
                  <a:cubicBezTo>
                    <a:pt x="2128" y="140"/>
                    <a:pt x="1597" y="0"/>
                    <a:pt x="11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4"/>
            <p:cNvSpPr/>
            <p:nvPr/>
          </p:nvSpPr>
          <p:spPr>
            <a:xfrm rot="10232062">
              <a:off x="241030" y="237329"/>
              <a:ext cx="109810" cy="114769"/>
            </a:xfrm>
            <a:custGeom>
              <a:avLst/>
              <a:gdLst/>
              <a:ahLst/>
              <a:cxnLst/>
              <a:rect l="l" t="t" r="r" b="b"/>
              <a:pathLst>
                <a:path w="1289" h="1347" extrusionOk="0">
                  <a:moveTo>
                    <a:pt x="91" y="0"/>
                  </a:moveTo>
                  <a:cubicBezTo>
                    <a:pt x="78" y="0"/>
                    <a:pt x="64" y="3"/>
                    <a:pt x="49" y="11"/>
                  </a:cubicBezTo>
                  <a:cubicBezTo>
                    <a:pt x="1" y="35"/>
                    <a:pt x="1" y="83"/>
                    <a:pt x="25" y="132"/>
                  </a:cubicBezTo>
                  <a:cubicBezTo>
                    <a:pt x="49" y="156"/>
                    <a:pt x="632" y="1128"/>
                    <a:pt x="1167" y="1347"/>
                  </a:cubicBezTo>
                  <a:lnTo>
                    <a:pt x="1191" y="1347"/>
                  </a:lnTo>
                  <a:cubicBezTo>
                    <a:pt x="1215" y="1347"/>
                    <a:pt x="1240" y="1322"/>
                    <a:pt x="1264" y="1298"/>
                  </a:cubicBezTo>
                  <a:cubicBezTo>
                    <a:pt x="1288" y="1249"/>
                    <a:pt x="1264" y="1201"/>
                    <a:pt x="1215" y="1201"/>
                  </a:cubicBezTo>
                  <a:cubicBezTo>
                    <a:pt x="754" y="1006"/>
                    <a:pt x="171" y="35"/>
                    <a:pt x="171" y="35"/>
                  </a:cubicBezTo>
                  <a:cubicBezTo>
                    <a:pt x="154" y="18"/>
                    <a:pt x="124" y="0"/>
                    <a:pt x="91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4"/>
            <p:cNvSpPr/>
            <p:nvPr/>
          </p:nvSpPr>
          <p:spPr>
            <a:xfrm rot="10232062">
              <a:off x="467454" y="143954"/>
              <a:ext cx="244239" cy="212326"/>
            </a:xfrm>
            <a:custGeom>
              <a:avLst/>
              <a:gdLst/>
              <a:ahLst/>
              <a:cxnLst/>
              <a:rect l="l" t="t" r="r" b="b"/>
              <a:pathLst>
                <a:path w="2867" h="2492" extrusionOk="0">
                  <a:moveTo>
                    <a:pt x="1588" y="0"/>
                  </a:moveTo>
                  <a:cubicBezTo>
                    <a:pt x="1396" y="0"/>
                    <a:pt x="1204" y="32"/>
                    <a:pt x="1021" y="99"/>
                  </a:cubicBezTo>
                  <a:cubicBezTo>
                    <a:pt x="122" y="391"/>
                    <a:pt x="0" y="1775"/>
                    <a:pt x="195" y="2261"/>
                  </a:cubicBezTo>
                  <a:cubicBezTo>
                    <a:pt x="272" y="2432"/>
                    <a:pt x="340" y="2492"/>
                    <a:pt x="447" y="2492"/>
                  </a:cubicBezTo>
                  <a:cubicBezTo>
                    <a:pt x="643" y="2492"/>
                    <a:pt x="970" y="2291"/>
                    <a:pt x="1725" y="2213"/>
                  </a:cubicBezTo>
                  <a:cubicBezTo>
                    <a:pt x="2867" y="2115"/>
                    <a:pt x="2624" y="439"/>
                    <a:pt x="2624" y="342"/>
                  </a:cubicBezTo>
                  <a:cubicBezTo>
                    <a:pt x="2321" y="119"/>
                    <a:pt x="1955" y="0"/>
                    <a:pt x="1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4"/>
            <p:cNvSpPr/>
            <p:nvPr/>
          </p:nvSpPr>
          <p:spPr>
            <a:xfrm rot="10232062">
              <a:off x="506806" y="218606"/>
              <a:ext cx="128381" cy="91934"/>
            </a:xfrm>
            <a:custGeom>
              <a:avLst/>
              <a:gdLst/>
              <a:ahLst/>
              <a:cxnLst/>
              <a:rect l="l" t="t" r="r" b="b"/>
              <a:pathLst>
                <a:path w="1507" h="1079" extrusionOk="0">
                  <a:moveTo>
                    <a:pt x="1423" y="0"/>
                  </a:moveTo>
                  <a:cubicBezTo>
                    <a:pt x="1411" y="0"/>
                    <a:pt x="1398" y="3"/>
                    <a:pt x="1385" y="10"/>
                  </a:cubicBezTo>
                  <a:cubicBezTo>
                    <a:pt x="1336" y="34"/>
                    <a:pt x="292" y="471"/>
                    <a:pt x="25" y="957"/>
                  </a:cubicBezTo>
                  <a:cubicBezTo>
                    <a:pt x="0" y="1006"/>
                    <a:pt x="0" y="1054"/>
                    <a:pt x="49" y="1079"/>
                  </a:cubicBezTo>
                  <a:lnTo>
                    <a:pt x="98" y="1079"/>
                  </a:lnTo>
                  <a:cubicBezTo>
                    <a:pt x="122" y="1079"/>
                    <a:pt x="146" y="1054"/>
                    <a:pt x="146" y="1054"/>
                  </a:cubicBezTo>
                  <a:cubicBezTo>
                    <a:pt x="413" y="593"/>
                    <a:pt x="1458" y="156"/>
                    <a:pt x="1458" y="156"/>
                  </a:cubicBezTo>
                  <a:cubicBezTo>
                    <a:pt x="1482" y="131"/>
                    <a:pt x="1506" y="83"/>
                    <a:pt x="1482" y="59"/>
                  </a:cubicBezTo>
                  <a:cubicBezTo>
                    <a:pt x="1482" y="23"/>
                    <a:pt x="1456" y="0"/>
                    <a:pt x="1423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4"/>
            <p:cNvSpPr/>
            <p:nvPr/>
          </p:nvSpPr>
          <p:spPr>
            <a:xfrm rot="10232062">
              <a:off x="212752" y="211973"/>
              <a:ext cx="453381" cy="339193"/>
            </a:xfrm>
            <a:custGeom>
              <a:avLst/>
              <a:gdLst/>
              <a:ahLst/>
              <a:cxnLst/>
              <a:rect l="l" t="t" r="r" b="b"/>
              <a:pathLst>
                <a:path w="5322" h="3981" extrusionOk="0">
                  <a:moveTo>
                    <a:pt x="2229" y="0"/>
                  </a:moveTo>
                  <a:cubicBezTo>
                    <a:pt x="2176" y="0"/>
                    <a:pt x="2121" y="3"/>
                    <a:pt x="2061" y="9"/>
                  </a:cubicBezTo>
                  <a:cubicBezTo>
                    <a:pt x="1523" y="53"/>
                    <a:pt x="1298" y="507"/>
                    <a:pt x="1299" y="894"/>
                  </a:cubicBezTo>
                  <a:lnTo>
                    <a:pt x="1299" y="894"/>
                  </a:lnTo>
                  <a:cubicBezTo>
                    <a:pt x="1256" y="882"/>
                    <a:pt x="1211" y="870"/>
                    <a:pt x="1163" y="859"/>
                  </a:cubicBezTo>
                  <a:cubicBezTo>
                    <a:pt x="1123" y="851"/>
                    <a:pt x="1085" y="847"/>
                    <a:pt x="1048" y="847"/>
                  </a:cubicBezTo>
                  <a:cubicBezTo>
                    <a:pt x="240" y="847"/>
                    <a:pt x="0" y="2788"/>
                    <a:pt x="604" y="2997"/>
                  </a:cubicBezTo>
                  <a:cubicBezTo>
                    <a:pt x="676" y="3025"/>
                    <a:pt x="742" y="3037"/>
                    <a:pt x="801" y="3037"/>
                  </a:cubicBezTo>
                  <a:cubicBezTo>
                    <a:pt x="824" y="3037"/>
                    <a:pt x="847" y="3035"/>
                    <a:pt x="868" y="3032"/>
                  </a:cubicBezTo>
                  <a:lnTo>
                    <a:pt x="868" y="3032"/>
                  </a:lnTo>
                  <a:cubicBezTo>
                    <a:pt x="1077" y="3454"/>
                    <a:pt x="1536" y="3921"/>
                    <a:pt x="2132" y="3921"/>
                  </a:cubicBezTo>
                  <a:cubicBezTo>
                    <a:pt x="2149" y="3921"/>
                    <a:pt x="2166" y="3921"/>
                    <a:pt x="2183" y="3920"/>
                  </a:cubicBezTo>
                  <a:cubicBezTo>
                    <a:pt x="2358" y="3908"/>
                    <a:pt x="2491" y="3882"/>
                    <a:pt x="2590" y="3846"/>
                  </a:cubicBezTo>
                  <a:lnTo>
                    <a:pt x="2590" y="3846"/>
                  </a:lnTo>
                  <a:cubicBezTo>
                    <a:pt x="2678" y="3927"/>
                    <a:pt x="2799" y="3981"/>
                    <a:pt x="2960" y="3981"/>
                  </a:cubicBezTo>
                  <a:cubicBezTo>
                    <a:pt x="3070" y="3981"/>
                    <a:pt x="3199" y="3955"/>
                    <a:pt x="3349" y="3896"/>
                  </a:cubicBezTo>
                  <a:cubicBezTo>
                    <a:pt x="3931" y="3671"/>
                    <a:pt x="4211" y="3324"/>
                    <a:pt x="4262" y="3034"/>
                  </a:cubicBezTo>
                  <a:lnTo>
                    <a:pt x="4262" y="3034"/>
                  </a:lnTo>
                  <a:cubicBezTo>
                    <a:pt x="4365" y="3023"/>
                    <a:pt x="4482" y="2989"/>
                    <a:pt x="4612" y="2924"/>
                  </a:cubicBezTo>
                  <a:cubicBezTo>
                    <a:pt x="5321" y="2580"/>
                    <a:pt x="4915" y="1660"/>
                    <a:pt x="4479" y="1295"/>
                  </a:cubicBezTo>
                  <a:lnTo>
                    <a:pt x="4479" y="1295"/>
                  </a:lnTo>
                  <a:cubicBezTo>
                    <a:pt x="4597" y="1026"/>
                    <a:pt x="4485" y="563"/>
                    <a:pt x="3835" y="179"/>
                  </a:cubicBezTo>
                  <a:cubicBezTo>
                    <a:pt x="3619" y="52"/>
                    <a:pt x="3439" y="3"/>
                    <a:pt x="3289" y="3"/>
                  </a:cubicBezTo>
                  <a:cubicBezTo>
                    <a:pt x="3074" y="3"/>
                    <a:pt x="2921" y="104"/>
                    <a:pt x="2817" y="220"/>
                  </a:cubicBezTo>
                  <a:lnTo>
                    <a:pt x="2817" y="220"/>
                  </a:lnTo>
                  <a:cubicBezTo>
                    <a:pt x="2713" y="96"/>
                    <a:pt x="2527" y="0"/>
                    <a:pt x="22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4"/>
            <p:cNvSpPr/>
            <p:nvPr/>
          </p:nvSpPr>
          <p:spPr>
            <a:xfrm rot="10232062">
              <a:off x="230506" y="204162"/>
              <a:ext cx="422201" cy="355297"/>
            </a:xfrm>
            <a:custGeom>
              <a:avLst/>
              <a:gdLst/>
              <a:ahLst/>
              <a:cxnLst/>
              <a:rect l="l" t="t" r="r" b="b"/>
              <a:pathLst>
                <a:path w="4956" h="4170" extrusionOk="0">
                  <a:moveTo>
                    <a:pt x="2673" y="452"/>
                  </a:moveTo>
                  <a:cubicBezTo>
                    <a:pt x="2697" y="501"/>
                    <a:pt x="2721" y="574"/>
                    <a:pt x="2697" y="647"/>
                  </a:cubicBezTo>
                  <a:cubicBezTo>
                    <a:pt x="2697" y="695"/>
                    <a:pt x="2697" y="744"/>
                    <a:pt x="2648" y="768"/>
                  </a:cubicBezTo>
                  <a:lnTo>
                    <a:pt x="2600" y="768"/>
                  </a:lnTo>
                  <a:cubicBezTo>
                    <a:pt x="2575" y="768"/>
                    <a:pt x="2551" y="720"/>
                    <a:pt x="2551" y="671"/>
                  </a:cubicBezTo>
                  <a:cubicBezTo>
                    <a:pt x="2575" y="598"/>
                    <a:pt x="2624" y="525"/>
                    <a:pt x="2673" y="452"/>
                  </a:cubicBezTo>
                  <a:close/>
                  <a:moveTo>
                    <a:pt x="1264" y="1108"/>
                  </a:moveTo>
                  <a:lnTo>
                    <a:pt x="1264" y="1108"/>
                  </a:lnTo>
                  <a:cubicBezTo>
                    <a:pt x="1579" y="1230"/>
                    <a:pt x="1677" y="1400"/>
                    <a:pt x="1652" y="1448"/>
                  </a:cubicBezTo>
                  <a:cubicBezTo>
                    <a:pt x="1652" y="1473"/>
                    <a:pt x="1604" y="1473"/>
                    <a:pt x="1579" y="1473"/>
                  </a:cubicBezTo>
                  <a:cubicBezTo>
                    <a:pt x="1531" y="1473"/>
                    <a:pt x="1506" y="1473"/>
                    <a:pt x="1458" y="1448"/>
                  </a:cubicBezTo>
                  <a:cubicBezTo>
                    <a:pt x="1336" y="1400"/>
                    <a:pt x="1264" y="1254"/>
                    <a:pt x="1264" y="1108"/>
                  </a:cubicBezTo>
                  <a:close/>
                  <a:moveTo>
                    <a:pt x="3984" y="1303"/>
                  </a:moveTo>
                  <a:cubicBezTo>
                    <a:pt x="4009" y="1303"/>
                    <a:pt x="4033" y="1327"/>
                    <a:pt x="4081" y="1327"/>
                  </a:cubicBezTo>
                  <a:cubicBezTo>
                    <a:pt x="4130" y="1351"/>
                    <a:pt x="4179" y="1375"/>
                    <a:pt x="4252" y="1424"/>
                  </a:cubicBezTo>
                  <a:cubicBezTo>
                    <a:pt x="4203" y="1473"/>
                    <a:pt x="4130" y="1521"/>
                    <a:pt x="4057" y="1545"/>
                  </a:cubicBezTo>
                  <a:cubicBezTo>
                    <a:pt x="4039" y="1552"/>
                    <a:pt x="4019" y="1555"/>
                    <a:pt x="3999" y="1555"/>
                  </a:cubicBezTo>
                  <a:cubicBezTo>
                    <a:pt x="3940" y="1555"/>
                    <a:pt x="3881" y="1527"/>
                    <a:pt x="3863" y="1473"/>
                  </a:cubicBezTo>
                  <a:cubicBezTo>
                    <a:pt x="3839" y="1424"/>
                    <a:pt x="3839" y="1400"/>
                    <a:pt x="3863" y="1351"/>
                  </a:cubicBezTo>
                  <a:cubicBezTo>
                    <a:pt x="3887" y="1327"/>
                    <a:pt x="3936" y="1303"/>
                    <a:pt x="3984" y="1303"/>
                  </a:cubicBezTo>
                  <a:close/>
                  <a:moveTo>
                    <a:pt x="826" y="2541"/>
                  </a:moveTo>
                  <a:cubicBezTo>
                    <a:pt x="923" y="2541"/>
                    <a:pt x="972" y="2614"/>
                    <a:pt x="972" y="2687"/>
                  </a:cubicBezTo>
                  <a:cubicBezTo>
                    <a:pt x="996" y="2833"/>
                    <a:pt x="923" y="2979"/>
                    <a:pt x="778" y="3027"/>
                  </a:cubicBezTo>
                  <a:cubicBezTo>
                    <a:pt x="705" y="2906"/>
                    <a:pt x="681" y="2736"/>
                    <a:pt x="729" y="2590"/>
                  </a:cubicBezTo>
                  <a:cubicBezTo>
                    <a:pt x="729" y="2566"/>
                    <a:pt x="753" y="2541"/>
                    <a:pt x="802" y="2541"/>
                  </a:cubicBezTo>
                  <a:close/>
                  <a:moveTo>
                    <a:pt x="3720" y="2701"/>
                  </a:moveTo>
                  <a:cubicBezTo>
                    <a:pt x="3727" y="2701"/>
                    <a:pt x="3734" y="2704"/>
                    <a:pt x="3741" y="2712"/>
                  </a:cubicBezTo>
                  <a:lnTo>
                    <a:pt x="3814" y="2712"/>
                  </a:lnTo>
                  <a:cubicBezTo>
                    <a:pt x="3960" y="2736"/>
                    <a:pt x="4081" y="2906"/>
                    <a:pt x="4057" y="3052"/>
                  </a:cubicBezTo>
                  <a:cubicBezTo>
                    <a:pt x="4038" y="3055"/>
                    <a:pt x="4020" y="3056"/>
                    <a:pt x="4001" y="3056"/>
                  </a:cubicBezTo>
                  <a:cubicBezTo>
                    <a:pt x="3875" y="3056"/>
                    <a:pt x="3756" y="2987"/>
                    <a:pt x="3693" y="2882"/>
                  </a:cubicBezTo>
                  <a:cubicBezTo>
                    <a:pt x="3669" y="2833"/>
                    <a:pt x="3644" y="2784"/>
                    <a:pt x="3669" y="2736"/>
                  </a:cubicBezTo>
                  <a:cubicBezTo>
                    <a:pt x="3686" y="2719"/>
                    <a:pt x="3703" y="2701"/>
                    <a:pt x="3720" y="2701"/>
                  </a:cubicBezTo>
                  <a:close/>
                  <a:moveTo>
                    <a:pt x="2381" y="3343"/>
                  </a:moveTo>
                  <a:cubicBezTo>
                    <a:pt x="2527" y="3392"/>
                    <a:pt x="2624" y="3537"/>
                    <a:pt x="2648" y="3683"/>
                  </a:cubicBezTo>
                  <a:cubicBezTo>
                    <a:pt x="2648" y="3756"/>
                    <a:pt x="2600" y="3805"/>
                    <a:pt x="2478" y="3853"/>
                  </a:cubicBezTo>
                  <a:cubicBezTo>
                    <a:pt x="2405" y="3756"/>
                    <a:pt x="2357" y="3610"/>
                    <a:pt x="2357" y="3465"/>
                  </a:cubicBezTo>
                  <a:cubicBezTo>
                    <a:pt x="2357" y="3367"/>
                    <a:pt x="2381" y="3343"/>
                    <a:pt x="2381" y="3343"/>
                  </a:cubicBezTo>
                  <a:close/>
                  <a:moveTo>
                    <a:pt x="3124" y="188"/>
                  </a:moveTo>
                  <a:cubicBezTo>
                    <a:pt x="3276" y="188"/>
                    <a:pt x="3445" y="243"/>
                    <a:pt x="3620" y="355"/>
                  </a:cubicBezTo>
                  <a:cubicBezTo>
                    <a:pt x="4130" y="671"/>
                    <a:pt x="4300" y="1011"/>
                    <a:pt x="4276" y="1278"/>
                  </a:cubicBezTo>
                  <a:cubicBezTo>
                    <a:pt x="4203" y="1230"/>
                    <a:pt x="4154" y="1205"/>
                    <a:pt x="4081" y="1181"/>
                  </a:cubicBezTo>
                  <a:cubicBezTo>
                    <a:pt x="4033" y="1157"/>
                    <a:pt x="3984" y="1157"/>
                    <a:pt x="3936" y="1157"/>
                  </a:cubicBezTo>
                  <a:cubicBezTo>
                    <a:pt x="3839" y="1157"/>
                    <a:pt x="3741" y="1205"/>
                    <a:pt x="3693" y="1303"/>
                  </a:cubicBezTo>
                  <a:cubicBezTo>
                    <a:pt x="3644" y="1375"/>
                    <a:pt x="3644" y="1473"/>
                    <a:pt x="3693" y="1570"/>
                  </a:cubicBezTo>
                  <a:cubicBezTo>
                    <a:pt x="3741" y="1667"/>
                    <a:pt x="3863" y="1716"/>
                    <a:pt x="3984" y="1716"/>
                  </a:cubicBezTo>
                  <a:lnTo>
                    <a:pt x="4033" y="1716"/>
                  </a:lnTo>
                  <a:cubicBezTo>
                    <a:pt x="4154" y="1716"/>
                    <a:pt x="4276" y="1643"/>
                    <a:pt x="4349" y="1545"/>
                  </a:cubicBezTo>
                  <a:cubicBezTo>
                    <a:pt x="4616" y="1788"/>
                    <a:pt x="4762" y="2153"/>
                    <a:pt x="4762" y="2541"/>
                  </a:cubicBezTo>
                  <a:cubicBezTo>
                    <a:pt x="4737" y="2736"/>
                    <a:pt x="4592" y="2906"/>
                    <a:pt x="4422" y="2979"/>
                  </a:cubicBezTo>
                  <a:cubicBezTo>
                    <a:pt x="4349" y="3027"/>
                    <a:pt x="4276" y="3052"/>
                    <a:pt x="4203" y="3052"/>
                  </a:cubicBezTo>
                  <a:cubicBezTo>
                    <a:pt x="4203" y="2833"/>
                    <a:pt x="4057" y="2614"/>
                    <a:pt x="3814" y="2566"/>
                  </a:cubicBezTo>
                  <a:cubicBezTo>
                    <a:pt x="3791" y="2560"/>
                    <a:pt x="3767" y="2557"/>
                    <a:pt x="3742" y="2557"/>
                  </a:cubicBezTo>
                  <a:cubicBezTo>
                    <a:pt x="3662" y="2557"/>
                    <a:pt x="3578" y="2589"/>
                    <a:pt x="3523" y="2663"/>
                  </a:cubicBezTo>
                  <a:cubicBezTo>
                    <a:pt x="3474" y="2760"/>
                    <a:pt x="3474" y="2882"/>
                    <a:pt x="3547" y="2979"/>
                  </a:cubicBezTo>
                  <a:cubicBezTo>
                    <a:pt x="3644" y="3124"/>
                    <a:pt x="3814" y="3222"/>
                    <a:pt x="4009" y="3246"/>
                  </a:cubicBezTo>
                  <a:cubicBezTo>
                    <a:pt x="3839" y="3562"/>
                    <a:pt x="3547" y="3805"/>
                    <a:pt x="3207" y="3926"/>
                  </a:cubicBezTo>
                  <a:cubicBezTo>
                    <a:pt x="3093" y="3983"/>
                    <a:pt x="2979" y="4007"/>
                    <a:pt x="2865" y="4007"/>
                  </a:cubicBezTo>
                  <a:cubicBezTo>
                    <a:pt x="2785" y="4007"/>
                    <a:pt x="2704" y="3995"/>
                    <a:pt x="2624" y="3975"/>
                  </a:cubicBezTo>
                  <a:cubicBezTo>
                    <a:pt x="2721" y="3902"/>
                    <a:pt x="2770" y="3805"/>
                    <a:pt x="2794" y="3707"/>
                  </a:cubicBezTo>
                  <a:cubicBezTo>
                    <a:pt x="2770" y="3489"/>
                    <a:pt x="2624" y="3295"/>
                    <a:pt x="2405" y="3222"/>
                  </a:cubicBezTo>
                  <a:cubicBezTo>
                    <a:pt x="2393" y="3209"/>
                    <a:pt x="2387" y="3203"/>
                    <a:pt x="2381" y="3203"/>
                  </a:cubicBezTo>
                  <a:cubicBezTo>
                    <a:pt x="2375" y="3203"/>
                    <a:pt x="2369" y="3209"/>
                    <a:pt x="2357" y="3222"/>
                  </a:cubicBezTo>
                  <a:cubicBezTo>
                    <a:pt x="2284" y="3222"/>
                    <a:pt x="2211" y="3270"/>
                    <a:pt x="2211" y="3343"/>
                  </a:cubicBezTo>
                  <a:cubicBezTo>
                    <a:pt x="2138" y="3537"/>
                    <a:pt x="2187" y="3756"/>
                    <a:pt x="2308" y="3950"/>
                  </a:cubicBezTo>
                  <a:cubicBezTo>
                    <a:pt x="2211" y="3950"/>
                    <a:pt x="2114" y="3975"/>
                    <a:pt x="2041" y="3975"/>
                  </a:cubicBezTo>
                  <a:cubicBezTo>
                    <a:pt x="1531" y="3975"/>
                    <a:pt x="1069" y="3683"/>
                    <a:pt x="851" y="3222"/>
                  </a:cubicBezTo>
                  <a:cubicBezTo>
                    <a:pt x="1021" y="3124"/>
                    <a:pt x="1142" y="2930"/>
                    <a:pt x="1118" y="2736"/>
                  </a:cubicBezTo>
                  <a:cubicBezTo>
                    <a:pt x="1118" y="2546"/>
                    <a:pt x="989" y="2411"/>
                    <a:pt x="828" y="2411"/>
                  </a:cubicBezTo>
                  <a:cubicBezTo>
                    <a:pt x="804" y="2411"/>
                    <a:pt x="779" y="2414"/>
                    <a:pt x="753" y="2420"/>
                  </a:cubicBezTo>
                  <a:cubicBezTo>
                    <a:pt x="681" y="2420"/>
                    <a:pt x="608" y="2493"/>
                    <a:pt x="559" y="2566"/>
                  </a:cubicBezTo>
                  <a:cubicBezTo>
                    <a:pt x="511" y="2736"/>
                    <a:pt x="511" y="2930"/>
                    <a:pt x="608" y="3100"/>
                  </a:cubicBezTo>
                  <a:cubicBezTo>
                    <a:pt x="559" y="3100"/>
                    <a:pt x="511" y="3076"/>
                    <a:pt x="486" y="3076"/>
                  </a:cubicBezTo>
                  <a:cubicBezTo>
                    <a:pt x="243" y="2979"/>
                    <a:pt x="146" y="2493"/>
                    <a:pt x="243" y="1958"/>
                  </a:cubicBezTo>
                  <a:cubicBezTo>
                    <a:pt x="316" y="1545"/>
                    <a:pt x="535" y="1060"/>
                    <a:pt x="899" y="1060"/>
                  </a:cubicBezTo>
                  <a:lnTo>
                    <a:pt x="996" y="1060"/>
                  </a:lnTo>
                  <a:lnTo>
                    <a:pt x="1069" y="1084"/>
                  </a:lnTo>
                  <a:cubicBezTo>
                    <a:pt x="1045" y="1303"/>
                    <a:pt x="1191" y="1521"/>
                    <a:pt x="1385" y="1643"/>
                  </a:cubicBezTo>
                  <a:cubicBezTo>
                    <a:pt x="1444" y="1662"/>
                    <a:pt x="1497" y="1671"/>
                    <a:pt x="1545" y="1671"/>
                  </a:cubicBezTo>
                  <a:cubicBezTo>
                    <a:pt x="1675" y="1671"/>
                    <a:pt x="1762" y="1604"/>
                    <a:pt x="1798" y="1497"/>
                  </a:cubicBezTo>
                  <a:cubicBezTo>
                    <a:pt x="1847" y="1327"/>
                    <a:pt x="1652" y="1108"/>
                    <a:pt x="1239" y="962"/>
                  </a:cubicBezTo>
                  <a:cubicBezTo>
                    <a:pt x="1239" y="574"/>
                    <a:pt x="1531" y="234"/>
                    <a:pt x="1919" y="209"/>
                  </a:cubicBezTo>
                  <a:cubicBezTo>
                    <a:pt x="1976" y="197"/>
                    <a:pt x="2032" y="191"/>
                    <a:pt x="2088" y="191"/>
                  </a:cubicBezTo>
                  <a:cubicBezTo>
                    <a:pt x="2248" y="191"/>
                    <a:pt x="2401" y="241"/>
                    <a:pt x="2527" y="331"/>
                  </a:cubicBezTo>
                  <a:cubicBezTo>
                    <a:pt x="2454" y="428"/>
                    <a:pt x="2405" y="525"/>
                    <a:pt x="2357" y="647"/>
                  </a:cubicBezTo>
                  <a:cubicBezTo>
                    <a:pt x="2357" y="647"/>
                    <a:pt x="2357" y="671"/>
                    <a:pt x="2357" y="671"/>
                  </a:cubicBezTo>
                  <a:cubicBezTo>
                    <a:pt x="2381" y="768"/>
                    <a:pt x="2430" y="962"/>
                    <a:pt x="2575" y="962"/>
                  </a:cubicBezTo>
                  <a:cubicBezTo>
                    <a:pt x="2624" y="938"/>
                    <a:pt x="2673" y="938"/>
                    <a:pt x="2721" y="914"/>
                  </a:cubicBezTo>
                  <a:cubicBezTo>
                    <a:pt x="2770" y="865"/>
                    <a:pt x="2818" y="768"/>
                    <a:pt x="2843" y="695"/>
                  </a:cubicBezTo>
                  <a:cubicBezTo>
                    <a:pt x="2867" y="574"/>
                    <a:pt x="2818" y="428"/>
                    <a:pt x="2745" y="331"/>
                  </a:cubicBezTo>
                  <a:cubicBezTo>
                    <a:pt x="2851" y="237"/>
                    <a:pt x="2980" y="188"/>
                    <a:pt x="3124" y="188"/>
                  </a:cubicBezTo>
                  <a:close/>
                  <a:moveTo>
                    <a:pt x="2083" y="0"/>
                  </a:moveTo>
                  <a:cubicBezTo>
                    <a:pt x="2029" y="0"/>
                    <a:pt x="1974" y="5"/>
                    <a:pt x="1919" y="15"/>
                  </a:cubicBezTo>
                  <a:cubicBezTo>
                    <a:pt x="1482" y="64"/>
                    <a:pt x="1118" y="428"/>
                    <a:pt x="1094" y="890"/>
                  </a:cubicBezTo>
                  <a:lnTo>
                    <a:pt x="1045" y="890"/>
                  </a:lnTo>
                  <a:cubicBezTo>
                    <a:pt x="996" y="890"/>
                    <a:pt x="948" y="865"/>
                    <a:pt x="923" y="865"/>
                  </a:cubicBezTo>
                  <a:cubicBezTo>
                    <a:pt x="438" y="865"/>
                    <a:pt x="170" y="1424"/>
                    <a:pt x="98" y="1910"/>
                  </a:cubicBezTo>
                  <a:cubicBezTo>
                    <a:pt x="0" y="2444"/>
                    <a:pt x="98" y="3052"/>
                    <a:pt x="438" y="3197"/>
                  </a:cubicBezTo>
                  <a:cubicBezTo>
                    <a:pt x="535" y="3222"/>
                    <a:pt x="608" y="3246"/>
                    <a:pt x="705" y="3246"/>
                  </a:cubicBezTo>
                  <a:cubicBezTo>
                    <a:pt x="948" y="3732"/>
                    <a:pt x="1434" y="4072"/>
                    <a:pt x="1992" y="4096"/>
                  </a:cubicBezTo>
                  <a:lnTo>
                    <a:pt x="2065" y="4096"/>
                  </a:lnTo>
                  <a:cubicBezTo>
                    <a:pt x="2187" y="4096"/>
                    <a:pt x="2308" y="4072"/>
                    <a:pt x="2430" y="4048"/>
                  </a:cubicBezTo>
                  <a:cubicBezTo>
                    <a:pt x="2551" y="4120"/>
                    <a:pt x="2697" y="4169"/>
                    <a:pt x="2843" y="4169"/>
                  </a:cubicBezTo>
                  <a:cubicBezTo>
                    <a:pt x="2988" y="4169"/>
                    <a:pt x="3134" y="4120"/>
                    <a:pt x="3280" y="4072"/>
                  </a:cubicBezTo>
                  <a:cubicBezTo>
                    <a:pt x="3693" y="3926"/>
                    <a:pt x="4033" y="3610"/>
                    <a:pt x="4203" y="3197"/>
                  </a:cubicBezTo>
                  <a:cubicBezTo>
                    <a:pt x="4300" y="3173"/>
                    <a:pt x="4397" y="3149"/>
                    <a:pt x="4494" y="3100"/>
                  </a:cubicBezTo>
                  <a:cubicBezTo>
                    <a:pt x="4737" y="3003"/>
                    <a:pt x="4907" y="2784"/>
                    <a:pt x="4932" y="2517"/>
                  </a:cubicBezTo>
                  <a:cubicBezTo>
                    <a:pt x="4956" y="2080"/>
                    <a:pt x="4762" y="1643"/>
                    <a:pt x="4446" y="1351"/>
                  </a:cubicBezTo>
                  <a:cubicBezTo>
                    <a:pt x="4543" y="1035"/>
                    <a:pt x="4349" y="574"/>
                    <a:pt x="3741" y="209"/>
                  </a:cubicBezTo>
                  <a:cubicBezTo>
                    <a:pt x="3523" y="88"/>
                    <a:pt x="3322" y="27"/>
                    <a:pt x="3143" y="27"/>
                  </a:cubicBezTo>
                  <a:cubicBezTo>
                    <a:pt x="2964" y="27"/>
                    <a:pt x="2806" y="88"/>
                    <a:pt x="2673" y="209"/>
                  </a:cubicBezTo>
                  <a:cubicBezTo>
                    <a:pt x="2499" y="74"/>
                    <a:pt x="2294" y="0"/>
                    <a:pt x="2083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4"/>
            <p:cNvSpPr/>
            <p:nvPr/>
          </p:nvSpPr>
          <p:spPr>
            <a:xfrm rot="10232062">
              <a:off x="373215" y="314255"/>
              <a:ext cx="132470" cy="134621"/>
            </a:xfrm>
            <a:custGeom>
              <a:avLst/>
              <a:gdLst/>
              <a:ahLst/>
              <a:cxnLst/>
              <a:rect l="l" t="t" r="r" b="b"/>
              <a:pathLst>
                <a:path w="1555" h="1580" extrusionOk="0">
                  <a:moveTo>
                    <a:pt x="777" y="1"/>
                  </a:moveTo>
                  <a:cubicBezTo>
                    <a:pt x="340" y="1"/>
                    <a:pt x="0" y="365"/>
                    <a:pt x="0" y="802"/>
                  </a:cubicBezTo>
                  <a:cubicBezTo>
                    <a:pt x="0" y="1239"/>
                    <a:pt x="340" y="1580"/>
                    <a:pt x="777" y="1580"/>
                  </a:cubicBezTo>
                  <a:cubicBezTo>
                    <a:pt x="1215" y="1580"/>
                    <a:pt x="1555" y="1239"/>
                    <a:pt x="1555" y="802"/>
                  </a:cubicBezTo>
                  <a:cubicBezTo>
                    <a:pt x="1555" y="365"/>
                    <a:pt x="1215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5"/>
          <p:cNvSpPr txBox="1">
            <a:spLocks noGrp="1"/>
          </p:cNvSpPr>
          <p:nvPr>
            <p:ph type="subTitle" idx="1"/>
          </p:nvPr>
        </p:nvSpPr>
        <p:spPr>
          <a:xfrm>
            <a:off x="872800" y="3903800"/>
            <a:ext cx="2651100" cy="84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55" name="Google Shape;155;p5"/>
          <p:cNvSpPr txBox="1">
            <a:spLocks noGrp="1"/>
          </p:cNvSpPr>
          <p:nvPr>
            <p:ph type="subTitle" idx="2"/>
          </p:nvPr>
        </p:nvSpPr>
        <p:spPr>
          <a:xfrm>
            <a:off x="5620100" y="3903800"/>
            <a:ext cx="2651100" cy="84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grpSp>
        <p:nvGrpSpPr>
          <p:cNvPr id="156" name="Google Shape;156;p5"/>
          <p:cNvGrpSpPr/>
          <p:nvPr/>
        </p:nvGrpSpPr>
        <p:grpSpPr>
          <a:xfrm flipH="1">
            <a:off x="6927955" y="4"/>
            <a:ext cx="2010058" cy="1281879"/>
            <a:chOff x="7239867" y="1514545"/>
            <a:chExt cx="2525833" cy="1610805"/>
          </a:xfrm>
        </p:grpSpPr>
        <p:grpSp>
          <p:nvGrpSpPr>
            <p:cNvPr id="157" name="Google Shape;157;p5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158" name="Google Shape;158;p5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159" name="Google Shape;159;p5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" name="Google Shape;160;p5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" name="Google Shape;161;p5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" name="Google Shape;162;p5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" name="Google Shape;163;p5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" name="Google Shape;164;p5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65" name="Google Shape;165;p5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5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7" name="Google Shape;167;p5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8" name="Google Shape;168;p5"/>
          <p:cNvGrpSpPr/>
          <p:nvPr/>
        </p:nvGrpSpPr>
        <p:grpSpPr>
          <a:xfrm rot="2398771">
            <a:off x="-128570" y="4514541"/>
            <a:ext cx="1016105" cy="607224"/>
            <a:chOff x="1202177" y="4613417"/>
            <a:chExt cx="528376" cy="315757"/>
          </a:xfrm>
        </p:grpSpPr>
        <p:sp>
          <p:nvSpPr>
            <p:cNvPr id="169" name="Google Shape;169;p5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5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5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5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5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5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5" name="Google Shape;175;p5"/>
          <p:cNvGrpSpPr/>
          <p:nvPr/>
        </p:nvGrpSpPr>
        <p:grpSpPr>
          <a:xfrm flipH="1">
            <a:off x="186991" y="158430"/>
            <a:ext cx="495544" cy="469263"/>
            <a:chOff x="2736573" y="4286656"/>
            <a:chExt cx="316076" cy="299294"/>
          </a:xfrm>
        </p:grpSpPr>
        <p:sp>
          <p:nvSpPr>
            <p:cNvPr id="176" name="Google Shape;176;p5"/>
            <p:cNvSpPr/>
            <p:nvPr/>
          </p:nvSpPr>
          <p:spPr>
            <a:xfrm>
              <a:off x="2867907" y="4291145"/>
              <a:ext cx="173578" cy="177388"/>
            </a:xfrm>
            <a:custGeom>
              <a:avLst/>
              <a:gdLst/>
              <a:ahLst/>
              <a:cxnLst/>
              <a:rect l="l" t="t" r="r" b="b"/>
              <a:pathLst>
                <a:path w="1508" h="1541" extrusionOk="0">
                  <a:moveTo>
                    <a:pt x="900" y="132"/>
                  </a:moveTo>
                  <a:lnTo>
                    <a:pt x="900" y="132"/>
                  </a:lnTo>
                  <a:cubicBezTo>
                    <a:pt x="778" y="472"/>
                    <a:pt x="608" y="812"/>
                    <a:pt x="390" y="1103"/>
                  </a:cubicBezTo>
                  <a:cubicBezTo>
                    <a:pt x="365" y="1128"/>
                    <a:pt x="365" y="1152"/>
                    <a:pt x="390" y="1176"/>
                  </a:cubicBezTo>
                  <a:cubicBezTo>
                    <a:pt x="402" y="1188"/>
                    <a:pt x="420" y="1194"/>
                    <a:pt x="435" y="1194"/>
                  </a:cubicBezTo>
                  <a:cubicBezTo>
                    <a:pt x="450" y="1194"/>
                    <a:pt x="463" y="1188"/>
                    <a:pt x="463" y="1176"/>
                  </a:cubicBezTo>
                  <a:cubicBezTo>
                    <a:pt x="705" y="1006"/>
                    <a:pt x="973" y="885"/>
                    <a:pt x="1264" y="812"/>
                  </a:cubicBezTo>
                  <a:cubicBezTo>
                    <a:pt x="1337" y="812"/>
                    <a:pt x="1361" y="860"/>
                    <a:pt x="1361" y="860"/>
                  </a:cubicBezTo>
                  <a:cubicBezTo>
                    <a:pt x="1361" y="860"/>
                    <a:pt x="1361" y="885"/>
                    <a:pt x="1361" y="885"/>
                  </a:cubicBezTo>
                  <a:cubicBezTo>
                    <a:pt x="1313" y="1030"/>
                    <a:pt x="875" y="1273"/>
                    <a:pt x="584" y="1395"/>
                  </a:cubicBezTo>
                  <a:lnTo>
                    <a:pt x="147" y="1055"/>
                  </a:lnTo>
                  <a:cubicBezTo>
                    <a:pt x="365" y="666"/>
                    <a:pt x="730" y="156"/>
                    <a:pt x="900" y="132"/>
                  </a:cubicBezTo>
                  <a:close/>
                  <a:moveTo>
                    <a:pt x="958" y="1"/>
                  </a:moveTo>
                  <a:cubicBezTo>
                    <a:pt x="948" y="1"/>
                    <a:pt x="937" y="4"/>
                    <a:pt x="924" y="10"/>
                  </a:cubicBezTo>
                  <a:cubicBezTo>
                    <a:pt x="608" y="10"/>
                    <a:pt x="122" y="860"/>
                    <a:pt x="25" y="1055"/>
                  </a:cubicBezTo>
                  <a:cubicBezTo>
                    <a:pt x="1" y="1079"/>
                    <a:pt x="1" y="1103"/>
                    <a:pt x="25" y="1128"/>
                  </a:cubicBezTo>
                  <a:lnTo>
                    <a:pt x="511" y="1516"/>
                  </a:lnTo>
                  <a:cubicBezTo>
                    <a:pt x="535" y="1516"/>
                    <a:pt x="535" y="1516"/>
                    <a:pt x="560" y="1540"/>
                  </a:cubicBezTo>
                  <a:lnTo>
                    <a:pt x="608" y="1540"/>
                  </a:lnTo>
                  <a:cubicBezTo>
                    <a:pt x="730" y="1468"/>
                    <a:pt x="1410" y="1200"/>
                    <a:pt x="1483" y="933"/>
                  </a:cubicBezTo>
                  <a:cubicBezTo>
                    <a:pt x="1507" y="885"/>
                    <a:pt x="1507" y="836"/>
                    <a:pt x="1483" y="787"/>
                  </a:cubicBezTo>
                  <a:cubicBezTo>
                    <a:pt x="1434" y="715"/>
                    <a:pt x="1361" y="690"/>
                    <a:pt x="1264" y="690"/>
                  </a:cubicBezTo>
                  <a:cubicBezTo>
                    <a:pt x="1046" y="715"/>
                    <a:pt x="851" y="787"/>
                    <a:pt x="657" y="909"/>
                  </a:cubicBezTo>
                  <a:cubicBezTo>
                    <a:pt x="851" y="617"/>
                    <a:pt x="1094" y="204"/>
                    <a:pt x="1021" y="59"/>
                  </a:cubicBezTo>
                  <a:cubicBezTo>
                    <a:pt x="1003" y="23"/>
                    <a:pt x="986" y="1"/>
                    <a:pt x="9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5"/>
            <p:cNvSpPr/>
            <p:nvPr/>
          </p:nvSpPr>
          <p:spPr>
            <a:xfrm>
              <a:off x="2775708" y="4407871"/>
              <a:ext cx="166672" cy="178079"/>
            </a:xfrm>
            <a:custGeom>
              <a:avLst/>
              <a:gdLst/>
              <a:ahLst/>
              <a:cxnLst/>
              <a:rect l="l" t="t" r="r" b="b"/>
              <a:pathLst>
                <a:path w="1448" h="1547" extrusionOk="0">
                  <a:moveTo>
                    <a:pt x="876" y="0"/>
                  </a:moveTo>
                  <a:cubicBezTo>
                    <a:pt x="862" y="0"/>
                    <a:pt x="846" y="6"/>
                    <a:pt x="826" y="16"/>
                  </a:cubicBezTo>
                  <a:cubicBezTo>
                    <a:pt x="802" y="41"/>
                    <a:pt x="73" y="551"/>
                    <a:pt x="25" y="1061"/>
                  </a:cubicBezTo>
                  <a:cubicBezTo>
                    <a:pt x="0" y="1207"/>
                    <a:pt x="73" y="1255"/>
                    <a:pt x="97" y="1255"/>
                  </a:cubicBezTo>
                  <a:cubicBezTo>
                    <a:pt x="104" y="1256"/>
                    <a:pt x="111" y="1257"/>
                    <a:pt x="118" y="1257"/>
                  </a:cubicBezTo>
                  <a:cubicBezTo>
                    <a:pt x="292" y="1257"/>
                    <a:pt x="593" y="978"/>
                    <a:pt x="826" y="745"/>
                  </a:cubicBezTo>
                  <a:lnTo>
                    <a:pt x="826" y="745"/>
                  </a:lnTo>
                  <a:cubicBezTo>
                    <a:pt x="705" y="964"/>
                    <a:pt x="681" y="1207"/>
                    <a:pt x="681" y="1450"/>
                  </a:cubicBezTo>
                  <a:cubicBezTo>
                    <a:pt x="705" y="1498"/>
                    <a:pt x="753" y="1547"/>
                    <a:pt x="826" y="1547"/>
                  </a:cubicBezTo>
                  <a:lnTo>
                    <a:pt x="851" y="1547"/>
                  </a:lnTo>
                  <a:cubicBezTo>
                    <a:pt x="1191" y="1547"/>
                    <a:pt x="1385" y="648"/>
                    <a:pt x="1434" y="478"/>
                  </a:cubicBezTo>
                  <a:cubicBezTo>
                    <a:pt x="1447" y="423"/>
                    <a:pt x="1415" y="392"/>
                    <a:pt x="1380" y="392"/>
                  </a:cubicBezTo>
                  <a:cubicBezTo>
                    <a:pt x="1352" y="392"/>
                    <a:pt x="1323" y="411"/>
                    <a:pt x="1312" y="454"/>
                  </a:cubicBezTo>
                  <a:cubicBezTo>
                    <a:pt x="1215" y="939"/>
                    <a:pt x="996" y="1425"/>
                    <a:pt x="851" y="1425"/>
                  </a:cubicBezTo>
                  <a:lnTo>
                    <a:pt x="826" y="1425"/>
                  </a:lnTo>
                  <a:cubicBezTo>
                    <a:pt x="753" y="1255"/>
                    <a:pt x="1069" y="551"/>
                    <a:pt x="1093" y="478"/>
                  </a:cubicBezTo>
                  <a:lnTo>
                    <a:pt x="1093" y="454"/>
                  </a:lnTo>
                  <a:cubicBezTo>
                    <a:pt x="1118" y="429"/>
                    <a:pt x="1093" y="405"/>
                    <a:pt x="1069" y="381"/>
                  </a:cubicBezTo>
                  <a:cubicBezTo>
                    <a:pt x="1057" y="369"/>
                    <a:pt x="1045" y="363"/>
                    <a:pt x="1033" y="363"/>
                  </a:cubicBezTo>
                  <a:cubicBezTo>
                    <a:pt x="1021" y="363"/>
                    <a:pt x="1008" y="369"/>
                    <a:pt x="996" y="381"/>
                  </a:cubicBezTo>
                  <a:cubicBezTo>
                    <a:pt x="759" y="642"/>
                    <a:pt x="267" y="1135"/>
                    <a:pt x="153" y="1135"/>
                  </a:cubicBezTo>
                  <a:cubicBezTo>
                    <a:pt x="151" y="1135"/>
                    <a:pt x="148" y="1134"/>
                    <a:pt x="146" y="1134"/>
                  </a:cubicBezTo>
                  <a:lnTo>
                    <a:pt x="146" y="1061"/>
                  </a:lnTo>
                  <a:cubicBezTo>
                    <a:pt x="195" y="624"/>
                    <a:pt x="899" y="114"/>
                    <a:pt x="899" y="114"/>
                  </a:cubicBezTo>
                  <a:cubicBezTo>
                    <a:pt x="948" y="89"/>
                    <a:pt x="948" y="65"/>
                    <a:pt x="923" y="41"/>
                  </a:cubicBezTo>
                  <a:cubicBezTo>
                    <a:pt x="909" y="12"/>
                    <a:pt x="895" y="0"/>
                    <a:pt x="8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5"/>
            <p:cNvSpPr/>
            <p:nvPr/>
          </p:nvSpPr>
          <p:spPr>
            <a:xfrm>
              <a:off x="2736573" y="4286656"/>
              <a:ext cx="137090" cy="122480"/>
            </a:xfrm>
            <a:custGeom>
              <a:avLst/>
              <a:gdLst/>
              <a:ahLst/>
              <a:cxnLst/>
              <a:rect l="l" t="t" r="r" b="b"/>
              <a:pathLst>
                <a:path w="1191" h="1064" extrusionOk="0">
                  <a:moveTo>
                    <a:pt x="923" y="0"/>
                  </a:moveTo>
                  <a:cubicBezTo>
                    <a:pt x="875" y="0"/>
                    <a:pt x="850" y="25"/>
                    <a:pt x="826" y="49"/>
                  </a:cubicBezTo>
                  <a:cubicBezTo>
                    <a:pt x="729" y="268"/>
                    <a:pt x="729" y="511"/>
                    <a:pt x="802" y="754"/>
                  </a:cubicBezTo>
                  <a:cubicBezTo>
                    <a:pt x="691" y="743"/>
                    <a:pt x="585" y="738"/>
                    <a:pt x="481" y="738"/>
                  </a:cubicBezTo>
                  <a:cubicBezTo>
                    <a:pt x="333" y="738"/>
                    <a:pt x="191" y="749"/>
                    <a:pt x="49" y="778"/>
                  </a:cubicBezTo>
                  <a:cubicBezTo>
                    <a:pt x="25" y="778"/>
                    <a:pt x="0" y="826"/>
                    <a:pt x="0" y="851"/>
                  </a:cubicBezTo>
                  <a:cubicBezTo>
                    <a:pt x="25" y="875"/>
                    <a:pt x="49" y="899"/>
                    <a:pt x="97" y="899"/>
                  </a:cubicBezTo>
                  <a:cubicBezTo>
                    <a:pt x="219" y="863"/>
                    <a:pt x="346" y="845"/>
                    <a:pt x="477" y="845"/>
                  </a:cubicBezTo>
                  <a:cubicBezTo>
                    <a:pt x="608" y="845"/>
                    <a:pt x="741" y="863"/>
                    <a:pt x="875" y="899"/>
                  </a:cubicBezTo>
                  <a:cubicBezTo>
                    <a:pt x="923" y="972"/>
                    <a:pt x="1021" y="1021"/>
                    <a:pt x="1093" y="1045"/>
                  </a:cubicBezTo>
                  <a:cubicBezTo>
                    <a:pt x="1106" y="1057"/>
                    <a:pt x="1118" y="1063"/>
                    <a:pt x="1130" y="1063"/>
                  </a:cubicBezTo>
                  <a:cubicBezTo>
                    <a:pt x="1142" y="1063"/>
                    <a:pt x="1154" y="1057"/>
                    <a:pt x="1166" y="1045"/>
                  </a:cubicBezTo>
                  <a:cubicBezTo>
                    <a:pt x="1191" y="1021"/>
                    <a:pt x="1191" y="996"/>
                    <a:pt x="1166" y="972"/>
                  </a:cubicBezTo>
                  <a:cubicBezTo>
                    <a:pt x="1118" y="899"/>
                    <a:pt x="1045" y="851"/>
                    <a:pt x="972" y="802"/>
                  </a:cubicBezTo>
                  <a:cubicBezTo>
                    <a:pt x="948" y="802"/>
                    <a:pt x="948" y="778"/>
                    <a:pt x="923" y="754"/>
                  </a:cubicBezTo>
                  <a:cubicBezTo>
                    <a:pt x="850" y="535"/>
                    <a:pt x="850" y="292"/>
                    <a:pt x="948" y="98"/>
                  </a:cubicBezTo>
                  <a:cubicBezTo>
                    <a:pt x="972" y="49"/>
                    <a:pt x="948" y="25"/>
                    <a:pt x="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5"/>
            <p:cNvSpPr/>
            <p:nvPr/>
          </p:nvSpPr>
          <p:spPr>
            <a:xfrm>
              <a:off x="2921890" y="4453916"/>
              <a:ext cx="130759" cy="109702"/>
            </a:xfrm>
            <a:custGeom>
              <a:avLst/>
              <a:gdLst/>
              <a:ahLst/>
              <a:cxnLst/>
              <a:rect l="l" t="t" r="r" b="b"/>
              <a:pathLst>
                <a:path w="1136" h="953" extrusionOk="0">
                  <a:moveTo>
                    <a:pt x="110" y="0"/>
                  </a:moveTo>
                  <a:cubicBezTo>
                    <a:pt x="49" y="0"/>
                    <a:pt x="0" y="63"/>
                    <a:pt x="42" y="126"/>
                  </a:cubicBezTo>
                  <a:lnTo>
                    <a:pt x="1038" y="928"/>
                  </a:lnTo>
                  <a:cubicBezTo>
                    <a:pt x="1038" y="952"/>
                    <a:pt x="1062" y="952"/>
                    <a:pt x="1062" y="952"/>
                  </a:cubicBezTo>
                  <a:cubicBezTo>
                    <a:pt x="1087" y="952"/>
                    <a:pt x="1111" y="952"/>
                    <a:pt x="1111" y="928"/>
                  </a:cubicBezTo>
                  <a:cubicBezTo>
                    <a:pt x="1135" y="904"/>
                    <a:pt x="1135" y="855"/>
                    <a:pt x="1111" y="831"/>
                  </a:cubicBezTo>
                  <a:lnTo>
                    <a:pt x="139" y="5"/>
                  </a:lnTo>
                  <a:cubicBezTo>
                    <a:pt x="130" y="2"/>
                    <a:pt x="120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0" name="Google Shape;180;p5"/>
          <p:cNvGrpSpPr/>
          <p:nvPr/>
        </p:nvGrpSpPr>
        <p:grpSpPr>
          <a:xfrm rot="3680024">
            <a:off x="8423761" y="4492528"/>
            <a:ext cx="761916" cy="546733"/>
            <a:chOff x="6102329" y="3283426"/>
            <a:chExt cx="654776" cy="469888"/>
          </a:xfrm>
        </p:grpSpPr>
        <p:sp>
          <p:nvSpPr>
            <p:cNvPr id="181" name="Google Shape;181;p5"/>
            <p:cNvSpPr/>
            <p:nvPr/>
          </p:nvSpPr>
          <p:spPr>
            <a:xfrm>
              <a:off x="6149906" y="3283426"/>
              <a:ext cx="607200" cy="327381"/>
            </a:xfrm>
            <a:custGeom>
              <a:avLst/>
              <a:gdLst/>
              <a:ahLst/>
              <a:cxnLst/>
              <a:rect l="l" t="t" r="r" b="b"/>
              <a:pathLst>
                <a:path w="2795" h="1507" extrusionOk="0">
                  <a:moveTo>
                    <a:pt x="2697" y="0"/>
                  </a:moveTo>
                  <a:cubicBezTo>
                    <a:pt x="2697" y="22"/>
                    <a:pt x="1520" y="1418"/>
                    <a:pt x="435" y="1418"/>
                  </a:cubicBezTo>
                  <a:cubicBezTo>
                    <a:pt x="312" y="1418"/>
                    <a:pt x="191" y="1400"/>
                    <a:pt x="73" y="1361"/>
                  </a:cubicBezTo>
                  <a:cubicBezTo>
                    <a:pt x="66" y="1354"/>
                    <a:pt x="59" y="1351"/>
                    <a:pt x="52" y="1351"/>
                  </a:cubicBezTo>
                  <a:cubicBezTo>
                    <a:pt x="35" y="1351"/>
                    <a:pt x="18" y="1368"/>
                    <a:pt x="1" y="1385"/>
                  </a:cubicBezTo>
                  <a:cubicBezTo>
                    <a:pt x="1" y="1409"/>
                    <a:pt x="1" y="1434"/>
                    <a:pt x="25" y="1434"/>
                  </a:cubicBezTo>
                  <a:cubicBezTo>
                    <a:pt x="171" y="1482"/>
                    <a:pt x="292" y="1507"/>
                    <a:pt x="414" y="1507"/>
                  </a:cubicBezTo>
                  <a:cubicBezTo>
                    <a:pt x="948" y="1458"/>
                    <a:pt x="1458" y="1239"/>
                    <a:pt x="1871" y="899"/>
                  </a:cubicBezTo>
                  <a:cubicBezTo>
                    <a:pt x="2187" y="656"/>
                    <a:pt x="2503" y="389"/>
                    <a:pt x="2770" y="73"/>
                  </a:cubicBezTo>
                  <a:cubicBezTo>
                    <a:pt x="2794" y="49"/>
                    <a:pt x="2794" y="25"/>
                    <a:pt x="2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5"/>
            <p:cNvSpPr/>
            <p:nvPr/>
          </p:nvSpPr>
          <p:spPr>
            <a:xfrm>
              <a:off x="6218555" y="3499796"/>
              <a:ext cx="179662" cy="211375"/>
            </a:xfrm>
            <a:custGeom>
              <a:avLst/>
              <a:gdLst/>
              <a:ahLst/>
              <a:cxnLst/>
              <a:rect l="l" t="t" r="r" b="b"/>
              <a:pathLst>
                <a:path w="827" h="973" extrusionOk="0">
                  <a:moveTo>
                    <a:pt x="73" y="0"/>
                  </a:moveTo>
                  <a:cubicBezTo>
                    <a:pt x="49" y="0"/>
                    <a:pt x="25" y="25"/>
                    <a:pt x="25" y="49"/>
                  </a:cubicBezTo>
                  <a:cubicBezTo>
                    <a:pt x="0" y="49"/>
                    <a:pt x="25" y="98"/>
                    <a:pt x="49" y="98"/>
                  </a:cubicBezTo>
                  <a:cubicBezTo>
                    <a:pt x="268" y="170"/>
                    <a:pt x="511" y="243"/>
                    <a:pt x="729" y="341"/>
                  </a:cubicBezTo>
                  <a:cubicBezTo>
                    <a:pt x="559" y="559"/>
                    <a:pt x="340" y="729"/>
                    <a:pt x="122" y="875"/>
                  </a:cubicBezTo>
                  <a:cubicBezTo>
                    <a:pt x="98" y="899"/>
                    <a:pt x="98" y="924"/>
                    <a:pt x="122" y="948"/>
                  </a:cubicBezTo>
                  <a:cubicBezTo>
                    <a:pt x="122" y="948"/>
                    <a:pt x="146" y="972"/>
                    <a:pt x="146" y="972"/>
                  </a:cubicBezTo>
                  <a:cubicBezTo>
                    <a:pt x="170" y="948"/>
                    <a:pt x="170" y="948"/>
                    <a:pt x="170" y="948"/>
                  </a:cubicBezTo>
                  <a:cubicBezTo>
                    <a:pt x="365" y="802"/>
                    <a:pt x="826" y="462"/>
                    <a:pt x="826" y="341"/>
                  </a:cubicBezTo>
                  <a:cubicBezTo>
                    <a:pt x="826" y="316"/>
                    <a:pt x="802" y="292"/>
                    <a:pt x="778" y="292"/>
                  </a:cubicBezTo>
                  <a:cubicBezTo>
                    <a:pt x="559" y="170"/>
                    <a:pt x="316" y="98"/>
                    <a:pt x="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5"/>
            <p:cNvSpPr/>
            <p:nvPr/>
          </p:nvSpPr>
          <p:spPr>
            <a:xfrm>
              <a:off x="6367367" y="3409207"/>
              <a:ext cx="204862" cy="249174"/>
            </a:xfrm>
            <a:custGeom>
              <a:avLst/>
              <a:gdLst/>
              <a:ahLst/>
              <a:cxnLst/>
              <a:rect l="l" t="t" r="r" b="b"/>
              <a:pathLst>
                <a:path w="943" h="1147" extrusionOk="0">
                  <a:moveTo>
                    <a:pt x="53" y="1"/>
                  </a:moveTo>
                  <a:cubicBezTo>
                    <a:pt x="15" y="1"/>
                    <a:pt x="1" y="77"/>
                    <a:pt x="44" y="77"/>
                  </a:cubicBezTo>
                  <a:cubicBezTo>
                    <a:pt x="287" y="150"/>
                    <a:pt x="530" y="272"/>
                    <a:pt x="749" y="393"/>
                  </a:cubicBezTo>
                  <a:cubicBezTo>
                    <a:pt x="797" y="417"/>
                    <a:pt x="651" y="758"/>
                    <a:pt x="457" y="1073"/>
                  </a:cubicBezTo>
                  <a:cubicBezTo>
                    <a:pt x="433" y="1098"/>
                    <a:pt x="433" y="1122"/>
                    <a:pt x="457" y="1146"/>
                  </a:cubicBezTo>
                  <a:lnTo>
                    <a:pt x="481" y="1146"/>
                  </a:lnTo>
                  <a:cubicBezTo>
                    <a:pt x="506" y="1122"/>
                    <a:pt x="530" y="1122"/>
                    <a:pt x="530" y="1098"/>
                  </a:cubicBezTo>
                  <a:cubicBezTo>
                    <a:pt x="651" y="903"/>
                    <a:pt x="943" y="417"/>
                    <a:pt x="797" y="296"/>
                  </a:cubicBezTo>
                  <a:cubicBezTo>
                    <a:pt x="579" y="174"/>
                    <a:pt x="336" y="77"/>
                    <a:pt x="68" y="4"/>
                  </a:cubicBezTo>
                  <a:cubicBezTo>
                    <a:pt x="63" y="2"/>
                    <a:pt x="58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5"/>
            <p:cNvSpPr/>
            <p:nvPr/>
          </p:nvSpPr>
          <p:spPr>
            <a:xfrm>
              <a:off x="6519439" y="3341429"/>
              <a:ext cx="174230" cy="179657"/>
            </a:xfrm>
            <a:custGeom>
              <a:avLst/>
              <a:gdLst/>
              <a:ahLst/>
              <a:cxnLst/>
              <a:rect l="l" t="t" r="r" b="b"/>
              <a:pathLst>
                <a:path w="802" h="827" extrusionOk="0">
                  <a:moveTo>
                    <a:pt x="24" y="1"/>
                  </a:moveTo>
                  <a:cubicBezTo>
                    <a:pt x="0" y="1"/>
                    <a:pt x="0" y="74"/>
                    <a:pt x="24" y="98"/>
                  </a:cubicBezTo>
                  <a:cubicBezTo>
                    <a:pt x="243" y="98"/>
                    <a:pt x="462" y="122"/>
                    <a:pt x="680" y="171"/>
                  </a:cubicBezTo>
                  <a:cubicBezTo>
                    <a:pt x="656" y="389"/>
                    <a:pt x="559" y="584"/>
                    <a:pt x="462" y="778"/>
                  </a:cubicBezTo>
                  <a:cubicBezTo>
                    <a:pt x="437" y="778"/>
                    <a:pt x="462" y="827"/>
                    <a:pt x="462" y="827"/>
                  </a:cubicBezTo>
                  <a:lnTo>
                    <a:pt x="486" y="827"/>
                  </a:lnTo>
                  <a:cubicBezTo>
                    <a:pt x="510" y="827"/>
                    <a:pt x="510" y="827"/>
                    <a:pt x="534" y="802"/>
                  </a:cubicBezTo>
                  <a:cubicBezTo>
                    <a:pt x="583" y="729"/>
                    <a:pt x="802" y="268"/>
                    <a:pt x="753" y="122"/>
                  </a:cubicBezTo>
                  <a:cubicBezTo>
                    <a:pt x="753" y="122"/>
                    <a:pt x="729" y="98"/>
                    <a:pt x="705" y="74"/>
                  </a:cubicBezTo>
                  <a:cubicBezTo>
                    <a:pt x="486" y="25"/>
                    <a:pt x="267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5"/>
            <p:cNvSpPr/>
            <p:nvPr/>
          </p:nvSpPr>
          <p:spPr>
            <a:xfrm>
              <a:off x="6603730" y="3489151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5"/>
            <p:cNvSpPr/>
            <p:nvPr/>
          </p:nvSpPr>
          <p:spPr>
            <a:xfrm>
              <a:off x="6487721" y="3299284"/>
              <a:ext cx="68867" cy="74079"/>
            </a:xfrm>
            <a:custGeom>
              <a:avLst/>
              <a:gdLst/>
              <a:ahLst/>
              <a:cxnLst/>
              <a:rect l="l" t="t" r="r" b="b"/>
              <a:pathLst>
                <a:path w="317" h="341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68"/>
                    <a:pt x="73" y="340"/>
                    <a:pt x="170" y="340"/>
                  </a:cubicBezTo>
                  <a:cubicBezTo>
                    <a:pt x="243" y="340"/>
                    <a:pt x="316" y="268"/>
                    <a:pt x="316" y="170"/>
                  </a:cubicBezTo>
                  <a:cubicBezTo>
                    <a:pt x="316" y="73"/>
                    <a:pt x="243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5"/>
            <p:cNvSpPr/>
            <p:nvPr/>
          </p:nvSpPr>
          <p:spPr>
            <a:xfrm>
              <a:off x="6334564" y="3378359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5"/>
            <p:cNvSpPr/>
            <p:nvPr/>
          </p:nvSpPr>
          <p:spPr>
            <a:xfrm>
              <a:off x="6424286" y="3626446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0"/>
                  </a:moveTo>
                  <a:cubicBezTo>
                    <a:pt x="74" y="0"/>
                    <a:pt x="1" y="73"/>
                    <a:pt x="1" y="170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5"/>
            <p:cNvSpPr/>
            <p:nvPr/>
          </p:nvSpPr>
          <p:spPr>
            <a:xfrm>
              <a:off x="6181623" y="3462865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43"/>
                    <a:pt x="73" y="316"/>
                    <a:pt x="170" y="316"/>
                  </a:cubicBezTo>
                  <a:cubicBezTo>
                    <a:pt x="268" y="316"/>
                    <a:pt x="340" y="243"/>
                    <a:pt x="340" y="170"/>
                  </a:cubicBezTo>
                  <a:cubicBezTo>
                    <a:pt x="340" y="73"/>
                    <a:pt x="268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5"/>
            <p:cNvSpPr/>
            <p:nvPr/>
          </p:nvSpPr>
          <p:spPr>
            <a:xfrm>
              <a:off x="6102329" y="3547371"/>
              <a:ext cx="74298" cy="74079"/>
            </a:xfrm>
            <a:custGeom>
              <a:avLst/>
              <a:gdLst/>
              <a:ahLst/>
              <a:cxnLst/>
              <a:rect l="l" t="t" r="r" b="b"/>
              <a:pathLst>
                <a:path w="342" h="341" extrusionOk="0">
                  <a:moveTo>
                    <a:pt x="171" y="0"/>
                  </a:moveTo>
                  <a:cubicBezTo>
                    <a:pt x="98" y="0"/>
                    <a:pt x="1" y="73"/>
                    <a:pt x="1" y="170"/>
                  </a:cubicBezTo>
                  <a:cubicBezTo>
                    <a:pt x="1" y="267"/>
                    <a:pt x="98" y="340"/>
                    <a:pt x="171" y="340"/>
                  </a:cubicBezTo>
                  <a:cubicBezTo>
                    <a:pt x="268" y="340"/>
                    <a:pt x="341" y="267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5"/>
            <p:cNvSpPr/>
            <p:nvPr/>
          </p:nvSpPr>
          <p:spPr>
            <a:xfrm>
              <a:off x="6213341" y="3684449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1"/>
                  </a:moveTo>
                  <a:cubicBezTo>
                    <a:pt x="73" y="1"/>
                    <a:pt x="0" y="74"/>
                    <a:pt x="0" y="146"/>
                  </a:cubicBezTo>
                  <a:cubicBezTo>
                    <a:pt x="0" y="244"/>
                    <a:pt x="73" y="316"/>
                    <a:pt x="170" y="316"/>
                  </a:cubicBezTo>
                  <a:cubicBezTo>
                    <a:pt x="267" y="316"/>
                    <a:pt x="340" y="244"/>
                    <a:pt x="340" y="146"/>
                  </a:cubicBezTo>
                  <a:cubicBezTo>
                    <a:pt x="340" y="74"/>
                    <a:pt x="267" y="1"/>
                    <a:pt x="1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2" name="Google Shape;192;p5"/>
          <p:cNvSpPr txBox="1">
            <a:spLocks noGrp="1"/>
          </p:cNvSpPr>
          <p:nvPr>
            <p:ph type="title"/>
          </p:nvPr>
        </p:nvSpPr>
        <p:spPr>
          <a:xfrm>
            <a:off x="753825" y="420100"/>
            <a:ext cx="74448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6"/>
          <p:cNvSpPr txBox="1">
            <a:spLocks noGrp="1"/>
          </p:cNvSpPr>
          <p:nvPr>
            <p:ph type="title"/>
          </p:nvPr>
        </p:nvSpPr>
        <p:spPr>
          <a:xfrm>
            <a:off x="753825" y="420100"/>
            <a:ext cx="74448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95" name="Google Shape;195;p6"/>
          <p:cNvGrpSpPr/>
          <p:nvPr/>
        </p:nvGrpSpPr>
        <p:grpSpPr>
          <a:xfrm rot="-1245393" flipH="1">
            <a:off x="-285816" y="202890"/>
            <a:ext cx="1373395" cy="1246998"/>
            <a:chOff x="7844079" y="226728"/>
            <a:chExt cx="1373387" cy="1246991"/>
          </a:xfrm>
        </p:grpSpPr>
        <p:sp>
          <p:nvSpPr>
            <p:cNvPr id="196" name="Google Shape;196;p6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6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6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6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6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6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6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6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6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6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6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6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6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9" name="Google Shape;209;p6"/>
          <p:cNvGrpSpPr/>
          <p:nvPr/>
        </p:nvGrpSpPr>
        <p:grpSpPr>
          <a:xfrm flipH="1">
            <a:off x="8280522" y="3957734"/>
            <a:ext cx="708344" cy="1228537"/>
            <a:chOff x="-1056319" y="1385262"/>
            <a:chExt cx="212940" cy="369285"/>
          </a:xfrm>
        </p:grpSpPr>
        <p:sp>
          <p:nvSpPr>
            <p:cNvPr id="210" name="Google Shape;210;p6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6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6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6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6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6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6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6"/>
            <p:cNvSpPr/>
            <p:nvPr/>
          </p:nvSpPr>
          <p:spPr>
            <a:xfrm>
              <a:off x="-886965" y="1718791"/>
              <a:ext cx="8569" cy="31511"/>
            </a:xfrm>
            <a:custGeom>
              <a:avLst/>
              <a:gdLst/>
              <a:ahLst/>
              <a:cxnLst/>
              <a:rect l="l" t="t" r="r" b="b"/>
              <a:pathLst>
                <a:path w="220" h="809" extrusionOk="0">
                  <a:moveTo>
                    <a:pt x="159" y="1"/>
                  </a:moveTo>
                  <a:cubicBezTo>
                    <a:pt x="140" y="1"/>
                    <a:pt x="122" y="13"/>
                    <a:pt x="122" y="37"/>
                  </a:cubicBezTo>
                  <a:cubicBezTo>
                    <a:pt x="122" y="256"/>
                    <a:pt x="98" y="499"/>
                    <a:pt x="25" y="741"/>
                  </a:cubicBezTo>
                  <a:cubicBezTo>
                    <a:pt x="1" y="741"/>
                    <a:pt x="1" y="790"/>
                    <a:pt x="25" y="790"/>
                  </a:cubicBezTo>
                  <a:lnTo>
                    <a:pt x="49" y="790"/>
                  </a:lnTo>
                  <a:cubicBezTo>
                    <a:pt x="49" y="802"/>
                    <a:pt x="55" y="808"/>
                    <a:pt x="64" y="808"/>
                  </a:cubicBezTo>
                  <a:cubicBezTo>
                    <a:pt x="73" y="808"/>
                    <a:pt x="86" y="802"/>
                    <a:pt x="98" y="790"/>
                  </a:cubicBezTo>
                  <a:cubicBezTo>
                    <a:pt x="195" y="547"/>
                    <a:pt x="219" y="280"/>
                    <a:pt x="195" y="37"/>
                  </a:cubicBezTo>
                  <a:cubicBezTo>
                    <a:pt x="195" y="13"/>
                    <a:pt x="177" y="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6"/>
            <p:cNvSpPr/>
            <p:nvPr/>
          </p:nvSpPr>
          <p:spPr>
            <a:xfrm>
              <a:off x="-931446" y="1708859"/>
              <a:ext cx="10478" cy="40742"/>
            </a:xfrm>
            <a:custGeom>
              <a:avLst/>
              <a:gdLst/>
              <a:ahLst/>
              <a:cxnLst/>
              <a:rect l="l" t="t" r="r" b="b"/>
              <a:pathLst>
                <a:path w="269" h="1046" extrusionOk="0">
                  <a:moveTo>
                    <a:pt x="147" y="0"/>
                  </a:moveTo>
                  <a:cubicBezTo>
                    <a:pt x="122" y="0"/>
                    <a:pt x="98" y="25"/>
                    <a:pt x="122" y="49"/>
                  </a:cubicBezTo>
                  <a:cubicBezTo>
                    <a:pt x="147" y="365"/>
                    <a:pt x="122" y="875"/>
                    <a:pt x="1" y="948"/>
                  </a:cubicBezTo>
                  <a:cubicBezTo>
                    <a:pt x="1" y="972"/>
                    <a:pt x="1" y="996"/>
                    <a:pt x="1" y="1021"/>
                  </a:cubicBezTo>
                  <a:cubicBezTo>
                    <a:pt x="25" y="1021"/>
                    <a:pt x="25" y="1045"/>
                    <a:pt x="49" y="1045"/>
                  </a:cubicBezTo>
                  <a:lnTo>
                    <a:pt x="74" y="1045"/>
                  </a:lnTo>
                  <a:cubicBezTo>
                    <a:pt x="268" y="924"/>
                    <a:pt x="195" y="195"/>
                    <a:pt x="195" y="49"/>
                  </a:cubicBezTo>
                  <a:cubicBezTo>
                    <a:pt x="195" y="0"/>
                    <a:pt x="171" y="0"/>
                    <a:pt x="1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6"/>
            <p:cNvSpPr/>
            <p:nvPr/>
          </p:nvSpPr>
          <p:spPr>
            <a:xfrm>
              <a:off x="-976861" y="1713571"/>
              <a:ext cx="6660" cy="34120"/>
            </a:xfrm>
            <a:custGeom>
              <a:avLst/>
              <a:gdLst/>
              <a:ahLst/>
              <a:cxnLst/>
              <a:rect l="l" t="t" r="r" b="b"/>
              <a:pathLst>
                <a:path w="171" h="876" extrusionOk="0">
                  <a:moveTo>
                    <a:pt x="122" y="1"/>
                  </a:moveTo>
                  <a:cubicBezTo>
                    <a:pt x="98" y="1"/>
                    <a:pt x="74" y="25"/>
                    <a:pt x="74" y="50"/>
                  </a:cubicBezTo>
                  <a:cubicBezTo>
                    <a:pt x="74" y="317"/>
                    <a:pt x="49" y="560"/>
                    <a:pt x="1" y="827"/>
                  </a:cubicBezTo>
                  <a:cubicBezTo>
                    <a:pt x="1" y="851"/>
                    <a:pt x="1" y="875"/>
                    <a:pt x="49" y="875"/>
                  </a:cubicBezTo>
                  <a:cubicBezTo>
                    <a:pt x="74" y="875"/>
                    <a:pt x="98" y="875"/>
                    <a:pt x="98" y="851"/>
                  </a:cubicBezTo>
                  <a:cubicBezTo>
                    <a:pt x="147" y="584"/>
                    <a:pt x="171" y="317"/>
                    <a:pt x="171" y="50"/>
                  </a:cubicBezTo>
                  <a:cubicBezTo>
                    <a:pt x="171" y="25"/>
                    <a:pt x="147" y="1"/>
                    <a:pt x="1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6"/>
            <p:cNvSpPr/>
            <p:nvPr/>
          </p:nvSpPr>
          <p:spPr>
            <a:xfrm>
              <a:off x="-1015656" y="1710767"/>
              <a:ext cx="10478" cy="35990"/>
            </a:xfrm>
            <a:custGeom>
              <a:avLst/>
              <a:gdLst/>
              <a:ahLst/>
              <a:cxnLst/>
              <a:rect l="l" t="t" r="r" b="b"/>
              <a:pathLst>
                <a:path w="269" h="924" extrusionOk="0">
                  <a:moveTo>
                    <a:pt x="98" y="0"/>
                  </a:moveTo>
                  <a:cubicBezTo>
                    <a:pt x="74" y="0"/>
                    <a:pt x="49" y="0"/>
                    <a:pt x="25" y="24"/>
                  </a:cubicBezTo>
                  <a:cubicBezTo>
                    <a:pt x="1" y="316"/>
                    <a:pt x="49" y="607"/>
                    <a:pt x="171" y="899"/>
                  </a:cubicBezTo>
                  <a:cubicBezTo>
                    <a:pt x="171" y="899"/>
                    <a:pt x="195" y="923"/>
                    <a:pt x="195" y="923"/>
                  </a:cubicBezTo>
                  <a:lnTo>
                    <a:pt x="219" y="923"/>
                  </a:lnTo>
                  <a:cubicBezTo>
                    <a:pt x="244" y="899"/>
                    <a:pt x="268" y="875"/>
                    <a:pt x="244" y="850"/>
                  </a:cubicBezTo>
                  <a:cubicBezTo>
                    <a:pt x="147" y="607"/>
                    <a:pt x="98" y="316"/>
                    <a:pt x="122" y="49"/>
                  </a:cubicBezTo>
                  <a:cubicBezTo>
                    <a:pt x="122" y="24"/>
                    <a:pt x="122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1" name="Google Shape;221;p6"/>
          <p:cNvGrpSpPr/>
          <p:nvPr/>
        </p:nvGrpSpPr>
        <p:grpSpPr>
          <a:xfrm flipH="1">
            <a:off x="131950" y="4459555"/>
            <a:ext cx="537853" cy="555858"/>
            <a:chOff x="5294267" y="4624350"/>
            <a:chExt cx="383004" cy="395854"/>
          </a:xfrm>
        </p:grpSpPr>
        <p:sp>
          <p:nvSpPr>
            <p:cNvPr id="222" name="Google Shape;222;p6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6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6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6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6"/>
            <p:cNvSpPr/>
            <p:nvPr/>
          </p:nvSpPr>
          <p:spPr>
            <a:xfrm>
              <a:off x="5499297" y="4624350"/>
              <a:ext cx="175454" cy="150575"/>
            </a:xfrm>
            <a:custGeom>
              <a:avLst/>
              <a:gdLst/>
              <a:ahLst/>
              <a:cxnLst/>
              <a:rect l="l" t="t" r="r" b="b"/>
              <a:pathLst>
                <a:path w="2017" h="1731" extrusionOk="0">
                  <a:moveTo>
                    <a:pt x="1166" y="175"/>
                  </a:moveTo>
                  <a:cubicBezTo>
                    <a:pt x="1555" y="175"/>
                    <a:pt x="1871" y="467"/>
                    <a:pt x="1871" y="856"/>
                  </a:cubicBezTo>
                  <a:cubicBezTo>
                    <a:pt x="1871" y="1285"/>
                    <a:pt x="1511" y="1569"/>
                    <a:pt x="1144" y="1569"/>
                  </a:cubicBezTo>
                  <a:cubicBezTo>
                    <a:pt x="971" y="1569"/>
                    <a:pt x="796" y="1506"/>
                    <a:pt x="656" y="1366"/>
                  </a:cubicBezTo>
                  <a:cubicBezTo>
                    <a:pt x="219" y="929"/>
                    <a:pt x="534" y="175"/>
                    <a:pt x="1166" y="175"/>
                  </a:cubicBezTo>
                  <a:close/>
                  <a:moveTo>
                    <a:pt x="1142" y="1"/>
                  </a:moveTo>
                  <a:cubicBezTo>
                    <a:pt x="930" y="1"/>
                    <a:pt x="714" y="77"/>
                    <a:pt x="534" y="248"/>
                  </a:cubicBezTo>
                  <a:cubicBezTo>
                    <a:pt x="0" y="807"/>
                    <a:pt x="389" y="1730"/>
                    <a:pt x="1166" y="1730"/>
                  </a:cubicBezTo>
                  <a:cubicBezTo>
                    <a:pt x="1628" y="1730"/>
                    <a:pt x="2016" y="1342"/>
                    <a:pt x="2016" y="856"/>
                  </a:cubicBezTo>
                  <a:cubicBezTo>
                    <a:pt x="2016" y="344"/>
                    <a:pt x="1590" y="1"/>
                    <a:pt x="1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6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6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6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6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1" name="Google Shape;231;p6"/>
          <p:cNvGrpSpPr/>
          <p:nvPr/>
        </p:nvGrpSpPr>
        <p:grpSpPr>
          <a:xfrm rot="-7204672" flipH="1">
            <a:off x="8450532" y="285651"/>
            <a:ext cx="537851" cy="273046"/>
            <a:chOff x="5294267" y="4825749"/>
            <a:chExt cx="383004" cy="194455"/>
          </a:xfrm>
        </p:grpSpPr>
        <p:sp>
          <p:nvSpPr>
            <p:cNvPr id="232" name="Google Shape;232;p6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6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6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6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6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6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6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6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7"/>
          <p:cNvSpPr txBox="1">
            <a:spLocks noGrp="1"/>
          </p:cNvSpPr>
          <p:nvPr>
            <p:ph type="title"/>
          </p:nvPr>
        </p:nvSpPr>
        <p:spPr>
          <a:xfrm>
            <a:off x="875200" y="1803200"/>
            <a:ext cx="3141600" cy="5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i="0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242" name="Google Shape;242;p7"/>
          <p:cNvSpPr txBox="1">
            <a:spLocks noGrp="1"/>
          </p:cNvSpPr>
          <p:nvPr>
            <p:ph type="subTitle" idx="1"/>
          </p:nvPr>
        </p:nvSpPr>
        <p:spPr>
          <a:xfrm>
            <a:off x="875200" y="2376050"/>
            <a:ext cx="3194400" cy="13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grpSp>
        <p:nvGrpSpPr>
          <p:cNvPr id="243" name="Google Shape;243;p7"/>
          <p:cNvGrpSpPr/>
          <p:nvPr/>
        </p:nvGrpSpPr>
        <p:grpSpPr>
          <a:xfrm rot="-1253449" flipH="1">
            <a:off x="7915352" y="3816776"/>
            <a:ext cx="1024641" cy="1333069"/>
            <a:chOff x="4318023" y="4113296"/>
            <a:chExt cx="716422" cy="932073"/>
          </a:xfrm>
        </p:grpSpPr>
        <p:sp>
          <p:nvSpPr>
            <p:cNvPr id="244" name="Google Shape;244;p7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8" name="Google Shape;248;p7"/>
          <p:cNvGrpSpPr/>
          <p:nvPr/>
        </p:nvGrpSpPr>
        <p:grpSpPr>
          <a:xfrm>
            <a:off x="2478341" y="3819093"/>
            <a:ext cx="1563979" cy="1236326"/>
            <a:chOff x="855987" y="2204128"/>
            <a:chExt cx="1217483" cy="962421"/>
          </a:xfrm>
        </p:grpSpPr>
        <p:grpSp>
          <p:nvGrpSpPr>
            <p:cNvPr id="249" name="Google Shape;249;p7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250" name="Google Shape;250;p7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7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52;p7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p7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54;p7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255;p7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6" name="Google Shape;256;p7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7" name="Google Shape;257;p7"/>
          <p:cNvGrpSpPr/>
          <p:nvPr/>
        </p:nvGrpSpPr>
        <p:grpSpPr>
          <a:xfrm>
            <a:off x="-567483" y="-118243"/>
            <a:ext cx="2525833" cy="1610805"/>
            <a:chOff x="7239867" y="1514545"/>
            <a:chExt cx="2525833" cy="1610805"/>
          </a:xfrm>
        </p:grpSpPr>
        <p:grpSp>
          <p:nvGrpSpPr>
            <p:cNvPr id="258" name="Google Shape;258;p7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259" name="Google Shape;259;p7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260" name="Google Shape;260;p7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1" name="Google Shape;261;p7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262;p7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263;p7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264;p7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265;p7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66" name="Google Shape;266;p7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7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68" name="Google Shape;268;p7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9" name="Google Shape;269;p7"/>
          <p:cNvGrpSpPr/>
          <p:nvPr/>
        </p:nvGrpSpPr>
        <p:grpSpPr>
          <a:xfrm>
            <a:off x="234768" y="3911211"/>
            <a:ext cx="699555" cy="1144221"/>
            <a:chOff x="6168935" y="2859502"/>
            <a:chExt cx="1408973" cy="2304574"/>
          </a:xfrm>
        </p:grpSpPr>
        <p:grpSp>
          <p:nvGrpSpPr>
            <p:cNvPr id="270" name="Google Shape;270;p7"/>
            <p:cNvGrpSpPr/>
            <p:nvPr/>
          </p:nvGrpSpPr>
          <p:grpSpPr>
            <a:xfrm>
              <a:off x="6168935" y="2859502"/>
              <a:ext cx="1408973" cy="2304574"/>
              <a:chOff x="-714598" y="3684851"/>
              <a:chExt cx="341453" cy="558441"/>
            </a:xfrm>
          </p:grpSpPr>
          <p:sp>
            <p:nvSpPr>
              <p:cNvPr id="271" name="Google Shape;271;p7"/>
              <p:cNvSpPr/>
              <p:nvPr/>
            </p:nvSpPr>
            <p:spPr>
              <a:xfrm>
                <a:off x="-636793" y="3777865"/>
                <a:ext cx="110261" cy="353121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3971" extrusionOk="0">
                    <a:moveTo>
                      <a:pt x="70" y="1"/>
                    </a:moveTo>
                    <a:cubicBezTo>
                      <a:pt x="63" y="1"/>
                      <a:pt x="56" y="3"/>
                      <a:pt x="49" y="11"/>
                    </a:cubicBezTo>
                    <a:cubicBezTo>
                      <a:pt x="25" y="11"/>
                      <a:pt x="0" y="35"/>
                      <a:pt x="25" y="59"/>
                    </a:cubicBezTo>
                    <a:cubicBezTo>
                      <a:pt x="25" y="83"/>
                      <a:pt x="1142" y="2756"/>
                      <a:pt x="996" y="3897"/>
                    </a:cubicBezTo>
                    <a:cubicBezTo>
                      <a:pt x="996" y="3922"/>
                      <a:pt x="1021" y="3946"/>
                      <a:pt x="1045" y="3970"/>
                    </a:cubicBezTo>
                    <a:cubicBezTo>
                      <a:pt x="1069" y="3970"/>
                      <a:pt x="1094" y="3946"/>
                      <a:pt x="1094" y="3922"/>
                    </a:cubicBezTo>
                    <a:cubicBezTo>
                      <a:pt x="1239" y="2756"/>
                      <a:pt x="146" y="132"/>
                      <a:pt x="98" y="35"/>
                    </a:cubicBezTo>
                    <a:cubicBezTo>
                      <a:pt x="98" y="18"/>
                      <a:pt x="85" y="1"/>
                      <a:pt x="7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72;p7"/>
              <p:cNvSpPr/>
              <p:nvPr/>
            </p:nvSpPr>
            <p:spPr>
              <a:xfrm>
                <a:off x="-548228" y="3839221"/>
                <a:ext cx="92921" cy="328489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3694" extrusionOk="0">
                    <a:moveTo>
                      <a:pt x="996" y="1"/>
                    </a:moveTo>
                    <a:cubicBezTo>
                      <a:pt x="972" y="1"/>
                      <a:pt x="948" y="1"/>
                      <a:pt x="948" y="25"/>
                    </a:cubicBezTo>
                    <a:cubicBezTo>
                      <a:pt x="899" y="147"/>
                      <a:pt x="0" y="2794"/>
                      <a:pt x="219" y="3645"/>
                    </a:cubicBezTo>
                    <a:cubicBezTo>
                      <a:pt x="243" y="3669"/>
                      <a:pt x="243" y="3693"/>
                      <a:pt x="268" y="3693"/>
                    </a:cubicBezTo>
                    <a:lnTo>
                      <a:pt x="292" y="3693"/>
                    </a:lnTo>
                    <a:cubicBezTo>
                      <a:pt x="316" y="3693"/>
                      <a:pt x="316" y="3669"/>
                      <a:pt x="316" y="3645"/>
                    </a:cubicBezTo>
                    <a:cubicBezTo>
                      <a:pt x="98" y="2794"/>
                      <a:pt x="1045" y="98"/>
                      <a:pt x="1045" y="49"/>
                    </a:cubicBezTo>
                    <a:cubicBezTo>
                      <a:pt x="1045" y="25"/>
                      <a:pt x="1021" y="1"/>
                      <a:pt x="99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73;p7"/>
              <p:cNvSpPr/>
              <p:nvPr/>
            </p:nvSpPr>
            <p:spPr>
              <a:xfrm>
                <a:off x="-714598" y="3684851"/>
                <a:ext cx="166369" cy="171981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34" extrusionOk="0">
                    <a:moveTo>
                      <a:pt x="921" y="1"/>
                    </a:moveTo>
                    <a:cubicBezTo>
                      <a:pt x="906" y="1"/>
                      <a:pt x="891" y="4"/>
                      <a:pt x="875" y="12"/>
                    </a:cubicBezTo>
                    <a:cubicBezTo>
                      <a:pt x="681" y="133"/>
                      <a:pt x="608" y="619"/>
                      <a:pt x="608" y="619"/>
                    </a:cubicBezTo>
                    <a:cubicBezTo>
                      <a:pt x="608" y="619"/>
                      <a:pt x="368" y="227"/>
                      <a:pt x="198" y="227"/>
                    </a:cubicBezTo>
                    <a:cubicBezTo>
                      <a:pt x="189" y="227"/>
                      <a:pt x="180" y="228"/>
                      <a:pt x="171" y="231"/>
                    </a:cubicBezTo>
                    <a:cubicBezTo>
                      <a:pt x="1" y="304"/>
                      <a:pt x="98" y="838"/>
                      <a:pt x="98" y="838"/>
                    </a:cubicBezTo>
                    <a:cubicBezTo>
                      <a:pt x="98" y="838"/>
                      <a:pt x="292" y="1883"/>
                      <a:pt x="1070" y="1931"/>
                    </a:cubicBezTo>
                    <a:cubicBezTo>
                      <a:pt x="1086" y="1933"/>
                      <a:pt x="1103" y="1933"/>
                      <a:pt x="1119" y="1933"/>
                    </a:cubicBezTo>
                    <a:cubicBezTo>
                      <a:pt x="1870" y="1933"/>
                      <a:pt x="1840" y="298"/>
                      <a:pt x="1507" y="36"/>
                    </a:cubicBezTo>
                    <a:cubicBezTo>
                      <a:pt x="1493" y="24"/>
                      <a:pt x="1478" y="19"/>
                      <a:pt x="1464" y="19"/>
                    </a:cubicBezTo>
                    <a:cubicBezTo>
                      <a:pt x="1334" y="19"/>
                      <a:pt x="1215" y="474"/>
                      <a:pt x="1215" y="474"/>
                    </a:cubicBezTo>
                    <a:cubicBezTo>
                      <a:pt x="1215" y="474"/>
                      <a:pt x="1092" y="1"/>
                      <a:pt x="92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74;p7"/>
              <p:cNvSpPr/>
              <p:nvPr/>
            </p:nvSpPr>
            <p:spPr>
              <a:xfrm>
                <a:off x="-561210" y="3750565"/>
                <a:ext cx="188066" cy="177850"/>
              </a:xfrm>
              <a:custGeom>
                <a:avLst/>
                <a:gdLst/>
                <a:ahLst/>
                <a:cxnLst/>
                <a:rect l="l" t="t" r="r" b="b"/>
                <a:pathLst>
                  <a:path w="2115" h="2000" extrusionOk="0">
                    <a:moveTo>
                      <a:pt x="645" y="1"/>
                    </a:moveTo>
                    <a:cubicBezTo>
                      <a:pt x="479" y="1"/>
                      <a:pt x="316" y="488"/>
                      <a:pt x="316" y="488"/>
                    </a:cubicBezTo>
                    <a:cubicBezTo>
                      <a:pt x="316" y="488"/>
                      <a:pt x="1" y="1508"/>
                      <a:pt x="656" y="1921"/>
                    </a:cubicBezTo>
                    <a:cubicBezTo>
                      <a:pt x="741" y="1975"/>
                      <a:pt x="828" y="2000"/>
                      <a:pt x="914" y="2000"/>
                    </a:cubicBezTo>
                    <a:cubicBezTo>
                      <a:pt x="1521" y="2000"/>
                      <a:pt x="2114" y="801"/>
                      <a:pt x="1944" y="439"/>
                    </a:cubicBezTo>
                    <a:cubicBezTo>
                      <a:pt x="1932" y="416"/>
                      <a:pt x="1912" y="406"/>
                      <a:pt x="1887" y="406"/>
                    </a:cubicBezTo>
                    <a:cubicBezTo>
                      <a:pt x="1751" y="406"/>
                      <a:pt x="1458" y="682"/>
                      <a:pt x="1458" y="682"/>
                    </a:cubicBezTo>
                    <a:cubicBezTo>
                      <a:pt x="1458" y="682"/>
                      <a:pt x="1621" y="147"/>
                      <a:pt x="1423" y="147"/>
                    </a:cubicBezTo>
                    <a:cubicBezTo>
                      <a:pt x="1419" y="147"/>
                      <a:pt x="1414" y="147"/>
                      <a:pt x="1410" y="148"/>
                    </a:cubicBezTo>
                    <a:cubicBezTo>
                      <a:pt x="1167" y="148"/>
                      <a:pt x="875" y="536"/>
                      <a:pt x="875" y="536"/>
                    </a:cubicBezTo>
                    <a:cubicBezTo>
                      <a:pt x="875" y="536"/>
                      <a:pt x="851" y="26"/>
                      <a:pt x="656" y="2"/>
                    </a:cubicBezTo>
                    <a:cubicBezTo>
                      <a:pt x="653" y="1"/>
                      <a:pt x="649" y="1"/>
                      <a:pt x="6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275;p7"/>
              <p:cNvSpPr/>
              <p:nvPr/>
            </p:nvSpPr>
            <p:spPr>
              <a:xfrm>
                <a:off x="-686499" y="3891063"/>
                <a:ext cx="121020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21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" y="1"/>
                      <a:pt x="155" y="1218"/>
                      <a:pt x="882" y="1218"/>
                    </a:cubicBezTo>
                    <a:cubicBezTo>
                      <a:pt x="1020" y="1218"/>
                      <a:pt x="1179" y="1174"/>
                      <a:pt x="1361" y="1070"/>
                    </a:cubicBezTo>
                    <a:cubicBezTo>
                      <a:pt x="1118" y="511"/>
                      <a:pt x="608" y="122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7"/>
              <p:cNvSpPr/>
              <p:nvPr/>
            </p:nvSpPr>
            <p:spPr>
              <a:xfrm>
                <a:off x="-505013" y="3906180"/>
                <a:ext cx="121020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219" extrusionOk="0">
                    <a:moveTo>
                      <a:pt x="1361" y="1"/>
                    </a:moveTo>
                    <a:cubicBezTo>
                      <a:pt x="753" y="122"/>
                      <a:pt x="267" y="511"/>
                      <a:pt x="0" y="1070"/>
                    </a:cubicBezTo>
                    <a:cubicBezTo>
                      <a:pt x="183" y="1174"/>
                      <a:pt x="341" y="1218"/>
                      <a:pt x="480" y="1218"/>
                    </a:cubicBezTo>
                    <a:cubicBezTo>
                      <a:pt x="1206" y="1218"/>
                      <a:pt x="1361" y="1"/>
                      <a:pt x="13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7"/>
              <p:cNvSpPr/>
              <p:nvPr/>
            </p:nvSpPr>
            <p:spPr>
              <a:xfrm>
                <a:off x="-643284" y="3930545"/>
                <a:ext cx="75671" cy="60024"/>
              </a:xfrm>
              <a:custGeom>
                <a:avLst/>
                <a:gdLst/>
                <a:ahLst/>
                <a:cxnLst/>
                <a:rect l="l" t="t" r="r" b="b"/>
                <a:pathLst>
                  <a:path w="851" h="675" extrusionOk="0">
                    <a:moveTo>
                      <a:pt x="61" y="0"/>
                    </a:moveTo>
                    <a:cubicBezTo>
                      <a:pt x="49" y="0"/>
                      <a:pt x="37" y="6"/>
                      <a:pt x="25" y="18"/>
                    </a:cubicBezTo>
                    <a:cubicBezTo>
                      <a:pt x="0" y="43"/>
                      <a:pt x="25" y="67"/>
                      <a:pt x="49" y="91"/>
                    </a:cubicBezTo>
                    <a:cubicBezTo>
                      <a:pt x="316" y="237"/>
                      <a:pt x="559" y="407"/>
                      <a:pt x="754" y="626"/>
                    </a:cubicBezTo>
                    <a:cubicBezTo>
                      <a:pt x="754" y="650"/>
                      <a:pt x="778" y="650"/>
                      <a:pt x="802" y="650"/>
                    </a:cubicBezTo>
                    <a:lnTo>
                      <a:pt x="826" y="674"/>
                    </a:lnTo>
                    <a:cubicBezTo>
                      <a:pt x="851" y="650"/>
                      <a:pt x="851" y="626"/>
                      <a:pt x="851" y="601"/>
                    </a:cubicBezTo>
                    <a:cubicBezTo>
                      <a:pt x="632" y="358"/>
                      <a:pt x="365" y="164"/>
                      <a:pt x="98" y="18"/>
                    </a:cubicBezTo>
                    <a:cubicBezTo>
                      <a:pt x="86" y="6"/>
                      <a:pt x="73" y="0"/>
                      <a:pt x="61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78;p7"/>
              <p:cNvSpPr/>
              <p:nvPr/>
            </p:nvSpPr>
            <p:spPr>
              <a:xfrm>
                <a:off x="-509370" y="3949397"/>
                <a:ext cx="80028" cy="56290"/>
              </a:xfrm>
              <a:custGeom>
                <a:avLst/>
                <a:gdLst/>
                <a:ahLst/>
                <a:cxnLst/>
                <a:rect l="l" t="t" r="r" b="b"/>
                <a:pathLst>
                  <a:path w="900" h="633" extrusionOk="0">
                    <a:moveTo>
                      <a:pt x="827" y="1"/>
                    </a:moveTo>
                    <a:cubicBezTo>
                      <a:pt x="705" y="74"/>
                      <a:pt x="73" y="389"/>
                      <a:pt x="1" y="559"/>
                    </a:cubicBezTo>
                    <a:cubicBezTo>
                      <a:pt x="1" y="584"/>
                      <a:pt x="1" y="608"/>
                      <a:pt x="25" y="632"/>
                    </a:cubicBezTo>
                    <a:lnTo>
                      <a:pt x="49" y="632"/>
                    </a:lnTo>
                    <a:cubicBezTo>
                      <a:pt x="73" y="632"/>
                      <a:pt x="73" y="608"/>
                      <a:pt x="98" y="608"/>
                    </a:cubicBezTo>
                    <a:cubicBezTo>
                      <a:pt x="316" y="389"/>
                      <a:pt x="584" y="219"/>
                      <a:pt x="875" y="98"/>
                    </a:cubicBezTo>
                    <a:cubicBezTo>
                      <a:pt x="875" y="74"/>
                      <a:pt x="899" y="49"/>
                      <a:pt x="875" y="25"/>
                    </a:cubicBezTo>
                    <a:cubicBezTo>
                      <a:pt x="875" y="1"/>
                      <a:pt x="851" y="1"/>
                      <a:pt x="82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279;p7"/>
              <p:cNvSpPr/>
              <p:nvPr/>
            </p:nvSpPr>
            <p:spPr>
              <a:xfrm>
                <a:off x="-539603" y="3817613"/>
                <a:ext cx="118886" cy="75764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852" extrusionOk="0">
                    <a:moveTo>
                      <a:pt x="584" y="171"/>
                    </a:moveTo>
                    <a:cubicBezTo>
                      <a:pt x="584" y="219"/>
                      <a:pt x="535" y="268"/>
                      <a:pt x="511" y="292"/>
                    </a:cubicBezTo>
                    <a:cubicBezTo>
                      <a:pt x="511" y="268"/>
                      <a:pt x="511" y="171"/>
                      <a:pt x="584" y="171"/>
                    </a:cubicBezTo>
                    <a:close/>
                    <a:moveTo>
                      <a:pt x="1142" y="414"/>
                    </a:moveTo>
                    <a:cubicBezTo>
                      <a:pt x="1142" y="438"/>
                      <a:pt x="1118" y="462"/>
                      <a:pt x="1118" y="487"/>
                    </a:cubicBezTo>
                    <a:cubicBezTo>
                      <a:pt x="1094" y="511"/>
                      <a:pt x="1094" y="511"/>
                      <a:pt x="1069" y="535"/>
                    </a:cubicBezTo>
                    <a:cubicBezTo>
                      <a:pt x="1094" y="462"/>
                      <a:pt x="1142" y="414"/>
                      <a:pt x="1142" y="414"/>
                    </a:cubicBezTo>
                    <a:close/>
                    <a:moveTo>
                      <a:pt x="98" y="1"/>
                    </a:moveTo>
                    <a:cubicBezTo>
                      <a:pt x="73" y="1"/>
                      <a:pt x="49" y="25"/>
                      <a:pt x="49" y="49"/>
                    </a:cubicBezTo>
                    <a:cubicBezTo>
                      <a:pt x="1" y="219"/>
                      <a:pt x="98" y="390"/>
                      <a:pt x="243" y="462"/>
                    </a:cubicBezTo>
                    <a:cubicBezTo>
                      <a:pt x="268" y="475"/>
                      <a:pt x="298" y="481"/>
                      <a:pt x="331" y="481"/>
                    </a:cubicBezTo>
                    <a:cubicBezTo>
                      <a:pt x="365" y="481"/>
                      <a:pt x="401" y="475"/>
                      <a:pt x="438" y="462"/>
                    </a:cubicBezTo>
                    <a:cubicBezTo>
                      <a:pt x="486" y="608"/>
                      <a:pt x="632" y="705"/>
                      <a:pt x="802" y="705"/>
                    </a:cubicBezTo>
                    <a:cubicBezTo>
                      <a:pt x="875" y="705"/>
                      <a:pt x="924" y="705"/>
                      <a:pt x="996" y="681"/>
                    </a:cubicBezTo>
                    <a:cubicBezTo>
                      <a:pt x="1045" y="778"/>
                      <a:pt x="1142" y="851"/>
                      <a:pt x="1264" y="851"/>
                    </a:cubicBezTo>
                    <a:lnTo>
                      <a:pt x="1288" y="851"/>
                    </a:lnTo>
                    <a:cubicBezTo>
                      <a:pt x="1337" y="851"/>
                      <a:pt x="1337" y="778"/>
                      <a:pt x="1288" y="754"/>
                    </a:cubicBezTo>
                    <a:cubicBezTo>
                      <a:pt x="1275" y="757"/>
                      <a:pt x="1262" y="759"/>
                      <a:pt x="1250" y="759"/>
                    </a:cubicBezTo>
                    <a:cubicBezTo>
                      <a:pt x="1172" y="759"/>
                      <a:pt x="1115" y="696"/>
                      <a:pt x="1094" y="632"/>
                    </a:cubicBezTo>
                    <a:cubicBezTo>
                      <a:pt x="1142" y="608"/>
                      <a:pt x="1167" y="584"/>
                      <a:pt x="1191" y="535"/>
                    </a:cubicBezTo>
                    <a:cubicBezTo>
                      <a:pt x="1239" y="487"/>
                      <a:pt x="1239" y="414"/>
                      <a:pt x="1215" y="365"/>
                    </a:cubicBezTo>
                    <a:cubicBezTo>
                      <a:pt x="1198" y="348"/>
                      <a:pt x="1181" y="331"/>
                      <a:pt x="1164" y="331"/>
                    </a:cubicBezTo>
                    <a:cubicBezTo>
                      <a:pt x="1156" y="331"/>
                      <a:pt x="1149" y="334"/>
                      <a:pt x="1142" y="341"/>
                    </a:cubicBezTo>
                    <a:cubicBezTo>
                      <a:pt x="1045" y="341"/>
                      <a:pt x="996" y="438"/>
                      <a:pt x="996" y="560"/>
                    </a:cubicBezTo>
                    <a:cubicBezTo>
                      <a:pt x="972" y="560"/>
                      <a:pt x="972" y="584"/>
                      <a:pt x="996" y="584"/>
                    </a:cubicBezTo>
                    <a:cubicBezTo>
                      <a:pt x="924" y="608"/>
                      <a:pt x="875" y="608"/>
                      <a:pt x="802" y="608"/>
                    </a:cubicBezTo>
                    <a:cubicBezTo>
                      <a:pt x="681" y="608"/>
                      <a:pt x="559" y="535"/>
                      <a:pt x="535" y="414"/>
                    </a:cubicBezTo>
                    <a:cubicBezTo>
                      <a:pt x="559" y="390"/>
                      <a:pt x="584" y="365"/>
                      <a:pt x="608" y="341"/>
                    </a:cubicBezTo>
                    <a:cubicBezTo>
                      <a:pt x="632" y="317"/>
                      <a:pt x="729" y="219"/>
                      <a:pt x="681" y="122"/>
                    </a:cubicBezTo>
                    <a:cubicBezTo>
                      <a:pt x="681" y="122"/>
                      <a:pt x="656" y="74"/>
                      <a:pt x="559" y="74"/>
                    </a:cubicBezTo>
                    <a:cubicBezTo>
                      <a:pt x="462" y="98"/>
                      <a:pt x="413" y="171"/>
                      <a:pt x="413" y="317"/>
                    </a:cubicBezTo>
                    <a:cubicBezTo>
                      <a:pt x="413" y="317"/>
                      <a:pt x="413" y="341"/>
                      <a:pt x="413" y="365"/>
                    </a:cubicBezTo>
                    <a:cubicBezTo>
                      <a:pt x="389" y="377"/>
                      <a:pt x="365" y="383"/>
                      <a:pt x="341" y="383"/>
                    </a:cubicBezTo>
                    <a:cubicBezTo>
                      <a:pt x="316" y="383"/>
                      <a:pt x="292" y="377"/>
                      <a:pt x="268" y="365"/>
                    </a:cubicBezTo>
                    <a:cubicBezTo>
                      <a:pt x="171" y="292"/>
                      <a:pt x="122" y="171"/>
                      <a:pt x="122" y="49"/>
                    </a:cubicBezTo>
                    <a:cubicBezTo>
                      <a:pt x="122" y="25"/>
                      <a:pt x="122" y="1"/>
                      <a:pt x="9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0;p7"/>
              <p:cNvSpPr/>
              <p:nvPr/>
            </p:nvSpPr>
            <p:spPr>
              <a:xfrm>
                <a:off x="-692990" y="3761503"/>
                <a:ext cx="131868" cy="58424"/>
              </a:xfrm>
              <a:custGeom>
                <a:avLst/>
                <a:gdLst/>
                <a:ahLst/>
                <a:cxnLst/>
                <a:rect l="l" t="t" r="r" b="b"/>
                <a:pathLst>
                  <a:path w="1483" h="657" extrusionOk="0">
                    <a:moveTo>
                      <a:pt x="1021" y="97"/>
                    </a:moveTo>
                    <a:cubicBezTo>
                      <a:pt x="1045" y="97"/>
                      <a:pt x="1045" y="97"/>
                      <a:pt x="1045" y="146"/>
                    </a:cubicBezTo>
                    <a:cubicBezTo>
                      <a:pt x="1045" y="195"/>
                      <a:pt x="1021" y="219"/>
                      <a:pt x="1021" y="243"/>
                    </a:cubicBezTo>
                    <a:cubicBezTo>
                      <a:pt x="997" y="195"/>
                      <a:pt x="997" y="146"/>
                      <a:pt x="1021" y="97"/>
                    </a:cubicBezTo>
                    <a:close/>
                    <a:moveTo>
                      <a:pt x="608" y="219"/>
                    </a:moveTo>
                    <a:cubicBezTo>
                      <a:pt x="632" y="267"/>
                      <a:pt x="657" y="340"/>
                      <a:pt x="632" y="413"/>
                    </a:cubicBezTo>
                    <a:cubicBezTo>
                      <a:pt x="608" y="389"/>
                      <a:pt x="584" y="365"/>
                      <a:pt x="559" y="316"/>
                    </a:cubicBezTo>
                    <a:cubicBezTo>
                      <a:pt x="559" y="292"/>
                      <a:pt x="584" y="243"/>
                      <a:pt x="608" y="219"/>
                    </a:cubicBezTo>
                    <a:close/>
                    <a:moveTo>
                      <a:pt x="1021" y="0"/>
                    </a:moveTo>
                    <a:cubicBezTo>
                      <a:pt x="972" y="0"/>
                      <a:pt x="924" y="25"/>
                      <a:pt x="924" y="73"/>
                    </a:cubicBezTo>
                    <a:cubicBezTo>
                      <a:pt x="875" y="146"/>
                      <a:pt x="900" y="267"/>
                      <a:pt x="924" y="340"/>
                    </a:cubicBezTo>
                    <a:cubicBezTo>
                      <a:pt x="875" y="389"/>
                      <a:pt x="827" y="413"/>
                      <a:pt x="754" y="438"/>
                    </a:cubicBezTo>
                    <a:lnTo>
                      <a:pt x="705" y="438"/>
                    </a:lnTo>
                    <a:cubicBezTo>
                      <a:pt x="730" y="340"/>
                      <a:pt x="730" y="243"/>
                      <a:pt x="681" y="170"/>
                    </a:cubicBezTo>
                    <a:cubicBezTo>
                      <a:pt x="664" y="153"/>
                      <a:pt x="634" y="136"/>
                      <a:pt x="602" y="136"/>
                    </a:cubicBezTo>
                    <a:cubicBezTo>
                      <a:pt x="588" y="136"/>
                      <a:pt x="574" y="139"/>
                      <a:pt x="559" y="146"/>
                    </a:cubicBezTo>
                    <a:cubicBezTo>
                      <a:pt x="487" y="170"/>
                      <a:pt x="438" y="267"/>
                      <a:pt x="462" y="340"/>
                    </a:cubicBezTo>
                    <a:cubicBezTo>
                      <a:pt x="487" y="413"/>
                      <a:pt x="511" y="462"/>
                      <a:pt x="584" y="486"/>
                    </a:cubicBezTo>
                    <a:cubicBezTo>
                      <a:pt x="547" y="541"/>
                      <a:pt x="497" y="568"/>
                      <a:pt x="444" y="568"/>
                    </a:cubicBezTo>
                    <a:cubicBezTo>
                      <a:pt x="426" y="568"/>
                      <a:pt x="408" y="565"/>
                      <a:pt x="389" y="559"/>
                    </a:cubicBezTo>
                    <a:cubicBezTo>
                      <a:pt x="98" y="535"/>
                      <a:pt x="98" y="389"/>
                      <a:pt x="98" y="389"/>
                    </a:cubicBezTo>
                    <a:cubicBezTo>
                      <a:pt x="98" y="365"/>
                      <a:pt x="74" y="340"/>
                      <a:pt x="49" y="340"/>
                    </a:cubicBezTo>
                    <a:cubicBezTo>
                      <a:pt x="25" y="340"/>
                      <a:pt x="1" y="365"/>
                      <a:pt x="1" y="389"/>
                    </a:cubicBezTo>
                    <a:cubicBezTo>
                      <a:pt x="1" y="413"/>
                      <a:pt x="1" y="608"/>
                      <a:pt x="389" y="656"/>
                    </a:cubicBezTo>
                    <a:lnTo>
                      <a:pt x="438" y="656"/>
                    </a:lnTo>
                    <a:cubicBezTo>
                      <a:pt x="535" y="656"/>
                      <a:pt x="632" y="608"/>
                      <a:pt x="681" y="510"/>
                    </a:cubicBezTo>
                    <a:lnTo>
                      <a:pt x="754" y="510"/>
                    </a:lnTo>
                    <a:cubicBezTo>
                      <a:pt x="851" y="486"/>
                      <a:pt x="924" y="462"/>
                      <a:pt x="972" y="413"/>
                    </a:cubicBezTo>
                    <a:cubicBezTo>
                      <a:pt x="997" y="438"/>
                      <a:pt x="1021" y="438"/>
                      <a:pt x="1045" y="462"/>
                    </a:cubicBezTo>
                    <a:cubicBezTo>
                      <a:pt x="1071" y="487"/>
                      <a:pt x="1123" y="520"/>
                      <a:pt x="1203" y="520"/>
                    </a:cubicBezTo>
                    <a:cubicBezTo>
                      <a:pt x="1274" y="520"/>
                      <a:pt x="1368" y="494"/>
                      <a:pt x="1483" y="413"/>
                    </a:cubicBezTo>
                    <a:cubicBezTo>
                      <a:pt x="1483" y="413"/>
                      <a:pt x="1483" y="365"/>
                      <a:pt x="1483" y="365"/>
                    </a:cubicBezTo>
                    <a:cubicBezTo>
                      <a:pt x="1470" y="352"/>
                      <a:pt x="1458" y="346"/>
                      <a:pt x="1446" y="346"/>
                    </a:cubicBezTo>
                    <a:cubicBezTo>
                      <a:pt x="1434" y="346"/>
                      <a:pt x="1422" y="352"/>
                      <a:pt x="1410" y="365"/>
                    </a:cubicBezTo>
                    <a:cubicBezTo>
                      <a:pt x="1355" y="405"/>
                      <a:pt x="1278" y="439"/>
                      <a:pt x="1204" y="439"/>
                    </a:cubicBezTo>
                    <a:cubicBezTo>
                      <a:pt x="1145" y="439"/>
                      <a:pt x="1088" y="418"/>
                      <a:pt x="1045" y="365"/>
                    </a:cubicBezTo>
                    <a:cubicBezTo>
                      <a:pt x="1094" y="292"/>
                      <a:pt x="1118" y="243"/>
                      <a:pt x="1118" y="170"/>
                    </a:cubicBezTo>
                    <a:cubicBezTo>
                      <a:pt x="1142" y="97"/>
                      <a:pt x="1094" y="25"/>
                      <a:pt x="1021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7"/>
              <p:cNvSpPr/>
              <p:nvPr/>
            </p:nvSpPr>
            <p:spPr>
              <a:xfrm>
                <a:off x="-664891" y="4027204"/>
                <a:ext cx="267916" cy="216088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2430" extrusionOk="0">
                    <a:moveTo>
                      <a:pt x="1" y="0"/>
                    </a:moveTo>
                    <a:lnTo>
                      <a:pt x="316" y="2381"/>
                    </a:lnTo>
                    <a:lnTo>
                      <a:pt x="2746" y="2429"/>
                    </a:lnTo>
                    <a:lnTo>
                      <a:pt x="301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82" name="Google Shape;282;p7"/>
            <p:cNvSpPr/>
            <p:nvPr/>
          </p:nvSpPr>
          <p:spPr>
            <a:xfrm>
              <a:off x="6350500" y="4521609"/>
              <a:ext cx="1179950" cy="287650"/>
            </a:xfrm>
            <a:custGeom>
              <a:avLst/>
              <a:gdLst/>
              <a:ahLst/>
              <a:cxnLst/>
              <a:rect l="l" t="t" r="r" b="b"/>
              <a:pathLst>
                <a:path w="47198" h="11506" extrusionOk="0">
                  <a:moveTo>
                    <a:pt x="0" y="11475"/>
                  </a:moveTo>
                  <a:cubicBezTo>
                    <a:pt x="3687" y="11722"/>
                    <a:pt x="7906" y="9164"/>
                    <a:pt x="9558" y="5859"/>
                  </a:cubicBezTo>
                  <a:cubicBezTo>
                    <a:pt x="10235" y="4505"/>
                    <a:pt x="10709" y="880"/>
                    <a:pt x="9262" y="1326"/>
                  </a:cubicBezTo>
                  <a:cubicBezTo>
                    <a:pt x="6671" y="2125"/>
                    <a:pt x="4685" y="7095"/>
                    <a:pt x="6602" y="9012"/>
                  </a:cubicBezTo>
                  <a:cubicBezTo>
                    <a:pt x="11006" y="13416"/>
                    <a:pt x="27053" y="5473"/>
                    <a:pt x="23254" y="538"/>
                  </a:cubicBezTo>
                  <a:cubicBezTo>
                    <a:pt x="21191" y="-2143"/>
                    <a:pt x="15077" y="6118"/>
                    <a:pt x="17244" y="8716"/>
                  </a:cubicBezTo>
                  <a:cubicBezTo>
                    <a:pt x="20758" y="12929"/>
                    <a:pt x="29582" y="8272"/>
                    <a:pt x="33009" y="3987"/>
                  </a:cubicBezTo>
                  <a:cubicBezTo>
                    <a:pt x="33816" y="2978"/>
                    <a:pt x="33765" y="-185"/>
                    <a:pt x="32516" y="144"/>
                  </a:cubicBezTo>
                  <a:cubicBezTo>
                    <a:pt x="29513" y="935"/>
                    <a:pt x="27980" y="6399"/>
                    <a:pt x="29659" y="9012"/>
                  </a:cubicBezTo>
                  <a:cubicBezTo>
                    <a:pt x="32449" y="13352"/>
                    <a:pt x="45289" y="5485"/>
                    <a:pt x="42862" y="932"/>
                  </a:cubicBezTo>
                  <a:cubicBezTo>
                    <a:pt x="42417" y="98"/>
                    <a:pt x="40902" y="1282"/>
                    <a:pt x="40202" y="1918"/>
                  </a:cubicBezTo>
                  <a:cubicBezTo>
                    <a:pt x="38237" y="3706"/>
                    <a:pt x="39117" y="8414"/>
                    <a:pt x="41384" y="9800"/>
                  </a:cubicBezTo>
                  <a:cubicBezTo>
                    <a:pt x="43191" y="10905"/>
                    <a:pt x="46739" y="9305"/>
                    <a:pt x="47198" y="7238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283" name="Google Shape;283;p7"/>
          <p:cNvGrpSpPr/>
          <p:nvPr/>
        </p:nvGrpSpPr>
        <p:grpSpPr>
          <a:xfrm>
            <a:off x="7711343" y="146402"/>
            <a:ext cx="2075477" cy="1081494"/>
            <a:chOff x="7239867" y="1514545"/>
            <a:chExt cx="2525833" cy="1610805"/>
          </a:xfrm>
        </p:grpSpPr>
        <p:grpSp>
          <p:nvGrpSpPr>
            <p:cNvPr id="284" name="Google Shape;284;p7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285" name="Google Shape;285;p7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286" name="Google Shape;286;p7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7" name="Google Shape;287;p7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8" name="Google Shape;288;p7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9" name="Google Shape;289;p7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0" name="Google Shape;290;p7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1" name="Google Shape;291;p7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92" name="Google Shape;292;p7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7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94" name="Google Shape;294;p7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8"/>
          <p:cNvSpPr txBox="1">
            <a:spLocks noGrp="1"/>
          </p:cNvSpPr>
          <p:nvPr>
            <p:ph type="title"/>
          </p:nvPr>
        </p:nvSpPr>
        <p:spPr>
          <a:xfrm>
            <a:off x="1779150" y="1042825"/>
            <a:ext cx="5585700" cy="318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9pPr>
          </a:lstStyle>
          <a:p>
            <a:endParaRPr/>
          </a:p>
        </p:txBody>
      </p:sp>
      <p:grpSp>
        <p:nvGrpSpPr>
          <p:cNvPr id="297" name="Google Shape;297;p8"/>
          <p:cNvGrpSpPr/>
          <p:nvPr/>
        </p:nvGrpSpPr>
        <p:grpSpPr>
          <a:xfrm>
            <a:off x="-187098" y="2289785"/>
            <a:ext cx="2037701" cy="1610804"/>
            <a:chOff x="855987" y="2204128"/>
            <a:chExt cx="1217483" cy="962421"/>
          </a:xfrm>
        </p:grpSpPr>
        <p:grpSp>
          <p:nvGrpSpPr>
            <p:cNvPr id="298" name="Google Shape;298;p8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299" name="Google Shape;299;p8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00;p8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8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8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8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04;p8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05" name="Google Shape;305;p8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6" name="Google Shape;306;p8"/>
          <p:cNvGrpSpPr/>
          <p:nvPr/>
        </p:nvGrpSpPr>
        <p:grpSpPr>
          <a:xfrm>
            <a:off x="5520628" y="156273"/>
            <a:ext cx="1651683" cy="719972"/>
            <a:chOff x="3965010" y="571479"/>
            <a:chExt cx="1651683" cy="719972"/>
          </a:xfrm>
        </p:grpSpPr>
        <p:grpSp>
          <p:nvGrpSpPr>
            <p:cNvPr id="307" name="Google Shape;307;p8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308" name="Google Shape;308;p8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309" name="Google Shape;309;p8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0" name="Google Shape;310;p8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1" name="Google Shape;311;p8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2" name="Google Shape;312;p8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13" name="Google Shape;313;p8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14" name="Google Shape;314;p8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5" name="Google Shape;315;p8"/>
          <p:cNvGrpSpPr/>
          <p:nvPr/>
        </p:nvGrpSpPr>
        <p:grpSpPr>
          <a:xfrm rot="8903269">
            <a:off x="-62368" y="122449"/>
            <a:ext cx="1100970" cy="787622"/>
            <a:chOff x="1202177" y="4613417"/>
            <a:chExt cx="528376" cy="377938"/>
          </a:xfrm>
        </p:grpSpPr>
        <p:sp>
          <p:nvSpPr>
            <p:cNvPr id="316" name="Google Shape;316;p8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8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8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8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8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8"/>
            <p:cNvSpPr/>
            <p:nvPr/>
          </p:nvSpPr>
          <p:spPr>
            <a:xfrm>
              <a:off x="1419143" y="4894566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2" name="Google Shape;322;p8"/>
          <p:cNvGrpSpPr/>
          <p:nvPr/>
        </p:nvGrpSpPr>
        <p:grpSpPr>
          <a:xfrm>
            <a:off x="7224067" y="2171120"/>
            <a:ext cx="2525833" cy="1610805"/>
            <a:chOff x="7239867" y="1514545"/>
            <a:chExt cx="2525833" cy="1610805"/>
          </a:xfrm>
        </p:grpSpPr>
        <p:grpSp>
          <p:nvGrpSpPr>
            <p:cNvPr id="323" name="Google Shape;323;p8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324" name="Google Shape;324;p8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325" name="Google Shape;325;p8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6" name="Google Shape;326;p8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7" name="Google Shape;327;p8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8" name="Google Shape;328;p8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9" name="Google Shape;329;p8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0" name="Google Shape;330;p8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31" name="Google Shape;331;p8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332;p8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33" name="Google Shape;333;p8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4" name="Google Shape;334;p8"/>
          <p:cNvSpPr/>
          <p:nvPr/>
        </p:nvSpPr>
        <p:spPr>
          <a:xfrm>
            <a:off x="-49275" y="4823551"/>
            <a:ext cx="1603944" cy="369024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8"/>
          <p:cNvSpPr/>
          <p:nvPr/>
        </p:nvSpPr>
        <p:spPr>
          <a:xfrm>
            <a:off x="1506177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8"/>
          <p:cNvSpPr/>
          <p:nvPr/>
        </p:nvSpPr>
        <p:spPr>
          <a:xfrm>
            <a:off x="6003929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8"/>
          <p:cNvSpPr/>
          <p:nvPr/>
        </p:nvSpPr>
        <p:spPr>
          <a:xfrm>
            <a:off x="7532351" y="4823550"/>
            <a:ext cx="1696695" cy="369025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8"/>
          <p:cNvSpPr/>
          <p:nvPr/>
        </p:nvSpPr>
        <p:spPr>
          <a:xfrm>
            <a:off x="3145661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8"/>
          <p:cNvSpPr/>
          <p:nvPr/>
        </p:nvSpPr>
        <p:spPr>
          <a:xfrm>
            <a:off x="4669614" y="4886410"/>
            <a:ext cx="1407648" cy="30616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8"/>
          <p:cNvSpPr/>
          <p:nvPr/>
        </p:nvSpPr>
        <p:spPr>
          <a:xfrm>
            <a:off x="2368255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1" name="Google Shape;341;p8"/>
          <p:cNvGrpSpPr/>
          <p:nvPr/>
        </p:nvGrpSpPr>
        <p:grpSpPr>
          <a:xfrm rot="615299" flipH="1">
            <a:off x="1158717" y="284141"/>
            <a:ext cx="1651651" cy="1499645"/>
            <a:chOff x="7844079" y="226728"/>
            <a:chExt cx="1373387" cy="1246991"/>
          </a:xfrm>
        </p:grpSpPr>
        <p:sp>
          <p:nvSpPr>
            <p:cNvPr id="342" name="Google Shape;342;p8"/>
            <p:cNvSpPr/>
            <p:nvPr/>
          </p:nvSpPr>
          <p:spPr>
            <a:xfrm rot="-1688081">
              <a:off x="8295818" y="1015024"/>
              <a:ext cx="222185" cy="222398"/>
            </a:xfrm>
            <a:custGeom>
              <a:avLst/>
              <a:gdLst/>
              <a:ahLst/>
              <a:cxnLst/>
              <a:rect l="l" t="t" r="r" b="b"/>
              <a:pathLst>
                <a:path w="1118" h="1119" extrusionOk="0">
                  <a:moveTo>
                    <a:pt x="607" y="98"/>
                  </a:moveTo>
                  <a:cubicBezTo>
                    <a:pt x="607" y="147"/>
                    <a:pt x="632" y="219"/>
                    <a:pt x="632" y="268"/>
                  </a:cubicBezTo>
                  <a:cubicBezTo>
                    <a:pt x="656" y="317"/>
                    <a:pt x="656" y="389"/>
                    <a:pt x="680" y="438"/>
                  </a:cubicBezTo>
                  <a:cubicBezTo>
                    <a:pt x="705" y="438"/>
                    <a:pt x="729" y="462"/>
                    <a:pt x="826" y="487"/>
                  </a:cubicBezTo>
                  <a:lnTo>
                    <a:pt x="972" y="560"/>
                  </a:lnTo>
                  <a:cubicBezTo>
                    <a:pt x="899" y="584"/>
                    <a:pt x="802" y="632"/>
                    <a:pt x="705" y="657"/>
                  </a:cubicBezTo>
                  <a:cubicBezTo>
                    <a:pt x="705" y="657"/>
                    <a:pt x="705" y="657"/>
                    <a:pt x="680" y="681"/>
                  </a:cubicBezTo>
                  <a:cubicBezTo>
                    <a:pt x="656" y="802"/>
                    <a:pt x="583" y="924"/>
                    <a:pt x="559" y="972"/>
                  </a:cubicBezTo>
                  <a:cubicBezTo>
                    <a:pt x="535" y="924"/>
                    <a:pt x="486" y="802"/>
                    <a:pt x="462" y="681"/>
                  </a:cubicBezTo>
                  <a:cubicBezTo>
                    <a:pt x="462" y="657"/>
                    <a:pt x="437" y="657"/>
                    <a:pt x="413" y="632"/>
                  </a:cubicBezTo>
                  <a:cubicBezTo>
                    <a:pt x="316" y="632"/>
                    <a:pt x="194" y="584"/>
                    <a:pt x="122" y="584"/>
                  </a:cubicBezTo>
                  <a:cubicBezTo>
                    <a:pt x="219" y="511"/>
                    <a:pt x="340" y="462"/>
                    <a:pt x="462" y="414"/>
                  </a:cubicBezTo>
                  <a:cubicBezTo>
                    <a:pt x="462" y="414"/>
                    <a:pt x="462" y="389"/>
                    <a:pt x="486" y="389"/>
                  </a:cubicBezTo>
                  <a:cubicBezTo>
                    <a:pt x="510" y="292"/>
                    <a:pt x="559" y="195"/>
                    <a:pt x="607" y="98"/>
                  </a:cubicBezTo>
                  <a:close/>
                  <a:moveTo>
                    <a:pt x="607" y="1"/>
                  </a:moveTo>
                  <a:cubicBezTo>
                    <a:pt x="583" y="1"/>
                    <a:pt x="535" y="1"/>
                    <a:pt x="389" y="341"/>
                  </a:cubicBezTo>
                  <a:cubicBezTo>
                    <a:pt x="24" y="487"/>
                    <a:pt x="0" y="560"/>
                    <a:pt x="0" y="560"/>
                  </a:cubicBezTo>
                  <a:cubicBezTo>
                    <a:pt x="0" y="584"/>
                    <a:pt x="0" y="608"/>
                    <a:pt x="0" y="608"/>
                  </a:cubicBezTo>
                  <a:cubicBezTo>
                    <a:pt x="0" y="632"/>
                    <a:pt x="49" y="657"/>
                    <a:pt x="364" y="730"/>
                  </a:cubicBezTo>
                  <a:cubicBezTo>
                    <a:pt x="462" y="1118"/>
                    <a:pt x="510" y="1118"/>
                    <a:pt x="535" y="1118"/>
                  </a:cubicBezTo>
                  <a:lnTo>
                    <a:pt x="559" y="1118"/>
                  </a:lnTo>
                  <a:cubicBezTo>
                    <a:pt x="583" y="1118"/>
                    <a:pt x="607" y="1118"/>
                    <a:pt x="777" y="754"/>
                  </a:cubicBezTo>
                  <a:cubicBezTo>
                    <a:pt x="875" y="705"/>
                    <a:pt x="996" y="681"/>
                    <a:pt x="1093" y="608"/>
                  </a:cubicBezTo>
                  <a:cubicBezTo>
                    <a:pt x="1118" y="608"/>
                    <a:pt x="1118" y="584"/>
                    <a:pt x="1118" y="560"/>
                  </a:cubicBezTo>
                  <a:cubicBezTo>
                    <a:pt x="1118" y="511"/>
                    <a:pt x="1045" y="487"/>
                    <a:pt x="875" y="414"/>
                  </a:cubicBezTo>
                  <a:lnTo>
                    <a:pt x="753" y="389"/>
                  </a:lnTo>
                  <a:cubicBezTo>
                    <a:pt x="753" y="341"/>
                    <a:pt x="729" y="317"/>
                    <a:pt x="729" y="268"/>
                  </a:cubicBezTo>
                  <a:cubicBezTo>
                    <a:pt x="729" y="171"/>
                    <a:pt x="680" y="98"/>
                    <a:pt x="656" y="25"/>
                  </a:cubicBezTo>
                  <a:cubicBezTo>
                    <a:pt x="632" y="1"/>
                    <a:pt x="632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8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8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8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8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8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8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8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8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8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8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8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8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8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12"/>
          <p:cNvSpPr/>
          <p:nvPr/>
        </p:nvSpPr>
        <p:spPr>
          <a:xfrm rot="1356523" flipH="1">
            <a:off x="7359480" y="-103797"/>
            <a:ext cx="11640" cy="34572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12"/>
          <p:cNvSpPr/>
          <p:nvPr/>
        </p:nvSpPr>
        <p:spPr>
          <a:xfrm>
            <a:off x="6745307" y="5203897"/>
            <a:ext cx="489268" cy="53825"/>
          </a:xfrm>
          <a:custGeom>
            <a:avLst/>
            <a:gdLst/>
            <a:ahLst/>
            <a:cxnLst/>
            <a:rect l="l" t="t" r="r" b="b"/>
            <a:pathLst>
              <a:path w="16446" h="2069" extrusionOk="0">
                <a:moveTo>
                  <a:pt x="0" y="0"/>
                </a:moveTo>
                <a:lnTo>
                  <a:pt x="0" y="2069"/>
                </a:lnTo>
                <a:lnTo>
                  <a:pt x="16445" y="2069"/>
                </a:lnTo>
                <a:lnTo>
                  <a:pt x="164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5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14"/>
          <p:cNvSpPr txBox="1">
            <a:spLocks noGrp="1"/>
          </p:cNvSpPr>
          <p:nvPr>
            <p:ph type="title"/>
          </p:nvPr>
        </p:nvSpPr>
        <p:spPr>
          <a:xfrm>
            <a:off x="5345250" y="2532650"/>
            <a:ext cx="2587500" cy="6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557" name="Google Shape;557;p14"/>
          <p:cNvSpPr txBox="1">
            <a:spLocks noGrp="1"/>
          </p:cNvSpPr>
          <p:nvPr>
            <p:ph type="subTitle" idx="1"/>
          </p:nvPr>
        </p:nvSpPr>
        <p:spPr>
          <a:xfrm>
            <a:off x="5173650" y="3213963"/>
            <a:ext cx="2759100" cy="5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1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1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1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1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1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1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1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1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endParaRPr/>
          </a:p>
        </p:txBody>
      </p:sp>
      <p:sp>
        <p:nvSpPr>
          <p:cNvPr id="558" name="Google Shape;558;p14"/>
          <p:cNvSpPr txBox="1">
            <a:spLocks noGrp="1"/>
          </p:cNvSpPr>
          <p:nvPr>
            <p:ph type="title" idx="2" hasCustomPrompt="1"/>
          </p:nvPr>
        </p:nvSpPr>
        <p:spPr>
          <a:xfrm>
            <a:off x="5803650" y="1220213"/>
            <a:ext cx="2129100" cy="137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>
                <a:latin typeface="Comfortaa"/>
                <a:ea typeface="Comfortaa"/>
                <a:cs typeface="Comfortaa"/>
                <a:sym typeface="Comfortaa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559" name="Google Shape;559;p14"/>
          <p:cNvGrpSpPr/>
          <p:nvPr/>
        </p:nvGrpSpPr>
        <p:grpSpPr>
          <a:xfrm flipH="1">
            <a:off x="79591" y="1384107"/>
            <a:ext cx="2037701" cy="1610804"/>
            <a:chOff x="855987" y="2204128"/>
            <a:chExt cx="1217483" cy="962421"/>
          </a:xfrm>
        </p:grpSpPr>
        <p:grpSp>
          <p:nvGrpSpPr>
            <p:cNvPr id="560" name="Google Shape;560;p14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561" name="Google Shape;561;p14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" name="Google Shape;562;p14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563;p14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" name="Google Shape;564;p14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" name="Google Shape;565;p14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566;p14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67" name="Google Shape;567;p14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8" name="Google Shape;568;p14"/>
          <p:cNvGrpSpPr/>
          <p:nvPr/>
        </p:nvGrpSpPr>
        <p:grpSpPr>
          <a:xfrm flipH="1">
            <a:off x="3038856" y="103507"/>
            <a:ext cx="2525833" cy="1610805"/>
            <a:chOff x="7239867" y="1514545"/>
            <a:chExt cx="2525833" cy="1610805"/>
          </a:xfrm>
        </p:grpSpPr>
        <p:grpSp>
          <p:nvGrpSpPr>
            <p:cNvPr id="569" name="Google Shape;569;p14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570" name="Google Shape;570;p14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571" name="Google Shape;571;p14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2" name="Google Shape;572;p14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3" name="Google Shape;573;p14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4" name="Google Shape;574;p14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5" name="Google Shape;575;p14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6" name="Google Shape;576;p14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577" name="Google Shape;577;p14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578;p14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79" name="Google Shape;579;p14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0" name="Google Shape;580;p14"/>
          <p:cNvGrpSpPr/>
          <p:nvPr/>
        </p:nvGrpSpPr>
        <p:grpSpPr>
          <a:xfrm>
            <a:off x="722807" y="3470549"/>
            <a:ext cx="1020386" cy="1732392"/>
            <a:chOff x="-1056319" y="1385262"/>
            <a:chExt cx="212940" cy="361495"/>
          </a:xfrm>
        </p:grpSpPr>
        <p:sp>
          <p:nvSpPr>
            <p:cNvPr id="581" name="Google Shape;581;p14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14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14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14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14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14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7" name="Google Shape;587;p14"/>
          <p:cNvSpPr/>
          <p:nvPr/>
        </p:nvSpPr>
        <p:spPr>
          <a:xfrm>
            <a:off x="-49275" y="4823551"/>
            <a:ext cx="1603944" cy="369024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" name="Google Shape;588;p14"/>
          <p:cNvSpPr/>
          <p:nvPr/>
        </p:nvSpPr>
        <p:spPr>
          <a:xfrm>
            <a:off x="1506177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" name="Google Shape;589;p14"/>
          <p:cNvSpPr/>
          <p:nvPr/>
        </p:nvSpPr>
        <p:spPr>
          <a:xfrm>
            <a:off x="6003929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" name="Google Shape;590;p14"/>
          <p:cNvSpPr/>
          <p:nvPr/>
        </p:nvSpPr>
        <p:spPr>
          <a:xfrm>
            <a:off x="7532351" y="4823550"/>
            <a:ext cx="1696695" cy="369025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" name="Google Shape;591;p14"/>
          <p:cNvSpPr/>
          <p:nvPr/>
        </p:nvSpPr>
        <p:spPr>
          <a:xfrm>
            <a:off x="3145661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" name="Google Shape;592;p14"/>
          <p:cNvSpPr/>
          <p:nvPr/>
        </p:nvSpPr>
        <p:spPr>
          <a:xfrm>
            <a:off x="4669614" y="4886410"/>
            <a:ext cx="1407648" cy="30616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" name="Google Shape;593;p14"/>
          <p:cNvSpPr/>
          <p:nvPr/>
        </p:nvSpPr>
        <p:spPr>
          <a:xfrm>
            <a:off x="2368255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4" name="Google Shape;594;p14"/>
          <p:cNvGrpSpPr/>
          <p:nvPr/>
        </p:nvGrpSpPr>
        <p:grpSpPr>
          <a:xfrm flipH="1">
            <a:off x="7839581" y="7"/>
            <a:ext cx="2525833" cy="1610805"/>
            <a:chOff x="7239867" y="1514545"/>
            <a:chExt cx="2525833" cy="1610805"/>
          </a:xfrm>
        </p:grpSpPr>
        <p:grpSp>
          <p:nvGrpSpPr>
            <p:cNvPr id="595" name="Google Shape;595;p14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596" name="Google Shape;596;p14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597" name="Google Shape;597;p14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8" name="Google Shape;598;p14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9" name="Google Shape;599;p14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0" name="Google Shape;600;p14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1" name="Google Shape;601;p14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2" name="Google Shape;602;p14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03" name="Google Shape;603;p14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14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05" name="Google Shape;605;p14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54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15"/>
          <p:cNvSpPr txBox="1">
            <a:spLocks noGrp="1"/>
          </p:cNvSpPr>
          <p:nvPr>
            <p:ph type="title"/>
          </p:nvPr>
        </p:nvSpPr>
        <p:spPr>
          <a:xfrm>
            <a:off x="1363650" y="2837450"/>
            <a:ext cx="2587500" cy="6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08" name="Google Shape;608;p15"/>
          <p:cNvSpPr txBox="1">
            <a:spLocks noGrp="1"/>
          </p:cNvSpPr>
          <p:nvPr>
            <p:ph type="subTitle" idx="1"/>
          </p:nvPr>
        </p:nvSpPr>
        <p:spPr>
          <a:xfrm>
            <a:off x="1363650" y="3518763"/>
            <a:ext cx="2759100" cy="5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1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1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1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1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1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1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1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1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endParaRPr/>
          </a:p>
        </p:txBody>
      </p:sp>
      <p:sp>
        <p:nvSpPr>
          <p:cNvPr id="609" name="Google Shape;609;p15"/>
          <p:cNvSpPr txBox="1">
            <a:spLocks noGrp="1"/>
          </p:cNvSpPr>
          <p:nvPr>
            <p:ph type="title" idx="2" hasCustomPrompt="1"/>
          </p:nvPr>
        </p:nvSpPr>
        <p:spPr>
          <a:xfrm>
            <a:off x="1363650" y="1525013"/>
            <a:ext cx="2129100" cy="137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>
                <a:latin typeface="Comfortaa"/>
                <a:ea typeface="Comfortaa"/>
                <a:cs typeface="Comfortaa"/>
                <a:sym typeface="Comfortaa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610" name="Google Shape;610;p15"/>
          <p:cNvGrpSpPr/>
          <p:nvPr/>
        </p:nvGrpSpPr>
        <p:grpSpPr>
          <a:xfrm>
            <a:off x="8065080" y="-10"/>
            <a:ext cx="1210420" cy="868635"/>
            <a:chOff x="6102329" y="3283426"/>
            <a:chExt cx="654776" cy="469888"/>
          </a:xfrm>
        </p:grpSpPr>
        <p:sp>
          <p:nvSpPr>
            <p:cNvPr id="611" name="Google Shape;611;p15"/>
            <p:cNvSpPr/>
            <p:nvPr/>
          </p:nvSpPr>
          <p:spPr>
            <a:xfrm>
              <a:off x="6149906" y="3283426"/>
              <a:ext cx="607200" cy="327381"/>
            </a:xfrm>
            <a:custGeom>
              <a:avLst/>
              <a:gdLst/>
              <a:ahLst/>
              <a:cxnLst/>
              <a:rect l="l" t="t" r="r" b="b"/>
              <a:pathLst>
                <a:path w="2795" h="1507" extrusionOk="0">
                  <a:moveTo>
                    <a:pt x="2697" y="0"/>
                  </a:moveTo>
                  <a:cubicBezTo>
                    <a:pt x="2697" y="22"/>
                    <a:pt x="1520" y="1418"/>
                    <a:pt x="435" y="1418"/>
                  </a:cubicBezTo>
                  <a:cubicBezTo>
                    <a:pt x="312" y="1418"/>
                    <a:pt x="191" y="1400"/>
                    <a:pt x="73" y="1361"/>
                  </a:cubicBezTo>
                  <a:cubicBezTo>
                    <a:pt x="66" y="1354"/>
                    <a:pt x="59" y="1351"/>
                    <a:pt x="52" y="1351"/>
                  </a:cubicBezTo>
                  <a:cubicBezTo>
                    <a:pt x="35" y="1351"/>
                    <a:pt x="18" y="1368"/>
                    <a:pt x="1" y="1385"/>
                  </a:cubicBezTo>
                  <a:cubicBezTo>
                    <a:pt x="1" y="1409"/>
                    <a:pt x="1" y="1434"/>
                    <a:pt x="25" y="1434"/>
                  </a:cubicBezTo>
                  <a:cubicBezTo>
                    <a:pt x="171" y="1482"/>
                    <a:pt x="292" y="1507"/>
                    <a:pt x="414" y="1507"/>
                  </a:cubicBezTo>
                  <a:cubicBezTo>
                    <a:pt x="948" y="1458"/>
                    <a:pt x="1458" y="1239"/>
                    <a:pt x="1871" y="899"/>
                  </a:cubicBezTo>
                  <a:cubicBezTo>
                    <a:pt x="2187" y="656"/>
                    <a:pt x="2503" y="389"/>
                    <a:pt x="2770" y="73"/>
                  </a:cubicBezTo>
                  <a:cubicBezTo>
                    <a:pt x="2794" y="49"/>
                    <a:pt x="2794" y="25"/>
                    <a:pt x="2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15"/>
            <p:cNvSpPr/>
            <p:nvPr/>
          </p:nvSpPr>
          <p:spPr>
            <a:xfrm>
              <a:off x="6218555" y="3499796"/>
              <a:ext cx="179662" cy="211375"/>
            </a:xfrm>
            <a:custGeom>
              <a:avLst/>
              <a:gdLst/>
              <a:ahLst/>
              <a:cxnLst/>
              <a:rect l="l" t="t" r="r" b="b"/>
              <a:pathLst>
                <a:path w="827" h="973" extrusionOk="0">
                  <a:moveTo>
                    <a:pt x="73" y="0"/>
                  </a:moveTo>
                  <a:cubicBezTo>
                    <a:pt x="49" y="0"/>
                    <a:pt x="25" y="25"/>
                    <a:pt x="25" y="49"/>
                  </a:cubicBezTo>
                  <a:cubicBezTo>
                    <a:pt x="0" y="49"/>
                    <a:pt x="25" y="98"/>
                    <a:pt x="49" y="98"/>
                  </a:cubicBezTo>
                  <a:cubicBezTo>
                    <a:pt x="268" y="170"/>
                    <a:pt x="511" y="243"/>
                    <a:pt x="729" y="341"/>
                  </a:cubicBezTo>
                  <a:cubicBezTo>
                    <a:pt x="559" y="559"/>
                    <a:pt x="340" y="729"/>
                    <a:pt x="122" y="875"/>
                  </a:cubicBezTo>
                  <a:cubicBezTo>
                    <a:pt x="98" y="899"/>
                    <a:pt x="98" y="924"/>
                    <a:pt x="122" y="948"/>
                  </a:cubicBezTo>
                  <a:cubicBezTo>
                    <a:pt x="122" y="948"/>
                    <a:pt x="146" y="972"/>
                    <a:pt x="146" y="972"/>
                  </a:cubicBezTo>
                  <a:cubicBezTo>
                    <a:pt x="170" y="948"/>
                    <a:pt x="170" y="948"/>
                    <a:pt x="170" y="948"/>
                  </a:cubicBezTo>
                  <a:cubicBezTo>
                    <a:pt x="365" y="802"/>
                    <a:pt x="826" y="462"/>
                    <a:pt x="826" y="341"/>
                  </a:cubicBezTo>
                  <a:cubicBezTo>
                    <a:pt x="826" y="316"/>
                    <a:pt x="802" y="292"/>
                    <a:pt x="778" y="292"/>
                  </a:cubicBezTo>
                  <a:cubicBezTo>
                    <a:pt x="559" y="170"/>
                    <a:pt x="316" y="98"/>
                    <a:pt x="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15"/>
            <p:cNvSpPr/>
            <p:nvPr/>
          </p:nvSpPr>
          <p:spPr>
            <a:xfrm>
              <a:off x="6367367" y="3409207"/>
              <a:ext cx="204862" cy="249174"/>
            </a:xfrm>
            <a:custGeom>
              <a:avLst/>
              <a:gdLst/>
              <a:ahLst/>
              <a:cxnLst/>
              <a:rect l="l" t="t" r="r" b="b"/>
              <a:pathLst>
                <a:path w="943" h="1147" extrusionOk="0">
                  <a:moveTo>
                    <a:pt x="53" y="1"/>
                  </a:moveTo>
                  <a:cubicBezTo>
                    <a:pt x="15" y="1"/>
                    <a:pt x="1" y="77"/>
                    <a:pt x="44" y="77"/>
                  </a:cubicBezTo>
                  <a:cubicBezTo>
                    <a:pt x="287" y="150"/>
                    <a:pt x="530" y="272"/>
                    <a:pt x="749" y="393"/>
                  </a:cubicBezTo>
                  <a:cubicBezTo>
                    <a:pt x="797" y="417"/>
                    <a:pt x="651" y="758"/>
                    <a:pt x="457" y="1073"/>
                  </a:cubicBezTo>
                  <a:cubicBezTo>
                    <a:pt x="433" y="1098"/>
                    <a:pt x="433" y="1122"/>
                    <a:pt x="457" y="1146"/>
                  </a:cubicBezTo>
                  <a:lnTo>
                    <a:pt x="481" y="1146"/>
                  </a:lnTo>
                  <a:cubicBezTo>
                    <a:pt x="506" y="1122"/>
                    <a:pt x="530" y="1122"/>
                    <a:pt x="530" y="1098"/>
                  </a:cubicBezTo>
                  <a:cubicBezTo>
                    <a:pt x="651" y="903"/>
                    <a:pt x="943" y="417"/>
                    <a:pt x="797" y="296"/>
                  </a:cubicBezTo>
                  <a:cubicBezTo>
                    <a:pt x="579" y="174"/>
                    <a:pt x="336" y="77"/>
                    <a:pt x="68" y="4"/>
                  </a:cubicBezTo>
                  <a:cubicBezTo>
                    <a:pt x="63" y="2"/>
                    <a:pt x="58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15"/>
            <p:cNvSpPr/>
            <p:nvPr/>
          </p:nvSpPr>
          <p:spPr>
            <a:xfrm>
              <a:off x="6519439" y="3341429"/>
              <a:ext cx="174230" cy="179657"/>
            </a:xfrm>
            <a:custGeom>
              <a:avLst/>
              <a:gdLst/>
              <a:ahLst/>
              <a:cxnLst/>
              <a:rect l="l" t="t" r="r" b="b"/>
              <a:pathLst>
                <a:path w="802" h="827" extrusionOk="0">
                  <a:moveTo>
                    <a:pt x="24" y="1"/>
                  </a:moveTo>
                  <a:cubicBezTo>
                    <a:pt x="0" y="1"/>
                    <a:pt x="0" y="74"/>
                    <a:pt x="24" y="98"/>
                  </a:cubicBezTo>
                  <a:cubicBezTo>
                    <a:pt x="243" y="98"/>
                    <a:pt x="462" y="122"/>
                    <a:pt x="680" y="171"/>
                  </a:cubicBezTo>
                  <a:cubicBezTo>
                    <a:pt x="656" y="389"/>
                    <a:pt x="559" y="584"/>
                    <a:pt x="462" y="778"/>
                  </a:cubicBezTo>
                  <a:cubicBezTo>
                    <a:pt x="437" y="778"/>
                    <a:pt x="462" y="827"/>
                    <a:pt x="462" y="827"/>
                  </a:cubicBezTo>
                  <a:lnTo>
                    <a:pt x="486" y="827"/>
                  </a:lnTo>
                  <a:cubicBezTo>
                    <a:pt x="510" y="827"/>
                    <a:pt x="510" y="827"/>
                    <a:pt x="534" y="802"/>
                  </a:cubicBezTo>
                  <a:cubicBezTo>
                    <a:pt x="583" y="729"/>
                    <a:pt x="802" y="268"/>
                    <a:pt x="753" y="122"/>
                  </a:cubicBezTo>
                  <a:cubicBezTo>
                    <a:pt x="753" y="122"/>
                    <a:pt x="729" y="98"/>
                    <a:pt x="705" y="74"/>
                  </a:cubicBezTo>
                  <a:cubicBezTo>
                    <a:pt x="486" y="25"/>
                    <a:pt x="267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15"/>
            <p:cNvSpPr/>
            <p:nvPr/>
          </p:nvSpPr>
          <p:spPr>
            <a:xfrm>
              <a:off x="6603730" y="3489151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15"/>
            <p:cNvSpPr/>
            <p:nvPr/>
          </p:nvSpPr>
          <p:spPr>
            <a:xfrm>
              <a:off x="6487721" y="3299284"/>
              <a:ext cx="68867" cy="74079"/>
            </a:xfrm>
            <a:custGeom>
              <a:avLst/>
              <a:gdLst/>
              <a:ahLst/>
              <a:cxnLst/>
              <a:rect l="l" t="t" r="r" b="b"/>
              <a:pathLst>
                <a:path w="317" h="341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68"/>
                    <a:pt x="73" y="340"/>
                    <a:pt x="170" y="340"/>
                  </a:cubicBezTo>
                  <a:cubicBezTo>
                    <a:pt x="243" y="340"/>
                    <a:pt x="316" y="268"/>
                    <a:pt x="316" y="170"/>
                  </a:cubicBezTo>
                  <a:cubicBezTo>
                    <a:pt x="316" y="73"/>
                    <a:pt x="243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15"/>
            <p:cNvSpPr/>
            <p:nvPr/>
          </p:nvSpPr>
          <p:spPr>
            <a:xfrm>
              <a:off x="6334564" y="3378359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15"/>
            <p:cNvSpPr/>
            <p:nvPr/>
          </p:nvSpPr>
          <p:spPr>
            <a:xfrm>
              <a:off x="6424286" y="3626446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0"/>
                  </a:moveTo>
                  <a:cubicBezTo>
                    <a:pt x="74" y="0"/>
                    <a:pt x="1" y="73"/>
                    <a:pt x="1" y="170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15"/>
            <p:cNvSpPr/>
            <p:nvPr/>
          </p:nvSpPr>
          <p:spPr>
            <a:xfrm>
              <a:off x="6181623" y="3462865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43"/>
                    <a:pt x="73" y="316"/>
                    <a:pt x="170" y="316"/>
                  </a:cubicBezTo>
                  <a:cubicBezTo>
                    <a:pt x="268" y="316"/>
                    <a:pt x="340" y="243"/>
                    <a:pt x="340" y="170"/>
                  </a:cubicBezTo>
                  <a:cubicBezTo>
                    <a:pt x="340" y="73"/>
                    <a:pt x="268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15"/>
            <p:cNvSpPr/>
            <p:nvPr/>
          </p:nvSpPr>
          <p:spPr>
            <a:xfrm>
              <a:off x="6102329" y="3547371"/>
              <a:ext cx="74298" cy="74079"/>
            </a:xfrm>
            <a:custGeom>
              <a:avLst/>
              <a:gdLst/>
              <a:ahLst/>
              <a:cxnLst/>
              <a:rect l="l" t="t" r="r" b="b"/>
              <a:pathLst>
                <a:path w="342" h="341" extrusionOk="0">
                  <a:moveTo>
                    <a:pt x="171" y="0"/>
                  </a:moveTo>
                  <a:cubicBezTo>
                    <a:pt x="98" y="0"/>
                    <a:pt x="1" y="73"/>
                    <a:pt x="1" y="170"/>
                  </a:cubicBezTo>
                  <a:cubicBezTo>
                    <a:pt x="1" y="267"/>
                    <a:pt x="98" y="340"/>
                    <a:pt x="171" y="340"/>
                  </a:cubicBezTo>
                  <a:cubicBezTo>
                    <a:pt x="268" y="340"/>
                    <a:pt x="341" y="267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15"/>
            <p:cNvSpPr/>
            <p:nvPr/>
          </p:nvSpPr>
          <p:spPr>
            <a:xfrm>
              <a:off x="6213341" y="3684449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1"/>
                  </a:moveTo>
                  <a:cubicBezTo>
                    <a:pt x="73" y="1"/>
                    <a:pt x="0" y="74"/>
                    <a:pt x="0" y="146"/>
                  </a:cubicBezTo>
                  <a:cubicBezTo>
                    <a:pt x="0" y="244"/>
                    <a:pt x="73" y="316"/>
                    <a:pt x="170" y="316"/>
                  </a:cubicBezTo>
                  <a:cubicBezTo>
                    <a:pt x="267" y="316"/>
                    <a:pt x="340" y="244"/>
                    <a:pt x="340" y="146"/>
                  </a:cubicBezTo>
                  <a:cubicBezTo>
                    <a:pt x="340" y="74"/>
                    <a:pt x="267" y="1"/>
                    <a:pt x="1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2" name="Google Shape;622;p15"/>
          <p:cNvGrpSpPr/>
          <p:nvPr/>
        </p:nvGrpSpPr>
        <p:grpSpPr>
          <a:xfrm flipH="1">
            <a:off x="8065063" y="1808493"/>
            <a:ext cx="1277992" cy="1010253"/>
            <a:chOff x="855987" y="2204128"/>
            <a:chExt cx="1217483" cy="962421"/>
          </a:xfrm>
        </p:grpSpPr>
        <p:grpSp>
          <p:nvGrpSpPr>
            <p:cNvPr id="623" name="Google Shape;623;p15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624" name="Google Shape;624;p15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" name="Google Shape;625;p15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626;p15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" name="Google Shape;627;p15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" name="Google Shape;628;p15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" name="Google Shape;629;p15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30" name="Google Shape;630;p15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1" name="Google Shape;631;p15"/>
          <p:cNvGrpSpPr/>
          <p:nvPr/>
        </p:nvGrpSpPr>
        <p:grpSpPr>
          <a:xfrm>
            <a:off x="69058" y="647194"/>
            <a:ext cx="1860621" cy="811048"/>
            <a:chOff x="3965010" y="571479"/>
            <a:chExt cx="1651683" cy="719972"/>
          </a:xfrm>
        </p:grpSpPr>
        <p:grpSp>
          <p:nvGrpSpPr>
            <p:cNvPr id="632" name="Google Shape;632;p15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633" name="Google Shape;633;p15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634" name="Google Shape;634;p15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5" name="Google Shape;635;p15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6" name="Google Shape;636;p15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7" name="Google Shape;637;p15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38" name="Google Shape;638;p15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39" name="Google Shape;639;p15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0" name="Google Shape;640;p15"/>
          <p:cNvGrpSpPr/>
          <p:nvPr/>
        </p:nvGrpSpPr>
        <p:grpSpPr>
          <a:xfrm flipH="1">
            <a:off x="4122756" y="-152543"/>
            <a:ext cx="2525833" cy="1610805"/>
            <a:chOff x="7239867" y="1514545"/>
            <a:chExt cx="2525833" cy="1610805"/>
          </a:xfrm>
        </p:grpSpPr>
        <p:grpSp>
          <p:nvGrpSpPr>
            <p:cNvPr id="641" name="Google Shape;641;p15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642" name="Google Shape;642;p15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643" name="Google Shape;643;p15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4" name="Google Shape;644;p15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5" name="Google Shape;645;p15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6" name="Google Shape;646;p15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7" name="Google Shape;647;p15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8" name="Google Shape;648;p15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49" name="Google Shape;649;p15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" name="Google Shape;650;p15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51" name="Google Shape;651;p15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2" name="Google Shape;652;p15"/>
          <p:cNvGrpSpPr/>
          <p:nvPr/>
        </p:nvGrpSpPr>
        <p:grpSpPr>
          <a:xfrm rot="4034152">
            <a:off x="179337" y="3565501"/>
            <a:ext cx="1391968" cy="1811051"/>
            <a:chOff x="4318023" y="4113296"/>
            <a:chExt cx="716422" cy="932073"/>
          </a:xfrm>
        </p:grpSpPr>
        <p:sp>
          <p:nvSpPr>
            <p:cNvPr id="653" name="Google Shape;653;p15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15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15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15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713825" y="1161025"/>
            <a:ext cx="7630200" cy="34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830025" y="227975"/>
            <a:ext cx="7028400" cy="5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8" r:id="rId7"/>
    <p:sldLayoutId id="2147483660" r:id="rId8"/>
    <p:sldLayoutId id="2147483661" r:id="rId9"/>
    <p:sldLayoutId id="2147483665" r:id="rId10"/>
    <p:sldLayoutId id="2147483673" r:id="rId11"/>
    <p:sldLayoutId id="2147483678" r:id="rId12"/>
    <p:sldLayoutId id="2147483679" r:id="rId13"/>
    <p:sldLayoutId id="2147483680" r:id="rId14"/>
    <p:sldLayoutId id="2147483684" r:id="rId15"/>
    <p:sldLayoutId id="2147483685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4.jp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6.xml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4.jp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2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0.png"/><Relationship Id="rId4" Type="http://schemas.openxmlformats.org/officeDocument/2006/relationships/image" Target="../media/image1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" Target="slide33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4" Type="http://schemas.openxmlformats.org/officeDocument/2006/relationships/slide" Target="slide3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" Target="slide3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.jp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3" name="Google Shape;2073;p48"/>
          <p:cNvSpPr/>
          <p:nvPr/>
        </p:nvSpPr>
        <p:spPr>
          <a:xfrm>
            <a:off x="4483651" y="684390"/>
            <a:ext cx="3703550" cy="3748775"/>
          </a:xfrm>
          <a:custGeom>
            <a:avLst/>
            <a:gdLst/>
            <a:ahLst/>
            <a:cxnLst/>
            <a:rect l="l" t="t" r="r" b="b"/>
            <a:pathLst>
              <a:path w="148142" h="149951" extrusionOk="0">
                <a:moveTo>
                  <a:pt x="30520" y="10390"/>
                </a:moveTo>
                <a:cubicBezTo>
                  <a:pt x="13674" y="24049"/>
                  <a:pt x="2090" y="67255"/>
                  <a:pt x="230" y="87875"/>
                </a:cubicBezTo>
                <a:cubicBezTo>
                  <a:pt x="-1630" y="108496"/>
                  <a:pt x="8066" y="123774"/>
                  <a:pt x="19362" y="134113"/>
                </a:cubicBezTo>
                <a:cubicBezTo>
                  <a:pt x="30658" y="144452"/>
                  <a:pt x="52649" y="149324"/>
                  <a:pt x="68007" y="149909"/>
                </a:cubicBezTo>
                <a:cubicBezTo>
                  <a:pt x="83366" y="150494"/>
                  <a:pt x="99054" y="144877"/>
                  <a:pt x="111513" y="137621"/>
                </a:cubicBezTo>
                <a:cubicBezTo>
                  <a:pt x="123972" y="130365"/>
                  <a:pt x="137341" y="119607"/>
                  <a:pt x="142761" y="106373"/>
                </a:cubicBezTo>
                <a:cubicBezTo>
                  <a:pt x="148182" y="93140"/>
                  <a:pt x="150945" y="74962"/>
                  <a:pt x="144036" y="58220"/>
                </a:cubicBezTo>
                <a:cubicBezTo>
                  <a:pt x="137127" y="41479"/>
                  <a:pt x="120225" y="13896"/>
                  <a:pt x="101306" y="5924"/>
                </a:cubicBezTo>
                <a:cubicBezTo>
                  <a:pt x="82387" y="-2048"/>
                  <a:pt x="47366" y="-3268"/>
                  <a:pt x="30520" y="1039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074" name="Google Shape;2074;p48"/>
          <p:cNvSpPr txBox="1">
            <a:spLocks noGrp="1"/>
          </p:cNvSpPr>
          <p:nvPr>
            <p:ph type="title"/>
          </p:nvPr>
        </p:nvSpPr>
        <p:spPr>
          <a:xfrm>
            <a:off x="530362" y="1914111"/>
            <a:ext cx="3623557" cy="510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6000" dirty="0"/>
              <a:t>الدرس الثاني </a:t>
            </a:r>
            <a:endParaRPr sz="6000" dirty="0"/>
          </a:p>
        </p:txBody>
      </p:sp>
      <p:sp>
        <p:nvSpPr>
          <p:cNvPr id="2077" name="Google Shape;2077;p48"/>
          <p:cNvSpPr/>
          <p:nvPr/>
        </p:nvSpPr>
        <p:spPr>
          <a:xfrm>
            <a:off x="4302780" y="814975"/>
            <a:ext cx="3630500" cy="3513525"/>
          </a:xfrm>
          <a:custGeom>
            <a:avLst/>
            <a:gdLst/>
            <a:ahLst/>
            <a:cxnLst/>
            <a:rect l="l" t="t" r="r" b="b"/>
            <a:pathLst>
              <a:path w="145220" h="140541" extrusionOk="0">
                <a:moveTo>
                  <a:pt x="31568" y="8951"/>
                </a:moveTo>
                <a:cubicBezTo>
                  <a:pt x="14941" y="18725"/>
                  <a:pt x="2001" y="43307"/>
                  <a:pt x="204" y="63270"/>
                </a:cubicBezTo>
                <a:cubicBezTo>
                  <a:pt x="-1593" y="83234"/>
                  <a:pt x="8730" y="115867"/>
                  <a:pt x="20787" y="128732"/>
                </a:cubicBezTo>
                <a:cubicBezTo>
                  <a:pt x="32844" y="141597"/>
                  <a:pt x="57708" y="139896"/>
                  <a:pt x="72548" y="140462"/>
                </a:cubicBezTo>
                <a:cubicBezTo>
                  <a:pt x="87388" y="141028"/>
                  <a:pt x="98582" y="138559"/>
                  <a:pt x="109827" y="132128"/>
                </a:cubicBezTo>
                <a:cubicBezTo>
                  <a:pt x="121072" y="125697"/>
                  <a:pt x="134783" y="114688"/>
                  <a:pt x="140020" y="101876"/>
                </a:cubicBezTo>
                <a:cubicBezTo>
                  <a:pt x="145258" y="89064"/>
                  <a:pt x="147928" y="71465"/>
                  <a:pt x="141252" y="55257"/>
                </a:cubicBezTo>
                <a:cubicBezTo>
                  <a:pt x="134576" y="39049"/>
                  <a:pt x="118246" y="12346"/>
                  <a:pt x="99965" y="4628"/>
                </a:cubicBezTo>
                <a:cubicBezTo>
                  <a:pt x="81684" y="-3090"/>
                  <a:pt x="48195" y="-823"/>
                  <a:pt x="31568" y="895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" name="مستطيل 6"/>
          <p:cNvSpPr/>
          <p:nvPr/>
        </p:nvSpPr>
        <p:spPr>
          <a:xfrm>
            <a:off x="116958" y="3636335"/>
            <a:ext cx="3931901" cy="1507165"/>
          </a:xfrm>
          <a:prstGeom prst="rect">
            <a:avLst/>
          </a:prstGeom>
          <a:solidFill>
            <a:srgbClr val="F8F8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253" y="2707204"/>
            <a:ext cx="2050754" cy="2050754"/>
          </a:xfrm>
          <a:prstGeom prst="rect">
            <a:avLst/>
          </a:prstGeom>
        </p:spPr>
      </p:pic>
      <p:pic>
        <p:nvPicPr>
          <p:cNvPr id="2052" name="Picture 4" descr="العاب كرتون اطفال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840" y="980796"/>
            <a:ext cx="3452368" cy="3452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00616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090;p55"/>
          <p:cNvGrpSpPr/>
          <p:nvPr/>
        </p:nvGrpSpPr>
        <p:grpSpPr>
          <a:xfrm>
            <a:off x="2381878" y="1016469"/>
            <a:ext cx="4828735" cy="3387437"/>
            <a:chOff x="720010" y="1419647"/>
            <a:chExt cx="4021500" cy="3062887"/>
          </a:xfrm>
        </p:grpSpPr>
        <p:sp>
          <p:nvSpPr>
            <p:cNvPr id="4" name="Google Shape;1091;p55"/>
            <p:cNvSpPr/>
            <p:nvPr/>
          </p:nvSpPr>
          <p:spPr>
            <a:xfrm>
              <a:off x="720010" y="1419647"/>
              <a:ext cx="4021500" cy="2544300"/>
            </a:xfrm>
            <a:prstGeom prst="roundRect">
              <a:avLst>
                <a:gd name="adj" fmla="val 3857"/>
              </a:avLst>
            </a:prstGeom>
            <a:noFill/>
            <a:ln w="28575" cap="flat" cmpd="sng">
              <a:solidFill>
                <a:srgbClr val="BCE98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1092;p55"/>
            <p:cNvSpPr/>
            <p:nvPr/>
          </p:nvSpPr>
          <p:spPr>
            <a:xfrm>
              <a:off x="747353" y="1447364"/>
              <a:ext cx="3966900" cy="2488800"/>
            </a:xfrm>
            <a:prstGeom prst="roundRect">
              <a:avLst>
                <a:gd name="adj" fmla="val 3282"/>
              </a:avLst>
            </a:prstGeom>
            <a:noFill/>
            <a:ln w="28575" cap="flat" cmpd="sng">
              <a:solidFill>
                <a:srgbClr val="BCE98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093;p55"/>
            <p:cNvSpPr/>
            <p:nvPr/>
          </p:nvSpPr>
          <p:spPr>
            <a:xfrm>
              <a:off x="858158" y="1548119"/>
              <a:ext cx="3748500" cy="2285700"/>
            </a:xfrm>
            <a:prstGeom prst="rect">
              <a:avLst/>
            </a:prstGeom>
            <a:noFill/>
            <a:ln w="28575" cap="flat" cmpd="sng">
              <a:solidFill>
                <a:srgbClr val="BCE98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094;p55"/>
            <p:cNvSpPr/>
            <p:nvPr/>
          </p:nvSpPr>
          <p:spPr>
            <a:xfrm>
              <a:off x="2042408" y="3963886"/>
              <a:ext cx="1373274" cy="518648"/>
            </a:xfrm>
            <a:custGeom>
              <a:avLst/>
              <a:gdLst/>
              <a:ahLst/>
              <a:cxnLst/>
              <a:rect l="l" t="t" r="r" b="b"/>
              <a:pathLst>
                <a:path w="65999" h="24926" extrusionOk="0">
                  <a:moveTo>
                    <a:pt x="13372" y="0"/>
                  </a:moveTo>
                  <a:cubicBezTo>
                    <a:pt x="13051" y="1881"/>
                    <a:pt x="12653" y="8225"/>
                    <a:pt x="11445" y="11283"/>
                  </a:cubicBezTo>
                  <a:cubicBezTo>
                    <a:pt x="10237" y="14341"/>
                    <a:pt x="7883" y="16511"/>
                    <a:pt x="6125" y="18346"/>
                  </a:cubicBezTo>
                  <a:cubicBezTo>
                    <a:pt x="4367" y="20181"/>
                    <a:pt x="1875" y="21297"/>
                    <a:pt x="896" y="22291"/>
                  </a:cubicBezTo>
                  <a:cubicBezTo>
                    <a:pt x="-82" y="23285"/>
                    <a:pt x="-174" y="23896"/>
                    <a:pt x="254" y="24309"/>
                  </a:cubicBezTo>
                  <a:cubicBezTo>
                    <a:pt x="682" y="24722"/>
                    <a:pt x="805" y="24692"/>
                    <a:pt x="3465" y="24768"/>
                  </a:cubicBezTo>
                  <a:cubicBezTo>
                    <a:pt x="6125" y="24845"/>
                    <a:pt x="10925" y="24768"/>
                    <a:pt x="16215" y="24768"/>
                  </a:cubicBezTo>
                  <a:cubicBezTo>
                    <a:pt x="21505" y="24768"/>
                    <a:pt x="28630" y="24768"/>
                    <a:pt x="35204" y="24768"/>
                  </a:cubicBezTo>
                  <a:cubicBezTo>
                    <a:pt x="41778" y="24768"/>
                    <a:pt x="50783" y="24768"/>
                    <a:pt x="55660" y="24768"/>
                  </a:cubicBezTo>
                  <a:cubicBezTo>
                    <a:pt x="60537" y="24768"/>
                    <a:pt x="62754" y="25104"/>
                    <a:pt x="64466" y="24768"/>
                  </a:cubicBezTo>
                  <a:cubicBezTo>
                    <a:pt x="66178" y="24432"/>
                    <a:pt x="66056" y="23346"/>
                    <a:pt x="65934" y="22750"/>
                  </a:cubicBezTo>
                  <a:cubicBezTo>
                    <a:pt x="65812" y="22154"/>
                    <a:pt x="65353" y="22765"/>
                    <a:pt x="63732" y="21190"/>
                  </a:cubicBezTo>
                  <a:cubicBezTo>
                    <a:pt x="62111" y="19615"/>
                    <a:pt x="57999" y="16512"/>
                    <a:pt x="56210" y="13301"/>
                  </a:cubicBezTo>
                  <a:cubicBezTo>
                    <a:pt x="54421" y="10091"/>
                    <a:pt x="53505" y="4083"/>
                    <a:pt x="53000" y="1927"/>
                  </a:cubicBezTo>
                  <a:cubicBezTo>
                    <a:pt x="52496" y="-229"/>
                    <a:pt x="53153" y="627"/>
                    <a:pt x="53183" y="367"/>
                  </a:cubicBezTo>
                </a:path>
              </a:pathLst>
            </a:custGeom>
            <a:noFill/>
            <a:ln w="28575" cap="flat" cmpd="sng">
              <a:solidFill>
                <a:srgbClr val="BCE98C"/>
              </a:solidFill>
              <a:prstDash val="solid"/>
              <a:round/>
              <a:headEnd type="none" w="med" len="med"/>
              <a:tailEnd type="none" w="med" len="med"/>
            </a:ln>
          </p:spPr>
        </p:sp>
        <p:cxnSp>
          <p:nvCxnSpPr>
            <p:cNvPr id="8" name="Google Shape;1095;p55"/>
            <p:cNvCxnSpPr/>
            <p:nvPr/>
          </p:nvCxnSpPr>
          <p:spPr>
            <a:xfrm>
              <a:off x="2057250" y="4433452"/>
              <a:ext cx="1353300" cy="0"/>
            </a:xfrm>
            <a:prstGeom prst="straightConnector1">
              <a:avLst/>
            </a:prstGeom>
            <a:noFill/>
            <a:ln w="28575" cap="flat" cmpd="sng">
              <a:solidFill>
                <a:srgbClr val="BCE98C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" name="Google Shape;1370;p34"/>
          <p:cNvSpPr txBox="1"/>
          <p:nvPr/>
        </p:nvSpPr>
        <p:spPr>
          <a:xfrm>
            <a:off x="2243491" y="2090359"/>
            <a:ext cx="5101390" cy="664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600" b="1" dirty="0">
                <a:solidFill>
                  <a:srgbClr val="FF6B48"/>
                </a:solidFill>
                <a:latin typeface="Calibri Light" panose="020F0302020204030204" pitchFamily="34" charset="0"/>
                <a:ea typeface="Amatic SC"/>
                <a:cs typeface="Calibri Light" panose="020F0302020204030204" pitchFamily="34" charset="0"/>
                <a:sym typeface="Amatic SC"/>
              </a:rPr>
              <a:t>هيا يا أصدقائي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600" b="1" dirty="0">
                <a:solidFill>
                  <a:srgbClr val="FF6B48"/>
                </a:solidFill>
                <a:latin typeface="Calibri Light" panose="020F0302020204030204" pitchFamily="34" charset="0"/>
                <a:ea typeface="Amatic SC"/>
                <a:cs typeface="Calibri Light" panose="020F0302020204030204" pitchFamily="34" charset="0"/>
                <a:sym typeface="Amatic SC"/>
              </a:rPr>
              <a:t> نتعرف على دورة حياة الدجاجة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600" b="1" dirty="0">
                <a:solidFill>
                  <a:srgbClr val="FF6B48"/>
                </a:solidFill>
                <a:latin typeface="Calibri Light" panose="020F0302020204030204" pitchFamily="34" charset="0"/>
                <a:ea typeface="Amatic SC"/>
                <a:cs typeface="Calibri Light" panose="020F0302020204030204" pitchFamily="34" charset="0"/>
                <a:sym typeface="Amatic SC"/>
              </a:rPr>
              <a:t>من خلال مشاهدة الفيديو</a:t>
            </a:r>
            <a:endParaRPr sz="3600" b="1" dirty="0">
              <a:solidFill>
                <a:srgbClr val="FF6B48"/>
              </a:solidFill>
              <a:latin typeface="Calibri Light" panose="020F0302020204030204" pitchFamily="34" charset="0"/>
              <a:ea typeface="Amatic SC"/>
              <a:cs typeface="Calibri Light" panose="020F0302020204030204" pitchFamily="34" charset="0"/>
              <a:sym typeface="Amatic SC"/>
            </a:endParaRPr>
          </a:p>
        </p:txBody>
      </p:sp>
      <p:pic>
        <p:nvPicPr>
          <p:cNvPr id="10" name="صورة 9"/>
          <p:cNvPicPr>
            <a:picLocks noChangeAspect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0626" y="2259106"/>
            <a:ext cx="3048547" cy="2884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096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090;p55"/>
          <p:cNvGrpSpPr/>
          <p:nvPr/>
        </p:nvGrpSpPr>
        <p:grpSpPr>
          <a:xfrm>
            <a:off x="1436983" y="415636"/>
            <a:ext cx="6574408" cy="4727864"/>
            <a:chOff x="720010" y="1419647"/>
            <a:chExt cx="4021500" cy="3062887"/>
          </a:xfrm>
        </p:grpSpPr>
        <p:sp>
          <p:nvSpPr>
            <p:cNvPr id="4" name="Google Shape;1091;p55"/>
            <p:cNvSpPr/>
            <p:nvPr/>
          </p:nvSpPr>
          <p:spPr>
            <a:xfrm>
              <a:off x="720010" y="1419647"/>
              <a:ext cx="4021500" cy="2544300"/>
            </a:xfrm>
            <a:prstGeom prst="roundRect">
              <a:avLst>
                <a:gd name="adj" fmla="val 3857"/>
              </a:avLst>
            </a:pr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1092;p55"/>
            <p:cNvSpPr/>
            <p:nvPr/>
          </p:nvSpPr>
          <p:spPr>
            <a:xfrm>
              <a:off x="747353" y="1447364"/>
              <a:ext cx="3966900" cy="2488800"/>
            </a:xfrm>
            <a:prstGeom prst="roundRect">
              <a:avLst>
                <a:gd name="adj" fmla="val 3282"/>
              </a:avLst>
            </a:pr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093;p55"/>
            <p:cNvSpPr/>
            <p:nvPr/>
          </p:nvSpPr>
          <p:spPr>
            <a:xfrm>
              <a:off x="858158" y="1548119"/>
              <a:ext cx="3748500" cy="2285700"/>
            </a:xfrm>
            <a:prstGeom prst="rect">
              <a:avLst/>
            </a:pr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094;p55"/>
            <p:cNvSpPr/>
            <p:nvPr/>
          </p:nvSpPr>
          <p:spPr>
            <a:xfrm>
              <a:off x="2042408" y="3963886"/>
              <a:ext cx="1373274" cy="518648"/>
            </a:xfrm>
            <a:custGeom>
              <a:avLst/>
              <a:gdLst/>
              <a:ahLst/>
              <a:cxnLst/>
              <a:rect l="l" t="t" r="r" b="b"/>
              <a:pathLst>
                <a:path w="65999" h="24926" extrusionOk="0">
                  <a:moveTo>
                    <a:pt x="13372" y="0"/>
                  </a:moveTo>
                  <a:cubicBezTo>
                    <a:pt x="13051" y="1881"/>
                    <a:pt x="12653" y="8225"/>
                    <a:pt x="11445" y="11283"/>
                  </a:cubicBezTo>
                  <a:cubicBezTo>
                    <a:pt x="10237" y="14341"/>
                    <a:pt x="7883" y="16511"/>
                    <a:pt x="6125" y="18346"/>
                  </a:cubicBezTo>
                  <a:cubicBezTo>
                    <a:pt x="4367" y="20181"/>
                    <a:pt x="1875" y="21297"/>
                    <a:pt x="896" y="22291"/>
                  </a:cubicBezTo>
                  <a:cubicBezTo>
                    <a:pt x="-82" y="23285"/>
                    <a:pt x="-174" y="23896"/>
                    <a:pt x="254" y="24309"/>
                  </a:cubicBezTo>
                  <a:cubicBezTo>
                    <a:pt x="682" y="24722"/>
                    <a:pt x="805" y="24692"/>
                    <a:pt x="3465" y="24768"/>
                  </a:cubicBezTo>
                  <a:cubicBezTo>
                    <a:pt x="6125" y="24845"/>
                    <a:pt x="10925" y="24768"/>
                    <a:pt x="16215" y="24768"/>
                  </a:cubicBezTo>
                  <a:cubicBezTo>
                    <a:pt x="21505" y="24768"/>
                    <a:pt x="28630" y="24768"/>
                    <a:pt x="35204" y="24768"/>
                  </a:cubicBezTo>
                  <a:cubicBezTo>
                    <a:pt x="41778" y="24768"/>
                    <a:pt x="50783" y="24768"/>
                    <a:pt x="55660" y="24768"/>
                  </a:cubicBezTo>
                  <a:cubicBezTo>
                    <a:pt x="60537" y="24768"/>
                    <a:pt x="62754" y="25104"/>
                    <a:pt x="64466" y="24768"/>
                  </a:cubicBezTo>
                  <a:cubicBezTo>
                    <a:pt x="66178" y="24432"/>
                    <a:pt x="66056" y="23346"/>
                    <a:pt x="65934" y="22750"/>
                  </a:cubicBezTo>
                  <a:cubicBezTo>
                    <a:pt x="65812" y="22154"/>
                    <a:pt x="65353" y="22765"/>
                    <a:pt x="63732" y="21190"/>
                  </a:cubicBezTo>
                  <a:cubicBezTo>
                    <a:pt x="62111" y="19615"/>
                    <a:pt x="57999" y="16512"/>
                    <a:pt x="56210" y="13301"/>
                  </a:cubicBezTo>
                  <a:cubicBezTo>
                    <a:pt x="54421" y="10091"/>
                    <a:pt x="53505" y="4083"/>
                    <a:pt x="53000" y="1927"/>
                  </a:cubicBezTo>
                  <a:cubicBezTo>
                    <a:pt x="52496" y="-229"/>
                    <a:pt x="53153" y="627"/>
                    <a:pt x="53183" y="367"/>
                  </a:cubicBezTo>
                </a:path>
              </a:pathLst>
            </a:cu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cxnSp>
          <p:nvCxnSpPr>
            <p:cNvPr id="8" name="Google Shape;1095;p55"/>
            <p:cNvCxnSpPr/>
            <p:nvPr/>
          </p:nvCxnSpPr>
          <p:spPr>
            <a:xfrm>
              <a:off x="2057250" y="4433452"/>
              <a:ext cx="1353300" cy="0"/>
            </a:xfrm>
            <a:prstGeom prst="straightConnector1">
              <a:avLst/>
            </a:pr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10" name="y2mate.com - دورة حياة الدجاجة_360p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3995" end="6424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4701" y="732195"/>
            <a:ext cx="6096000" cy="3409950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0626" y="2046455"/>
            <a:ext cx="3048547" cy="2884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066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 fullScrn="1"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6" name="Google Shape;2626;p60"/>
          <p:cNvSpPr/>
          <p:nvPr/>
        </p:nvSpPr>
        <p:spPr>
          <a:xfrm>
            <a:off x="2022443" y="1906590"/>
            <a:ext cx="6206700" cy="2931000"/>
          </a:xfrm>
          <a:prstGeom prst="roundRect">
            <a:avLst>
              <a:gd name="adj" fmla="val 6328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7" name="Google Shape;2627;p60"/>
          <p:cNvSpPr/>
          <p:nvPr/>
        </p:nvSpPr>
        <p:spPr>
          <a:xfrm>
            <a:off x="1871787" y="2058374"/>
            <a:ext cx="6206700" cy="2931000"/>
          </a:xfrm>
          <a:prstGeom prst="roundRect">
            <a:avLst>
              <a:gd name="adj" fmla="val 6328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890" y="243109"/>
            <a:ext cx="4482665" cy="3630529"/>
          </a:xfrm>
          <a:prstGeom prst="rect">
            <a:avLst/>
          </a:prstGeom>
        </p:spPr>
      </p:pic>
      <p:sp>
        <p:nvSpPr>
          <p:cNvPr id="8" name="Google Shape;2274;p53"/>
          <p:cNvSpPr txBox="1">
            <a:spLocks noGrp="1"/>
          </p:cNvSpPr>
          <p:nvPr>
            <p:ph type="title"/>
          </p:nvPr>
        </p:nvSpPr>
        <p:spPr>
          <a:xfrm>
            <a:off x="1871787" y="685008"/>
            <a:ext cx="2587500" cy="6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000" dirty="0">
                <a:solidFill>
                  <a:srgbClr val="C00000"/>
                </a:solidFill>
              </a:rPr>
              <a:t>حقيقة</a:t>
            </a:r>
            <a:endParaRPr sz="4000" dirty="0">
              <a:solidFill>
                <a:srgbClr val="C00000"/>
              </a:solidFill>
            </a:endParaRPr>
          </a:p>
        </p:txBody>
      </p:sp>
      <p:sp>
        <p:nvSpPr>
          <p:cNvPr id="9" name="Google Shape;708;p33"/>
          <p:cNvSpPr txBox="1">
            <a:spLocks/>
          </p:cNvSpPr>
          <p:nvPr/>
        </p:nvSpPr>
        <p:spPr>
          <a:xfrm>
            <a:off x="2625259" y="2498385"/>
            <a:ext cx="4399505" cy="1867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Delius Unicase"/>
              <a:buNone/>
              <a:defRPr sz="3000" b="1" i="0" u="none" strike="noStrike" cap="none">
                <a:solidFill>
                  <a:schemeClr val="accent2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algn="ctr"/>
            <a:endParaRPr lang="ar-SA" sz="4400" b="0" dirty="0">
              <a:solidFill>
                <a:srgbClr val="FF0000"/>
              </a:solidFill>
              <a:cs typeface="+mj-cs"/>
            </a:endParaRPr>
          </a:p>
        </p:txBody>
      </p:sp>
      <p:pic>
        <p:nvPicPr>
          <p:cNvPr id="10" name="صورة 9"/>
          <p:cNvPicPr>
            <a:picLocks noChangeAspect="1"/>
          </p:cNvPicPr>
          <p:nvPr/>
        </p:nvPicPr>
        <p:blipFill rotWithShape="1">
          <a:blip r:embed="rId4"/>
          <a:srcRect l="20162" t="26466" r="18806" b="31867"/>
          <a:stretch/>
        </p:blipFill>
        <p:spPr>
          <a:xfrm>
            <a:off x="1911669" y="2215772"/>
            <a:ext cx="6127025" cy="2489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6872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5" name="Google Shape;4105;p69"/>
          <p:cNvSpPr/>
          <p:nvPr/>
        </p:nvSpPr>
        <p:spPr>
          <a:xfrm>
            <a:off x="5343370" y="1569268"/>
            <a:ext cx="2780100" cy="2505000"/>
          </a:xfrm>
          <a:prstGeom prst="roundRect">
            <a:avLst>
              <a:gd name="adj" fmla="val 9976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7" name="Google Shape;4107;p69"/>
          <p:cNvSpPr/>
          <p:nvPr/>
        </p:nvSpPr>
        <p:spPr>
          <a:xfrm>
            <a:off x="5191700" y="1706673"/>
            <a:ext cx="2780100" cy="2505000"/>
          </a:xfrm>
          <a:prstGeom prst="roundRect">
            <a:avLst>
              <a:gd name="adj" fmla="val 9976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9" name="Google Shape;4109;p69"/>
          <p:cNvSpPr/>
          <p:nvPr/>
        </p:nvSpPr>
        <p:spPr>
          <a:xfrm>
            <a:off x="1192869" y="1569275"/>
            <a:ext cx="3677400" cy="2505000"/>
          </a:xfrm>
          <a:prstGeom prst="roundRect">
            <a:avLst>
              <a:gd name="adj" fmla="val 9976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1" name="Google Shape;4111;p69"/>
          <p:cNvSpPr/>
          <p:nvPr/>
        </p:nvSpPr>
        <p:spPr>
          <a:xfrm>
            <a:off x="1057757" y="1711900"/>
            <a:ext cx="3677443" cy="2505000"/>
          </a:xfrm>
          <a:prstGeom prst="roundRect">
            <a:avLst>
              <a:gd name="adj" fmla="val 9976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3" name="Google Shape;4113;p69"/>
          <p:cNvSpPr txBox="1">
            <a:spLocks noGrp="1"/>
          </p:cNvSpPr>
          <p:nvPr>
            <p:ph type="title"/>
          </p:nvPr>
        </p:nvSpPr>
        <p:spPr>
          <a:xfrm>
            <a:off x="753825" y="420100"/>
            <a:ext cx="74448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800" b="1" dirty="0"/>
              <a:t>أقرأ و أتعلم </a:t>
            </a:r>
            <a:endParaRPr sz="4800" b="1" dirty="0"/>
          </a:p>
        </p:txBody>
      </p:sp>
      <p:sp>
        <p:nvSpPr>
          <p:cNvPr id="4114" name="Google Shape;4114;p69"/>
          <p:cNvSpPr txBox="1"/>
          <p:nvPr/>
        </p:nvSpPr>
        <p:spPr>
          <a:xfrm>
            <a:off x="983100" y="2834834"/>
            <a:ext cx="3752100" cy="3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600" dirty="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rPr>
              <a:t>أما الثديات فتلد صغارًا وترضعها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600" dirty="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rPr>
              <a:t>جميع الحيوانات لها دورة حياة </a:t>
            </a:r>
            <a:endParaRPr sz="3600" dirty="0">
              <a:solidFill>
                <a:schemeClr val="dk1"/>
              </a:solidFill>
              <a:latin typeface="Vibur"/>
              <a:ea typeface="Vibur"/>
              <a:cs typeface="Vibur"/>
              <a:sym typeface="Vibur"/>
            </a:endParaRPr>
          </a:p>
        </p:txBody>
      </p:sp>
      <p:sp>
        <p:nvSpPr>
          <p:cNvPr id="4115" name="Google Shape;4115;p69"/>
          <p:cNvSpPr txBox="1"/>
          <p:nvPr/>
        </p:nvSpPr>
        <p:spPr>
          <a:xfrm>
            <a:off x="5056631" y="2354647"/>
            <a:ext cx="2847300" cy="15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endParaRPr sz="2800" dirty="0">
              <a:solidFill>
                <a:schemeClr val="dk1"/>
              </a:solidFill>
              <a:latin typeface="Comfortaa"/>
              <a:ea typeface="Comfortaa"/>
              <a:cs typeface="+mj-cs"/>
              <a:sym typeface="Comfortaa"/>
            </a:endParaRPr>
          </a:p>
        </p:txBody>
      </p:sp>
      <p:sp>
        <p:nvSpPr>
          <p:cNvPr id="4143" name="Google Shape;4143;p69"/>
          <p:cNvSpPr txBox="1"/>
          <p:nvPr/>
        </p:nvSpPr>
        <p:spPr>
          <a:xfrm>
            <a:off x="5457351" y="2660065"/>
            <a:ext cx="2255058" cy="359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400" b="1" dirty="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rPr>
              <a:t>ما دورة الحياة ؟</a:t>
            </a:r>
            <a:endParaRPr sz="4400" b="1" dirty="0">
              <a:solidFill>
                <a:schemeClr val="dk1"/>
              </a:solidFill>
              <a:latin typeface="Vibur"/>
              <a:ea typeface="Vibur"/>
              <a:cs typeface="Vibur"/>
              <a:sym typeface="Vibur"/>
            </a:endParaRPr>
          </a:p>
        </p:txBody>
      </p:sp>
      <p:pic>
        <p:nvPicPr>
          <p:cNvPr id="41" name="صورة 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311" y="2840000"/>
            <a:ext cx="1995240" cy="149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8456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6" name="Google Shape;2626;p60"/>
          <p:cNvSpPr/>
          <p:nvPr/>
        </p:nvSpPr>
        <p:spPr>
          <a:xfrm>
            <a:off x="2230990" y="1565831"/>
            <a:ext cx="6913010" cy="3425885"/>
          </a:xfrm>
          <a:prstGeom prst="roundRect">
            <a:avLst>
              <a:gd name="adj" fmla="val 6328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7" name="Google Shape;2627;p60"/>
          <p:cNvSpPr/>
          <p:nvPr/>
        </p:nvSpPr>
        <p:spPr>
          <a:xfrm>
            <a:off x="2080334" y="1717615"/>
            <a:ext cx="6913010" cy="3425885"/>
          </a:xfrm>
          <a:prstGeom prst="roundRect">
            <a:avLst>
              <a:gd name="adj" fmla="val 6328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2274;p53"/>
          <p:cNvSpPr txBox="1">
            <a:spLocks noGrp="1"/>
          </p:cNvSpPr>
          <p:nvPr>
            <p:ph type="title"/>
          </p:nvPr>
        </p:nvSpPr>
        <p:spPr>
          <a:xfrm>
            <a:off x="4395355" y="724771"/>
            <a:ext cx="5258817" cy="73391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000" dirty="0">
                <a:solidFill>
                  <a:srgbClr val="C00000"/>
                </a:solidFill>
              </a:rPr>
              <a:t>دورة حياة الماعز </a:t>
            </a:r>
            <a:endParaRPr sz="4000" dirty="0">
              <a:solidFill>
                <a:srgbClr val="C00000"/>
              </a:solidFill>
            </a:endParaRPr>
          </a:p>
        </p:txBody>
      </p:sp>
      <p:sp>
        <p:nvSpPr>
          <p:cNvPr id="9" name="Google Shape;708;p33"/>
          <p:cNvSpPr txBox="1">
            <a:spLocks/>
          </p:cNvSpPr>
          <p:nvPr/>
        </p:nvSpPr>
        <p:spPr>
          <a:xfrm>
            <a:off x="3523616" y="2498385"/>
            <a:ext cx="4399505" cy="1867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Delius Unicase"/>
              <a:buNone/>
              <a:defRPr sz="3000" b="1" i="0" u="none" strike="noStrike" cap="none">
                <a:solidFill>
                  <a:schemeClr val="accent2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algn="ctr"/>
            <a:endParaRPr lang="ar-SA" sz="4400" b="0" dirty="0">
              <a:solidFill>
                <a:srgbClr val="FF0000"/>
              </a:solidFill>
              <a:cs typeface="+mj-cs"/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9640" y="84230"/>
            <a:ext cx="4292600" cy="4292600"/>
          </a:xfrm>
          <a:prstGeom prst="rect">
            <a:avLst/>
          </a:prstGeom>
        </p:spPr>
      </p:pic>
      <p:pic>
        <p:nvPicPr>
          <p:cNvPr id="10" name="صورة 9"/>
          <p:cNvPicPr>
            <a:picLocks noChangeAspect="1"/>
          </p:cNvPicPr>
          <p:nvPr/>
        </p:nvPicPr>
        <p:blipFill rotWithShape="1">
          <a:blip r:embed="rId4"/>
          <a:srcRect l="21026" t="38309" r="19423" b="13445"/>
          <a:stretch/>
        </p:blipFill>
        <p:spPr>
          <a:xfrm>
            <a:off x="2315418" y="1880214"/>
            <a:ext cx="6554944" cy="2985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8118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5" name="Google Shape;4105;p69"/>
          <p:cNvSpPr/>
          <p:nvPr/>
        </p:nvSpPr>
        <p:spPr>
          <a:xfrm>
            <a:off x="5343370" y="1569268"/>
            <a:ext cx="2780100" cy="2505000"/>
          </a:xfrm>
          <a:prstGeom prst="roundRect">
            <a:avLst>
              <a:gd name="adj" fmla="val 9976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7" name="Google Shape;4107;p69"/>
          <p:cNvSpPr/>
          <p:nvPr/>
        </p:nvSpPr>
        <p:spPr>
          <a:xfrm>
            <a:off x="5191700" y="1706673"/>
            <a:ext cx="2780100" cy="2505000"/>
          </a:xfrm>
          <a:prstGeom prst="roundRect">
            <a:avLst>
              <a:gd name="adj" fmla="val 9976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9" name="Google Shape;4109;p69"/>
          <p:cNvSpPr/>
          <p:nvPr/>
        </p:nvSpPr>
        <p:spPr>
          <a:xfrm>
            <a:off x="1192869" y="1569275"/>
            <a:ext cx="3677400" cy="2505000"/>
          </a:xfrm>
          <a:prstGeom prst="roundRect">
            <a:avLst>
              <a:gd name="adj" fmla="val 9976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1" name="Google Shape;4111;p69"/>
          <p:cNvSpPr/>
          <p:nvPr/>
        </p:nvSpPr>
        <p:spPr>
          <a:xfrm>
            <a:off x="1057757" y="1711900"/>
            <a:ext cx="3677443" cy="2505000"/>
          </a:xfrm>
          <a:prstGeom prst="roundRect">
            <a:avLst>
              <a:gd name="adj" fmla="val 9976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3" name="Google Shape;4113;p69"/>
          <p:cNvSpPr txBox="1">
            <a:spLocks noGrp="1"/>
          </p:cNvSpPr>
          <p:nvPr>
            <p:ph type="title"/>
          </p:nvPr>
        </p:nvSpPr>
        <p:spPr>
          <a:xfrm>
            <a:off x="753825" y="420100"/>
            <a:ext cx="74448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800" b="1" dirty="0"/>
              <a:t>أقرأ و أتعلم </a:t>
            </a:r>
            <a:endParaRPr sz="4800" b="1" dirty="0"/>
          </a:p>
        </p:txBody>
      </p:sp>
      <p:sp>
        <p:nvSpPr>
          <p:cNvPr id="4114" name="Google Shape;4114;p69"/>
          <p:cNvSpPr txBox="1"/>
          <p:nvPr/>
        </p:nvSpPr>
        <p:spPr>
          <a:xfrm>
            <a:off x="1192869" y="2792420"/>
            <a:ext cx="3542331" cy="388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200" dirty="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rPr>
              <a:t>تُبين كيف يبدأ الحيوان حياته وكيف ينمو ليصير كبيرًا وينتج صغارًا ثم يموت</a:t>
            </a:r>
            <a:endParaRPr sz="3200" dirty="0">
              <a:solidFill>
                <a:schemeClr val="dk1"/>
              </a:solidFill>
              <a:latin typeface="Vibur"/>
              <a:ea typeface="Vibur"/>
              <a:cs typeface="Vibur"/>
              <a:sym typeface="Vibur"/>
            </a:endParaRPr>
          </a:p>
        </p:txBody>
      </p:sp>
      <p:sp>
        <p:nvSpPr>
          <p:cNvPr id="4115" name="Google Shape;4115;p69"/>
          <p:cNvSpPr txBox="1"/>
          <p:nvPr/>
        </p:nvSpPr>
        <p:spPr>
          <a:xfrm>
            <a:off x="5056631" y="2354647"/>
            <a:ext cx="2847300" cy="15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endParaRPr sz="2800" dirty="0">
              <a:solidFill>
                <a:schemeClr val="dk1"/>
              </a:solidFill>
              <a:latin typeface="Comfortaa"/>
              <a:ea typeface="Comfortaa"/>
              <a:cs typeface="+mj-cs"/>
              <a:sym typeface="Comfortaa"/>
            </a:endParaRPr>
          </a:p>
        </p:txBody>
      </p:sp>
      <p:sp>
        <p:nvSpPr>
          <p:cNvPr id="4143" name="Google Shape;4143;p69"/>
          <p:cNvSpPr txBox="1"/>
          <p:nvPr/>
        </p:nvSpPr>
        <p:spPr>
          <a:xfrm>
            <a:off x="5457351" y="2660065"/>
            <a:ext cx="2255058" cy="359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400" b="1" dirty="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rPr>
              <a:t>ما دورة الحياة ؟</a:t>
            </a:r>
            <a:endParaRPr sz="4400" b="1" dirty="0">
              <a:solidFill>
                <a:schemeClr val="dk1"/>
              </a:solidFill>
              <a:latin typeface="Vibur"/>
              <a:ea typeface="Vibur"/>
              <a:cs typeface="Vibur"/>
              <a:sym typeface="Vibur"/>
            </a:endParaRPr>
          </a:p>
        </p:txBody>
      </p:sp>
      <p:pic>
        <p:nvPicPr>
          <p:cNvPr id="41" name="صورة 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311" y="2840000"/>
            <a:ext cx="1995240" cy="149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013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6" name="Google Shape;2626;p60"/>
          <p:cNvSpPr/>
          <p:nvPr/>
        </p:nvSpPr>
        <p:spPr>
          <a:xfrm>
            <a:off x="2022443" y="1906590"/>
            <a:ext cx="6206700" cy="2931000"/>
          </a:xfrm>
          <a:prstGeom prst="roundRect">
            <a:avLst>
              <a:gd name="adj" fmla="val 6328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7" name="Google Shape;2627;p60"/>
          <p:cNvSpPr/>
          <p:nvPr/>
        </p:nvSpPr>
        <p:spPr>
          <a:xfrm>
            <a:off x="1871787" y="2058374"/>
            <a:ext cx="6206700" cy="2931000"/>
          </a:xfrm>
          <a:prstGeom prst="roundRect">
            <a:avLst>
              <a:gd name="adj" fmla="val 6328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890" y="243109"/>
            <a:ext cx="4482665" cy="3630529"/>
          </a:xfrm>
          <a:prstGeom prst="rect">
            <a:avLst/>
          </a:prstGeom>
        </p:spPr>
      </p:pic>
      <p:sp>
        <p:nvSpPr>
          <p:cNvPr id="8" name="Google Shape;2274;p53"/>
          <p:cNvSpPr txBox="1">
            <a:spLocks noGrp="1"/>
          </p:cNvSpPr>
          <p:nvPr>
            <p:ph type="title"/>
          </p:nvPr>
        </p:nvSpPr>
        <p:spPr>
          <a:xfrm>
            <a:off x="1871787" y="685008"/>
            <a:ext cx="2587500" cy="6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000" dirty="0">
                <a:solidFill>
                  <a:srgbClr val="C00000"/>
                </a:solidFill>
              </a:rPr>
              <a:t>حقيقة</a:t>
            </a:r>
            <a:endParaRPr sz="4000" dirty="0">
              <a:solidFill>
                <a:srgbClr val="C00000"/>
              </a:solidFill>
            </a:endParaRPr>
          </a:p>
        </p:txBody>
      </p:sp>
      <p:sp>
        <p:nvSpPr>
          <p:cNvPr id="9" name="Google Shape;708;p33"/>
          <p:cNvSpPr txBox="1">
            <a:spLocks/>
          </p:cNvSpPr>
          <p:nvPr/>
        </p:nvSpPr>
        <p:spPr>
          <a:xfrm>
            <a:off x="2625259" y="2498385"/>
            <a:ext cx="4399505" cy="1867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Delius Unicase"/>
              <a:buNone/>
              <a:defRPr sz="3000" b="1" i="0" u="none" strike="noStrike" cap="none">
                <a:solidFill>
                  <a:schemeClr val="accent2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algn="ctr"/>
            <a:endParaRPr lang="ar-SA" sz="4400" b="0" dirty="0">
              <a:solidFill>
                <a:srgbClr val="FF0000"/>
              </a:solidFill>
              <a:cs typeface="+mj-cs"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"/>
          <a:srcRect l="31629" t="50370" r="17081" b="28577"/>
          <a:stretch/>
        </p:blipFill>
        <p:spPr>
          <a:xfrm>
            <a:off x="1944011" y="2595097"/>
            <a:ext cx="6198074" cy="1770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1550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3" name="Google Shape;2073;p48"/>
          <p:cNvSpPr/>
          <p:nvPr/>
        </p:nvSpPr>
        <p:spPr>
          <a:xfrm>
            <a:off x="4483651" y="684390"/>
            <a:ext cx="3703550" cy="3748775"/>
          </a:xfrm>
          <a:custGeom>
            <a:avLst/>
            <a:gdLst/>
            <a:ahLst/>
            <a:cxnLst/>
            <a:rect l="l" t="t" r="r" b="b"/>
            <a:pathLst>
              <a:path w="148142" h="149951" extrusionOk="0">
                <a:moveTo>
                  <a:pt x="30520" y="10390"/>
                </a:moveTo>
                <a:cubicBezTo>
                  <a:pt x="13674" y="24049"/>
                  <a:pt x="2090" y="67255"/>
                  <a:pt x="230" y="87875"/>
                </a:cubicBezTo>
                <a:cubicBezTo>
                  <a:pt x="-1630" y="108496"/>
                  <a:pt x="8066" y="123774"/>
                  <a:pt x="19362" y="134113"/>
                </a:cubicBezTo>
                <a:cubicBezTo>
                  <a:pt x="30658" y="144452"/>
                  <a:pt x="52649" y="149324"/>
                  <a:pt x="68007" y="149909"/>
                </a:cubicBezTo>
                <a:cubicBezTo>
                  <a:pt x="83366" y="150494"/>
                  <a:pt x="99054" y="144877"/>
                  <a:pt x="111513" y="137621"/>
                </a:cubicBezTo>
                <a:cubicBezTo>
                  <a:pt x="123972" y="130365"/>
                  <a:pt x="137341" y="119607"/>
                  <a:pt x="142761" y="106373"/>
                </a:cubicBezTo>
                <a:cubicBezTo>
                  <a:pt x="148182" y="93140"/>
                  <a:pt x="150945" y="74962"/>
                  <a:pt x="144036" y="58220"/>
                </a:cubicBezTo>
                <a:cubicBezTo>
                  <a:pt x="137127" y="41479"/>
                  <a:pt x="120225" y="13896"/>
                  <a:pt x="101306" y="5924"/>
                </a:cubicBezTo>
                <a:cubicBezTo>
                  <a:pt x="82387" y="-2048"/>
                  <a:pt x="47366" y="-3268"/>
                  <a:pt x="30520" y="1039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077" name="Google Shape;2077;p48"/>
          <p:cNvSpPr/>
          <p:nvPr/>
        </p:nvSpPr>
        <p:spPr>
          <a:xfrm>
            <a:off x="4153919" y="814975"/>
            <a:ext cx="3630500" cy="3513525"/>
          </a:xfrm>
          <a:custGeom>
            <a:avLst/>
            <a:gdLst/>
            <a:ahLst/>
            <a:cxnLst/>
            <a:rect l="l" t="t" r="r" b="b"/>
            <a:pathLst>
              <a:path w="145220" h="140541" extrusionOk="0">
                <a:moveTo>
                  <a:pt x="31568" y="8951"/>
                </a:moveTo>
                <a:cubicBezTo>
                  <a:pt x="14941" y="18725"/>
                  <a:pt x="2001" y="43307"/>
                  <a:pt x="204" y="63270"/>
                </a:cubicBezTo>
                <a:cubicBezTo>
                  <a:pt x="-1593" y="83234"/>
                  <a:pt x="8730" y="115867"/>
                  <a:pt x="20787" y="128732"/>
                </a:cubicBezTo>
                <a:cubicBezTo>
                  <a:pt x="32844" y="141597"/>
                  <a:pt x="57708" y="139896"/>
                  <a:pt x="72548" y="140462"/>
                </a:cubicBezTo>
                <a:cubicBezTo>
                  <a:pt x="87388" y="141028"/>
                  <a:pt x="98582" y="138559"/>
                  <a:pt x="109827" y="132128"/>
                </a:cubicBezTo>
                <a:cubicBezTo>
                  <a:pt x="121072" y="125697"/>
                  <a:pt x="134783" y="114688"/>
                  <a:pt x="140020" y="101876"/>
                </a:cubicBezTo>
                <a:cubicBezTo>
                  <a:pt x="145258" y="89064"/>
                  <a:pt x="147928" y="71465"/>
                  <a:pt x="141252" y="55257"/>
                </a:cubicBezTo>
                <a:cubicBezTo>
                  <a:pt x="134576" y="39049"/>
                  <a:pt x="118246" y="12346"/>
                  <a:pt x="99965" y="4628"/>
                </a:cubicBezTo>
                <a:cubicBezTo>
                  <a:pt x="81684" y="-3090"/>
                  <a:pt x="48195" y="-823"/>
                  <a:pt x="31568" y="895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شكل بيضاوي 3"/>
          <p:cNvSpPr/>
          <p:nvPr/>
        </p:nvSpPr>
        <p:spPr>
          <a:xfrm>
            <a:off x="5510641" y="1573620"/>
            <a:ext cx="934086" cy="87186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Google Shape;2274;p53"/>
          <p:cNvSpPr txBox="1">
            <a:spLocks noGrp="1"/>
          </p:cNvSpPr>
          <p:nvPr>
            <p:ph type="title"/>
          </p:nvPr>
        </p:nvSpPr>
        <p:spPr>
          <a:xfrm>
            <a:off x="1260186" y="1573620"/>
            <a:ext cx="2587500" cy="6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6600" dirty="0"/>
              <a:t>أقرأ </a:t>
            </a:r>
            <a:br>
              <a:rPr lang="ar-SA" sz="6600" dirty="0"/>
            </a:br>
            <a:r>
              <a:rPr lang="ar-SA" sz="6600" dirty="0"/>
              <a:t>الشكل</a:t>
            </a:r>
            <a:endParaRPr sz="6600" dirty="0"/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47686" y="684390"/>
            <a:ext cx="4143339" cy="403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6219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2"/>
          <a:srcRect l="26294" t="23799" r="25560" b="6985"/>
          <a:stretch/>
        </p:blipFill>
        <p:spPr>
          <a:xfrm>
            <a:off x="1378422" y="1"/>
            <a:ext cx="636352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7680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صفحات تلوين فراشة للكبار تلوين للكبار، كرتون، فراشة, طفل, فرشاة 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165" y="1040654"/>
            <a:ext cx="5277853" cy="3694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extLst>
              <a:ext uri="{FF2B5EF4-FFF2-40B4-BE49-F238E27FC236}">
                <a16:creationId xmlns:a16="http://schemas.microsoft.com/office/drawing/2014/main" id="{FD8E74FA-FCB6-4092-924B-38DC40858BDF}"/>
              </a:ext>
            </a:extLst>
          </p:cNvPr>
          <p:cNvSpPr/>
          <p:nvPr/>
        </p:nvSpPr>
        <p:spPr>
          <a:xfrm>
            <a:off x="5721738" y="813792"/>
            <a:ext cx="2349853" cy="1437482"/>
          </a:xfrm>
          <a:prstGeom prst="rect">
            <a:avLst/>
          </a:prstGeom>
          <a:solidFill>
            <a:srgbClr val="F6DC6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rgbClr val="A4C7A7"/>
              </a:solidFill>
            </a:endParaRP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9D5BF987-B2A8-4793-9AE7-278E6A37AAA6}"/>
              </a:ext>
            </a:extLst>
          </p:cNvPr>
          <p:cNvSpPr/>
          <p:nvPr/>
        </p:nvSpPr>
        <p:spPr>
          <a:xfrm>
            <a:off x="3371885" y="809103"/>
            <a:ext cx="2349853" cy="1437482"/>
          </a:xfrm>
          <a:prstGeom prst="rect">
            <a:avLst/>
          </a:prstGeom>
          <a:solidFill>
            <a:srgbClr val="F6DC6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rgbClr val="A4C7A7"/>
              </a:solidFill>
            </a:endParaRP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44298ACD-0C58-486D-B4ED-916DE0B870DA}"/>
              </a:ext>
            </a:extLst>
          </p:cNvPr>
          <p:cNvSpPr/>
          <p:nvPr/>
        </p:nvSpPr>
        <p:spPr>
          <a:xfrm>
            <a:off x="1009914" y="814086"/>
            <a:ext cx="2349853" cy="1437482"/>
          </a:xfrm>
          <a:prstGeom prst="rect">
            <a:avLst/>
          </a:prstGeom>
          <a:solidFill>
            <a:srgbClr val="F6DC6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rgbClr val="A4C7A7"/>
              </a:solidFill>
            </a:endParaRPr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FD438708-F65B-4A5A-B678-16461AB735A2}"/>
              </a:ext>
            </a:extLst>
          </p:cNvPr>
          <p:cNvSpPr/>
          <p:nvPr/>
        </p:nvSpPr>
        <p:spPr>
          <a:xfrm>
            <a:off x="1009914" y="2253037"/>
            <a:ext cx="2349853" cy="1437482"/>
          </a:xfrm>
          <a:prstGeom prst="rect">
            <a:avLst/>
          </a:prstGeom>
          <a:solidFill>
            <a:srgbClr val="F6DC6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rgbClr val="A4C7A7"/>
              </a:solidFill>
            </a:endParaRPr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D43006B9-D38B-4DD1-B696-0D0115386541}"/>
              </a:ext>
            </a:extLst>
          </p:cNvPr>
          <p:cNvSpPr/>
          <p:nvPr/>
        </p:nvSpPr>
        <p:spPr>
          <a:xfrm>
            <a:off x="1009913" y="3700582"/>
            <a:ext cx="2349853" cy="1437482"/>
          </a:xfrm>
          <a:prstGeom prst="rect">
            <a:avLst/>
          </a:prstGeom>
          <a:solidFill>
            <a:srgbClr val="F6DC6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rgbClr val="A4C7A7"/>
              </a:solidFill>
            </a:endParaRPr>
          </a:p>
        </p:txBody>
      </p:sp>
      <p:sp>
        <p:nvSpPr>
          <p:cNvPr id="24" name="مستطيل 23">
            <a:extLst>
              <a:ext uri="{FF2B5EF4-FFF2-40B4-BE49-F238E27FC236}">
                <a16:creationId xmlns:a16="http://schemas.microsoft.com/office/drawing/2014/main" id="{6D2F4406-E75E-45D3-971C-741B1B4D9396}"/>
              </a:ext>
            </a:extLst>
          </p:cNvPr>
          <p:cNvSpPr/>
          <p:nvPr/>
        </p:nvSpPr>
        <p:spPr>
          <a:xfrm>
            <a:off x="3373884" y="3690906"/>
            <a:ext cx="2349853" cy="1437482"/>
          </a:xfrm>
          <a:prstGeom prst="rect">
            <a:avLst/>
          </a:prstGeom>
          <a:solidFill>
            <a:srgbClr val="F6DC6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rgbClr val="A4C7A7"/>
              </a:solidFill>
            </a:endParaRPr>
          </a:p>
        </p:txBody>
      </p:sp>
      <p:sp>
        <p:nvSpPr>
          <p:cNvPr id="25" name="مستطيل 24">
            <a:extLst>
              <a:ext uri="{FF2B5EF4-FFF2-40B4-BE49-F238E27FC236}">
                <a16:creationId xmlns:a16="http://schemas.microsoft.com/office/drawing/2014/main" id="{8721BEB2-E72E-40CE-A5E7-B8E5E10D5990}"/>
              </a:ext>
            </a:extLst>
          </p:cNvPr>
          <p:cNvSpPr/>
          <p:nvPr/>
        </p:nvSpPr>
        <p:spPr>
          <a:xfrm>
            <a:off x="3357899" y="2250472"/>
            <a:ext cx="2349853" cy="1437482"/>
          </a:xfrm>
          <a:prstGeom prst="rect">
            <a:avLst/>
          </a:prstGeom>
          <a:solidFill>
            <a:srgbClr val="F6DC6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rgbClr val="A4C7A7"/>
              </a:solidFill>
            </a:endParaRPr>
          </a:p>
        </p:txBody>
      </p:sp>
      <p:sp>
        <p:nvSpPr>
          <p:cNvPr id="26" name="مستطيل 25">
            <a:extLst>
              <a:ext uri="{FF2B5EF4-FFF2-40B4-BE49-F238E27FC236}">
                <a16:creationId xmlns:a16="http://schemas.microsoft.com/office/drawing/2014/main" id="{6DEFB3CB-3F21-4899-A5E2-733B31F1051E}"/>
              </a:ext>
            </a:extLst>
          </p:cNvPr>
          <p:cNvSpPr/>
          <p:nvPr/>
        </p:nvSpPr>
        <p:spPr>
          <a:xfrm>
            <a:off x="5735855" y="3700582"/>
            <a:ext cx="2349853" cy="1437482"/>
          </a:xfrm>
          <a:prstGeom prst="rect">
            <a:avLst/>
          </a:prstGeom>
          <a:solidFill>
            <a:srgbClr val="F6DC6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rgbClr val="A4C7A7"/>
              </a:solidFill>
            </a:endParaRPr>
          </a:p>
        </p:txBody>
      </p:sp>
      <p:sp>
        <p:nvSpPr>
          <p:cNvPr id="27" name="مستطيل 26">
            <a:extLst>
              <a:ext uri="{FF2B5EF4-FFF2-40B4-BE49-F238E27FC236}">
                <a16:creationId xmlns:a16="http://schemas.microsoft.com/office/drawing/2014/main" id="{F2C2B97D-E8F5-469F-898F-26CFE262E8A0}"/>
              </a:ext>
            </a:extLst>
          </p:cNvPr>
          <p:cNvSpPr/>
          <p:nvPr/>
        </p:nvSpPr>
        <p:spPr>
          <a:xfrm>
            <a:off x="5735724" y="2243365"/>
            <a:ext cx="2349853" cy="1437482"/>
          </a:xfrm>
          <a:prstGeom prst="rect">
            <a:avLst/>
          </a:prstGeom>
          <a:solidFill>
            <a:srgbClr val="F6DC6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rgbClr val="A4C7A7"/>
              </a:solidFill>
            </a:endParaRP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845CE4D3-E734-433B-9C06-111134FC8D8E}"/>
              </a:ext>
            </a:extLst>
          </p:cNvPr>
          <p:cNvSpPr txBox="1"/>
          <p:nvPr/>
        </p:nvSpPr>
        <p:spPr>
          <a:xfrm>
            <a:off x="-180479" y="128525"/>
            <a:ext cx="9239142" cy="769441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4400" dirty="0">
                <a:ln/>
                <a:solidFill>
                  <a:schemeClr val="tx1">
                    <a:lumMod val="75000"/>
                    <a:lumOff val="25000"/>
                  </a:schemeClr>
                </a:solidFill>
                <a:cs typeface="Akhbar MT" pitchFamily="2" charset="-78"/>
              </a:rPr>
              <a:t>ماذا تتوقعون خلف المربعات</a:t>
            </a:r>
            <a:r>
              <a:rPr lang="ar-SA" sz="4000" dirty="0">
                <a:ln/>
                <a:solidFill>
                  <a:schemeClr val="tx1">
                    <a:lumMod val="75000"/>
                    <a:lumOff val="25000"/>
                  </a:schemeClr>
                </a:solidFill>
                <a:cs typeface="Akhbar MT" pitchFamily="2" charset="-78"/>
              </a:rPr>
              <a:t>؟</a:t>
            </a: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02"/>
          <a:stretch/>
        </p:blipFill>
        <p:spPr>
          <a:xfrm>
            <a:off x="873535" y="-22722"/>
            <a:ext cx="1569852" cy="223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1048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47" name="Google Shape;4647;p80"/>
          <p:cNvGrpSpPr/>
          <p:nvPr/>
        </p:nvGrpSpPr>
        <p:grpSpPr>
          <a:xfrm>
            <a:off x="1334554" y="685799"/>
            <a:ext cx="3451962" cy="4251971"/>
            <a:chOff x="-734425" y="725975"/>
            <a:chExt cx="2684700" cy="3691500"/>
          </a:xfrm>
        </p:grpSpPr>
        <p:sp>
          <p:nvSpPr>
            <p:cNvPr id="4648" name="Google Shape;4648;p80"/>
            <p:cNvSpPr/>
            <p:nvPr/>
          </p:nvSpPr>
          <p:spPr>
            <a:xfrm>
              <a:off x="-734425" y="725975"/>
              <a:ext cx="2684700" cy="3691500"/>
            </a:xfrm>
            <a:prstGeom prst="roundRect">
              <a:avLst>
                <a:gd name="adj" fmla="val 4846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649" name="Google Shape;4649;p80"/>
            <p:cNvSpPr/>
            <p:nvPr/>
          </p:nvSpPr>
          <p:spPr>
            <a:xfrm>
              <a:off x="515525" y="4208197"/>
              <a:ext cx="184800" cy="109500"/>
            </a:xfrm>
            <a:prstGeom prst="roundRect">
              <a:avLst>
                <a:gd name="adj" fmla="val 50000"/>
              </a:avLst>
            </a:prstGeom>
            <a:solidFill>
              <a:schemeClr val="lt2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50" name="Google Shape;4650;p80"/>
          <p:cNvSpPr/>
          <p:nvPr/>
        </p:nvSpPr>
        <p:spPr>
          <a:xfrm>
            <a:off x="1413353" y="753142"/>
            <a:ext cx="3451971" cy="4252003"/>
          </a:xfrm>
          <a:prstGeom prst="roundRect">
            <a:avLst>
              <a:gd name="adj" fmla="val 4846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pic>
        <p:nvPicPr>
          <p:cNvPr id="4652" name="Google Shape;4652;p80"/>
          <p:cNvPicPr preferRelativeResize="0"/>
          <p:nvPr/>
        </p:nvPicPr>
        <p:blipFill rotWithShape="1">
          <a:blip r:embed="rId3">
            <a:alphaModFix/>
          </a:blip>
          <a:srcRect l="45432" t="1970" r="10692" b="-1969"/>
          <a:stretch/>
        </p:blipFill>
        <p:spPr>
          <a:xfrm>
            <a:off x="1500922" y="989979"/>
            <a:ext cx="3003215" cy="370482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2074;p48"/>
          <p:cNvSpPr txBox="1">
            <a:spLocks/>
          </p:cNvSpPr>
          <p:nvPr/>
        </p:nvSpPr>
        <p:spPr>
          <a:xfrm>
            <a:off x="5280719" y="1760953"/>
            <a:ext cx="3603876" cy="440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Vibur"/>
              <a:buNone/>
              <a:defRPr sz="3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Vibur"/>
              <a:buNone/>
              <a:defRPr sz="22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Vibur"/>
              <a:buNone/>
              <a:defRPr sz="22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Vibur"/>
              <a:buNone/>
              <a:defRPr sz="22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Vibur"/>
              <a:buNone/>
              <a:defRPr sz="22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Vibur"/>
              <a:buNone/>
              <a:defRPr sz="22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Vibur"/>
              <a:buNone/>
              <a:defRPr sz="22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Vibur"/>
              <a:buNone/>
              <a:defRPr sz="22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Vibur"/>
              <a:buNone/>
              <a:defRPr sz="22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pPr algn="ctr"/>
            <a:r>
              <a:rPr lang="ar-SA" sz="6000" dirty="0">
                <a:solidFill>
                  <a:srgbClr val="A46337"/>
                </a:solidFill>
              </a:rPr>
              <a:t>الحيوانات تنمو وتتغير</a:t>
            </a: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4"/>
          <a:srcRect l="28423" t="14625" r="17327" b="3796"/>
          <a:stretch/>
        </p:blipFill>
        <p:spPr>
          <a:xfrm>
            <a:off x="1597754" y="1564105"/>
            <a:ext cx="2550610" cy="25266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5" name="Google Shape;4968;p83"/>
          <p:cNvGrpSpPr/>
          <p:nvPr/>
        </p:nvGrpSpPr>
        <p:grpSpPr>
          <a:xfrm>
            <a:off x="8080046" y="3800974"/>
            <a:ext cx="1032836" cy="1098547"/>
            <a:chOff x="3471881" y="2363345"/>
            <a:chExt cx="715717" cy="819101"/>
          </a:xfrm>
        </p:grpSpPr>
        <p:sp>
          <p:nvSpPr>
            <p:cNvPr id="16" name="Google Shape;4969;p83"/>
            <p:cNvSpPr/>
            <p:nvPr/>
          </p:nvSpPr>
          <p:spPr>
            <a:xfrm>
              <a:off x="4011946" y="2820538"/>
              <a:ext cx="139971" cy="109675"/>
            </a:xfrm>
            <a:custGeom>
              <a:avLst/>
              <a:gdLst/>
              <a:ahLst/>
              <a:cxnLst/>
              <a:rect l="l" t="t" r="r" b="b"/>
              <a:pathLst>
                <a:path w="3405" h="2668" extrusionOk="0">
                  <a:moveTo>
                    <a:pt x="1" y="1"/>
                  </a:moveTo>
                  <a:lnTo>
                    <a:pt x="1" y="413"/>
                  </a:lnTo>
                  <a:cubicBezTo>
                    <a:pt x="2516" y="565"/>
                    <a:pt x="2993" y="2668"/>
                    <a:pt x="2993" y="2668"/>
                  </a:cubicBezTo>
                  <a:lnTo>
                    <a:pt x="3405" y="2386"/>
                  </a:lnTo>
                  <a:cubicBezTo>
                    <a:pt x="3101" y="499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4970;p83"/>
            <p:cNvSpPr/>
            <p:nvPr/>
          </p:nvSpPr>
          <p:spPr>
            <a:xfrm>
              <a:off x="3785610" y="2390804"/>
              <a:ext cx="96274" cy="448524"/>
            </a:xfrm>
            <a:custGeom>
              <a:avLst/>
              <a:gdLst/>
              <a:ahLst/>
              <a:cxnLst/>
              <a:rect l="l" t="t" r="r" b="b"/>
              <a:pathLst>
                <a:path w="2342" h="10911" extrusionOk="0">
                  <a:moveTo>
                    <a:pt x="1236" y="937"/>
                  </a:moveTo>
                  <a:cubicBezTo>
                    <a:pt x="1236" y="1045"/>
                    <a:pt x="1214" y="1154"/>
                    <a:pt x="1127" y="1241"/>
                  </a:cubicBezTo>
                  <a:cubicBezTo>
                    <a:pt x="1097" y="1256"/>
                    <a:pt x="1077" y="1271"/>
                    <a:pt x="1060" y="1271"/>
                  </a:cubicBezTo>
                  <a:cubicBezTo>
                    <a:pt x="1053" y="1271"/>
                    <a:pt x="1047" y="1269"/>
                    <a:pt x="1041" y="1262"/>
                  </a:cubicBezTo>
                  <a:cubicBezTo>
                    <a:pt x="1019" y="1241"/>
                    <a:pt x="1019" y="1197"/>
                    <a:pt x="1062" y="1111"/>
                  </a:cubicBezTo>
                  <a:cubicBezTo>
                    <a:pt x="1084" y="1045"/>
                    <a:pt x="1149" y="980"/>
                    <a:pt x="1236" y="937"/>
                  </a:cubicBezTo>
                  <a:close/>
                  <a:moveTo>
                    <a:pt x="1648" y="2498"/>
                  </a:moveTo>
                  <a:lnTo>
                    <a:pt x="1713" y="2541"/>
                  </a:lnTo>
                  <a:cubicBezTo>
                    <a:pt x="1604" y="2737"/>
                    <a:pt x="1518" y="2758"/>
                    <a:pt x="1496" y="2758"/>
                  </a:cubicBezTo>
                  <a:cubicBezTo>
                    <a:pt x="1474" y="2758"/>
                    <a:pt x="1453" y="2758"/>
                    <a:pt x="1453" y="2737"/>
                  </a:cubicBezTo>
                  <a:cubicBezTo>
                    <a:pt x="1431" y="2650"/>
                    <a:pt x="1431" y="2585"/>
                    <a:pt x="1496" y="2520"/>
                  </a:cubicBezTo>
                  <a:cubicBezTo>
                    <a:pt x="1518" y="2498"/>
                    <a:pt x="1539" y="2498"/>
                    <a:pt x="1561" y="2498"/>
                  </a:cubicBezTo>
                  <a:close/>
                  <a:moveTo>
                    <a:pt x="1539" y="3864"/>
                  </a:moveTo>
                  <a:cubicBezTo>
                    <a:pt x="1583" y="3864"/>
                    <a:pt x="1626" y="3886"/>
                    <a:pt x="1691" y="3907"/>
                  </a:cubicBezTo>
                  <a:cubicBezTo>
                    <a:pt x="1648" y="3929"/>
                    <a:pt x="1604" y="3951"/>
                    <a:pt x="1539" y="3972"/>
                  </a:cubicBezTo>
                  <a:cubicBezTo>
                    <a:pt x="1487" y="4011"/>
                    <a:pt x="1443" y="4019"/>
                    <a:pt x="1416" y="4019"/>
                  </a:cubicBezTo>
                  <a:cubicBezTo>
                    <a:pt x="1398" y="4019"/>
                    <a:pt x="1388" y="4016"/>
                    <a:pt x="1388" y="4016"/>
                  </a:cubicBezTo>
                  <a:lnTo>
                    <a:pt x="1388" y="3972"/>
                  </a:lnTo>
                  <a:cubicBezTo>
                    <a:pt x="1409" y="3907"/>
                    <a:pt x="1474" y="3864"/>
                    <a:pt x="1539" y="3864"/>
                  </a:cubicBezTo>
                  <a:close/>
                  <a:moveTo>
                    <a:pt x="1461" y="5083"/>
                  </a:moveTo>
                  <a:cubicBezTo>
                    <a:pt x="1469" y="5083"/>
                    <a:pt x="1474" y="5089"/>
                    <a:pt x="1474" y="5100"/>
                  </a:cubicBezTo>
                  <a:lnTo>
                    <a:pt x="1561" y="5100"/>
                  </a:lnTo>
                  <a:cubicBezTo>
                    <a:pt x="1626" y="5165"/>
                    <a:pt x="1691" y="5208"/>
                    <a:pt x="1735" y="5273"/>
                  </a:cubicBezTo>
                  <a:cubicBezTo>
                    <a:pt x="1691" y="5273"/>
                    <a:pt x="1626" y="5273"/>
                    <a:pt x="1583" y="5251"/>
                  </a:cubicBezTo>
                  <a:cubicBezTo>
                    <a:pt x="1474" y="5208"/>
                    <a:pt x="1431" y="5165"/>
                    <a:pt x="1431" y="5121"/>
                  </a:cubicBezTo>
                  <a:cubicBezTo>
                    <a:pt x="1431" y="5121"/>
                    <a:pt x="1431" y="5100"/>
                    <a:pt x="1431" y="5100"/>
                  </a:cubicBezTo>
                  <a:cubicBezTo>
                    <a:pt x="1442" y="5089"/>
                    <a:pt x="1453" y="5083"/>
                    <a:pt x="1461" y="5083"/>
                  </a:cubicBezTo>
                  <a:close/>
                  <a:moveTo>
                    <a:pt x="1344" y="6292"/>
                  </a:moveTo>
                  <a:cubicBezTo>
                    <a:pt x="1388" y="6292"/>
                    <a:pt x="1474" y="6357"/>
                    <a:pt x="1539" y="6487"/>
                  </a:cubicBezTo>
                  <a:cubicBezTo>
                    <a:pt x="1496" y="6498"/>
                    <a:pt x="1453" y="6504"/>
                    <a:pt x="1412" y="6504"/>
                  </a:cubicBezTo>
                  <a:cubicBezTo>
                    <a:pt x="1371" y="6504"/>
                    <a:pt x="1333" y="6498"/>
                    <a:pt x="1301" y="6487"/>
                  </a:cubicBezTo>
                  <a:cubicBezTo>
                    <a:pt x="1258" y="6444"/>
                    <a:pt x="1236" y="6401"/>
                    <a:pt x="1258" y="6336"/>
                  </a:cubicBezTo>
                  <a:cubicBezTo>
                    <a:pt x="1258" y="6314"/>
                    <a:pt x="1301" y="6292"/>
                    <a:pt x="1344" y="6292"/>
                  </a:cubicBezTo>
                  <a:close/>
                  <a:moveTo>
                    <a:pt x="1149" y="7333"/>
                  </a:moveTo>
                  <a:cubicBezTo>
                    <a:pt x="1214" y="7355"/>
                    <a:pt x="1258" y="7376"/>
                    <a:pt x="1301" y="7420"/>
                  </a:cubicBezTo>
                  <a:cubicBezTo>
                    <a:pt x="1388" y="7485"/>
                    <a:pt x="1431" y="7550"/>
                    <a:pt x="1474" y="7615"/>
                  </a:cubicBezTo>
                  <a:cubicBezTo>
                    <a:pt x="1418" y="7633"/>
                    <a:pt x="1370" y="7641"/>
                    <a:pt x="1329" y="7641"/>
                  </a:cubicBezTo>
                  <a:cubicBezTo>
                    <a:pt x="1180" y="7641"/>
                    <a:pt x="1123" y="7540"/>
                    <a:pt x="1106" y="7506"/>
                  </a:cubicBezTo>
                  <a:cubicBezTo>
                    <a:pt x="1062" y="7463"/>
                    <a:pt x="1062" y="7398"/>
                    <a:pt x="1106" y="7355"/>
                  </a:cubicBezTo>
                  <a:cubicBezTo>
                    <a:pt x="1106" y="7333"/>
                    <a:pt x="1127" y="7333"/>
                    <a:pt x="1149" y="7333"/>
                  </a:cubicBezTo>
                  <a:close/>
                  <a:moveTo>
                    <a:pt x="1041" y="8352"/>
                  </a:moveTo>
                  <a:cubicBezTo>
                    <a:pt x="1106" y="8352"/>
                    <a:pt x="1171" y="8373"/>
                    <a:pt x="1236" y="8373"/>
                  </a:cubicBezTo>
                  <a:cubicBezTo>
                    <a:pt x="1279" y="8395"/>
                    <a:pt x="1323" y="8417"/>
                    <a:pt x="1366" y="8439"/>
                  </a:cubicBezTo>
                  <a:cubicBezTo>
                    <a:pt x="1323" y="8460"/>
                    <a:pt x="1279" y="8504"/>
                    <a:pt x="1214" y="8525"/>
                  </a:cubicBezTo>
                  <a:cubicBezTo>
                    <a:pt x="1178" y="8543"/>
                    <a:pt x="1135" y="8554"/>
                    <a:pt x="1090" y="8554"/>
                  </a:cubicBezTo>
                  <a:cubicBezTo>
                    <a:pt x="1027" y="8554"/>
                    <a:pt x="961" y="8533"/>
                    <a:pt x="911" y="8482"/>
                  </a:cubicBezTo>
                  <a:cubicBezTo>
                    <a:pt x="889" y="8460"/>
                    <a:pt x="889" y="8417"/>
                    <a:pt x="911" y="8395"/>
                  </a:cubicBezTo>
                  <a:cubicBezTo>
                    <a:pt x="911" y="8373"/>
                    <a:pt x="954" y="8352"/>
                    <a:pt x="1041" y="8352"/>
                  </a:cubicBezTo>
                  <a:close/>
                  <a:moveTo>
                    <a:pt x="997" y="9544"/>
                  </a:moveTo>
                  <a:lnTo>
                    <a:pt x="997" y="9566"/>
                  </a:lnTo>
                  <a:cubicBezTo>
                    <a:pt x="1084" y="9566"/>
                    <a:pt x="1193" y="9588"/>
                    <a:pt x="1279" y="9631"/>
                  </a:cubicBezTo>
                  <a:cubicBezTo>
                    <a:pt x="1171" y="9674"/>
                    <a:pt x="1084" y="9696"/>
                    <a:pt x="976" y="9696"/>
                  </a:cubicBezTo>
                  <a:cubicBezTo>
                    <a:pt x="867" y="9696"/>
                    <a:pt x="802" y="9674"/>
                    <a:pt x="802" y="9653"/>
                  </a:cubicBezTo>
                  <a:cubicBezTo>
                    <a:pt x="802" y="9631"/>
                    <a:pt x="824" y="9609"/>
                    <a:pt x="846" y="9588"/>
                  </a:cubicBezTo>
                  <a:cubicBezTo>
                    <a:pt x="889" y="9566"/>
                    <a:pt x="932" y="9544"/>
                    <a:pt x="997" y="9544"/>
                  </a:cubicBezTo>
                  <a:close/>
                  <a:moveTo>
                    <a:pt x="676" y="1"/>
                  </a:moveTo>
                  <a:cubicBezTo>
                    <a:pt x="434" y="1"/>
                    <a:pt x="211" y="67"/>
                    <a:pt x="22" y="200"/>
                  </a:cubicBezTo>
                  <a:cubicBezTo>
                    <a:pt x="0" y="222"/>
                    <a:pt x="0" y="243"/>
                    <a:pt x="22" y="265"/>
                  </a:cubicBezTo>
                  <a:cubicBezTo>
                    <a:pt x="33" y="276"/>
                    <a:pt x="43" y="281"/>
                    <a:pt x="54" y="281"/>
                  </a:cubicBezTo>
                  <a:cubicBezTo>
                    <a:pt x="65" y="281"/>
                    <a:pt x="76" y="276"/>
                    <a:pt x="87" y="265"/>
                  </a:cubicBezTo>
                  <a:cubicBezTo>
                    <a:pt x="258" y="132"/>
                    <a:pt x="461" y="66"/>
                    <a:pt x="670" y="66"/>
                  </a:cubicBezTo>
                  <a:cubicBezTo>
                    <a:pt x="699" y="66"/>
                    <a:pt x="729" y="67"/>
                    <a:pt x="759" y="70"/>
                  </a:cubicBezTo>
                  <a:cubicBezTo>
                    <a:pt x="911" y="113"/>
                    <a:pt x="1019" y="200"/>
                    <a:pt x="1084" y="352"/>
                  </a:cubicBezTo>
                  <a:cubicBezTo>
                    <a:pt x="1171" y="503"/>
                    <a:pt x="1236" y="677"/>
                    <a:pt x="1258" y="850"/>
                  </a:cubicBezTo>
                  <a:cubicBezTo>
                    <a:pt x="1149" y="894"/>
                    <a:pt x="1062" y="959"/>
                    <a:pt x="1019" y="1067"/>
                  </a:cubicBezTo>
                  <a:cubicBezTo>
                    <a:pt x="932" y="1241"/>
                    <a:pt x="997" y="1306"/>
                    <a:pt x="1019" y="1327"/>
                  </a:cubicBezTo>
                  <a:cubicBezTo>
                    <a:pt x="1046" y="1336"/>
                    <a:pt x="1073" y="1342"/>
                    <a:pt x="1098" y="1342"/>
                  </a:cubicBezTo>
                  <a:cubicBezTo>
                    <a:pt x="1134" y="1342"/>
                    <a:pt x="1167" y="1331"/>
                    <a:pt x="1193" y="1306"/>
                  </a:cubicBezTo>
                  <a:cubicBezTo>
                    <a:pt x="1301" y="1197"/>
                    <a:pt x="1366" y="1067"/>
                    <a:pt x="1344" y="915"/>
                  </a:cubicBezTo>
                  <a:cubicBezTo>
                    <a:pt x="1388" y="915"/>
                    <a:pt x="1409" y="915"/>
                    <a:pt x="1453" y="937"/>
                  </a:cubicBezTo>
                  <a:cubicBezTo>
                    <a:pt x="1843" y="1219"/>
                    <a:pt x="2016" y="1696"/>
                    <a:pt x="1908" y="2151"/>
                  </a:cubicBezTo>
                  <a:cubicBezTo>
                    <a:pt x="1886" y="2260"/>
                    <a:pt x="1821" y="2368"/>
                    <a:pt x="1778" y="2455"/>
                  </a:cubicBezTo>
                  <a:cubicBezTo>
                    <a:pt x="1756" y="2455"/>
                    <a:pt x="1735" y="2433"/>
                    <a:pt x="1691" y="2433"/>
                  </a:cubicBezTo>
                  <a:cubicBezTo>
                    <a:pt x="1666" y="2416"/>
                    <a:pt x="1635" y="2409"/>
                    <a:pt x="1603" y="2409"/>
                  </a:cubicBezTo>
                  <a:cubicBezTo>
                    <a:pt x="1550" y="2409"/>
                    <a:pt x="1493" y="2428"/>
                    <a:pt x="1453" y="2455"/>
                  </a:cubicBezTo>
                  <a:cubicBezTo>
                    <a:pt x="1388" y="2541"/>
                    <a:pt x="1366" y="2650"/>
                    <a:pt x="1409" y="2758"/>
                  </a:cubicBezTo>
                  <a:cubicBezTo>
                    <a:pt x="1431" y="2802"/>
                    <a:pt x="1474" y="2845"/>
                    <a:pt x="1518" y="2845"/>
                  </a:cubicBezTo>
                  <a:cubicBezTo>
                    <a:pt x="1604" y="2845"/>
                    <a:pt x="1713" y="2737"/>
                    <a:pt x="1821" y="2563"/>
                  </a:cubicBezTo>
                  <a:cubicBezTo>
                    <a:pt x="2016" y="2715"/>
                    <a:pt x="2125" y="2932"/>
                    <a:pt x="2146" y="3170"/>
                  </a:cubicBezTo>
                  <a:cubicBezTo>
                    <a:pt x="2168" y="3452"/>
                    <a:pt x="2016" y="3712"/>
                    <a:pt x="1778" y="3842"/>
                  </a:cubicBezTo>
                  <a:cubicBezTo>
                    <a:pt x="1713" y="3799"/>
                    <a:pt x="1626" y="3777"/>
                    <a:pt x="1539" y="3777"/>
                  </a:cubicBezTo>
                  <a:cubicBezTo>
                    <a:pt x="1453" y="3777"/>
                    <a:pt x="1344" y="3842"/>
                    <a:pt x="1323" y="3929"/>
                  </a:cubicBezTo>
                  <a:cubicBezTo>
                    <a:pt x="1301" y="3972"/>
                    <a:pt x="1301" y="4037"/>
                    <a:pt x="1344" y="4059"/>
                  </a:cubicBezTo>
                  <a:cubicBezTo>
                    <a:pt x="1355" y="4070"/>
                    <a:pt x="1382" y="4081"/>
                    <a:pt x="1426" y="4081"/>
                  </a:cubicBezTo>
                  <a:cubicBezTo>
                    <a:pt x="1469" y="4081"/>
                    <a:pt x="1529" y="4070"/>
                    <a:pt x="1604" y="4037"/>
                  </a:cubicBezTo>
                  <a:cubicBezTo>
                    <a:pt x="1669" y="4016"/>
                    <a:pt x="1713" y="3972"/>
                    <a:pt x="1778" y="3951"/>
                  </a:cubicBezTo>
                  <a:cubicBezTo>
                    <a:pt x="1930" y="4081"/>
                    <a:pt x="2060" y="4254"/>
                    <a:pt x="2125" y="4449"/>
                  </a:cubicBezTo>
                  <a:cubicBezTo>
                    <a:pt x="2277" y="4666"/>
                    <a:pt x="2255" y="4948"/>
                    <a:pt x="2103" y="5143"/>
                  </a:cubicBezTo>
                  <a:cubicBezTo>
                    <a:pt x="2038" y="5208"/>
                    <a:pt x="1951" y="5273"/>
                    <a:pt x="1865" y="5273"/>
                  </a:cubicBezTo>
                  <a:cubicBezTo>
                    <a:pt x="1800" y="5186"/>
                    <a:pt x="1735" y="5100"/>
                    <a:pt x="1626" y="5035"/>
                  </a:cubicBezTo>
                  <a:cubicBezTo>
                    <a:pt x="1604" y="5013"/>
                    <a:pt x="1572" y="5002"/>
                    <a:pt x="1534" y="5002"/>
                  </a:cubicBezTo>
                  <a:cubicBezTo>
                    <a:pt x="1496" y="5002"/>
                    <a:pt x="1453" y="5013"/>
                    <a:pt x="1409" y="5035"/>
                  </a:cubicBezTo>
                  <a:cubicBezTo>
                    <a:pt x="1388" y="5056"/>
                    <a:pt x="1366" y="5100"/>
                    <a:pt x="1366" y="5143"/>
                  </a:cubicBezTo>
                  <a:cubicBezTo>
                    <a:pt x="1366" y="5208"/>
                    <a:pt x="1453" y="5273"/>
                    <a:pt x="1583" y="5338"/>
                  </a:cubicBezTo>
                  <a:cubicBezTo>
                    <a:pt x="1669" y="5360"/>
                    <a:pt x="1735" y="5360"/>
                    <a:pt x="1821" y="5360"/>
                  </a:cubicBezTo>
                  <a:cubicBezTo>
                    <a:pt x="1930" y="5512"/>
                    <a:pt x="1995" y="5685"/>
                    <a:pt x="1995" y="5880"/>
                  </a:cubicBezTo>
                  <a:cubicBezTo>
                    <a:pt x="2016" y="6075"/>
                    <a:pt x="1908" y="6270"/>
                    <a:pt x="1735" y="6379"/>
                  </a:cubicBezTo>
                  <a:cubicBezTo>
                    <a:pt x="1691" y="6401"/>
                    <a:pt x="1669" y="6422"/>
                    <a:pt x="1626" y="6444"/>
                  </a:cubicBezTo>
                  <a:cubicBezTo>
                    <a:pt x="1539" y="6292"/>
                    <a:pt x="1453" y="6205"/>
                    <a:pt x="1366" y="6205"/>
                  </a:cubicBezTo>
                  <a:cubicBezTo>
                    <a:pt x="1354" y="6203"/>
                    <a:pt x="1343" y="6201"/>
                    <a:pt x="1332" y="6201"/>
                  </a:cubicBezTo>
                  <a:cubicBezTo>
                    <a:pt x="1263" y="6201"/>
                    <a:pt x="1211" y="6258"/>
                    <a:pt x="1193" y="6314"/>
                  </a:cubicBezTo>
                  <a:cubicBezTo>
                    <a:pt x="1171" y="6401"/>
                    <a:pt x="1193" y="6487"/>
                    <a:pt x="1258" y="6531"/>
                  </a:cubicBezTo>
                  <a:cubicBezTo>
                    <a:pt x="1317" y="6566"/>
                    <a:pt x="1377" y="6583"/>
                    <a:pt x="1437" y="6583"/>
                  </a:cubicBezTo>
                  <a:cubicBezTo>
                    <a:pt x="1485" y="6583"/>
                    <a:pt x="1534" y="6572"/>
                    <a:pt x="1583" y="6552"/>
                  </a:cubicBezTo>
                  <a:cubicBezTo>
                    <a:pt x="1648" y="6704"/>
                    <a:pt x="1713" y="6856"/>
                    <a:pt x="1735" y="7008"/>
                  </a:cubicBezTo>
                  <a:cubicBezTo>
                    <a:pt x="1756" y="7181"/>
                    <a:pt x="1756" y="7463"/>
                    <a:pt x="1561" y="7571"/>
                  </a:cubicBezTo>
                  <a:cubicBezTo>
                    <a:pt x="1518" y="7485"/>
                    <a:pt x="1453" y="7398"/>
                    <a:pt x="1388" y="7355"/>
                  </a:cubicBezTo>
                  <a:cubicBezTo>
                    <a:pt x="1277" y="7268"/>
                    <a:pt x="1201" y="7245"/>
                    <a:pt x="1148" y="7245"/>
                  </a:cubicBezTo>
                  <a:cubicBezTo>
                    <a:pt x="1108" y="7245"/>
                    <a:pt x="1081" y="7258"/>
                    <a:pt x="1062" y="7268"/>
                  </a:cubicBezTo>
                  <a:cubicBezTo>
                    <a:pt x="997" y="7355"/>
                    <a:pt x="976" y="7463"/>
                    <a:pt x="1041" y="7550"/>
                  </a:cubicBezTo>
                  <a:cubicBezTo>
                    <a:pt x="1101" y="7655"/>
                    <a:pt x="1224" y="7719"/>
                    <a:pt x="1351" y="7719"/>
                  </a:cubicBezTo>
                  <a:cubicBezTo>
                    <a:pt x="1408" y="7719"/>
                    <a:pt x="1465" y="7706"/>
                    <a:pt x="1518" y="7680"/>
                  </a:cubicBezTo>
                  <a:lnTo>
                    <a:pt x="1539" y="7680"/>
                  </a:lnTo>
                  <a:cubicBezTo>
                    <a:pt x="1583" y="7810"/>
                    <a:pt x="1604" y="7918"/>
                    <a:pt x="1583" y="8048"/>
                  </a:cubicBezTo>
                  <a:cubicBezTo>
                    <a:pt x="1561" y="8157"/>
                    <a:pt x="1518" y="8287"/>
                    <a:pt x="1431" y="8373"/>
                  </a:cubicBezTo>
                  <a:cubicBezTo>
                    <a:pt x="1388" y="8330"/>
                    <a:pt x="1344" y="8308"/>
                    <a:pt x="1279" y="8308"/>
                  </a:cubicBezTo>
                  <a:cubicBezTo>
                    <a:pt x="1185" y="8282"/>
                    <a:pt x="1112" y="8271"/>
                    <a:pt x="1054" y="8271"/>
                  </a:cubicBezTo>
                  <a:cubicBezTo>
                    <a:pt x="926" y="8271"/>
                    <a:pt x="876" y="8322"/>
                    <a:pt x="846" y="8352"/>
                  </a:cubicBezTo>
                  <a:cubicBezTo>
                    <a:pt x="824" y="8417"/>
                    <a:pt x="824" y="8482"/>
                    <a:pt x="867" y="8525"/>
                  </a:cubicBezTo>
                  <a:cubicBezTo>
                    <a:pt x="935" y="8593"/>
                    <a:pt x="1020" y="8627"/>
                    <a:pt x="1106" y="8627"/>
                  </a:cubicBezTo>
                  <a:cubicBezTo>
                    <a:pt x="1157" y="8627"/>
                    <a:pt x="1209" y="8615"/>
                    <a:pt x="1258" y="8590"/>
                  </a:cubicBezTo>
                  <a:cubicBezTo>
                    <a:pt x="1344" y="8569"/>
                    <a:pt x="1388" y="8525"/>
                    <a:pt x="1453" y="8482"/>
                  </a:cubicBezTo>
                  <a:cubicBezTo>
                    <a:pt x="1626" y="8612"/>
                    <a:pt x="1713" y="8850"/>
                    <a:pt x="1669" y="9089"/>
                  </a:cubicBezTo>
                  <a:cubicBezTo>
                    <a:pt x="1648" y="9284"/>
                    <a:pt x="1539" y="9479"/>
                    <a:pt x="1366" y="9588"/>
                  </a:cubicBezTo>
                  <a:cubicBezTo>
                    <a:pt x="1222" y="9504"/>
                    <a:pt x="1099" y="9473"/>
                    <a:pt x="998" y="9473"/>
                  </a:cubicBezTo>
                  <a:cubicBezTo>
                    <a:pt x="917" y="9473"/>
                    <a:pt x="851" y="9493"/>
                    <a:pt x="802" y="9523"/>
                  </a:cubicBezTo>
                  <a:cubicBezTo>
                    <a:pt x="759" y="9566"/>
                    <a:pt x="737" y="9631"/>
                    <a:pt x="759" y="9674"/>
                  </a:cubicBezTo>
                  <a:cubicBezTo>
                    <a:pt x="759" y="9718"/>
                    <a:pt x="802" y="9783"/>
                    <a:pt x="976" y="9783"/>
                  </a:cubicBezTo>
                  <a:cubicBezTo>
                    <a:pt x="1106" y="9783"/>
                    <a:pt x="1258" y="9761"/>
                    <a:pt x="1366" y="9696"/>
                  </a:cubicBezTo>
                  <a:cubicBezTo>
                    <a:pt x="1713" y="9913"/>
                    <a:pt x="1886" y="10195"/>
                    <a:pt x="1821" y="10433"/>
                  </a:cubicBezTo>
                  <a:cubicBezTo>
                    <a:pt x="1756" y="10672"/>
                    <a:pt x="1409" y="10823"/>
                    <a:pt x="867" y="10823"/>
                  </a:cubicBezTo>
                  <a:lnTo>
                    <a:pt x="846" y="10823"/>
                  </a:lnTo>
                  <a:cubicBezTo>
                    <a:pt x="824" y="10823"/>
                    <a:pt x="824" y="10845"/>
                    <a:pt x="824" y="10867"/>
                  </a:cubicBezTo>
                  <a:cubicBezTo>
                    <a:pt x="802" y="10888"/>
                    <a:pt x="824" y="10910"/>
                    <a:pt x="846" y="10910"/>
                  </a:cubicBezTo>
                  <a:lnTo>
                    <a:pt x="867" y="10910"/>
                  </a:lnTo>
                  <a:cubicBezTo>
                    <a:pt x="1648" y="10910"/>
                    <a:pt x="1843" y="10628"/>
                    <a:pt x="1908" y="10477"/>
                  </a:cubicBezTo>
                  <a:cubicBezTo>
                    <a:pt x="1973" y="10238"/>
                    <a:pt x="1800" y="9913"/>
                    <a:pt x="1431" y="9674"/>
                  </a:cubicBezTo>
                  <a:cubicBezTo>
                    <a:pt x="1626" y="9544"/>
                    <a:pt x="1735" y="9349"/>
                    <a:pt x="1756" y="9132"/>
                  </a:cubicBezTo>
                  <a:cubicBezTo>
                    <a:pt x="1800" y="8872"/>
                    <a:pt x="1691" y="8612"/>
                    <a:pt x="1496" y="8460"/>
                  </a:cubicBezTo>
                  <a:cubicBezTo>
                    <a:pt x="1583" y="8352"/>
                    <a:pt x="1626" y="8222"/>
                    <a:pt x="1648" y="8113"/>
                  </a:cubicBezTo>
                  <a:cubicBezTo>
                    <a:pt x="1669" y="7962"/>
                    <a:pt x="1648" y="7810"/>
                    <a:pt x="1604" y="7701"/>
                  </a:cubicBezTo>
                  <a:cubicBezTo>
                    <a:pt x="1800" y="7528"/>
                    <a:pt x="1865" y="7289"/>
                    <a:pt x="1800" y="7051"/>
                  </a:cubicBezTo>
                  <a:cubicBezTo>
                    <a:pt x="1778" y="6878"/>
                    <a:pt x="1735" y="6726"/>
                    <a:pt x="1648" y="6574"/>
                  </a:cubicBezTo>
                  <a:cubicBezTo>
                    <a:pt x="1691" y="6552"/>
                    <a:pt x="1735" y="6531"/>
                    <a:pt x="1778" y="6509"/>
                  </a:cubicBezTo>
                  <a:cubicBezTo>
                    <a:pt x="1973" y="6379"/>
                    <a:pt x="2081" y="6162"/>
                    <a:pt x="2060" y="5924"/>
                  </a:cubicBezTo>
                  <a:cubicBezTo>
                    <a:pt x="2060" y="5728"/>
                    <a:pt x="1995" y="5555"/>
                    <a:pt x="1886" y="5382"/>
                  </a:cubicBezTo>
                  <a:cubicBezTo>
                    <a:pt x="1995" y="5360"/>
                    <a:pt x="2103" y="5317"/>
                    <a:pt x="2168" y="5230"/>
                  </a:cubicBezTo>
                  <a:cubicBezTo>
                    <a:pt x="2342" y="5013"/>
                    <a:pt x="2342" y="4709"/>
                    <a:pt x="2212" y="4471"/>
                  </a:cubicBezTo>
                  <a:cubicBezTo>
                    <a:pt x="2125" y="4254"/>
                    <a:pt x="1995" y="4081"/>
                    <a:pt x="1843" y="3929"/>
                  </a:cubicBezTo>
                  <a:cubicBezTo>
                    <a:pt x="2081" y="3777"/>
                    <a:pt x="2233" y="3495"/>
                    <a:pt x="2233" y="3192"/>
                  </a:cubicBezTo>
                  <a:cubicBezTo>
                    <a:pt x="2212" y="2932"/>
                    <a:pt x="2060" y="2672"/>
                    <a:pt x="1843" y="2520"/>
                  </a:cubicBezTo>
                  <a:cubicBezTo>
                    <a:pt x="1886" y="2411"/>
                    <a:pt x="1951" y="2303"/>
                    <a:pt x="1973" y="2195"/>
                  </a:cubicBezTo>
                  <a:cubicBezTo>
                    <a:pt x="2103" y="1696"/>
                    <a:pt x="1886" y="1176"/>
                    <a:pt x="1474" y="872"/>
                  </a:cubicBezTo>
                  <a:cubicBezTo>
                    <a:pt x="1431" y="850"/>
                    <a:pt x="1366" y="850"/>
                    <a:pt x="1323" y="850"/>
                  </a:cubicBezTo>
                  <a:cubicBezTo>
                    <a:pt x="1301" y="655"/>
                    <a:pt x="1236" y="482"/>
                    <a:pt x="1149" y="330"/>
                  </a:cubicBezTo>
                  <a:cubicBezTo>
                    <a:pt x="1084" y="157"/>
                    <a:pt x="932" y="48"/>
                    <a:pt x="781" y="5"/>
                  </a:cubicBezTo>
                  <a:cubicBezTo>
                    <a:pt x="745" y="2"/>
                    <a:pt x="710" y="1"/>
                    <a:pt x="6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4971;p83"/>
            <p:cNvSpPr/>
            <p:nvPr/>
          </p:nvSpPr>
          <p:spPr>
            <a:xfrm>
              <a:off x="3643010" y="2973827"/>
              <a:ext cx="92697" cy="197892"/>
            </a:xfrm>
            <a:custGeom>
              <a:avLst/>
              <a:gdLst/>
              <a:ahLst/>
              <a:cxnLst/>
              <a:rect l="l" t="t" r="r" b="b"/>
              <a:pathLst>
                <a:path w="2255" h="4814" extrusionOk="0">
                  <a:moveTo>
                    <a:pt x="2255" y="1"/>
                  </a:moveTo>
                  <a:lnTo>
                    <a:pt x="716" y="131"/>
                  </a:lnTo>
                  <a:lnTo>
                    <a:pt x="0" y="4662"/>
                  </a:lnTo>
                  <a:lnTo>
                    <a:pt x="1084" y="4814"/>
                  </a:lnTo>
                  <a:cubicBezTo>
                    <a:pt x="1301" y="4164"/>
                    <a:pt x="2255" y="1"/>
                    <a:pt x="22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4972;p83"/>
            <p:cNvSpPr/>
            <p:nvPr/>
          </p:nvSpPr>
          <p:spPr>
            <a:xfrm>
              <a:off x="3756178" y="2963139"/>
              <a:ext cx="78474" cy="211251"/>
            </a:xfrm>
            <a:custGeom>
              <a:avLst/>
              <a:gdLst/>
              <a:ahLst/>
              <a:cxnLst/>
              <a:rect l="l" t="t" r="r" b="b"/>
              <a:pathLst>
                <a:path w="1909" h="5139" extrusionOk="0">
                  <a:moveTo>
                    <a:pt x="1388" y="1"/>
                  </a:moveTo>
                  <a:lnTo>
                    <a:pt x="1" y="629"/>
                  </a:lnTo>
                  <a:lnTo>
                    <a:pt x="846" y="5139"/>
                  </a:lnTo>
                  <a:lnTo>
                    <a:pt x="1909" y="4901"/>
                  </a:lnTo>
                  <a:cubicBezTo>
                    <a:pt x="1887" y="4228"/>
                    <a:pt x="1388" y="1"/>
                    <a:pt x="13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4973;p83"/>
            <p:cNvSpPr/>
            <p:nvPr/>
          </p:nvSpPr>
          <p:spPr>
            <a:xfrm>
              <a:off x="3930883" y="2963139"/>
              <a:ext cx="78433" cy="211251"/>
            </a:xfrm>
            <a:custGeom>
              <a:avLst/>
              <a:gdLst/>
              <a:ahLst/>
              <a:cxnLst/>
              <a:rect l="l" t="t" r="r" b="b"/>
              <a:pathLst>
                <a:path w="1908" h="5139" extrusionOk="0">
                  <a:moveTo>
                    <a:pt x="1388" y="1"/>
                  </a:moveTo>
                  <a:lnTo>
                    <a:pt x="0" y="629"/>
                  </a:lnTo>
                  <a:lnTo>
                    <a:pt x="846" y="5139"/>
                  </a:lnTo>
                  <a:lnTo>
                    <a:pt x="1908" y="4901"/>
                  </a:lnTo>
                  <a:cubicBezTo>
                    <a:pt x="1886" y="4250"/>
                    <a:pt x="1388" y="1"/>
                    <a:pt x="13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4974;p83"/>
            <p:cNvSpPr/>
            <p:nvPr/>
          </p:nvSpPr>
          <p:spPr>
            <a:xfrm>
              <a:off x="4019099" y="2952451"/>
              <a:ext cx="148891" cy="198796"/>
            </a:xfrm>
            <a:custGeom>
              <a:avLst/>
              <a:gdLst/>
              <a:ahLst/>
              <a:cxnLst/>
              <a:rect l="l" t="t" r="r" b="b"/>
              <a:pathLst>
                <a:path w="3622" h="4836" extrusionOk="0">
                  <a:moveTo>
                    <a:pt x="933" y="1"/>
                  </a:moveTo>
                  <a:lnTo>
                    <a:pt x="0" y="1193"/>
                  </a:lnTo>
                  <a:lnTo>
                    <a:pt x="2776" y="4835"/>
                  </a:lnTo>
                  <a:lnTo>
                    <a:pt x="3621" y="4142"/>
                  </a:lnTo>
                  <a:cubicBezTo>
                    <a:pt x="3296" y="3556"/>
                    <a:pt x="933" y="1"/>
                    <a:pt x="9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4975;p83"/>
            <p:cNvSpPr/>
            <p:nvPr/>
          </p:nvSpPr>
          <p:spPr>
            <a:xfrm>
              <a:off x="3487912" y="2428952"/>
              <a:ext cx="653321" cy="602184"/>
            </a:xfrm>
            <a:custGeom>
              <a:avLst/>
              <a:gdLst/>
              <a:ahLst/>
              <a:cxnLst/>
              <a:rect l="l" t="t" r="r" b="b"/>
              <a:pathLst>
                <a:path w="15893" h="14649" extrusionOk="0">
                  <a:moveTo>
                    <a:pt x="6025" y="1"/>
                  </a:moveTo>
                  <a:cubicBezTo>
                    <a:pt x="4369" y="1"/>
                    <a:pt x="321" y="1162"/>
                    <a:pt x="131" y="2199"/>
                  </a:cubicBezTo>
                  <a:cubicBezTo>
                    <a:pt x="1" y="2893"/>
                    <a:pt x="3426" y="3109"/>
                    <a:pt x="3426" y="3109"/>
                  </a:cubicBezTo>
                  <a:lnTo>
                    <a:pt x="3253" y="9006"/>
                  </a:lnTo>
                  <a:cubicBezTo>
                    <a:pt x="3253" y="9006"/>
                    <a:pt x="2602" y="14427"/>
                    <a:pt x="5443" y="14622"/>
                  </a:cubicBezTo>
                  <a:cubicBezTo>
                    <a:pt x="5672" y="14640"/>
                    <a:pt x="5962" y="14649"/>
                    <a:pt x="6296" y="14649"/>
                  </a:cubicBezTo>
                  <a:cubicBezTo>
                    <a:pt x="8682" y="14649"/>
                    <a:pt x="13269" y="14231"/>
                    <a:pt x="13269" y="14231"/>
                  </a:cubicBezTo>
                  <a:cubicBezTo>
                    <a:pt x="13269" y="14231"/>
                    <a:pt x="15893" y="11348"/>
                    <a:pt x="13313" y="9722"/>
                  </a:cubicBezTo>
                  <a:cubicBezTo>
                    <a:pt x="12664" y="9336"/>
                    <a:pt x="10225" y="9265"/>
                    <a:pt x="8536" y="9265"/>
                  </a:cubicBezTo>
                  <a:cubicBezTo>
                    <a:pt x="7571" y="9265"/>
                    <a:pt x="6852" y="9288"/>
                    <a:pt x="6852" y="9288"/>
                  </a:cubicBezTo>
                  <a:cubicBezTo>
                    <a:pt x="6852" y="9288"/>
                    <a:pt x="6830" y="2264"/>
                    <a:pt x="6722" y="248"/>
                  </a:cubicBezTo>
                  <a:cubicBezTo>
                    <a:pt x="6713" y="76"/>
                    <a:pt x="6446" y="1"/>
                    <a:pt x="60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4976;p83"/>
            <p:cNvSpPr/>
            <p:nvPr/>
          </p:nvSpPr>
          <p:spPr>
            <a:xfrm>
              <a:off x="3661713" y="3009713"/>
              <a:ext cx="109675" cy="23883"/>
            </a:xfrm>
            <a:custGeom>
              <a:avLst/>
              <a:gdLst/>
              <a:ahLst/>
              <a:cxnLst/>
              <a:rect l="l" t="t" r="r" b="b"/>
              <a:pathLst>
                <a:path w="2668" h="581" extrusionOk="0">
                  <a:moveTo>
                    <a:pt x="36" y="1"/>
                  </a:moveTo>
                  <a:cubicBezTo>
                    <a:pt x="28" y="1"/>
                    <a:pt x="22" y="6"/>
                    <a:pt x="22" y="17"/>
                  </a:cubicBezTo>
                  <a:cubicBezTo>
                    <a:pt x="0" y="38"/>
                    <a:pt x="0" y="60"/>
                    <a:pt x="22" y="82"/>
                  </a:cubicBezTo>
                  <a:cubicBezTo>
                    <a:pt x="781" y="515"/>
                    <a:pt x="1822" y="580"/>
                    <a:pt x="2320" y="580"/>
                  </a:cubicBezTo>
                  <a:cubicBezTo>
                    <a:pt x="2515" y="580"/>
                    <a:pt x="2624" y="559"/>
                    <a:pt x="2624" y="559"/>
                  </a:cubicBezTo>
                  <a:cubicBezTo>
                    <a:pt x="2646" y="559"/>
                    <a:pt x="2667" y="537"/>
                    <a:pt x="2667" y="515"/>
                  </a:cubicBezTo>
                  <a:cubicBezTo>
                    <a:pt x="2667" y="500"/>
                    <a:pt x="2656" y="485"/>
                    <a:pt x="2642" y="485"/>
                  </a:cubicBezTo>
                  <a:cubicBezTo>
                    <a:pt x="2637" y="485"/>
                    <a:pt x="2630" y="487"/>
                    <a:pt x="2624" y="494"/>
                  </a:cubicBezTo>
                  <a:cubicBezTo>
                    <a:pt x="2618" y="494"/>
                    <a:pt x="2503" y="502"/>
                    <a:pt x="2318" y="502"/>
                  </a:cubicBezTo>
                  <a:cubicBezTo>
                    <a:pt x="1818" y="502"/>
                    <a:pt x="809" y="444"/>
                    <a:pt x="66" y="17"/>
                  </a:cubicBezTo>
                  <a:cubicBezTo>
                    <a:pt x="55" y="6"/>
                    <a:pt x="44" y="1"/>
                    <a:pt x="36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4977;p83"/>
            <p:cNvSpPr/>
            <p:nvPr/>
          </p:nvSpPr>
          <p:spPr>
            <a:xfrm>
              <a:off x="3471881" y="2466729"/>
              <a:ext cx="143547" cy="85586"/>
            </a:xfrm>
            <a:custGeom>
              <a:avLst/>
              <a:gdLst/>
              <a:ahLst/>
              <a:cxnLst/>
              <a:rect l="l" t="t" r="r" b="b"/>
              <a:pathLst>
                <a:path w="3492" h="2082" extrusionOk="0">
                  <a:moveTo>
                    <a:pt x="2342" y="1"/>
                  </a:moveTo>
                  <a:cubicBezTo>
                    <a:pt x="2342" y="1"/>
                    <a:pt x="1" y="738"/>
                    <a:pt x="261" y="1497"/>
                  </a:cubicBezTo>
                  <a:cubicBezTo>
                    <a:pt x="412" y="1974"/>
                    <a:pt x="2884" y="2082"/>
                    <a:pt x="2884" y="2082"/>
                  </a:cubicBezTo>
                  <a:cubicBezTo>
                    <a:pt x="3491" y="1085"/>
                    <a:pt x="2342" y="1"/>
                    <a:pt x="2342" y="1"/>
                  </a:cubicBezTo>
                  <a:close/>
                </a:path>
              </a:pathLst>
            </a:custGeom>
            <a:solidFill>
              <a:srgbClr val="F9E9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4978;p83"/>
            <p:cNvSpPr/>
            <p:nvPr/>
          </p:nvSpPr>
          <p:spPr>
            <a:xfrm>
              <a:off x="3752601" y="2466729"/>
              <a:ext cx="90971" cy="52042"/>
            </a:xfrm>
            <a:custGeom>
              <a:avLst/>
              <a:gdLst/>
              <a:ahLst/>
              <a:cxnLst/>
              <a:rect l="l" t="t" r="r" b="b"/>
              <a:pathLst>
                <a:path w="2213" h="1266" extrusionOk="0">
                  <a:moveTo>
                    <a:pt x="1996" y="1"/>
                  </a:moveTo>
                  <a:lnTo>
                    <a:pt x="1" y="499"/>
                  </a:lnTo>
                  <a:lnTo>
                    <a:pt x="1" y="781"/>
                  </a:lnTo>
                  <a:cubicBezTo>
                    <a:pt x="1" y="781"/>
                    <a:pt x="767" y="1266"/>
                    <a:pt x="1357" y="1266"/>
                  </a:cubicBezTo>
                  <a:cubicBezTo>
                    <a:pt x="1461" y="1266"/>
                    <a:pt x="1560" y="1251"/>
                    <a:pt x="1649" y="1215"/>
                  </a:cubicBezTo>
                  <a:cubicBezTo>
                    <a:pt x="2212" y="976"/>
                    <a:pt x="1996" y="1"/>
                    <a:pt x="19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4979;p83"/>
            <p:cNvSpPr/>
            <p:nvPr/>
          </p:nvSpPr>
          <p:spPr>
            <a:xfrm>
              <a:off x="3691105" y="2363345"/>
              <a:ext cx="50850" cy="86490"/>
            </a:xfrm>
            <a:custGeom>
              <a:avLst/>
              <a:gdLst/>
              <a:ahLst/>
              <a:cxnLst/>
              <a:rect l="l" t="t" r="r" b="b"/>
              <a:pathLst>
                <a:path w="1237" h="2104" extrusionOk="0">
                  <a:moveTo>
                    <a:pt x="42" y="0"/>
                  </a:moveTo>
                  <a:cubicBezTo>
                    <a:pt x="16" y="0"/>
                    <a:pt x="1" y="1"/>
                    <a:pt x="1" y="1"/>
                  </a:cubicBezTo>
                  <a:lnTo>
                    <a:pt x="88" y="2039"/>
                  </a:lnTo>
                  <a:lnTo>
                    <a:pt x="370" y="2104"/>
                  </a:lnTo>
                  <a:cubicBezTo>
                    <a:pt x="370" y="2104"/>
                    <a:pt x="1237" y="1193"/>
                    <a:pt x="1128" y="586"/>
                  </a:cubicBezTo>
                  <a:cubicBezTo>
                    <a:pt x="1014" y="34"/>
                    <a:pt x="230" y="0"/>
                    <a:pt x="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4980;p83"/>
            <p:cNvSpPr/>
            <p:nvPr/>
          </p:nvSpPr>
          <p:spPr>
            <a:xfrm>
              <a:off x="3659946" y="2453575"/>
              <a:ext cx="39258" cy="29597"/>
            </a:xfrm>
            <a:custGeom>
              <a:avLst/>
              <a:gdLst/>
              <a:ahLst/>
              <a:cxnLst/>
              <a:rect l="l" t="t" r="r" b="b"/>
              <a:pathLst>
                <a:path w="955" h="720" extrusionOk="0">
                  <a:moveTo>
                    <a:pt x="575" y="1"/>
                  </a:moveTo>
                  <a:cubicBezTo>
                    <a:pt x="564" y="1"/>
                    <a:pt x="553" y="6"/>
                    <a:pt x="542" y="17"/>
                  </a:cubicBezTo>
                  <a:cubicBezTo>
                    <a:pt x="282" y="256"/>
                    <a:pt x="0" y="581"/>
                    <a:pt x="43" y="689"/>
                  </a:cubicBezTo>
                  <a:cubicBezTo>
                    <a:pt x="59" y="705"/>
                    <a:pt x="74" y="720"/>
                    <a:pt x="89" y="720"/>
                  </a:cubicBezTo>
                  <a:cubicBezTo>
                    <a:pt x="96" y="720"/>
                    <a:pt x="102" y="717"/>
                    <a:pt x="109" y="711"/>
                  </a:cubicBezTo>
                  <a:cubicBezTo>
                    <a:pt x="412" y="624"/>
                    <a:pt x="672" y="494"/>
                    <a:pt x="932" y="342"/>
                  </a:cubicBezTo>
                  <a:cubicBezTo>
                    <a:pt x="954" y="321"/>
                    <a:pt x="954" y="299"/>
                    <a:pt x="954" y="277"/>
                  </a:cubicBezTo>
                  <a:cubicBezTo>
                    <a:pt x="943" y="266"/>
                    <a:pt x="932" y="261"/>
                    <a:pt x="922" y="261"/>
                  </a:cubicBezTo>
                  <a:cubicBezTo>
                    <a:pt x="911" y="261"/>
                    <a:pt x="900" y="266"/>
                    <a:pt x="889" y="277"/>
                  </a:cubicBezTo>
                  <a:cubicBezTo>
                    <a:pt x="651" y="429"/>
                    <a:pt x="390" y="559"/>
                    <a:pt x="130" y="646"/>
                  </a:cubicBezTo>
                  <a:cubicBezTo>
                    <a:pt x="260" y="429"/>
                    <a:pt x="412" y="234"/>
                    <a:pt x="607" y="60"/>
                  </a:cubicBezTo>
                  <a:cubicBezTo>
                    <a:pt x="607" y="60"/>
                    <a:pt x="607" y="17"/>
                    <a:pt x="607" y="17"/>
                  </a:cubicBezTo>
                  <a:cubicBezTo>
                    <a:pt x="596" y="6"/>
                    <a:pt x="586" y="1"/>
                    <a:pt x="5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4981;p83"/>
            <p:cNvSpPr/>
            <p:nvPr/>
          </p:nvSpPr>
          <p:spPr>
            <a:xfrm>
              <a:off x="3687570" y="2485762"/>
              <a:ext cx="40121" cy="30050"/>
            </a:xfrm>
            <a:custGeom>
              <a:avLst/>
              <a:gdLst/>
              <a:ahLst/>
              <a:cxnLst/>
              <a:rect l="l" t="t" r="r" b="b"/>
              <a:pathLst>
                <a:path w="976" h="731" extrusionOk="0">
                  <a:moveTo>
                    <a:pt x="574" y="0"/>
                  </a:moveTo>
                  <a:cubicBezTo>
                    <a:pt x="564" y="0"/>
                    <a:pt x="552" y="5"/>
                    <a:pt x="542" y="15"/>
                  </a:cubicBezTo>
                  <a:cubicBezTo>
                    <a:pt x="304" y="275"/>
                    <a:pt x="0" y="578"/>
                    <a:pt x="65" y="687"/>
                  </a:cubicBezTo>
                  <a:cubicBezTo>
                    <a:pt x="65" y="708"/>
                    <a:pt x="87" y="730"/>
                    <a:pt x="130" y="730"/>
                  </a:cubicBezTo>
                  <a:lnTo>
                    <a:pt x="130" y="708"/>
                  </a:lnTo>
                  <a:cubicBezTo>
                    <a:pt x="412" y="622"/>
                    <a:pt x="694" y="492"/>
                    <a:pt x="932" y="340"/>
                  </a:cubicBezTo>
                  <a:cubicBezTo>
                    <a:pt x="954" y="318"/>
                    <a:pt x="976" y="296"/>
                    <a:pt x="954" y="275"/>
                  </a:cubicBezTo>
                  <a:lnTo>
                    <a:pt x="911" y="275"/>
                  </a:lnTo>
                  <a:cubicBezTo>
                    <a:pt x="651" y="448"/>
                    <a:pt x="412" y="557"/>
                    <a:pt x="130" y="643"/>
                  </a:cubicBezTo>
                  <a:cubicBezTo>
                    <a:pt x="260" y="427"/>
                    <a:pt x="412" y="231"/>
                    <a:pt x="607" y="80"/>
                  </a:cubicBezTo>
                  <a:cubicBezTo>
                    <a:pt x="641" y="46"/>
                    <a:pt x="610" y="0"/>
                    <a:pt x="5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4982;p83"/>
            <p:cNvSpPr/>
            <p:nvPr/>
          </p:nvSpPr>
          <p:spPr>
            <a:xfrm>
              <a:off x="3495928" y="2499039"/>
              <a:ext cx="18786" cy="22979"/>
            </a:xfrm>
            <a:custGeom>
              <a:avLst/>
              <a:gdLst/>
              <a:ahLst/>
              <a:cxnLst/>
              <a:rect l="l" t="t" r="r" b="b"/>
              <a:pathLst>
                <a:path w="457" h="559" extrusionOk="0">
                  <a:moveTo>
                    <a:pt x="359" y="1"/>
                  </a:moveTo>
                  <a:cubicBezTo>
                    <a:pt x="348" y="1"/>
                    <a:pt x="337" y="6"/>
                    <a:pt x="326" y="17"/>
                  </a:cubicBezTo>
                  <a:cubicBezTo>
                    <a:pt x="304" y="17"/>
                    <a:pt x="304" y="39"/>
                    <a:pt x="326" y="60"/>
                  </a:cubicBezTo>
                  <a:cubicBezTo>
                    <a:pt x="369" y="125"/>
                    <a:pt x="369" y="190"/>
                    <a:pt x="369" y="234"/>
                  </a:cubicBezTo>
                  <a:cubicBezTo>
                    <a:pt x="326" y="342"/>
                    <a:pt x="218" y="429"/>
                    <a:pt x="44" y="472"/>
                  </a:cubicBezTo>
                  <a:cubicBezTo>
                    <a:pt x="23" y="494"/>
                    <a:pt x="1" y="515"/>
                    <a:pt x="1" y="537"/>
                  </a:cubicBezTo>
                  <a:cubicBezTo>
                    <a:pt x="23" y="537"/>
                    <a:pt x="23" y="559"/>
                    <a:pt x="44" y="559"/>
                  </a:cubicBezTo>
                  <a:lnTo>
                    <a:pt x="66" y="559"/>
                  </a:lnTo>
                  <a:cubicBezTo>
                    <a:pt x="261" y="472"/>
                    <a:pt x="391" y="385"/>
                    <a:pt x="435" y="255"/>
                  </a:cubicBezTo>
                  <a:cubicBezTo>
                    <a:pt x="456" y="169"/>
                    <a:pt x="435" y="82"/>
                    <a:pt x="391" y="17"/>
                  </a:cubicBezTo>
                  <a:cubicBezTo>
                    <a:pt x="380" y="6"/>
                    <a:pt x="369" y="1"/>
                    <a:pt x="3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4983;p83"/>
            <p:cNvSpPr/>
            <p:nvPr/>
          </p:nvSpPr>
          <p:spPr>
            <a:xfrm>
              <a:off x="3511097" y="2510056"/>
              <a:ext cx="21417" cy="16443"/>
            </a:xfrm>
            <a:custGeom>
              <a:avLst/>
              <a:gdLst/>
              <a:ahLst/>
              <a:cxnLst/>
              <a:rect l="l" t="t" r="r" b="b"/>
              <a:pathLst>
                <a:path w="521" h="400" extrusionOk="0">
                  <a:moveTo>
                    <a:pt x="348" y="0"/>
                  </a:moveTo>
                  <a:cubicBezTo>
                    <a:pt x="327" y="0"/>
                    <a:pt x="306" y="3"/>
                    <a:pt x="282" y="9"/>
                  </a:cubicBezTo>
                  <a:cubicBezTo>
                    <a:pt x="109" y="74"/>
                    <a:pt x="0" y="356"/>
                    <a:pt x="0" y="356"/>
                  </a:cubicBezTo>
                  <a:cubicBezTo>
                    <a:pt x="0" y="378"/>
                    <a:pt x="22" y="399"/>
                    <a:pt x="44" y="399"/>
                  </a:cubicBezTo>
                  <a:cubicBezTo>
                    <a:pt x="66" y="399"/>
                    <a:pt x="87" y="399"/>
                    <a:pt x="87" y="378"/>
                  </a:cubicBezTo>
                  <a:cubicBezTo>
                    <a:pt x="109" y="313"/>
                    <a:pt x="174" y="117"/>
                    <a:pt x="304" y="74"/>
                  </a:cubicBezTo>
                  <a:cubicBezTo>
                    <a:pt x="347" y="74"/>
                    <a:pt x="412" y="74"/>
                    <a:pt x="456" y="117"/>
                  </a:cubicBezTo>
                  <a:cubicBezTo>
                    <a:pt x="467" y="128"/>
                    <a:pt x="477" y="134"/>
                    <a:pt x="486" y="134"/>
                  </a:cubicBezTo>
                  <a:cubicBezTo>
                    <a:pt x="494" y="134"/>
                    <a:pt x="499" y="128"/>
                    <a:pt x="499" y="117"/>
                  </a:cubicBezTo>
                  <a:cubicBezTo>
                    <a:pt x="521" y="96"/>
                    <a:pt x="521" y="74"/>
                    <a:pt x="499" y="52"/>
                  </a:cubicBezTo>
                  <a:cubicBezTo>
                    <a:pt x="452" y="21"/>
                    <a:pt x="404" y="0"/>
                    <a:pt x="3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4984;p83"/>
            <p:cNvSpPr/>
            <p:nvPr/>
          </p:nvSpPr>
          <p:spPr>
            <a:xfrm>
              <a:off x="3553889" y="2512194"/>
              <a:ext cx="33009" cy="41025"/>
            </a:xfrm>
            <a:custGeom>
              <a:avLst/>
              <a:gdLst/>
              <a:ahLst/>
              <a:cxnLst/>
              <a:rect l="l" t="t" r="r" b="b"/>
              <a:pathLst>
                <a:path w="803" h="998" extrusionOk="0">
                  <a:moveTo>
                    <a:pt x="347" y="0"/>
                  </a:moveTo>
                  <a:cubicBezTo>
                    <a:pt x="325" y="22"/>
                    <a:pt x="325" y="44"/>
                    <a:pt x="347" y="65"/>
                  </a:cubicBezTo>
                  <a:cubicBezTo>
                    <a:pt x="672" y="499"/>
                    <a:pt x="694" y="672"/>
                    <a:pt x="629" y="803"/>
                  </a:cubicBezTo>
                  <a:cubicBezTo>
                    <a:pt x="584" y="877"/>
                    <a:pt x="479" y="910"/>
                    <a:pt x="320" y="910"/>
                  </a:cubicBezTo>
                  <a:cubicBezTo>
                    <a:pt x="247" y="910"/>
                    <a:pt x="161" y="903"/>
                    <a:pt x="65" y="889"/>
                  </a:cubicBezTo>
                  <a:lnTo>
                    <a:pt x="44" y="889"/>
                  </a:lnTo>
                  <a:cubicBezTo>
                    <a:pt x="0" y="889"/>
                    <a:pt x="0" y="954"/>
                    <a:pt x="44" y="976"/>
                  </a:cubicBezTo>
                  <a:lnTo>
                    <a:pt x="65" y="976"/>
                  </a:lnTo>
                  <a:cubicBezTo>
                    <a:pt x="152" y="976"/>
                    <a:pt x="239" y="998"/>
                    <a:pt x="347" y="998"/>
                  </a:cubicBezTo>
                  <a:cubicBezTo>
                    <a:pt x="564" y="998"/>
                    <a:pt x="672" y="911"/>
                    <a:pt x="694" y="824"/>
                  </a:cubicBezTo>
                  <a:cubicBezTo>
                    <a:pt x="802" y="672"/>
                    <a:pt x="694" y="391"/>
                    <a:pt x="3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4985;p83"/>
            <p:cNvSpPr/>
            <p:nvPr/>
          </p:nvSpPr>
          <p:spPr>
            <a:xfrm>
              <a:off x="3730321" y="2381555"/>
              <a:ext cx="58003" cy="72884"/>
            </a:xfrm>
            <a:custGeom>
              <a:avLst/>
              <a:gdLst/>
              <a:ahLst/>
              <a:cxnLst/>
              <a:rect l="l" t="t" r="r" b="b"/>
              <a:pathLst>
                <a:path w="1411" h="1773" extrusionOk="0">
                  <a:moveTo>
                    <a:pt x="813" y="0"/>
                  </a:moveTo>
                  <a:cubicBezTo>
                    <a:pt x="745" y="0"/>
                    <a:pt x="700" y="15"/>
                    <a:pt x="673" y="56"/>
                  </a:cubicBezTo>
                  <a:cubicBezTo>
                    <a:pt x="586" y="186"/>
                    <a:pt x="716" y="447"/>
                    <a:pt x="760" y="533"/>
                  </a:cubicBezTo>
                  <a:lnTo>
                    <a:pt x="23" y="1314"/>
                  </a:lnTo>
                  <a:cubicBezTo>
                    <a:pt x="1" y="1336"/>
                    <a:pt x="1" y="1357"/>
                    <a:pt x="23" y="1379"/>
                  </a:cubicBezTo>
                  <a:lnTo>
                    <a:pt x="66" y="1379"/>
                  </a:lnTo>
                  <a:lnTo>
                    <a:pt x="846" y="555"/>
                  </a:lnTo>
                  <a:cubicBezTo>
                    <a:pt x="846" y="555"/>
                    <a:pt x="846" y="533"/>
                    <a:pt x="846" y="512"/>
                  </a:cubicBezTo>
                  <a:cubicBezTo>
                    <a:pt x="760" y="382"/>
                    <a:pt x="695" y="143"/>
                    <a:pt x="738" y="100"/>
                  </a:cubicBezTo>
                  <a:cubicBezTo>
                    <a:pt x="749" y="89"/>
                    <a:pt x="776" y="83"/>
                    <a:pt x="808" y="83"/>
                  </a:cubicBezTo>
                  <a:cubicBezTo>
                    <a:pt x="841" y="83"/>
                    <a:pt x="879" y="89"/>
                    <a:pt x="911" y="100"/>
                  </a:cubicBezTo>
                  <a:cubicBezTo>
                    <a:pt x="1107" y="165"/>
                    <a:pt x="1258" y="338"/>
                    <a:pt x="1280" y="555"/>
                  </a:cubicBezTo>
                  <a:cubicBezTo>
                    <a:pt x="1302" y="642"/>
                    <a:pt x="1302" y="685"/>
                    <a:pt x="1258" y="707"/>
                  </a:cubicBezTo>
                  <a:cubicBezTo>
                    <a:pt x="1243" y="722"/>
                    <a:pt x="1225" y="729"/>
                    <a:pt x="1204" y="729"/>
                  </a:cubicBezTo>
                  <a:cubicBezTo>
                    <a:pt x="1166" y="729"/>
                    <a:pt x="1119" y="705"/>
                    <a:pt x="1063" y="663"/>
                  </a:cubicBezTo>
                  <a:lnTo>
                    <a:pt x="1020" y="663"/>
                  </a:lnTo>
                  <a:cubicBezTo>
                    <a:pt x="1020" y="663"/>
                    <a:pt x="998" y="663"/>
                    <a:pt x="998" y="685"/>
                  </a:cubicBezTo>
                  <a:lnTo>
                    <a:pt x="348" y="1704"/>
                  </a:lnTo>
                  <a:cubicBezTo>
                    <a:pt x="348" y="1704"/>
                    <a:pt x="348" y="1747"/>
                    <a:pt x="348" y="1747"/>
                  </a:cubicBezTo>
                  <a:lnTo>
                    <a:pt x="369" y="1747"/>
                  </a:lnTo>
                  <a:cubicBezTo>
                    <a:pt x="379" y="1766"/>
                    <a:pt x="392" y="1772"/>
                    <a:pt x="405" y="1772"/>
                  </a:cubicBezTo>
                  <a:cubicBezTo>
                    <a:pt x="424" y="1772"/>
                    <a:pt x="444" y="1760"/>
                    <a:pt x="456" y="1747"/>
                  </a:cubicBezTo>
                  <a:lnTo>
                    <a:pt x="1063" y="750"/>
                  </a:lnTo>
                  <a:cubicBezTo>
                    <a:pt x="1135" y="798"/>
                    <a:pt x="1194" y="813"/>
                    <a:pt x="1239" y="813"/>
                  </a:cubicBezTo>
                  <a:cubicBezTo>
                    <a:pt x="1276" y="813"/>
                    <a:pt x="1304" y="803"/>
                    <a:pt x="1323" y="794"/>
                  </a:cubicBezTo>
                  <a:cubicBezTo>
                    <a:pt x="1388" y="728"/>
                    <a:pt x="1410" y="642"/>
                    <a:pt x="1388" y="555"/>
                  </a:cubicBezTo>
                  <a:cubicBezTo>
                    <a:pt x="1345" y="295"/>
                    <a:pt x="1193" y="100"/>
                    <a:pt x="955" y="13"/>
                  </a:cubicBezTo>
                  <a:cubicBezTo>
                    <a:pt x="899" y="5"/>
                    <a:pt x="852" y="0"/>
                    <a:pt x="8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4986;p83"/>
            <p:cNvSpPr/>
            <p:nvPr/>
          </p:nvSpPr>
          <p:spPr>
            <a:xfrm>
              <a:off x="3746394" y="2428952"/>
              <a:ext cx="73993" cy="52988"/>
            </a:xfrm>
            <a:custGeom>
              <a:avLst/>
              <a:gdLst/>
              <a:ahLst/>
              <a:cxnLst/>
              <a:rect l="l" t="t" r="r" b="b"/>
              <a:pathLst>
                <a:path w="1800" h="1289" extrusionOk="0">
                  <a:moveTo>
                    <a:pt x="1425" y="1"/>
                  </a:moveTo>
                  <a:cubicBezTo>
                    <a:pt x="1383" y="1"/>
                    <a:pt x="1340" y="11"/>
                    <a:pt x="1301" y="31"/>
                  </a:cubicBezTo>
                  <a:cubicBezTo>
                    <a:pt x="1149" y="96"/>
                    <a:pt x="1084" y="313"/>
                    <a:pt x="1084" y="399"/>
                  </a:cubicBezTo>
                  <a:lnTo>
                    <a:pt x="22" y="616"/>
                  </a:lnTo>
                  <a:cubicBezTo>
                    <a:pt x="0" y="638"/>
                    <a:pt x="0" y="659"/>
                    <a:pt x="0" y="681"/>
                  </a:cubicBezTo>
                  <a:cubicBezTo>
                    <a:pt x="0" y="703"/>
                    <a:pt x="22" y="703"/>
                    <a:pt x="44" y="703"/>
                  </a:cubicBezTo>
                  <a:lnTo>
                    <a:pt x="1128" y="464"/>
                  </a:lnTo>
                  <a:cubicBezTo>
                    <a:pt x="1149" y="464"/>
                    <a:pt x="1149" y="443"/>
                    <a:pt x="1171" y="421"/>
                  </a:cubicBezTo>
                  <a:cubicBezTo>
                    <a:pt x="1171" y="356"/>
                    <a:pt x="1214" y="139"/>
                    <a:pt x="1323" y="96"/>
                  </a:cubicBezTo>
                  <a:cubicBezTo>
                    <a:pt x="1350" y="87"/>
                    <a:pt x="1380" y="82"/>
                    <a:pt x="1410" y="82"/>
                  </a:cubicBezTo>
                  <a:cubicBezTo>
                    <a:pt x="1452" y="82"/>
                    <a:pt x="1492" y="92"/>
                    <a:pt x="1518" y="117"/>
                  </a:cubicBezTo>
                  <a:cubicBezTo>
                    <a:pt x="1648" y="204"/>
                    <a:pt x="1713" y="356"/>
                    <a:pt x="1691" y="508"/>
                  </a:cubicBezTo>
                  <a:cubicBezTo>
                    <a:pt x="1691" y="594"/>
                    <a:pt x="1648" y="681"/>
                    <a:pt x="1561" y="725"/>
                  </a:cubicBezTo>
                  <a:cubicBezTo>
                    <a:pt x="1547" y="728"/>
                    <a:pt x="1533" y="730"/>
                    <a:pt x="1519" y="730"/>
                  </a:cubicBezTo>
                  <a:cubicBezTo>
                    <a:pt x="1445" y="730"/>
                    <a:pt x="1367" y="682"/>
                    <a:pt x="1258" y="573"/>
                  </a:cubicBezTo>
                  <a:lnTo>
                    <a:pt x="1214" y="573"/>
                  </a:lnTo>
                  <a:lnTo>
                    <a:pt x="65" y="1223"/>
                  </a:lnTo>
                  <a:cubicBezTo>
                    <a:pt x="65" y="1223"/>
                    <a:pt x="44" y="1245"/>
                    <a:pt x="65" y="1267"/>
                  </a:cubicBezTo>
                  <a:cubicBezTo>
                    <a:pt x="65" y="1288"/>
                    <a:pt x="87" y="1288"/>
                    <a:pt x="87" y="1288"/>
                  </a:cubicBezTo>
                  <a:lnTo>
                    <a:pt x="109" y="1267"/>
                  </a:lnTo>
                  <a:lnTo>
                    <a:pt x="1236" y="659"/>
                  </a:lnTo>
                  <a:cubicBezTo>
                    <a:pt x="1344" y="767"/>
                    <a:pt x="1440" y="809"/>
                    <a:pt x="1511" y="809"/>
                  </a:cubicBezTo>
                  <a:cubicBezTo>
                    <a:pt x="1539" y="809"/>
                    <a:pt x="1564" y="802"/>
                    <a:pt x="1583" y="790"/>
                  </a:cubicBezTo>
                  <a:cubicBezTo>
                    <a:pt x="1691" y="746"/>
                    <a:pt x="1756" y="638"/>
                    <a:pt x="1778" y="529"/>
                  </a:cubicBezTo>
                  <a:cubicBezTo>
                    <a:pt x="1800" y="334"/>
                    <a:pt x="1713" y="161"/>
                    <a:pt x="1561" y="52"/>
                  </a:cubicBezTo>
                  <a:cubicBezTo>
                    <a:pt x="1525" y="17"/>
                    <a:pt x="1476" y="1"/>
                    <a:pt x="14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4987;p83"/>
            <p:cNvSpPr/>
            <p:nvPr/>
          </p:nvSpPr>
          <p:spPr>
            <a:xfrm>
              <a:off x="3621593" y="2543682"/>
              <a:ext cx="86983" cy="16690"/>
            </a:xfrm>
            <a:custGeom>
              <a:avLst/>
              <a:gdLst/>
              <a:ahLst/>
              <a:cxnLst/>
              <a:rect l="l" t="t" r="r" b="b"/>
              <a:pathLst>
                <a:path w="2116" h="406" extrusionOk="0">
                  <a:moveTo>
                    <a:pt x="2040" y="1"/>
                  </a:moveTo>
                  <a:cubicBezTo>
                    <a:pt x="2031" y="1"/>
                    <a:pt x="2022" y="5"/>
                    <a:pt x="2017" y="15"/>
                  </a:cubicBezTo>
                  <a:cubicBezTo>
                    <a:pt x="1746" y="253"/>
                    <a:pt x="1253" y="313"/>
                    <a:pt x="827" y="313"/>
                  </a:cubicBezTo>
                  <a:cubicBezTo>
                    <a:pt x="402" y="313"/>
                    <a:pt x="44" y="253"/>
                    <a:pt x="44" y="253"/>
                  </a:cubicBezTo>
                  <a:cubicBezTo>
                    <a:pt x="23" y="253"/>
                    <a:pt x="1" y="275"/>
                    <a:pt x="1" y="297"/>
                  </a:cubicBezTo>
                  <a:cubicBezTo>
                    <a:pt x="1" y="318"/>
                    <a:pt x="23" y="340"/>
                    <a:pt x="44" y="340"/>
                  </a:cubicBezTo>
                  <a:cubicBezTo>
                    <a:pt x="283" y="383"/>
                    <a:pt x="543" y="405"/>
                    <a:pt x="803" y="405"/>
                  </a:cubicBezTo>
                  <a:cubicBezTo>
                    <a:pt x="1237" y="405"/>
                    <a:pt x="1779" y="340"/>
                    <a:pt x="2082" y="80"/>
                  </a:cubicBezTo>
                  <a:cubicBezTo>
                    <a:pt x="2115" y="47"/>
                    <a:pt x="2072" y="1"/>
                    <a:pt x="20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4988;p83"/>
            <p:cNvSpPr/>
            <p:nvPr/>
          </p:nvSpPr>
          <p:spPr>
            <a:xfrm>
              <a:off x="3694352" y="2558028"/>
              <a:ext cx="73459" cy="83983"/>
            </a:xfrm>
            <a:custGeom>
              <a:avLst/>
              <a:gdLst/>
              <a:ahLst/>
              <a:cxnLst/>
              <a:rect l="l" t="t" r="r" b="b"/>
              <a:pathLst>
                <a:path w="1787" h="2043" extrusionOk="0">
                  <a:moveTo>
                    <a:pt x="1254" y="1"/>
                  </a:moveTo>
                  <a:cubicBezTo>
                    <a:pt x="1217" y="1"/>
                    <a:pt x="1178" y="4"/>
                    <a:pt x="1136" y="13"/>
                  </a:cubicBezTo>
                  <a:cubicBezTo>
                    <a:pt x="660" y="108"/>
                    <a:pt x="0" y="2042"/>
                    <a:pt x="1183" y="2042"/>
                  </a:cubicBezTo>
                  <a:cubicBezTo>
                    <a:pt x="1347" y="2042"/>
                    <a:pt x="1546" y="2005"/>
                    <a:pt x="1786" y="1921"/>
                  </a:cubicBezTo>
                  <a:lnTo>
                    <a:pt x="1786" y="555"/>
                  </a:lnTo>
                  <a:cubicBezTo>
                    <a:pt x="1786" y="555"/>
                    <a:pt x="1694" y="1"/>
                    <a:pt x="12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4989;p83"/>
            <p:cNvSpPr/>
            <p:nvPr/>
          </p:nvSpPr>
          <p:spPr>
            <a:xfrm>
              <a:off x="3702697" y="2510056"/>
              <a:ext cx="58003" cy="31571"/>
            </a:xfrm>
            <a:custGeom>
              <a:avLst/>
              <a:gdLst/>
              <a:ahLst/>
              <a:cxnLst/>
              <a:rect l="l" t="t" r="r" b="b"/>
              <a:pathLst>
                <a:path w="1411" h="768" extrusionOk="0">
                  <a:moveTo>
                    <a:pt x="1028" y="1"/>
                  </a:moveTo>
                  <a:cubicBezTo>
                    <a:pt x="790" y="1"/>
                    <a:pt x="456" y="247"/>
                    <a:pt x="456" y="247"/>
                  </a:cubicBezTo>
                  <a:cubicBezTo>
                    <a:pt x="456" y="247"/>
                    <a:pt x="1" y="768"/>
                    <a:pt x="695" y="768"/>
                  </a:cubicBezTo>
                  <a:cubicBezTo>
                    <a:pt x="1323" y="746"/>
                    <a:pt x="1410" y="356"/>
                    <a:pt x="1215" y="96"/>
                  </a:cubicBezTo>
                  <a:cubicBezTo>
                    <a:pt x="1172" y="27"/>
                    <a:pt x="1105" y="1"/>
                    <a:pt x="10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4990;p83"/>
            <p:cNvSpPr/>
            <p:nvPr/>
          </p:nvSpPr>
          <p:spPr>
            <a:xfrm>
              <a:off x="3684363" y="2525348"/>
              <a:ext cx="27295" cy="14552"/>
            </a:xfrm>
            <a:custGeom>
              <a:avLst/>
              <a:gdLst/>
              <a:ahLst/>
              <a:cxnLst/>
              <a:rect l="l" t="t" r="r" b="b"/>
              <a:pathLst>
                <a:path w="664" h="354" extrusionOk="0">
                  <a:moveTo>
                    <a:pt x="448" y="1"/>
                  </a:moveTo>
                  <a:cubicBezTo>
                    <a:pt x="346" y="1"/>
                    <a:pt x="230" y="49"/>
                    <a:pt x="230" y="49"/>
                  </a:cubicBezTo>
                  <a:cubicBezTo>
                    <a:pt x="0" y="91"/>
                    <a:pt x="12" y="354"/>
                    <a:pt x="207" y="354"/>
                  </a:cubicBezTo>
                  <a:cubicBezTo>
                    <a:pt x="214" y="354"/>
                    <a:pt x="222" y="353"/>
                    <a:pt x="230" y="352"/>
                  </a:cubicBezTo>
                  <a:cubicBezTo>
                    <a:pt x="425" y="331"/>
                    <a:pt x="664" y="179"/>
                    <a:pt x="577" y="49"/>
                  </a:cubicBezTo>
                  <a:cubicBezTo>
                    <a:pt x="548" y="13"/>
                    <a:pt x="500" y="1"/>
                    <a:pt x="4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4991;p83"/>
            <p:cNvSpPr/>
            <p:nvPr/>
          </p:nvSpPr>
          <p:spPr>
            <a:xfrm>
              <a:off x="3627841" y="2570031"/>
              <a:ext cx="65484" cy="60469"/>
            </a:xfrm>
            <a:custGeom>
              <a:avLst/>
              <a:gdLst/>
              <a:ahLst/>
              <a:cxnLst/>
              <a:rect l="l" t="t" r="r" b="b"/>
              <a:pathLst>
                <a:path w="1593" h="1471" extrusionOk="0">
                  <a:moveTo>
                    <a:pt x="575" y="1"/>
                  </a:moveTo>
                  <a:cubicBezTo>
                    <a:pt x="241" y="1"/>
                    <a:pt x="1" y="415"/>
                    <a:pt x="1" y="415"/>
                  </a:cubicBezTo>
                  <a:lnTo>
                    <a:pt x="1" y="1347"/>
                  </a:lnTo>
                  <a:cubicBezTo>
                    <a:pt x="274" y="1433"/>
                    <a:pt x="495" y="1471"/>
                    <a:pt x="670" y="1471"/>
                  </a:cubicBezTo>
                  <a:cubicBezTo>
                    <a:pt x="1593" y="1471"/>
                    <a:pt x="1269" y="439"/>
                    <a:pt x="868" y="111"/>
                  </a:cubicBezTo>
                  <a:cubicBezTo>
                    <a:pt x="765" y="32"/>
                    <a:pt x="667" y="1"/>
                    <a:pt x="5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4992;p83"/>
            <p:cNvSpPr/>
            <p:nvPr/>
          </p:nvSpPr>
          <p:spPr>
            <a:xfrm>
              <a:off x="3639433" y="2639215"/>
              <a:ext cx="102111" cy="71979"/>
            </a:xfrm>
            <a:custGeom>
              <a:avLst/>
              <a:gdLst/>
              <a:ahLst/>
              <a:cxnLst/>
              <a:rect l="l" t="t" r="r" b="b"/>
              <a:pathLst>
                <a:path w="2484" h="1751" extrusionOk="0">
                  <a:moveTo>
                    <a:pt x="1487" y="1"/>
                  </a:moveTo>
                  <a:cubicBezTo>
                    <a:pt x="1419" y="1"/>
                    <a:pt x="1343" y="11"/>
                    <a:pt x="1258" y="32"/>
                  </a:cubicBezTo>
                  <a:cubicBezTo>
                    <a:pt x="412" y="271"/>
                    <a:pt x="0" y="1680"/>
                    <a:pt x="1258" y="1745"/>
                  </a:cubicBezTo>
                  <a:cubicBezTo>
                    <a:pt x="1308" y="1749"/>
                    <a:pt x="1356" y="1750"/>
                    <a:pt x="1401" y="1750"/>
                  </a:cubicBezTo>
                  <a:cubicBezTo>
                    <a:pt x="2483" y="1750"/>
                    <a:pt x="2103" y="791"/>
                    <a:pt x="2103" y="791"/>
                  </a:cubicBezTo>
                  <a:cubicBezTo>
                    <a:pt x="2103" y="791"/>
                    <a:pt x="2103" y="1"/>
                    <a:pt x="14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993;p83"/>
            <p:cNvSpPr/>
            <p:nvPr/>
          </p:nvSpPr>
          <p:spPr>
            <a:xfrm>
              <a:off x="3770442" y="2485926"/>
              <a:ext cx="48178" cy="20965"/>
            </a:xfrm>
            <a:custGeom>
              <a:avLst/>
              <a:gdLst/>
              <a:ahLst/>
              <a:cxnLst/>
              <a:rect l="l" t="t" r="r" b="b"/>
              <a:pathLst>
                <a:path w="1172" h="510" extrusionOk="0">
                  <a:moveTo>
                    <a:pt x="1144" y="1"/>
                  </a:moveTo>
                  <a:cubicBezTo>
                    <a:pt x="1140" y="1"/>
                    <a:pt x="1135" y="3"/>
                    <a:pt x="1128" y="11"/>
                  </a:cubicBezTo>
                  <a:lnTo>
                    <a:pt x="44" y="119"/>
                  </a:lnTo>
                  <a:cubicBezTo>
                    <a:pt x="22" y="119"/>
                    <a:pt x="1" y="141"/>
                    <a:pt x="1" y="162"/>
                  </a:cubicBezTo>
                  <a:cubicBezTo>
                    <a:pt x="22" y="184"/>
                    <a:pt x="22" y="206"/>
                    <a:pt x="44" y="206"/>
                  </a:cubicBezTo>
                  <a:lnTo>
                    <a:pt x="1063" y="97"/>
                  </a:lnTo>
                  <a:lnTo>
                    <a:pt x="1063" y="97"/>
                  </a:lnTo>
                  <a:cubicBezTo>
                    <a:pt x="936" y="323"/>
                    <a:pt x="699" y="448"/>
                    <a:pt x="453" y="448"/>
                  </a:cubicBezTo>
                  <a:cubicBezTo>
                    <a:pt x="321" y="448"/>
                    <a:pt x="187" y="412"/>
                    <a:pt x="66" y="336"/>
                  </a:cubicBezTo>
                  <a:cubicBezTo>
                    <a:pt x="55" y="325"/>
                    <a:pt x="44" y="320"/>
                    <a:pt x="36" y="320"/>
                  </a:cubicBezTo>
                  <a:cubicBezTo>
                    <a:pt x="28" y="320"/>
                    <a:pt x="22" y="325"/>
                    <a:pt x="22" y="336"/>
                  </a:cubicBezTo>
                  <a:cubicBezTo>
                    <a:pt x="1" y="358"/>
                    <a:pt x="1" y="379"/>
                    <a:pt x="22" y="401"/>
                  </a:cubicBezTo>
                  <a:cubicBezTo>
                    <a:pt x="174" y="466"/>
                    <a:pt x="326" y="509"/>
                    <a:pt x="477" y="509"/>
                  </a:cubicBezTo>
                  <a:cubicBezTo>
                    <a:pt x="543" y="509"/>
                    <a:pt x="629" y="509"/>
                    <a:pt x="694" y="488"/>
                  </a:cubicBezTo>
                  <a:cubicBezTo>
                    <a:pt x="889" y="401"/>
                    <a:pt x="1063" y="249"/>
                    <a:pt x="1171" y="54"/>
                  </a:cubicBezTo>
                  <a:cubicBezTo>
                    <a:pt x="1171" y="54"/>
                    <a:pt x="1171" y="32"/>
                    <a:pt x="1171" y="11"/>
                  </a:cubicBezTo>
                  <a:cubicBezTo>
                    <a:pt x="1157" y="11"/>
                    <a:pt x="1152" y="1"/>
                    <a:pt x="11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994;p83"/>
            <p:cNvSpPr/>
            <p:nvPr/>
          </p:nvSpPr>
          <p:spPr>
            <a:xfrm>
              <a:off x="3707178" y="2389201"/>
              <a:ext cx="22321" cy="41930"/>
            </a:xfrm>
            <a:custGeom>
              <a:avLst/>
              <a:gdLst/>
              <a:ahLst/>
              <a:cxnLst/>
              <a:rect l="l" t="t" r="r" b="b"/>
              <a:pathLst>
                <a:path w="543" h="1020" extrusionOk="0">
                  <a:moveTo>
                    <a:pt x="195" y="0"/>
                  </a:moveTo>
                  <a:cubicBezTo>
                    <a:pt x="174" y="0"/>
                    <a:pt x="152" y="22"/>
                    <a:pt x="152" y="44"/>
                  </a:cubicBezTo>
                  <a:lnTo>
                    <a:pt x="0" y="976"/>
                  </a:lnTo>
                  <a:cubicBezTo>
                    <a:pt x="0" y="998"/>
                    <a:pt x="0" y="1019"/>
                    <a:pt x="44" y="1019"/>
                  </a:cubicBezTo>
                  <a:cubicBezTo>
                    <a:pt x="65" y="1019"/>
                    <a:pt x="65" y="998"/>
                    <a:pt x="65" y="976"/>
                  </a:cubicBezTo>
                  <a:lnTo>
                    <a:pt x="217" y="87"/>
                  </a:lnTo>
                  <a:cubicBezTo>
                    <a:pt x="282" y="109"/>
                    <a:pt x="347" y="152"/>
                    <a:pt x="390" y="217"/>
                  </a:cubicBezTo>
                  <a:cubicBezTo>
                    <a:pt x="455" y="369"/>
                    <a:pt x="369" y="629"/>
                    <a:pt x="174" y="933"/>
                  </a:cubicBezTo>
                  <a:cubicBezTo>
                    <a:pt x="152" y="954"/>
                    <a:pt x="174" y="976"/>
                    <a:pt x="174" y="998"/>
                  </a:cubicBezTo>
                  <a:lnTo>
                    <a:pt x="239" y="998"/>
                  </a:lnTo>
                  <a:cubicBezTo>
                    <a:pt x="455" y="651"/>
                    <a:pt x="542" y="391"/>
                    <a:pt x="455" y="196"/>
                  </a:cubicBezTo>
                  <a:cubicBezTo>
                    <a:pt x="412" y="87"/>
                    <a:pt x="304" y="22"/>
                    <a:pt x="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995;p83"/>
            <p:cNvSpPr/>
            <p:nvPr/>
          </p:nvSpPr>
          <p:spPr>
            <a:xfrm>
              <a:off x="3774018" y="2525348"/>
              <a:ext cx="53522" cy="279202"/>
            </a:xfrm>
            <a:custGeom>
              <a:avLst/>
              <a:gdLst/>
              <a:ahLst/>
              <a:cxnLst/>
              <a:rect l="l" t="t" r="r" b="b"/>
              <a:pathLst>
                <a:path w="1302" h="6792" extrusionOk="0">
                  <a:moveTo>
                    <a:pt x="572" y="867"/>
                  </a:moveTo>
                  <a:cubicBezTo>
                    <a:pt x="583" y="867"/>
                    <a:pt x="595" y="869"/>
                    <a:pt x="607" y="873"/>
                  </a:cubicBezTo>
                  <a:lnTo>
                    <a:pt x="694" y="873"/>
                  </a:lnTo>
                  <a:lnTo>
                    <a:pt x="759" y="894"/>
                  </a:lnTo>
                  <a:cubicBezTo>
                    <a:pt x="716" y="1003"/>
                    <a:pt x="629" y="1090"/>
                    <a:pt x="521" y="1133"/>
                  </a:cubicBezTo>
                  <a:cubicBezTo>
                    <a:pt x="477" y="1133"/>
                    <a:pt x="434" y="1111"/>
                    <a:pt x="434" y="1068"/>
                  </a:cubicBezTo>
                  <a:cubicBezTo>
                    <a:pt x="390" y="1025"/>
                    <a:pt x="390" y="981"/>
                    <a:pt x="434" y="938"/>
                  </a:cubicBezTo>
                  <a:cubicBezTo>
                    <a:pt x="469" y="902"/>
                    <a:pt x="519" y="867"/>
                    <a:pt x="572" y="867"/>
                  </a:cubicBezTo>
                  <a:close/>
                  <a:moveTo>
                    <a:pt x="651" y="1957"/>
                  </a:moveTo>
                  <a:cubicBezTo>
                    <a:pt x="716" y="1957"/>
                    <a:pt x="781" y="1957"/>
                    <a:pt x="846" y="2000"/>
                  </a:cubicBezTo>
                  <a:cubicBezTo>
                    <a:pt x="846" y="2022"/>
                    <a:pt x="824" y="2022"/>
                    <a:pt x="802" y="2044"/>
                  </a:cubicBezTo>
                  <a:cubicBezTo>
                    <a:pt x="760" y="2086"/>
                    <a:pt x="691" y="2109"/>
                    <a:pt x="624" y="2109"/>
                  </a:cubicBezTo>
                  <a:cubicBezTo>
                    <a:pt x="587" y="2109"/>
                    <a:pt x="551" y="2102"/>
                    <a:pt x="521" y="2087"/>
                  </a:cubicBezTo>
                  <a:cubicBezTo>
                    <a:pt x="434" y="2065"/>
                    <a:pt x="434" y="2044"/>
                    <a:pt x="434" y="2022"/>
                  </a:cubicBezTo>
                  <a:cubicBezTo>
                    <a:pt x="434" y="2000"/>
                    <a:pt x="477" y="1957"/>
                    <a:pt x="564" y="1957"/>
                  </a:cubicBezTo>
                  <a:close/>
                  <a:moveTo>
                    <a:pt x="412" y="3409"/>
                  </a:moveTo>
                  <a:lnTo>
                    <a:pt x="499" y="3431"/>
                  </a:lnTo>
                  <a:cubicBezTo>
                    <a:pt x="564" y="3431"/>
                    <a:pt x="629" y="3453"/>
                    <a:pt x="672" y="3474"/>
                  </a:cubicBezTo>
                  <a:cubicBezTo>
                    <a:pt x="571" y="3538"/>
                    <a:pt x="478" y="3571"/>
                    <a:pt x="404" y="3571"/>
                  </a:cubicBezTo>
                  <a:cubicBezTo>
                    <a:pt x="352" y="3571"/>
                    <a:pt x="309" y="3554"/>
                    <a:pt x="282" y="3518"/>
                  </a:cubicBezTo>
                  <a:cubicBezTo>
                    <a:pt x="260" y="3518"/>
                    <a:pt x="239" y="3474"/>
                    <a:pt x="260" y="3453"/>
                  </a:cubicBezTo>
                  <a:cubicBezTo>
                    <a:pt x="282" y="3431"/>
                    <a:pt x="325" y="3409"/>
                    <a:pt x="412" y="3409"/>
                  </a:cubicBezTo>
                  <a:close/>
                  <a:moveTo>
                    <a:pt x="477" y="4645"/>
                  </a:moveTo>
                  <a:cubicBezTo>
                    <a:pt x="586" y="4645"/>
                    <a:pt x="672" y="4689"/>
                    <a:pt x="716" y="4797"/>
                  </a:cubicBezTo>
                  <a:cubicBezTo>
                    <a:pt x="716" y="4797"/>
                    <a:pt x="694" y="4819"/>
                    <a:pt x="672" y="4840"/>
                  </a:cubicBezTo>
                  <a:cubicBezTo>
                    <a:pt x="632" y="4867"/>
                    <a:pt x="575" y="4886"/>
                    <a:pt x="517" y="4886"/>
                  </a:cubicBezTo>
                  <a:cubicBezTo>
                    <a:pt x="482" y="4886"/>
                    <a:pt x="445" y="4879"/>
                    <a:pt x="412" y="4862"/>
                  </a:cubicBezTo>
                  <a:cubicBezTo>
                    <a:pt x="347" y="4797"/>
                    <a:pt x="304" y="4754"/>
                    <a:pt x="325" y="4710"/>
                  </a:cubicBezTo>
                  <a:cubicBezTo>
                    <a:pt x="325" y="4667"/>
                    <a:pt x="390" y="4645"/>
                    <a:pt x="477" y="4645"/>
                  </a:cubicBezTo>
                  <a:close/>
                  <a:moveTo>
                    <a:pt x="564" y="5643"/>
                  </a:moveTo>
                  <a:cubicBezTo>
                    <a:pt x="607" y="5643"/>
                    <a:pt x="629" y="5643"/>
                    <a:pt x="672" y="5664"/>
                  </a:cubicBezTo>
                  <a:cubicBezTo>
                    <a:pt x="629" y="5751"/>
                    <a:pt x="586" y="5794"/>
                    <a:pt x="499" y="5859"/>
                  </a:cubicBezTo>
                  <a:cubicBezTo>
                    <a:pt x="477" y="5870"/>
                    <a:pt x="450" y="5876"/>
                    <a:pt x="423" y="5876"/>
                  </a:cubicBezTo>
                  <a:cubicBezTo>
                    <a:pt x="396" y="5876"/>
                    <a:pt x="369" y="5870"/>
                    <a:pt x="347" y="5859"/>
                  </a:cubicBezTo>
                  <a:cubicBezTo>
                    <a:pt x="282" y="5794"/>
                    <a:pt x="304" y="5751"/>
                    <a:pt x="304" y="5751"/>
                  </a:cubicBezTo>
                  <a:cubicBezTo>
                    <a:pt x="347" y="5686"/>
                    <a:pt x="434" y="5643"/>
                    <a:pt x="542" y="5643"/>
                  </a:cubicBezTo>
                  <a:close/>
                  <a:moveTo>
                    <a:pt x="332" y="0"/>
                  </a:moveTo>
                  <a:cubicBezTo>
                    <a:pt x="301" y="0"/>
                    <a:pt x="270" y="2"/>
                    <a:pt x="239" y="6"/>
                  </a:cubicBezTo>
                  <a:cubicBezTo>
                    <a:pt x="152" y="27"/>
                    <a:pt x="65" y="92"/>
                    <a:pt x="22" y="179"/>
                  </a:cubicBezTo>
                  <a:cubicBezTo>
                    <a:pt x="0" y="201"/>
                    <a:pt x="22" y="222"/>
                    <a:pt x="44" y="222"/>
                  </a:cubicBezTo>
                  <a:cubicBezTo>
                    <a:pt x="50" y="229"/>
                    <a:pt x="56" y="231"/>
                    <a:pt x="62" y="231"/>
                  </a:cubicBezTo>
                  <a:cubicBezTo>
                    <a:pt x="76" y="231"/>
                    <a:pt x="87" y="216"/>
                    <a:pt x="87" y="201"/>
                  </a:cubicBezTo>
                  <a:cubicBezTo>
                    <a:pt x="130" y="136"/>
                    <a:pt x="195" y="92"/>
                    <a:pt x="260" y="92"/>
                  </a:cubicBezTo>
                  <a:cubicBezTo>
                    <a:pt x="286" y="89"/>
                    <a:pt x="312" y="87"/>
                    <a:pt x="338" y="87"/>
                  </a:cubicBezTo>
                  <a:cubicBezTo>
                    <a:pt x="469" y="87"/>
                    <a:pt x="607" y="132"/>
                    <a:pt x="716" y="222"/>
                  </a:cubicBezTo>
                  <a:cubicBezTo>
                    <a:pt x="846" y="331"/>
                    <a:pt x="911" y="526"/>
                    <a:pt x="867" y="699"/>
                  </a:cubicBezTo>
                  <a:cubicBezTo>
                    <a:pt x="846" y="743"/>
                    <a:pt x="824" y="808"/>
                    <a:pt x="802" y="851"/>
                  </a:cubicBezTo>
                  <a:cubicBezTo>
                    <a:pt x="781" y="829"/>
                    <a:pt x="759" y="829"/>
                    <a:pt x="737" y="808"/>
                  </a:cubicBezTo>
                  <a:cubicBezTo>
                    <a:pt x="697" y="796"/>
                    <a:pt x="658" y="791"/>
                    <a:pt x="620" y="791"/>
                  </a:cubicBezTo>
                  <a:cubicBezTo>
                    <a:pt x="517" y="791"/>
                    <a:pt x="426" y="831"/>
                    <a:pt x="347" y="894"/>
                  </a:cubicBezTo>
                  <a:cubicBezTo>
                    <a:pt x="304" y="981"/>
                    <a:pt x="304" y="1068"/>
                    <a:pt x="347" y="1133"/>
                  </a:cubicBezTo>
                  <a:cubicBezTo>
                    <a:pt x="383" y="1186"/>
                    <a:pt x="433" y="1225"/>
                    <a:pt x="498" y="1225"/>
                  </a:cubicBezTo>
                  <a:cubicBezTo>
                    <a:pt x="512" y="1225"/>
                    <a:pt x="527" y="1224"/>
                    <a:pt x="542" y="1220"/>
                  </a:cubicBezTo>
                  <a:cubicBezTo>
                    <a:pt x="672" y="1176"/>
                    <a:pt x="781" y="1068"/>
                    <a:pt x="846" y="938"/>
                  </a:cubicBezTo>
                  <a:cubicBezTo>
                    <a:pt x="933" y="1025"/>
                    <a:pt x="998" y="1133"/>
                    <a:pt x="998" y="1241"/>
                  </a:cubicBezTo>
                  <a:cubicBezTo>
                    <a:pt x="1041" y="1480"/>
                    <a:pt x="1019" y="1740"/>
                    <a:pt x="889" y="1957"/>
                  </a:cubicBezTo>
                  <a:cubicBezTo>
                    <a:pt x="808" y="1908"/>
                    <a:pt x="727" y="1884"/>
                    <a:pt x="636" y="1884"/>
                  </a:cubicBezTo>
                  <a:cubicBezTo>
                    <a:pt x="606" y="1884"/>
                    <a:pt x="575" y="1886"/>
                    <a:pt x="542" y="1892"/>
                  </a:cubicBezTo>
                  <a:cubicBezTo>
                    <a:pt x="434" y="1913"/>
                    <a:pt x="347" y="1978"/>
                    <a:pt x="347" y="2022"/>
                  </a:cubicBezTo>
                  <a:cubicBezTo>
                    <a:pt x="325" y="2087"/>
                    <a:pt x="347" y="2130"/>
                    <a:pt x="477" y="2174"/>
                  </a:cubicBezTo>
                  <a:cubicBezTo>
                    <a:pt x="526" y="2198"/>
                    <a:pt x="578" y="2210"/>
                    <a:pt x="628" y="2210"/>
                  </a:cubicBezTo>
                  <a:cubicBezTo>
                    <a:pt x="712" y="2210"/>
                    <a:pt x="792" y="2176"/>
                    <a:pt x="846" y="2109"/>
                  </a:cubicBezTo>
                  <a:cubicBezTo>
                    <a:pt x="867" y="2109"/>
                    <a:pt x="889" y="2087"/>
                    <a:pt x="911" y="2065"/>
                  </a:cubicBezTo>
                  <a:cubicBezTo>
                    <a:pt x="933" y="2087"/>
                    <a:pt x="954" y="2130"/>
                    <a:pt x="976" y="2152"/>
                  </a:cubicBezTo>
                  <a:cubicBezTo>
                    <a:pt x="1193" y="2586"/>
                    <a:pt x="1106" y="3106"/>
                    <a:pt x="759" y="3431"/>
                  </a:cubicBezTo>
                  <a:cubicBezTo>
                    <a:pt x="672" y="3388"/>
                    <a:pt x="586" y="3366"/>
                    <a:pt x="499" y="3344"/>
                  </a:cubicBezTo>
                  <a:cubicBezTo>
                    <a:pt x="472" y="3341"/>
                    <a:pt x="446" y="3339"/>
                    <a:pt x="421" y="3339"/>
                  </a:cubicBezTo>
                  <a:cubicBezTo>
                    <a:pt x="304" y="3339"/>
                    <a:pt x="213" y="3378"/>
                    <a:pt x="195" y="3431"/>
                  </a:cubicBezTo>
                  <a:cubicBezTo>
                    <a:pt x="174" y="3453"/>
                    <a:pt x="130" y="3474"/>
                    <a:pt x="217" y="3583"/>
                  </a:cubicBezTo>
                  <a:cubicBezTo>
                    <a:pt x="258" y="3635"/>
                    <a:pt x="325" y="3662"/>
                    <a:pt x="406" y="3662"/>
                  </a:cubicBezTo>
                  <a:cubicBezTo>
                    <a:pt x="495" y="3662"/>
                    <a:pt x="602" y="3629"/>
                    <a:pt x="716" y="3561"/>
                  </a:cubicBezTo>
                  <a:lnTo>
                    <a:pt x="759" y="3539"/>
                  </a:lnTo>
                  <a:cubicBezTo>
                    <a:pt x="911" y="3605"/>
                    <a:pt x="1019" y="3756"/>
                    <a:pt x="1041" y="3930"/>
                  </a:cubicBezTo>
                  <a:cubicBezTo>
                    <a:pt x="1063" y="4233"/>
                    <a:pt x="954" y="4515"/>
                    <a:pt x="781" y="4754"/>
                  </a:cubicBezTo>
                  <a:cubicBezTo>
                    <a:pt x="716" y="4645"/>
                    <a:pt x="607" y="4580"/>
                    <a:pt x="477" y="4580"/>
                  </a:cubicBezTo>
                  <a:cubicBezTo>
                    <a:pt x="463" y="4577"/>
                    <a:pt x="449" y="4576"/>
                    <a:pt x="436" y="4576"/>
                  </a:cubicBezTo>
                  <a:cubicBezTo>
                    <a:pt x="347" y="4576"/>
                    <a:pt x="276" y="4635"/>
                    <a:pt x="239" y="4710"/>
                  </a:cubicBezTo>
                  <a:cubicBezTo>
                    <a:pt x="239" y="4754"/>
                    <a:pt x="239" y="4840"/>
                    <a:pt x="390" y="4927"/>
                  </a:cubicBezTo>
                  <a:cubicBezTo>
                    <a:pt x="441" y="4957"/>
                    <a:pt x="496" y="4973"/>
                    <a:pt x="551" y="4973"/>
                  </a:cubicBezTo>
                  <a:cubicBezTo>
                    <a:pt x="615" y="4973"/>
                    <a:pt x="679" y="4952"/>
                    <a:pt x="737" y="4905"/>
                  </a:cubicBezTo>
                  <a:lnTo>
                    <a:pt x="759" y="4884"/>
                  </a:lnTo>
                  <a:cubicBezTo>
                    <a:pt x="781" y="4905"/>
                    <a:pt x="781" y="4927"/>
                    <a:pt x="781" y="4949"/>
                  </a:cubicBezTo>
                  <a:cubicBezTo>
                    <a:pt x="824" y="5166"/>
                    <a:pt x="802" y="5404"/>
                    <a:pt x="716" y="5621"/>
                  </a:cubicBezTo>
                  <a:cubicBezTo>
                    <a:pt x="672" y="5599"/>
                    <a:pt x="629" y="5577"/>
                    <a:pt x="586" y="5577"/>
                  </a:cubicBezTo>
                  <a:cubicBezTo>
                    <a:pt x="569" y="5575"/>
                    <a:pt x="552" y="5573"/>
                    <a:pt x="534" y="5573"/>
                  </a:cubicBezTo>
                  <a:cubicBezTo>
                    <a:pt x="418" y="5573"/>
                    <a:pt x="295" y="5635"/>
                    <a:pt x="239" y="5729"/>
                  </a:cubicBezTo>
                  <a:cubicBezTo>
                    <a:pt x="195" y="5794"/>
                    <a:pt x="217" y="5881"/>
                    <a:pt x="282" y="5924"/>
                  </a:cubicBezTo>
                  <a:cubicBezTo>
                    <a:pt x="325" y="5957"/>
                    <a:pt x="374" y="5973"/>
                    <a:pt x="423" y="5973"/>
                  </a:cubicBezTo>
                  <a:cubicBezTo>
                    <a:pt x="472" y="5973"/>
                    <a:pt x="521" y="5957"/>
                    <a:pt x="564" y="5924"/>
                  </a:cubicBezTo>
                  <a:cubicBezTo>
                    <a:pt x="629" y="5881"/>
                    <a:pt x="694" y="5816"/>
                    <a:pt x="737" y="5751"/>
                  </a:cubicBezTo>
                  <a:cubicBezTo>
                    <a:pt x="737" y="5773"/>
                    <a:pt x="737" y="5794"/>
                    <a:pt x="759" y="5816"/>
                  </a:cubicBezTo>
                  <a:cubicBezTo>
                    <a:pt x="802" y="6098"/>
                    <a:pt x="737" y="6380"/>
                    <a:pt x="586" y="6618"/>
                  </a:cubicBezTo>
                  <a:cubicBezTo>
                    <a:pt x="521" y="6705"/>
                    <a:pt x="412" y="6727"/>
                    <a:pt x="325" y="6727"/>
                  </a:cubicBezTo>
                  <a:cubicBezTo>
                    <a:pt x="282" y="6727"/>
                    <a:pt x="282" y="6727"/>
                    <a:pt x="260" y="6748"/>
                  </a:cubicBezTo>
                  <a:cubicBezTo>
                    <a:pt x="260" y="6770"/>
                    <a:pt x="282" y="6792"/>
                    <a:pt x="304" y="6792"/>
                  </a:cubicBezTo>
                  <a:lnTo>
                    <a:pt x="347" y="6792"/>
                  </a:lnTo>
                  <a:cubicBezTo>
                    <a:pt x="456" y="6792"/>
                    <a:pt x="564" y="6748"/>
                    <a:pt x="629" y="6683"/>
                  </a:cubicBezTo>
                  <a:cubicBezTo>
                    <a:pt x="802" y="6423"/>
                    <a:pt x="867" y="6098"/>
                    <a:pt x="802" y="5794"/>
                  </a:cubicBezTo>
                  <a:cubicBezTo>
                    <a:pt x="802" y="5751"/>
                    <a:pt x="781" y="5708"/>
                    <a:pt x="759" y="5664"/>
                  </a:cubicBezTo>
                  <a:cubicBezTo>
                    <a:pt x="867" y="5426"/>
                    <a:pt x="911" y="5166"/>
                    <a:pt x="846" y="4905"/>
                  </a:cubicBezTo>
                  <a:cubicBezTo>
                    <a:pt x="846" y="4884"/>
                    <a:pt x="824" y="4840"/>
                    <a:pt x="824" y="4819"/>
                  </a:cubicBezTo>
                  <a:cubicBezTo>
                    <a:pt x="1019" y="4558"/>
                    <a:pt x="1128" y="4233"/>
                    <a:pt x="1128" y="3908"/>
                  </a:cubicBezTo>
                  <a:cubicBezTo>
                    <a:pt x="1084" y="3735"/>
                    <a:pt x="976" y="3561"/>
                    <a:pt x="824" y="3474"/>
                  </a:cubicBezTo>
                  <a:cubicBezTo>
                    <a:pt x="1193" y="3128"/>
                    <a:pt x="1301" y="2564"/>
                    <a:pt x="1041" y="2109"/>
                  </a:cubicBezTo>
                  <a:cubicBezTo>
                    <a:pt x="1019" y="2065"/>
                    <a:pt x="998" y="2022"/>
                    <a:pt x="954" y="2000"/>
                  </a:cubicBezTo>
                  <a:cubicBezTo>
                    <a:pt x="1084" y="1762"/>
                    <a:pt x="1128" y="1480"/>
                    <a:pt x="1084" y="1220"/>
                  </a:cubicBezTo>
                  <a:cubicBezTo>
                    <a:pt x="1063" y="1068"/>
                    <a:pt x="998" y="960"/>
                    <a:pt x="889" y="873"/>
                  </a:cubicBezTo>
                  <a:cubicBezTo>
                    <a:pt x="911" y="808"/>
                    <a:pt x="933" y="764"/>
                    <a:pt x="933" y="699"/>
                  </a:cubicBezTo>
                  <a:cubicBezTo>
                    <a:pt x="998" y="504"/>
                    <a:pt x="933" y="287"/>
                    <a:pt x="759" y="157"/>
                  </a:cubicBezTo>
                  <a:cubicBezTo>
                    <a:pt x="632" y="48"/>
                    <a:pt x="490" y="0"/>
                    <a:pt x="3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996;p83"/>
            <p:cNvSpPr/>
            <p:nvPr/>
          </p:nvSpPr>
          <p:spPr>
            <a:xfrm>
              <a:off x="3638529" y="3140516"/>
              <a:ext cx="55290" cy="38353"/>
            </a:xfrm>
            <a:custGeom>
              <a:avLst/>
              <a:gdLst/>
              <a:ahLst/>
              <a:cxnLst/>
              <a:rect l="l" t="t" r="r" b="b"/>
              <a:pathLst>
                <a:path w="1345" h="933" extrusionOk="0">
                  <a:moveTo>
                    <a:pt x="218" y="0"/>
                  </a:moveTo>
                  <a:lnTo>
                    <a:pt x="1" y="651"/>
                  </a:lnTo>
                  <a:lnTo>
                    <a:pt x="1128" y="932"/>
                  </a:lnTo>
                  <a:lnTo>
                    <a:pt x="1345" y="152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997;p83"/>
            <p:cNvSpPr/>
            <p:nvPr/>
          </p:nvSpPr>
          <p:spPr>
            <a:xfrm>
              <a:off x="3787378" y="3146723"/>
              <a:ext cx="50850" cy="35722"/>
            </a:xfrm>
            <a:custGeom>
              <a:avLst/>
              <a:gdLst/>
              <a:ahLst/>
              <a:cxnLst/>
              <a:rect l="l" t="t" r="r" b="b"/>
              <a:pathLst>
                <a:path w="1237" h="869" extrusionOk="0">
                  <a:moveTo>
                    <a:pt x="1128" y="1"/>
                  </a:moveTo>
                  <a:lnTo>
                    <a:pt x="0" y="153"/>
                  </a:lnTo>
                  <a:lnTo>
                    <a:pt x="87" y="868"/>
                  </a:lnTo>
                  <a:lnTo>
                    <a:pt x="1236" y="738"/>
                  </a:lnTo>
                  <a:lnTo>
                    <a:pt x="112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998;p83"/>
            <p:cNvSpPr/>
            <p:nvPr/>
          </p:nvSpPr>
          <p:spPr>
            <a:xfrm>
              <a:off x="3959370" y="3140516"/>
              <a:ext cx="56194" cy="41025"/>
            </a:xfrm>
            <a:custGeom>
              <a:avLst/>
              <a:gdLst/>
              <a:ahLst/>
              <a:cxnLst/>
              <a:rect l="l" t="t" r="r" b="b"/>
              <a:pathLst>
                <a:path w="1367" h="998" extrusionOk="0">
                  <a:moveTo>
                    <a:pt x="1" y="0"/>
                  </a:moveTo>
                  <a:cubicBezTo>
                    <a:pt x="1" y="0"/>
                    <a:pt x="44" y="997"/>
                    <a:pt x="66" y="997"/>
                  </a:cubicBezTo>
                  <a:cubicBezTo>
                    <a:pt x="109" y="997"/>
                    <a:pt x="1367" y="824"/>
                    <a:pt x="1367" y="824"/>
                  </a:cubicBezTo>
                  <a:lnTo>
                    <a:pt x="117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999;p83"/>
            <p:cNvSpPr/>
            <p:nvPr/>
          </p:nvSpPr>
          <p:spPr>
            <a:xfrm>
              <a:off x="4115331" y="3102163"/>
              <a:ext cx="58003" cy="53522"/>
            </a:xfrm>
            <a:custGeom>
              <a:avLst/>
              <a:gdLst/>
              <a:ahLst/>
              <a:cxnLst/>
              <a:rect l="l" t="t" r="r" b="b"/>
              <a:pathLst>
                <a:path w="1411" h="1302" extrusionOk="0">
                  <a:moveTo>
                    <a:pt x="977" y="1"/>
                  </a:moveTo>
                  <a:lnTo>
                    <a:pt x="1" y="630"/>
                  </a:lnTo>
                  <a:lnTo>
                    <a:pt x="391" y="1302"/>
                  </a:lnTo>
                  <a:lnTo>
                    <a:pt x="1410" y="65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5000;p83"/>
            <p:cNvSpPr/>
            <p:nvPr/>
          </p:nvSpPr>
          <p:spPr>
            <a:xfrm>
              <a:off x="4103780" y="2915907"/>
              <a:ext cx="83818" cy="66882"/>
            </a:xfrm>
            <a:custGeom>
              <a:avLst/>
              <a:gdLst/>
              <a:ahLst/>
              <a:cxnLst/>
              <a:rect l="l" t="t" r="r" b="b"/>
              <a:pathLst>
                <a:path w="2039" h="1627" extrusionOk="0">
                  <a:moveTo>
                    <a:pt x="1691" y="586"/>
                  </a:moveTo>
                  <a:cubicBezTo>
                    <a:pt x="1735" y="608"/>
                    <a:pt x="1800" y="629"/>
                    <a:pt x="1843" y="651"/>
                  </a:cubicBezTo>
                  <a:cubicBezTo>
                    <a:pt x="1778" y="716"/>
                    <a:pt x="1691" y="738"/>
                    <a:pt x="1604" y="759"/>
                  </a:cubicBezTo>
                  <a:cubicBezTo>
                    <a:pt x="1539" y="759"/>
                    <a:pt x="1474" y="738"/>
                    <a:pt x="1474" y="716"/>
                  </a:cubicBezTo>
                  <a:cubicBezTo>
                    <a:pt x="1474" y="694"/>
                    <a:pt x="1474" y="673"/>
                    <a:pt x="1496" y="651"/>
                  </a:cubicBezTo>
                  <a:cubicBezTo>
                    <a:pt x="1539" y="608"/>
                    <a:pt x="1583" y="586"/>
                    <a:pt x="1648" y="586"/>
                  </a:cubicBezTo>
                  <a:close/>
                  <a:moveTo>
                    <a:pt x="564" y="846"/>
                  </a:moveTo>
                  <a:cubicBezTo>
                    <a:pt x="672" y="846"/>
                    <a:pt x="672" y="890"/>
                    <a:pt x="694" y="911"/>
                  </a:cubicBezTo>
                  <a:cubicBezTo>
                    <a:pt x="672" y="1041"/>
                    <a:pt x="585" y="1171"/>
                    <a:pt x="455" y="1236"/>
                  </a:cubicBezTo>
                  <a:cubicBezTo>
                    <a:pt x="390" y="1150"/>
                    <a:pt x="390" y="1041"/>
                    <a:pt x="412" y="933"/>
                  </a:cubicBezTo>
                  <a:cubicBezTo>
                    <a:pt x="434" y="868"/>
                    <a:pt x="499" y="846"/>
                    <a:pt x="564" y="846"/>
                  </a:cubicBezTo>
                  <a:close/>
                  <a:moveTo>
                    <a:pt x="1366" y="998"/>
                  </a:moveTo>
                  <a:cubicBezTo>
                    <a:pt x="1431" y="1041"/>
                    <a:pt x="1453" y="1106"/>
                    <a:pt x="1453" y="1171"/>
                  </a:cubicBezTo>
                  <a:cubicBezTo>
                    <a:pt x="1453" y="1236"/>
                    <a:pt x="1409" y="1301"/>
                    <a:pt x="1366" y="1367"/>
                  </a:cubicBezTo>
                  <a:cubicBezTo>
                    <a:pt x="1301" y="1367"/>
                    <a:pt x="1236" y="1345"/>
                    <a:pt x="1192" y="1301"/>
                  </a:cubicBezTo>
                  <a:cubicBezTo>
                    <a:pt x="1127" y="1258"/>
                    <a:pt x="1149" y="1171"/>
                    <a:pt x="1214" y="1063"/>
                  </a:cubicBezTo>
                  <a:cubicBezTo>
                    <a:pt x="1236" y="1041"/>
                    <a:pt x="1279" y="1020"/>
                    <a:pt x="1344" y="998"/>
                  </a:cubicBezTo>
                  <a:close/>
                  <a:moveTo>
                    <a:pt x="1171" y="1"/>
                  </a:moveTo>
                  <a:cubicBezTo>
                    <a:pt x="1127" y="1"/>
                    <a:pt x="1127" y="87"/>
                    <a:pt x="1171" y="87"/>
                  </a:cubicBezTo>
                  <a:cubicBezTo>
                    <a:pt x="1344" y="87"/>
                    <a:pt x="1821" y="152"/>
                    <a:pt x="1930" y="326"/>
                  </a:cubicBezTo>
                  <a:cubicBezTo>
                    <a:pt x="1973" y="369"/>
                    <a:pt x="1973" y="434"/>
                    <a:pt x="1930" y="478"/>
                  </a:cubicBezTo>
                  <a:cubicBezTo>
                    <a:pt x="1930" y="521"/>
                    <a:pt x="1908" y="543"/>
                    <a:pt x="1865" y="586"/>
                  </a:cubicBezTo>
                  <a:cubicBezTo>
                    <a:pt x="1821" y="543"/>
                    <a:pt x="1756" y="499"/>
                    <a:pt x="1669" y="499"/>
                  </a:cubicBezTo>
                  <a:cubicBezTo>
                    <a:pt x="1654" y="495"/>
                    <a:pt x="1638" y="494"/>
                    <a:pt x="1622" y="494"/>
                  </a:cubicBezTo>
                  <a:cubicBezTo>
                    <a:pt x="1546" y="494"/>
                    <a:pt x="1463" y="532"/>
                    <a:pt x="1409" y="586"/>
                  </a:cubicBezTo>
                  <a:cubicBezTo>
                    <a:pt x="1388" y="629"/>
                    <a:pt x="1366" y="694"/>
                    <a:pt x="1388" y="738"/>
                  </a:cubicBezTo>
                  <a:cubicBezTo>
                    <a:pt x="1423" y="791"/>
                    <a:pt x="1488" y="830"/>
                    <a:pt x="1547" y="830"/>
                  </a:cubicBezTo>
                  <a:cubicBezTo>
                    <a:pt x="1559" y="830"/>
                    <a:pt x="1571" y="828"/>
                    <a:pt x="1583" y="824"/>
                  </a:cubicBezTo>
                  <a:cubicBezTo>
                    <a:pt x="1691" y="803"/>
                    <a:pt x="1800" y="759"/>
                    <a:pt x="1865" y="694"/>
                  </a:cubicBezTo>
                  <a:cubicBezTo>
                    <a:pt x="1886" y="716"/>
                    <a:pt x="1886" y="738"/>
                    <a:pt x="1886" y="759"/>
                  </a:cubicBezTo>
                  <a:cubicBezTo>
                    <a:pt x="1930" y="890"/>
                    <a:pt x="1865" y="1020"/>
                    <a:pt x="1778" y="1106"/>
                  </a:cubicBezTo>
                  <a:cubicBezTo>
                    <a:pt x="1691" y="1215"/>
                    <a:pt x="1583" y="1280"/>
                    <a:pt x="1453" y="1323"/>
                  </a:cubicBezTo>
                  <a:cubicBezTo>
                    <a:pt x="1474" y="1280"/>
                    <a:pt x="1496" y="1215"/>
                    <a:pt x="1496" y="1150"/>
                  </a:cubicBezTo>
                  <a:cubicBezTo>
                    <a:pt x="1518" y="1063"/>
                    <a:pt x="1453" y="955"/>
                    <a:pt x="1366" y="911"/>
                  </a:cubicBezTo>
                  <a:cubicBezTo>
                    <a:pt x="1351" y="907"/>
                    <a:pt x="1335" y="906"/>
                    <a:pt x="1320" y="906"/>
                  </a:cubicBezTo>
                  <a:cubicBezTo>
                    <a:pt x="1249" y="906"/>
                    <a:pt x="1181" y="944"/>
                    <a:pt x="1127" y="998"/>
                  </a:cubicBezTo>
                  <a:cubicBezTo>
                    <a:pt x="997" y="1150"/>
                    <a:pt x="1041" y="1280"/>
                    <a:pt x="1106" y="1345"/>
                  </a:cubicBezTo>
                  <a:cubicBezTo>
                    <a:pt x="1149" y="1388"/>
                    <a:pt x="1192" y="1410"/>
                    <a:pt x="1236" y="1410"/>
                  </a:cubicBezTo>
                  <a:cubicBezTo>
                    <a:pt x="1192" y="1453"/>
                    <a:pt x="1127" y="1475"/>
                    <a:pt x="1062" y="1497"/>
                  </a:cubicBezTo>
                  <a:cubicBezTo>
                    <a:pt x="1011" y="1514"/>
                    <a:pt x="959" y="1522"/>
                    <a:pt x="907" y="1522"/>
                  </a:cubicBezTo>
                  <a:cubicBezTo>
                    <a:pt x="760" y="1522"/>
                    <a:pt x="616" y="1457"/>
                    <a:pt x="520" y="1345"/>
                  </a:cubicBezTo>
                  <a:cubicBezTo>
                    <a:pt x="499" y="1323"/>
                    <a:pt x="499" y="1301"/>
                    <a:pt x="477" y="1280"/>
                  </a:cubicBezTo>
                  <a:cubicBezTo>
                    <a:pt x="629" y="1215"/>
                    <a:pt x="737" y="1041"/>
                    <a:pt x="737" y="868"/>
                  </a:cubicBezTo>
                  <a:cubicBezTo>
                    <a:pt x="737" y="824"/>
                    <a:pt x="716" y="738"/>
                    <a:pt x="542" y="738"/>
                  </a:cubicBezTo>
                  <a:cubicBezTo>
                    <a:pt x="455" y="738"/>
                    <a:pt x="369" y="803"/>
                    <a:pt x="325" y="890"/>
                  </a:cubicBezTo>
                  <a:cubicBezTo>
                    <a:pt x="282" y="1020"/>
                    <a:pt x="304" y="1128"/>
                    <a:pt x="369" y="1236"/>
                  </a:cubicBezTo>
                  <a:cubicBezTo>
                    <a:pt x="354" y="1240"/>
                    <a:pt x="340" y="1242"/>
                    <a:pt x="326" y="1242"/>
                  </a:cubicBezTo>
                  <a:cubicBezTo>
                    <a:pt x="260" y="1242"/>
                    <a:pt x="209" y="1200"/>
                    <a:pt x="174" y="1128"/>
                  </a:cubicBezTo>
                  <a:cubicBezTo>
                    <a:pt x="65" y="890"/>
                    <a:pt x="130" y="608"/>
                    <a:pt x="325" y="413"/>
                  </a:cubicBezTo>
                  <a:cubicBezTo>
                    <a:pt x="393" y="345"/>
                    <a:pt x="486" y="311"/>
                    <a:pt x="584" y="311"/>
                  </a:cubicBezTo>
                  <a:cubicBezTo>
                    <a:pt x="642" y="311"/>
                    <a:pt x="702" y="323"/>
                    <a:pt x="759" y="348"/>
                  </a:cubicBezTo>
                  <a:cubicBezTo>
                    <a:pt x="759" y="358"/>
                    <a:pt x="764" y="364"/>
                    <a:pt x="772" y="364"/>
                  </a:cubicBezTo>
                  <a:cubicBezTo>
                    <a:pt x="781" y="364"/>
                    <a:pt x="791" y="358"/>
                    <a:pt x="802" y="348"/>
                  </a:cubicBezTo>
                  <a:cubicBezTo>
                    <a:pt x="824" y="348"/>
                    <a:pt x="824" y="326"/>
                    <a:pt x="802" y="304"/>
                  </a:cubicBezTo>
                  <a:cubicBezTo>
                    <a:pt x="733" y="269"/>
                    <a:pt x="660" y="252"/>
                    <a:pt x="588" y="252"/>
                  </a:cubicBezTo>
                  <a:cubicBezTo>
                    <a:pt x="480" y="252"/>
                    <a:pt x="373" y="291"/>
                    <a:pt x="282" y="369"/>
                  </a:cubicBezTo>
                  <a:cubicBezTo>
                    <a:pt x="65" y="586"/>
                    <a:pt x="0" y="890"/>
                    <a:pt x="130" y="1171"/>
                  </a:cubicBezTo>
                  <a:cubicBezTo>
                    <a:pt x="147" y="1274"/>
                    <a:pt x="246" y="1337"/>
                    <a:pt x="351" y="1337"/>
                  </a:cubicBezTo>
                  <a:cubicBezTo>
                    <a:pt x="378" y="1337"/>
                    <a:pt x="407" y="1332"/>
                    <a:pt x="434" y="1323"/>
                  </a:cubicBezTo>
                  <a:cubicBezTo>
                    <a:pt x="434" y="1367"/>
                    <a:pt x="455" y="1388"/>
                    <a:pt x="499" y="1410"/>
                  </a:cubicBezTo>
                  <a:cubicBezTo>
                    <a:pt x="607" y="1540"/>
                    <a:pt x="759" y="1627"/>
                    <a:pt x="932" y="1627"/>
                  </a:cubicBezTo>
                  <a:cubicBezTo>
                    <a:pt x="997" y="1605"/>
                    <a:pt x="1062" y="1605"/>
                    <a:pt x="1106" y="1583"/>
                  </a:cubicBezTo>
                  <a:cubicBezTo>
                    <a:pt x="1214" y="1562"/>
                    <a:pt x="1301" y="1497"/>
                    <a:pt x="1388" y="1432"/>
                  </a:cubicBezTo>
                  <a:cubicBezTo>
                    <a:pt x="1561" y="1410"/>
                    <a:pt x="1735" y="1301"/>
                    <a:pt x="1843" y="1150"/>
                  </a:cubicBezTo>
                  <a:cubicBezTo>
                    <a:pt x="1973" y="1063"/>
                    <a:pt x="2038" y="890"/>
                    <a:pt x="1995" y="716"/>
                  </a:cubicBezTo>
                  <a:cubicBezTo>
                    <a:pt x="1973" y="694"/>
                    <a:pt x="1951" y="673"/>
                    <a:pt x="1930" y="629"/>
                  </a:cubicBezTo>
                  <a:cubicBezTo>
                    <a:pt x="1973" y="586"/>
                    <a:pt x="1995" y="543"/>
                    <a:pt x="2016" y="499"/>
                  </a:cubicBezTo>
                  <a:cubicBezTo>
                    <a:pt x="2038" y="434"/>
                    <a:pt x="2038" y="348"/>
                    <a:pt x="1995" y="282"/>
                  </a:cubicBezTo>
                  <a:cubicBezTo>
                    <a:pt x="1843" y="22"/>
                    <a:pt x="1192" y="1"/>
                    <a:pt x="11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5001;p83"/>
            <p:cNvSpPr/>
            <p:nvPr/>
          </p:nvSpPr>
          <p:spPr>
            <a:xfrm>
              <a:off x="3692215" y="2710659"/>
              <a:ext cx="75597" cy="74857"/>
            </a:xfrm>
            <a:custGeom>
              <a:avLst/>
              <a:gdLst/>
              <a:ahLst/>
              <a:cxnLst/>
              <a:rect l="l" t="t" r="r" b="b"/>
              <a:pathLst>
                <a:path w="1839" h="1821" extrusionOk="0">
                  <a:moveTo>
                    <a:pt x="1405" y="0"/>
                  </a:moveTo>
                  <a:cubicBezTo>
                    <a:pt x="1188" y="0"/>
                    <a:pt x="902" y="105"/>
                    <a:pt x="581" y="484"/>
                  </a:cubicBezTo>
                  <a:cubicBezTo>
                    <a:pt x="1" y="1132"/>
                    <a:pt x="629" y="1821"/>
                    <a:pt x="1303" y="1821"/>
                  </a:cubicBezTo>
                  <a:cubicBezTo>
                    <a:pt x="1486" y="1821"/>
                    <a:pt x="1672" y="1770"/>
                    <a:pt x="1838" y="1655"/>
                  </a:cubicBezTo>
                  <a:lnTo>
                    <a:pt x="1838" y="159"/>
                  </a:lnTo>
                  <a:cubicBezTo>
                    <a:pt x="1838" y="159"/>
                    <a:pt x="1673" y="0"/>
                    <a:pt x="14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5002;p83"/>
            <p:cNvSpPr/>
            <p:nvPr/>
          </p:nvSpPr>
          <p:spPr>
            <a:xfrm>
              <a:off x="3620730" y="2709138"/>
              <a:ext cx="83942" cy="87641"/>
            </a:xfrm>
            <a:custGeom>
              <a:avLst/>
              <a:gdLst/>
              <a:ahLst/>
              <a:cxnLst/>
              <a:rect l="l" t="t" r="r" b="b"/>
              <a:pathLst>
                <a:path w="2042" h="2132" extrusionOk="0">
                  <a:moveTo>
                    <a:pt x="580" y="0"/>
                  </a:moveTo>
                  <a:cubicBezTo>
                    <a:pt x="263" y="0"/>
                    <a:pt x="78" y="239"/>
                    <a:pt x="65" y="239"/>
                  </a:cubicBezTo>
                  <a:lnTo>
                    <a:pt x="0" y="1844"/>
                  </a:lnTo>
                  <a:cubicBezTo>
                    <a:pt x="285" y="2046"/>
                    <a:pt x="562" y="2131"/>
                    <a:pt x="806" y="2131"/>
                  </a:cubicBezTo>
                  <a:cubicBezTo>
                    <a:pt x="1585" y="2131"/>
                    <a:pt x="2042" y="1263"/>
                    <a:pt x="1431" y="521"/>
                  </a:cubicBezTo>
                  <a:cubicBezTo>
                    <a:pt x="1091" y="118"/>
                    <a:pt x="803" y="0"/>
                    <a:pt x="5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03;p83"/>
            <p:cNvSpPr/>
            <p:nvPr/>
          </p:nvSpPr>
          <p:spPr>
            <a:xfrm>
              <a:off x="3657438" y="2807425"/>
              <a:ext cx="130886" cy="81311"/>
            </a:xfrm>
            <a:custGeom>
              <a:avLst/>
              <a:gdLst/>
              <a:ahLst/>
              <a:cxnLst/>
              <a:rect l="l" t="t" r="r" b="b"/>
              <a:pathLst>
                <a:path w="3184" h="1978" extrusionOk="0">
                  <a:moveTo>
                    <a:pt x="1351" y="1"/>
                  </a:moveTo>
                  <a:cubicBezTo>
                    <a:pt x="828" y="1"/>
                    <a:pt x="408" y="732"/>
                    <a:pt x="408" y="732"/>
                  </a:cubicBezTo>
                  <a:cubicBezTo>
                    <a:pt x="0" y="1201"/>
                    <a:pt x="245" y="1977"/>
                    <a:pt x="1485" y="1977"/>
                  </a:cubicBezTo>
                  <a:cubicBezTo>
                    <a:pt x="1563" y="1977"/>
                    <a:pt x="1645" y="1974"/>
                    <a:pt x="1731" y="1968"/>
                  </a:cubicBezTo>
                  <a:cubicBezTo>
                    <a:pt x="3183" y="1837"/>
                    <a:pt x="2294" y="450"/>
                    <a:pt x="1644" y="81"/>
                  </a:cubicBezTo>
                  <a:cubicBezTo>
                    <a:pt x="1544" y="25"/>
                    <a:pt x="1446" y="1"/>
                    <a:pt x="13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004;p83"/>
            <p:cNvSpPr/>
            <p:nvPr/>
          </p:nvSpPr>
          <p:spPr>
            <a:xfrm>
              <a:off x="3615386" y="2823621"/>
              <a:ext cx="42793" cy="80735"/>
            </a:xfrm>
            <a:custGeom>
              <a:avLst/>
              <a:gdLst/>
              <a:ahLst/>
              <a:cxnLst/>
              <a:rect l="l" t="t" r="r" b="b"/>
              <a:pathLst>
                <a:path w="1041" h="1964" extrusionOk="0">
                  <a:moveTo>
                    <a:pt x="197" y="1"/>
                  </a:moveTo>
                  <a:cubicBezTo>
                    <a:pt x="130" y="1"/>
                    <a:pt x="87" y="13"/>
                    <a:pt x="87" y="13"/>
                  </a:cubicBezTo>
                  <a:cubicBezTo>
                    <a:pt x="0" y="229"/>
                    <a:pt x="152" y="1964"/>
                    <a:pt x="152" y="1964"/>
                  </a:cubicBezTo>
                  <a:cubicBezTo>
                    <a:pt x="694" y="1877"/>
                    <a:pt x="1041" y="1335"/>
                    <a:pt x="911" y="815"/>
                  </a:cubicBezTo>
                  <a:cubicBezTo>
                    <a:pt x="767" y="95"/>
                    <a:pt x="387" y="1"/>
                    <a:pt x="1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005;p83"/>
            <p:cNvSpPr/>
            <p:nvPr/>
          </p:nvSpPr>
          <p:spPr>
            <a:xfrm>
              <a:off x="3626485" y="2917058"/>
              <a:ext cx="101248" cy="81064"/>
            </a:xfrm>
            <a:custGeom>
              <a:avLst/>
              <a:gdLst/>
              <a:ahLst/>
              <a:cxnLst/>
              <a:rect l="l" t="t" r="r" b="b"/>
              <a:pathLst>
                <a:path w="2463" h="1972" extrusionOk="0">
                  <a:moveTo>
                    <a:pt x="624" y="0"/>
                  </a:moveTo>
                  <a:cubicBezTo>
                    <a:pt x="1" y="0"/>
                    <a:pt x="99" y="796"/>
                    <a:pt x="99" y="796"/>
                  </a:cubicBezTo>
                  <a:cubicBezTo>
                    <a:pt x="250" y="1208"/>
                    <a:pt x="424" y="1599"/>
                    <a:pt x="662" y="1967"/>
                  </a:cubicBezTo>
                  <a:cubicBezTo>
                    <a:pt x="700" y="1970"/>
                    <a:pt x="738" y="1972"/>
                    <a:pt x="775" y="1972"/>
                  </a:cubicBezTo>
                  <a:cubicBezTo>
                    <a:pt x="1855" y="1972"/>
                    <a:pt x="2463" y="776"/>
                    <a:pt x="1226" y="168"/>
                  </a:cubicBezTo>
                  <a:cubicBezTo>
                    <a:pt x="974" y="48"/>
                    <a:pt x="777" y="0"/>
                    <a:pt x="6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006;p83"/>
            <p:cNvSpPr/>
            <p:nvPr/>
          </p:nvSpPr>
          <p:spPr>
            <a:xfrm>
              <a:off x="3704506" y="2917428"/>
              <a:ext cx="111442" cy="77282"/>
            </a:xfrm>
            <a:custGeom>
              <a:avLst/>
              <a:gdLst/>
              <a:ahLst/>
              <a:cxnLst/>
              <a:rect l="l" t="t" r="r" b="b"/>
              <a:pathLst>
                <a:path w="2711" h="1880" extrusionOk="0">
                  <a:moveTo>
                    <a:pt x="1434" y="0"/>
                  </a:moveTo>
                  <a:cubicBezTo>
                    <a:pt x="1041" y="0"/>
                    <a:pt x="629" y="267"/>
                    <a:pt x="629" y="267"/>
                  </a:cubicBezTo>
                  <a:cubicBezTo>
                    <a:pt x="1" y="994"/>
                    <a:pt x="404" y="1880"/>
                    <a:pt x="1306" y="1880"/>
                  </a:cubicBezTo>
                  <a:cubicBezTo>
                    <a:pt x="1400" y="1880"/>
                    <a:pt x="1500" y="1870"/>
                    <a:pt x="1605" y="1850"/>
                  </a:cubicBezTo>
                  <a:cubicBezTo>
                    <a:pt x="2710" y="1611"/>
                    <a:pt x="2320" y="549"/>
                    <a:pt x="1865" y="159"/>
                  </a:cubicBezTo>
                  <a:cubicBezTo>
                    <a:pt x="1742" y="42"/>
                    <a:pt x="1589" y="0"/>
                    <a:pt x="14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007;p83"/>
            <p:cNvSpPr/>
            <p:nvPr/>
          </p:nvSpPr>
          <p:spPr>
            <a:xfrm>
              <a:off x="3775128" y="2809850"/>
              <a:ext cx="106756" cy="63758"/>
            </a:xfrm>
            <a:custGeom>
              <a:avLst/>
              <a:gdLst/>
              <a:ahLst/>
              <a:cxnLst/>
              <a:rect l="l" t="t" r="r" b="b"/>
              <a:pathLst>
                <a:path w="2597" h="1551" extrusionOk="0">
                  <a:moveTo>
                    <a:pt x="1968" y="1"/>
                  </a:moveTo>
                  <a:cubicBezTo>
                    <a:pt x="1729" y="1"/>
                    <a:pt x="125" y="22"/>
                    <a:pt x="125" y="22"/>
                  </a:cubicBezTo>
                  <a:cubicBezTo>
                    <a:pt x="125" y="22"/>
                    <a:pt x="1" y="1550"/>
                    <a:pt x="942" y="1550"/>
                  </a:cubicBezTo>
                  <a:cubicBezTo>
                    <a:pt x="1041" y="1550"/>
                    <a:pt x="1151" y="1534"/>
                    <a:pt x="1274" y="1497"/>
                  </a:cubicBezTo>
                  <a:cubicBezTo>
                    <a:pt x="2597" y="1106"/>
                    <a:pt x="1968" y="1"/>
                    <a:pt x="19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008;p83"/>
            <p:cNvSpPr/>
            <p:nvPr/>
          </p:nvSpPr>
          <p:spPr>
            <a:xfrm>
              <a:off x="3799874" y="2883597"/>
              <a:ext cx="96274" cy="87477"/>
            </a:xfrm>
            <a:custGeom>
              <a:avLst/>
              <a:gdLst/>
              <a:ahLst/>
              <a:cxnLst/>
              <a:rect l="l" t="t" r="r" b="b"/>
              <a:pathLst>
                <a:path w="2342" h="2128" extrusionOk="0">
                  <a:moveTo>
                    <a:pt x="1088" y="0"/>
                  </a:moveTo>
                  <a:cubicBezTo>
                    <a:pt x="865" y="0"/>
                    <a:pt x="645" y="110"/>
                    <a:pt x="499" y="310"/>
                  </a:cubicBezTo>
                  <a:cubicBezTo>
                    <a:pt x="124" y="842"/>
                    <a:pt x="0" y="2128"/>
                    <a:pt x="878" y="2128"/>
                  </a:cubicBezTo>
                  <a:cubicBezTo>
                    <a:pt x="966" y="2128"/>
                    <a:pt x="1063" y="2115"/>
                    <a:pt x="1171" y="2087"/>
                  </a:cubicBezTo>
                  <a:cubicBezTo>
                    <a:pt x="2341" y="1784"/>
                    <a:pt x="2341" y="852"/>
                    <a:pt x="1496" y="136"/>
                  </a:cubicBezTo>
                  <a:cubicBezTo>
                    <a:pt x="1370" y="44"/>
                    <a:pt x="1228" y="0"/>
                    <a:pt x="10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009;p83"/>
            <p:cNvSpPr/>
            <p:nvPr/>
          </p:nvSpPr>
          <p:spPr>
            <a:xfrm>
              <a:off x="3821250" y="2976047"/>
              <a:ext cx="115882" cy="53111"/>
            </a:xfrm>
            <a:custGeom>
              <a:avLst/>
              <a:gdLst/>
              <a:ahLst/>
              <a:cxnLst/>
              <a:rect l="l" t="t" r="r" b="b"/>
              <a:pathLst>
                <a:path w="2819" h="1292" extrusionOk="0">
                  <a:moveTo>
                    <a:pt x="1309" y="0"/>
                  </a:moveTo>
                  <a:cubicBezTo>
                    <a:pt x="1201" y="0"/>
                    <a:pt x="1090" y="17"/>
                    <a:pt x="976" y="55"/>
                  </a:cubicBezTo>
                  <a:cubicBezTo>
                    <a:pt x="412" y="185"/>
                    <a:pt x="0" y="706"/>
                    <a:pt x="0" y="1291"/>
                  </a:cubicBezTo>
                  <a:cubicBezTo>
                    <a:pt x="0" y="1291"/>
                    <a:pt x="2645" y="1204"/>
                    <a:pt x="2819" y="1118"/>
                  </a:cubicBezTo>
                  <a:cubicBezTo>
                    <a:pt x="2819" y="1118"/>
                    <a:pt x="2183" y="0"/>
                    <a:pt x="130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010;p83"/>
            <p:cNvSpPr/>
            <p:nvPr/>
          </p:nvSpPr>
          <p:spPr>
            <a:xfrm>
              <a:off x="3783802" y="3011275"/>
              <a:ext cx="42834" cy="65525"/>
            </a:xfrm>
            <a:custGeom>
              <a:avLst/>
              <a:gdLst/>
              <a:ahLst/>
              <a:cxnLst/>
              <a:rect l="l" t="t" r="r" b="b"/>
              <a:pathLst>
                <a:path w="1042" h="1594" extrusionOk="0">
                  <a:moveTo>
                    <a:pt x="998" y="0"/>
                  </a:moveTo>
                  <a:cubicBezTo>
                    <a:pt x="998" y="0"/>
                    <a:pt x="1" y="196"/>
                    <a:pt x="174" y="998"/>
                  </a:cubicBezTo>
                  <a:cubicBezTo>
                    <a:pt x="210" y="1341"/>
                    <a:pt x="502" y="1593"/>
                    <a:pt x="836" y="1593"/>
                  </a:cubicBezTo>
                  <a:cubicBezTo>
                    <a:pt x="903" y="1593"/>
                    <a:pt x="972" y="1583"/>
                    <a:pt x="1041" y="1561"/>
                  </a:cubicBezTo>
                  <a:cubicBezTo>
                    <a:pt x="1020" y="1366"/>
                    <a:pt x="998" y="0"/>
                    <a:pt x="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011;p83"/>
            <p:cNvSpPr/>
            <p:nvPr/>
          </p:nvSpPr>
          <p:spPr>
            <a:xfrm>
              <a:off x="3772209" y="3071867"/>
              <a:ext cx="36586" cy="49082"/>
            </a:xfrm>
            <a:custGeom>
              <a:avLst/>
              <a:gdLst/>
              <a:ahLst/>
              <a:cxnLst/>
              <a:rect l="l" t="t" r="r" b="b"/>
              <a:pathLst>
                <a:path w="890" h="1194" extrusionOk="0">
                  <a:moveTo>
                    <a:pt x="1" y="1"/>
                  </a:moveTo>
                  <a:lnTo>
                    <a:pt x="218" y="1193"/>
                  </a:lnTo>
                  <a:cubicBezTo>
                    <a:pt x="218" y="1193"/>
                    <a:pt x="890" y="760"/>
                    <a:pt x="760" y="413"/>
                  </a:cubicBezTo>
                  <a:cubicBezTo>
                    <a:pt x="630" y="66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012;p83"/>
            <p:cNvSpPr/>
            <p:nvPr/>
          </p:nvSpPr>
          <p:spPr>
            <a:xfrm>
              <a:off x="3656369" y="3029116"/>
              <a:ext cx="39258" cy="57962"/>
            </a:xfrm>
            <a:custGeom>
              <a:avLst/>
              <a:gdLst/>
              <a:ahLst/>
              <a:cxnLst/>
              <a:rect l="l" t="t" r="r" b="b"/>
              <a:pathLst>
                <a:path w="955" h="1410" extrusionOk="0">
                  <a:moveTo>
                    <a:pt x="239" y="0"/>
                  </a:moveTo>
                  <a:cubicBezTo>
                    <a:pt x="174" y="260"/>
                    <a:pt x="0" y="1409"/>
                    <a:pt x="0" y="1409"/>
                  </a:cubicBezTo>
                  <a:cubicBezTo>
                    <a:pt x="0" y="1409"/>
                    <a:pt x="889" y="1279"/>
                    <a:pt x="911" y="781"/>
                  </a:cubicBezTo>
                  <a:cubicBezTo>
                    <a:pt x="954" y="260"/>
                    <a:pt x="239" y="0"/>
                    <a:pt x="2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5013;p83"/>
            <p:cNvSpPr/>
            <p:nvPr/>
          </p:nvSpPr>
          <p:spPr>
            <a:xfrm>
              <a:off x="3671497" y="3083213"/>
              <a:ext cx="37490" cy="45753"/>
            </a:xfrm>
            <a:custGeom>
              <a:avLst/>
              <a:gdLst/>
              <a:ahLst/>
              <a:cxnLst/>
              <a:rect l="l" t="t" r="r" b="b"/>
              <a:pathLst>
                <a:path w="912" h="1113" extrusionOk="0">
                  <a:moveTo>
                    <a:pt x="642" y="1"/>
                  </a:moveTo>
                  <a:cubicBezTo>
                    <a:pt x="451" y="1"/>
                    <a:pt x="269" y="127"/>
                    <a:pt x="196" y="332"/>
                  </a:cubicBezTo>
                  <a:cubicBezTo>
                    <a:pt x="1" y="852"/>
                    <a:pt x="673" y="1112"/>
                    <a:pt x="673" y="1112"/>
                  </a:cubicBezTo>
                  <a:cubicBezTo>
                    <a:pt x="673" y="1112"/>
                    <a:pt x="890" y="180"/>
                    <a:pt x="912" y="93"/>
                  </a:cubicBezTo>
                  <a:cubicBezTo>
                    <a:pt x="827" y="30"/>
                    <a:pt x="734" y="1"/>
                    <a:pt x="6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5014;p83"/>
            <p:cNvSpPr/>
            <p:nvPr/>
          </p:nvSpPr>
          <p:spPr>
            <a:xfrm>
              <a:off x="3875594" y="2810755"/>
              <a:ext cx="128214" cy="60305"/>
            </a:xfrm>
            <a:custGeom>
              <a:avLst/>
              <a:gdLst/>
              <a:ahLst/>
              <a:cxnLst/>
              <a:rect l="l" t="t" r="r" b="b"/>
              <a:pathLst>
                <a:path w="3119" h="1467" extrusionOk="0">
                  <a:moveTo>
                    <a:pt x="630" y="0"/>
                  </a:moveTo>
                  <a:cubicBezTo>
                    <a:pt x="630" y="0"/>
                    <a:pt x="1" y="1258"/>
                    <a:pt x="1605" y="1453"/>
                  </a:cubicBezTo>
                  <a:cubicBezTo>
                    <a:pt x="1692" y="1462"/>
                    <a:pt x="1772" y="1467"/>
                    <a:pt x="1846" y="1467"/>
                  </a:cubicBezTo>
                  <a:cubicBezTo>
                    <a:pt x="3119" y="1467"/>
                    <a:pt x="2537" y="130"/>
                    <a:pt x="2537" y="130"/>
                  </a:cubicBezTo>
                  <a:cubicBezTo>
                    <a:pt x="2537" y="130"/>
                    <a:pt x="868" y="0"/>
                    <a:pt x="6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5015;p83"/>
            <p:cNvSpPr/>
            <p:nvPr/>
          </p:nvSpPr>
          <p:spPr>
            <a:xfrm>
              <a:off x="3901450" y="2898025"/>
              <a:ext cx="98082" cy="68937"/>
            </a:xfrm>
            <a:custGeom>
              <a:avLst/>
              <a:gdLst/>
              <a:ahLst/>
              <a:cxnLst/>
              <a:rect l="l" t="t" r="r" b="b"/>
              <a:pathLst>
                <a:path w="2386" h="1677" extrusionOk="0">
                  <a:moveTo>
                    <a:pt x="1340" y="1"/>
                  </a:moveTo>
                  <a:cubicBezTo>
                    <a:pt x="895" y="1"/>
                    <a:pt x="478" y="349"/>
                    <a:pt x="478" y="349"/>
                  </a:cubicBezTo>
                  <a:cubicBezTo>
                    <a:pt x="0" y="785"/>
                    <a:pt x="397" y="1677"/>
                    <a:pt x="1287" y="1677"/>
                  </a:cubicBezTo>
                  <a:cubicBezTo>
                    <a:pt x="1327" y="1677"/>
                    <a:pt x="1368" y="1675"/>
                    <a:pt x="1410" y="1671"/>
                  </a:cubicBezTo>
                  <a:cubicBezTo>
                    <a:pt x="2364" y="1585"/>
                    <a:pt x="2385" y="674"/>
                    <a:pt x="1822" y="175"/>
                  </a:cubicBezTo>
                  <a:cubicBezTo>
                    <a:pt x="1671" y="48"/>
                    <a:pt x="1504" y="1"/>
                    <a:pt x="13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5016;p83"/>
            <p:cNvSpPr/>
            <p:nvPr/>
          </p:nvSpPr>
          <p:spPr>
            <a:xfrm>
              <a:off x="3963851" y="2962152"/>
              <a:ext cx="79337" cy="53974"/>
            </a:xfrm>
            <a:custGeom>
              <a:avLst/>
              <a:gdLst/>
              <a:ahLst/>
              <a:cxnLst/>
              <a:rect l="l" t="t" r="r" b="b"/>
              <a:pathLst>
                <a:path w="1930" h="1313" extrusionOk="0">
                  <a:moveTo>
                    <a:pt x="1147" y="1"/>
                  </a:moveTo>
                  <a:cubicBezTo>
                    <a:pt x="542" y="1"/>
                    <a:pt x="0" y="1195"/>
                    <a:pt x="0" y="1195"/>
                  </a:cubicBezTo>
                  <a:cubicBezTo>
                    <a:pt x="100" y="1286"/>
                    <a:pt x="398" y="1312"/>
                    <a:pt x="713" y="1312"/>
                  </a:cubicBezTo>
                  <a:cubicBezTo>
                    <a:pt x="1154" y="1312"/>
                    <a:pt x="1626" y="1260"/>
                    <a:pt x="1626" y="1260"/>
                  </a:cubicBezTo>
                  <a:cubicBezTo>
                    <a:pt x="1930" y="914"/>
                    <a:pt x="1843" y="372"/>
                    <a:pt x="1453" y="111"/>
                  </a:cubicBezTo>
                  <a:cubicBezTo>
                    <a:pt x="1351" y="34"/>
                    <a:pt x="1248" y="1"/>
                    <a:pt x="11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5017;p83"/>
            <p:cNvSpPr/>
            <p:nvPr/>
          </p:nvSpPr>
          <p:spPr>
            <a:xfrm>
              <a:off x="3885418" y="2883473"/>
              <a:ext cx="139971" cy="134093"/>
            </a:xfrm>
            <a:custGeom>
              <a:avLst/>
              <a:gdLst/>
              <a:ahLst/>
              <a:cxnLst/>
              <a:rect l="l" t="t" r="r" b="b"/>
              <a:pathLst>
                <a:path w="3405" h="3262" extrusionOk="0">
                  <a:moveTo>
                    <a:pt x="437" y="0"/>
                  </a:moveTo>
                  <a:cubicBezTo>
                    <a:pt x="423" y="0"/>
                    <a:pt x="412" y="15"/>
                    <a:pt x="412" y="31"/>
                  </a:cubicBezTo>
                  <a:cubicBezTo>
                    <a:pt x="412" y="53"/>
                    <a:pt x="0" y="1548"/>
                    <a:pt x="803" y="2502"/>
                  </a:cubicBezTo>
                  <a:cubicBezTo>
                    <a:pt x="1214" y="3001"/>
                    <a:pt x="1908" y="3261"/>
                    <a:pt x="2819" y="3261"/>
                  </a:cubicBezTo>
                  <a:cubicBezTo>
                    <a:pt x="2992" y="3261"/>
                    <a:pt x="3187" y="3261"/>
                    <a:pt x="3361" y="3240"/>
                  </a:cubicBezTo>
                  <a:cubicBezTo>
                    <a:pt x="3382" y="3240"/>
                    <a:pt x="3404" y="3218"/>
                    <a:pt x="3404" y="3196"/>
                  </a:cubicBezTo>
                  <a:cubicBezTo>
                    <a:pt x="3404" y="3174"/>
                    <a:pt x="3382" y="3153"/>
                    <a:pt x="3361" y="3153"/>
                  </a:cubicBezTo>
                  <a:cubicBezTo>
                    <a:pt x="3177" y="3170"/>
                    <a:pt x="3001" y="3178"/>
                    <a:pt x="2834" y="3178"/>
                  </a:cubicBezTo>
                  <a:cubicBezTo>
                    <a:pt x="1934" y="3178"/>
                    <a:pt x="1270" y="2934"/>
                    <a:pt x="868" y="2459"/>
                  </a:cubicBezTo>
                  <a:cubicBezTo>
                    <a:pt x="109" y="1527"/>
                    <a:pt x="499" y="74"/>
                    <a:pt x="499" y="53"/>
                  </a:cubicBezTo>
                  <a:cubicBezTo>
                    <a:pt x="499" y="31"/>
                    <a:pt x="477" y="9"/>
                    <a:pt x="456" y="9"/>
                  </a:cubicBezTo>
                  <a:cubicBezTo>
                    <a:pt x="449" y="3"/>
                    <a:pt x="443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5018;p83"/>
            <p:cNvSpPr/>
            <p:nvPr/>
          </p:nvSpPr>
          <p:spPr>
            <a:xfrm>
              <a:off x="3993242" y="2833939"/>
              <a:ext cx="99850" cy="91588"/>
            </a:xfrm>
            <a:custGeom>
              <a:avLst/>
              <a:gdLst/>
              <a:ahLst/>
              <a:cxnLst/>
              <a:rect l="l" t="t" r="r" b="b"/>
              <a:pathLst>
                <a:path w="2429" h="2228" extrusionOk="0">
                  <a:moveTo>
                    <a:pt x="1193" y="0"/>
                  </a:moveTo>
                  <a:cubicBezTo>
                    <a:pt x="1193" y="0"/>
                    <a:pt x="1" y="1149"/>
                    <a:pt x="738" y="1865"/>
                  </a:cubicBezTo>
                  <a:cubicBezTo>
                    <a:pt x="1024" y="2142"/>
                    <a:pt x="1297" y="2227"/>
                    <a:pt x="1524" y="2227"/>
                  </a:cubicBezTo>
                  <a:cubicBezTo>
                    <a:pt x="1882" y="2227"/>
                    <a:pt x="2125" y="2016"/>
                    <a:pt x="2125" y="2016"/>
                  </a:cubicBezTo>
                  <a:cubicBezTo>
                    <a:pt x="2125" y="2016"/>
                    <a:pt x="2429" y="412"/>
                    <a:pt x="11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5019;p83"/>
            <p:cNvSpPr/>
            <p:nvPr/>
          </p:nvSpPr>
          <p:spPr>
            <a:xfrm>
              <a:off x="4055643" y="2980979"/>
              <a:ext cx="57057" cy="55577"/>
            </a:xfrm>
            <a:custGeom>
              <a:avLst/>
              <a:gdLst/>
              <a:ahLst/>
              <a:cxnLst/>
              <a:rect l="l" t="t" r="r" b="b"/>
              <a:pathLst>
                <a:path w="1388" h="1352" extrusionOk="0">
                  <a:moveTo>
                    <a:pt x="499" y="0"/>
                  </a:moveTo>
                  <a:cubicBezTo>
                    <a:pt x="499" y="0"/>
                    <a:pt x="0" y="542"/>
                    <a:pt x="195" y="976"/>
                  </a:cubicBezTo>
                  <a:cubicBezTo>
                    <a:pt x="352" y="1306"/>
                    <a:pt x="907" y="1351"/>
                    <a:pt x="1202" y="1351"/>
                  </a:cubicBezTo>
                  <a:cubicBezTo>
                    <a:pt x="1314" y="1351"/>
                    <a:pt x="1388" y="1345"/>
                    <a:pt x="1388" y="1345"/>
                  </a:cubicBezTo>
                  <a:lnTo>
                    <a:pt x="49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5020;p83"/>
            <p:cNvSpPr/>
            <p:nvPr/>
          </p:nvSpPr>
          <p:spPr>
            <a:xfrm>
              <a:off x="4068099" y="3061385"/>
              <a:ext cx="51754" cy="44396"/>
            </a:xfrm>
            <a:custGeom>
              <a:avLst/>
              <a:gdLst/>
              <a:ahLst/>
              <a:cxnLst/>
              <a:rect l="l" t="t" r="r" b="b"/>
              <a:pathLst>
                <a:path w="1259" h="1080" extrusionOk="0">
                  <a:moveTo>
                    <a:pt x="582" y="0"/>
                  </a:moveTo>
                  <a:cubicBezTo>
                    <a:pt x="300" y="0"/>
                    <a:pt x="1" y="126"/>
                    <a:pt x="1" y="126"/>
                  </a:cubicBezTo>
                  <a:lnTo>
                    <a:pt x="738" y="1080"/>
                  </a:lnTo>
                  <a:cubicBezTo>
                    <a:pt x="738" y="1080"/>
                    <a:pt x="1258" y="386"/>
                    <a:pt x="955" y="126"/>
                  </a:cubicBezTo>
                  <a:cubicBezTo>
                    <a:pt x="861" y="32"/>
                    <a:pt x="724" y="0"/>
                    <a:pt x="5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5021;p83"/>
            <p:cNvSpPr/>
            <p:nvPr/>
          </p:nvSpPr>
          <p:spPr>
            <a:xfrm>
              <a:off x="3938899" y="3031788"/>
              <a:ext cx="49946" cy="70417"/>
            </a:xfrm>
            <a:custGeom>
              <a:avLst/>
              <a:gdLst/>
              <a:ahLst/>
              <a:cxnLst/>
              <a:rect l="l" t="t" r="r" b="b"/>
              <a:pathLst>
                <a:path w="1215" h="1713" extrusionOk="0">
                  <a:moveTo>
                    <a:pt x="0" y="0"/>
                  </a:moveTo>
                  <a:lnTo>
                    <a:pt x="325" y="1713"/>
                  </a:lnTo>
                  <a:cubicBezTo>
                    <a:pt x="325" y="1713"/>
                    <a:pt x="1214" y="1149"/>
                    <a:pt x="997" y="629"/>
                  </a:cubicBezTo>
                  <a:cubicBezTo>
                    <a:pt x="802" y="13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5022;p83"/>
            <p:cNvSpPr/>
            <p:nvPr/>
          </p:nvSpPr>
          <p:spPr>
            <a:xfrm>
              <a:off x="3975443" y="3075444"/>
              <a:ext cx="30337" cy="49041"/>
            </a:xfrm>
            <a:custGeom>
              <a:avLst/>
              <a:gdLst/>
              <a:ahLst/>
              <a:cxnLst/>
              <a:rect l="l" t="t" r="r" b="b"/>
              <a:pathLst>
                <a:path w="738" h="1193" extrusionOk="0">
                  <a:moveTo>
                    <a:pt x="607" y="0"/>
                  </a:moveTo>
                  <a:cubicBezTo>
                    <a:pt x="325" y="109"/>
                    <a:pt x="108" y="347"/>
                    <a:pt x="43" y="651"/>
                  </a:cubicBezTo>
                  <a:cubicBezTo>
                    <a:pt x="0" y="1106"/>
                    <a:pt x="737" y="1193"/>
                    <a:pt x="737" y="1193"/>
                  </a:cubicBezTo>
                  <a:lnTo>
                    <a:pt x="60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5023;p83"/>
            <p:cNvSpPr/>
            <p:nvPr/>
          </p:nvSpPr>
          <p:spPr>
            <a:xfrm>
              <a:off x="3612714" y="2439105"/>
              <a:ext cx="46369" cy="28611"/>
            </a:xfrm>
            <a:custGeom>
              <a:avLst/>
              <a:gdLst/>
              <a:ahLst/>
              <a:cxnLst/>
              <a:rect l="l" t="t" r="r" b="b"/>
              <a:pathLst>
                <a:path w="1128" h="696" extrusionOk="0">
                  <a:moveTo>
                    <a:pt x="1127" y="1"/>
                  </a:moveTo>
                  <a:cubicBezTo>
                    <a:pt x="1127" y="1"/>
                    <a:pt x="173" y="196"/>
                    <a:pt x="0" y="326"/>
                  </a:cubicBezTo>
                  <a:cubicBezTo>
                    <a:pt x="0" y="326"/>
                    <a:pt x="202" y="695"/>
                    <a:pt x="545" y="695"/>
                  </a:cubicBezTo>
                  <a:cubicBezTo>
                    <a:pt x="592" y="695"/>
                    <a:pt x="642" y="688"/>
                    <a:pt x="694" y="673"/>
                  </a:cubicBezTo>
                  <a:cubicBezTo>
                    <a:pt x="954" y="564"/>
                    <a:pt x="1127" y="304"/>
                    <a:pt x="11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5024;p83"/>
            <p:cNvSpPr/>
            <p:nvPr/>
          </p:nvSpPr>
          <p:spPr>
            <a:xfrm>
              <a:off x="3584185" y="2462125"/>
              <a:ext cx="28405" cy="18457"/>
            </a:xfrm>
            <a:custGeom>
              <a:avLst/>
              <a:gdLst/>
              <a:ahLst/>
              <a:cxnLst/>
              <a:rect l="l" t="t" r="r" b="b"/>
              <a:pathLst>
                <a:path w="691" h="449" extrusionOk="0">
                  <a:moveTo>
                    <a:pt x="521" y="0"/>
                  </a:moveTo>
                  <a:cubicBezTo>
                    <a:pt x="419" y="0"/>
                    <a:pt x="304" y="48"/>
                    <a:pt x="304" y="48"/>
                  </a:cubicBezTo>
                  <a:cubicBezTo>
                    <a:pt x="152" y="91"/>
                    <a:pt x="0" y="373"/>
                    <a:pt x="304" y="438"/>
                  </a:cubicBezTo>
                  <a:cubicBezTo>
                    <a:pt x="350" y="445"/>
                    <a:pt x="391" y="449"/>
                    <a:pt x="428" y="449"/>
                  </a:cubicBezTo>
                  <a:cubicBezTo>
                    <a:pt x="617" y="449"/>
                    <a:pt x="691" y="352"/>
                    <a:pt x="672" y="134"/>
                  </a:cubicBezTo>
                  <a:cubicBezTo>
                    <a:pt x="672" y="29"/>
                    <a:pt x="601" y="0"/>
                    <a:pt x="5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5025;p83"/>
            <p:cNvSpPr/>
            <p:nvPr/>
          </p:nvSpPr>
          <p:spPr>
            <a:xfrm>
              <a:off x="3653697" y="2968935"/>
              <a:ext cx="8961" cy="18334"/>
            </a:xfrm>
            <a:custGeom>
              <a:avLst/>
              <a:gdLst/>
              <a:ahLst/>
              <a:cxnLst/>
              <a:rect l="l" t="t" r="r" b="b"/>
              <a:pathLst>
                <a:path w="218" h="446" extrusionOk="0">
                  <a:moveTo>
                    <a:pt x="55" y="1"/>
                  </a:moveTo>
                  <a:cubicBezTo>
                    <a:pt x="33" y="1"/>
                    <a:pt x="11" y="11"/>
                    <a:pt x="22" y="33"/>
                  </a:cubicBezTo>
                  <a:cubicBezTo>
                    <a:pt x="0" y="185"/>
                    <a:pt x="44" y="315"/>
                    <a:pt x="130" y="423"/>
                  </a:cubicBezTo>
                  <a:cubicBezTo>
                    <a:pt x="152" y="445"/>
                    <a:pt x="152" y="445"/>
                    <a:pt x="174" y="445"/>
                  </a:cubicBezTo>
                  <a:cubicBezTo>
                    <a:pt x="174" y="445"/>
                    <a:pt x="195" y="423"/>
                    <a:pt x="195" y="423"/>
                  </a:cubicBezTo>
                  <a:cubicBezTo>
                    <a:pt x="217" y="402"/>
                    <a:pt x="217" y="380"/>
                    <a:pt x="195" y="358"/>
                  </a:cubicBezTo>
                  <a:cubicBezTo>
                    <a:pt x="109" y="272"/>
                    <a:pt x="87" y="163"/>
                    <a:pt x="87" y="33"/>
                  </a:cubicBezTo>
                  <a:cubicBezTo>
                    <a:pt x="98" y="11"/>
                    <a:pt x="76" y="1"/>
                    <a:pt x="55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5026;p83"/>
            <p:cNvSpPr/>
            <p:nvPr/>
          </p:nvSpPr>
          <p:spPr>
            <a:xfrm>
              <a:off x="3638529" y="2938721"/>
              <a:ext cx="8961" cy="17347"/>
            </a:xfrm>
            <a:custGeom>
              <a:avLst/>
              <a:gdLst/>
              <a:ahLst/>
              <a:cxnLst/>
              <a:rect l="l" t="t" r="r" b="b"/>
              <a:pathLst>
                <a:path w="218" h="422" extrusionOk="0">
                  <a:moveTo>
                    <a:pt x="67" y="1"/>
                  </a:moveTo>
                  <a:cubicBezTo>
                    <a:pt x="44" y="1"/>
                    <a:pt x="22" y="12"/>
                    <a:pt x="22" y="31"/>
                  </a:cubicBezTo>
                  <a:cubicBezTo>
                    <a:pt x="1" y="161"/>
                    <a:pt x="44" y="313"/>
                    <a:pt x="153" y="421"/>
                  </a:cubicBezTo>
                  <a:lnTo>
                    <a:pt x="218" y="421"/>
                  </a:lnTo>
                  <a:cubicBezTo>
                    <a:pt x="218" y="400"/>
                    <a:pt x="218" y="378"/>
                    <a:pt x="218" y="356"/>
                  </a:cubicBezTo>
                  <a:cubicBezTo>
                    <a:pt x="131" y="269"/>
                    <a:pt x="88" y="161"/>
                    <a:pt x="109" y="53"/>
                  </a:cubicBezTo>
                  <a:cubicBezTo>
                    <a:pt x="121" y="17"/>
                    <a:pt x="94" y="1"/>
                    <a:pt x="67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5027;p83"/>
            <p:cNvSpPr/>
            <p:nvPr/>
          </p:nvSpPr>
          <p:spPr>
            <a:xfrm>
              <a:off x="3659041" y="2947929"/>
              <a:ext cx="8961" cy="17060"/>
            </a:xfrm>
            <a:custGeom>
              <a:avLst/>
              <a:gdLst/>
              <a:ahLst/>
              <a:cxnLst/>
              <a:rect l="l" t="t" r="r" b="b"/>
              <a:pathLst>
                <a:path w="218" h="415" extrusionOk="0">
                  <a:moveTo>
                    <a:pt x="49" y="0"/>
                  </a:moveTo>
                  <a:cubicBezTo>
                    <a:pt x="35" y="0"/>
                    <a:pt x="22" y="7"/>
                    <a:pt x="22" y="24"/>
                  </a:cubicBezTo>
                  <a:cubicBezTo>
                    <a:pt x="0" y="176"/>
                    <a:pt x="44" y="306"/>
                    <a:pt x="131" y="414"/>
                  </a:cubicBezTo>
                  <a:lnTo>
                    <a:pt x="196" y="414"/>
                  </a:lnTo>
                  <a:cubicBezTo>
                    <a:pt x="217" y="392"/>
                    <a:pt x="217" y="371"/>
                    <a:pt x="196" y="349"/>
                  </a:cubicBezTo>
                  <a:cubicBezTo>
                    <a:pt x="131" y="262"/>
                    <a:pt x="87" y="154"/>
                    <a:pt x="87" y="45"/>
                  </a:cubicBezTo>
                  <a:cubicBezTo>
                    <a:pt x="101" y="19"/>
                    <a:pt x="73" y="0"/>
                    <a:pt x="49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5028;p83"/>
            <p:cNvSpPr/>
            <p:nvPr/>
          </p:nvSpPr>
          <p:spPr>
            <a:xfrm>
              <a:off x="3651026" y="2921251"/>
              <a:ext cx="8961" cy="17882"/>
            </a:xfrm>
            <a:custGeom>
              <a:avLst/>
              <a:gdLst/>
              <a:ahLst/>
              <a:cxnLst/>
              <a:rect l="l" t="t" r="r" b="b"/>
              <a:pathLst>
                <a:path w="218" h="435" extrusionOk="0">
                  <a:moveTo>
                    <a:pt x="65" y="1"/>
                  </a:moveTo>
                  <a:cubicBezTo>
                    <a:pt x="44" y="1"/>
                    <a:pt x="22" y="22"/>
                    <a:pt x="22" y="44"/>
                  </a:cubicBezTo>
                  <a:cubicBezTo>
                    <a:pt x="0" y="174"/>
                    <a:pt x="44" y="326"/>
                    <a:pt x="152" y="434"/>
                  </a:cubicBezTo>
                  <a:lnTo>
                    <a:pt x="195" y="434"/>
                  </a:lnTo>
                  <a:cubicBezTo>
                    <a:pt x="217" y="413"/>
                    <a:pt x="217" y="391"/>
                    <a:pt x="195" y="369"/>
                  </a:cubicBezTo>
                  <a:cubicBezTo>
                    <a:pt x="130" y="283"/>
                    <a:pt x="87" y="174"/>
                    <a:pt x="109" y="44"/>
                  </a:cubicBezTo>
                  <a:cubicBezTo>
                    <a:pt x="109" y="22"/>
                    <a:pt x="87" y="1"/>
                    <a:pt x="65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5029;p83"/>
            <p:cNvSpPr/>
            <p:nvPr/>
          </p:nvSpPr>
          <p:spPr>
            <a:xfrm>
              <a:off x="3791817" y="3098258"/>
              <a:ext cx="7194" cy="18211"/>
            </a:xfrm>
            <a:custGeom>
              <a:avLst/>
              <a:gdLst/>
              <a:ahLst/>
              <a:cxnLst/>
              <a:rect l="l" t="t" r="r" b="b"/>
              <a:pathLst>
                <a:path w="175" h="443" extrusionOk="0">
                  <a:moveTo>
                    <a:pt x="91" y="0"/>
                  </a:moveTo>
                  <a:cubicBezTo>
                    <a:pt x="77" y="0"/>
                    <a:pt x="66" y="15"/>
                    <a:pt x="66" y="31"/>
                  </a:cubicBezTo>
                  <a:cubicBezTo>
                    <a:pt x="1" y="161"/>
                    <a:pt x="23" y="313"/>
                    <a:pt x="88" y="421"/>
                  </a:cubicBezTo>
                  <a:cubicBezTo>
                    <a:pt x="88" y="443"/>
                    <a:pt x="109" y="443"/>
                    <a:pt x="131" y="443"/>
                  </a:cubicBezTo>
                  <a:lnTo>
                    <a:pt x="153" y="443"/>
                  </a:lnTo>
                  <a:cubicBezTo>
                    <a:pt x="174" y="421"/>
                    <a:pt x="174" y="399"/>
                    <a:pt x="153" y="378"/>
                  </a:cubicBezTo>
                  <a:cubicBezTo>
                    <a:pt x="109" y="291"/>
                    <a:pt x="88" y="161"/>
                    <a:pt x="131" y="53"/>
                  </a:cubicBezTo>
                  <a:cubicBezTo>
                    <a:pt x="131" y="31"/>
                    <a:pt x="131" y="9"/>
                    <a:pt x="109" y="9"/>
                  </a:cubicBezTo>
                  <a:cubicBezTo>
                    <a:pt x="103" y="3"/>
                    <a:pt x="97" y="0"/>
                    <a:pt x="91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5030;p83"/>
            <p:cNvSpPr/>
            <p:nvPr/>
          </p:nvSpPr>
          <p:spPr>
            <a:xfrm>
              <a:off x="3783802" y="3067428"/>
              <a:ext cx="6289" cy="18745"/>
            </a:xfrm>
            <a:custGeom>
              <a:avLst/>
              <a:gdLst/>
              <a:ahLst/>
              <a:cxnLst/>
              <a:rect l="l" t="t" r="r" b="b"/>
              <a:pathLst>
                <a:path w="153" h="456" extrusionOk="0">
                  <a:moveTo>
                    <a:pt x="109" y="0"/>
                  </a:moveTo>
                  <a:cubicBezTo>
                    <a:pt x="87" y="0"/>
                    <a:pt x="66" y="0"/>
                    <a:pt x="44" y="22"/>
                  </a:cubicBezTo>
                  <a:cubicBezTo>
                    <a:pt x="1" y="152"/>
                    <a:pt x="1" y="304"/>
                    <a:pt x="87" y="434"/>
                  </a:cubicBezTo>
                  <a:cubicBezTo>
                    <a:pt x="87" y="456"/>
                    <a:pt x="87" y="456"/>
                    <a:pt x="109" y="456"/>
                  </a:cubicBezTo>
                  <a:lnTo>
                    <a:pt x="131" y="456"/>
                  </a:lnTo>
                  <a:cubicBezTo>
                    <a:pt x="152" y="434"/>
                    <a:pt x="152" y="412"/>
                    <a:pt x="152" y="391"/>
                  </a:cubicBezTo>
                  <a:cubicBezTo>
                    <a:pt x="87" y="282"/>
                    <a:pt x="87" y="174"/>
                    <a:pt x="131" y="65"/>
                  </a:cubicBezTo>
                  <a:cubicBezTo>
                    <a:pt x="131" y="44"/>
                    <a:pt x="131" y="22"/>
                    <a:pt x="109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5031;p83"/>
            <p:cNvSpPr/>
            <p:nvPr/>
          </p:nvSpPr>
          <p:spPr>
            <a:xfrm>
              <a:off x="3796298" y="3067428"/>
              <a:ext cx="6289" cy="18745"/>
            </a:xfrm>
            <a:custGeom>
              <a:avLst/>
              <a:gdLst/>
              <a:ahLst/>
              <a:cxnLst/>
              <a:rect l="l" t="t" r="r" b="b"/>
              <a:pathLst>
                <a:path w="153" h="456" extrusionOk="0">
                  <a:moveTo>
                    <a:pt x="109" y="0"/>
                  </a:moveTo>
                  <a:cubicBezTo>
                    <a:pt x="87" y="0"/>
                    <a:pt x="65" y="0"/>
                    <a:pt x="44" y="22"/>
                  </a:cubicBezTo>
                  <a:cubicBezTo>
                    <a:pt x="0" y="152"/>
                    <a:pt x="22" y="304"/>
                    <a:pt x="87" y="434"/>
                  </a:cubicBezTo>
                  <a:cubicBezTo>
                    <a:pt x="87" y="456"/>
                    <a:pt x="109" y="456"/>
                    <a:pt x="109" y="456"/>
                  </a:cubicBezTo>
                  <a:lnTo>
                    <a:pt x="130" y="456"/>
                  </a:lnTo>
                  <a:cubicBezTo>
                    <a:pt x="152" y="434"/>
                    <a:pt x="152" y="412"/>
                    <a:pt x="152" y="391"/>
                  </a:cubicBezTo>
                  <a:cubicBezTo>
                    <a:pt x="87" y="282"/>
                    <a:pt x="87" y="174"/>
                    <a:pt x="130" y="65"/>
                  </a:cubicBezTo>
                  <a:cubicBezTo>
                    <a:pt x="130" y="44"/>
                    <a:pt x="130" y="22"/>
                    <a:pt x="109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5032;p83"/>
            <p:cNvSpPr/>
            <p:nvPr/>
          </p:nvSpPr>
          <p:spPr>
            <a:xfrm>
              <a:off x="3778458" y="3042476"/>
              <a:ext cx="6289" cy="18745"/>
            </a:xfrm>
            <a:custGeom>
              <a:avLst/>
              <a:gdLst/>
              <a:ahLst/>
              <a:cxnLst/>
              <a:rect l="l" t="t" r="r" b="b"/>
              <a:pathLst>
                <a:path w="153" h="456" extrusionOk="0">
                  <a:moveTo>
                    <a:pt x="87" y="0"/>
                  </a:moveTo>
                  <a:cubicBezTo>
                    <a:pt x="66" y="0"/>
                    <a:pt x="44" y="0"/>
                    <a:pt x="44" y="22"/>
                  </a:cubicBezTo>
                  <a:cubicBezTo>
                    <a:pt x="1" y="152"/>
                    <a:pt x="1" y="304"/>
                    <a:pt x="66" y="434"/>
                  </a:cubicBezTo>
                  <a:cubicBezTo>
                    <a:pt x="87" y="434"/>
                    <a:pt x="87" y="456"/>
                    <a:pt x="109" y="456"/>
                  </a:cubicBezTo>
                  <a:lnTo>
                    <a:pt x="131" y="456"/>
                  </a:lnTo>
                  <a:cubicBezTo>
                    <a:pt x="152" y="434"/>
                    <a:pt x="152" y="412"/>
                    <a:pt x="131" y="391"/>
                  </a:cubicBezTo>
                  <a:cubicBezTo>
                    <a:pt x="87" y="282"/>
                    <a:pt x="87" y="174"/>
                    <a:pt x="109" y="65"/>
                  </a:cubicBezTo>
                  <a:cubicBezTo>
                    <a:pt x="131" y="44"/>
                    <a:pt x="109" y="22"/>
                    <a:pt x="8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5033;p83"/>
            <p:cNvSpPr/>
            <p:nvPr/>
          </p:nvSpPr>
          <p:spPr>
            <a:xfrm>
              <a:off x="3963851" y="3103068"/>
              <a:ext cx="7153" cy="18745"/>
            </a:xfrm>
            <a:custGeom>
              <a:avLst/>
              <a:gdLst/>
              <a:ahLst/>
              <a:cxnLst/>
              <a:rect l="l" t="t" r="r" b="b"/>
              <a:pathLst>
                <a:path w="174" h="456" extrusionOk="0">
                  <a:moveTo>
                    <a:pt x="109" y="1"/>
                  </a:moveTo>
                  <a:cubicBezTo>
                    <a:pt x="87" y="1"/>
                    <a:pt x="65" y="1"/>
                    <a:pt x="65" y="22"/>
                  </a:cubicBezTo>
                  <a:cubicBezTo>
                    <a:pt x="0" y="152"/>
                    <a:pt x="22" y="304"/>
                    <a:pt x="87" y="434"/>
                  </a:cubicBezTo>
                  <a:cubicBezTo>
                    <a:pt x="87" y="434"/>
                    <a:pt x="109" y="456"/>
                    <a:pt x="130" y="456"/>
                  </a:cubicBezTo>
                  <a:lnTo>
                    <a:pt x="130" y="434"/>
                  </a:lnTo>
                  <a:cubicBezTo>
                    <a:pt x="152" y="434"/>
                    <a:pt x="174" y="412"/>
                    <a:pt x="152" y="391"/>
                  </a:cubicBezTo>
                  <a:cubicBezTo>
                    <a:pt x="109" y="282"/>
                    <a:pt x="87" y="174"/>
                    <a:pt x="130" y="66"/>
                  </a:cubicBezTo>
                  <a:cubicBezTo>
                    <a:pt x="130" y="44"/>
                    <a:pt x="130" y="1"/>
                    <a:pt x="109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5034;p83"/>
            <p:cNvSpPr/>
            <p:nvPr/>
          </p:nvSpPr>
          <p:spPr>
            <a:xfrm>
              <a:off x="3955835" y="3072402"/>
              <a:ext cx="7153" cy="18252"/>
            </a:xfrm>
            <a:custGeom>
              <a:avLst/>
              <a:gdLst/>
              <a:ahLst/>
              <a:cxnLst/>
              <a:rect l="l" t="t" r="r" b="b"/>
              <a:pathLst>
                <a:path w="174" h="444" extrusionOk="0">
                  <a:moveTo>
                    <a:pt x="90" y="0"/>
                  </a:moveTo>
                  <a:cubicBezTo>
                    <a:pt x="76" y="0"/>
                    <a:pt x="65" y="16"/>
                    <a:pt x="65" y="31"/>
                  </a:cubicBezTo>
                  <a:cubicBezTo>
                    <a:pt x="0" y="161"/>
                    <a:pt x="22" y="313"/>
                    <a:pt x="87" y="421"/>
                  </a:cubicBezTo>
                  <a:cubicBezTo>
                    <a:pt x="87" y="443"/>
                    <a:pt x="108" y="443"/>
                    <a:pt x="130" y="443"/>
                  </a:cubicBezTo>
                  <a:cubicBezTo>
                    <a:pt x="152" y="443"/>
                    <a:pt x="174" y="400"/>
                    <a:pt x="152" y="378"/>
                  </a:cubicBezTo>
                  <a:cubicBezTo>
                    <a:pt x="108" y="291"/>
                    <a:pt x="87" y="161"/>
                    <a:pt x="130" y="53"/>
                  </a:cubicBezTo>
                  <a:cubicBezTo>
                    <a:pt x="152" y="31"/>
                    <a:pt x="130" y="9"/>
                    <a:pt x="108" y="9"/>
                  </a:cubicBezTo>
                  <a:cubicBezTo>
                    <a:pt x="102" y="3"/>
                    <a:pt x="96" y="0"/>
                    <a:pt x="90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5035;p83"/>
            <p:cNvSpPr/>
            <p:nvPr/>
          </p:nvSpPr>
          <p:spPr>
            <a:xfrm>
              <a:off x="3969195" y="3072402"/>
              <a:ext cx="6289" cy="18252"/>
            </a:xfrm>
            <a:custGeom>
              <a:avLst/>
              <a:gdLst/>
              <a:ahLst/>
              <a:cxnLst/>
              <a:rect l="l" t="t" r="r" b="b"/>
              <a:pathLst>
                <a:path w="153" h="444" extrusionOk="0">
                  <a:moveTo>
                    <a:pt x="69" y="0"/>
                  </a:moveTo>
                  <a:cubicBezTo>
                    <a:pt x="54" y="0"/>
                    <a:pt x="44" y="16"/>
                    <a:pt x="44" y="31"/>
                  </a:cubicBezTo>
                  <a:cubicBezTo>
                    <a:pt x="0" y="161"/>
                    <a:pt x="0" y="313"/>
                    <a:pt x="65" y="421"/>
                  </a:cubicBezTo>
                  <a:cubicBezTo>
                    <a:pt x="87" y="443"/>
                    <a:pt x="87" y="443"/>
                    <a:pt x="109" y="443"/>
                  </a:cubicBezTo>
                  <a:lnTo>
                    <a:pt x="130" y="443"/>
                  </a:lnTo>
                  <a:cubicBezTo>
                    <a:pt x="152" y="443"/>
                    <a:pt x="152" y="400"/>
                    <a:pt x="130" y="378"/>
                  </a:cubicBezTo>
                  <a:cubicBezTo>
                    <a:pt x="87" y="291"/>
                    <a:pt x="65" y="161"/>
                    <a:pt x="109" y="53"/>
                  </a:cubicBezTo>
                  <a:cubicBezTo>
                    <a:pt x="130" y="31"/>
                    <a:pt x="109" y="9"/>
                    <a:pt x="87" y="9"/>
                  </a:cubicBezTo>
                  <a:cubicBezTo>
                    <a:pt x="81" y="3"/>
                    <a:pt x="74" y="0"/>
                    <a:pt x="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5036;p83"/>
            <p:cNvSpPr/>
            <p:nvPr/>
          </p:nvSpPr>
          <p:spPr>
            <a:xfrm>
              <a:off x="3950491" y="3047409"/>
              <a:ext cx="7153" cy="18252"/>
            </a:xfrm>
            <a:custGeom>
              <a:avLst/>
              <a:gdLst/>
              <a:ahLst/>
              <a:cxnLst/>
              <a:rect l="l" t="t" r="r" b="b"/>
              <a:pathLst>
                <a:path w="174" h="444" extrusionOk="0">
                  <a:moveTo>
                    <a:pt x="88" y="1"/>
                  </a:moveTo>
                  <a:cubicBezTo>
                    <a:pt x="75" y="1"/>
                    <a:pt x="65" y="10"/>
                    <a:pt x="65" y="10"/>
                  </a:cubicBezTo>
                  <a:cubicBezTo>
                    <a:pt x="0" y="162"/>
                    <a:pt x="22" y="292"/>
                    <a:pt x="87" y="422"/>
                  </a:cubicBezTo>
                  <a:cubicBezTo>
                    <a:pt x="87" y="444"/>
                    <a:pt x="108" y="444"/>
                    <a:pt x="108" y="444"/>
                  </a:cubicBezTo>
                  <a:lnTo>
                    <a:pt x="130" y="444"/>
                  </a:lnTo>
                  <a:cubicBezTo>
                    <a:pt x="152" y="422"/>
                    <a:pt x="173" y="401"/>
                    <a:pt x="152" y="379"/>
                  </a:cubicBezTo>
                  <a:cubicBezTo>
                    <a:pt x="87" y="292"/>
                    <a:pt x="87" y="162"/>
                    <a:pt x="130" y="54"/>
                  </a:cubicBezTo>
                  <a:cubicBezTo>
                    <a:pt x="130" y="32"/>
                    <a:pt x="130" y="10"/>
                    <a:pt x="108" y="10"/>
                  </a:cubicBezTo>
                  <a:cubicBezTo>
                    <a:pt x="101" y="3"/>
                    <a:pt x="94" y="1"/>
                    <a:pt x="88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5037;p83"/>
            <p:cNvSpPr/>
            <p:nvPr/>
          </p:nvSpPr>
          <p:spPr>
            <a:xfrm>
              <a:off x="3887186" y="3003260"/>
              <a:ext cx="18745" cy="5385"/>
            </a:xfrm>
            <a:custGeom>
              <a:avLst/>
              <a:gdLst/>
              <a:ahLst/>
              <a:cxnLst/>
              <a:rect l="l" t="t" r="r" b="b"/>
              <a:pathLst>
                <a:path w="456" h="131" extrusionOk="0">
                  <a:moveTo>
                    <a:pt x="66" y="0"/>
                  </a:moveTo>
                  <a:cubicBezTo>
                    <a:pt x="44" y="0"/>
                    <a:pt x="1" y="0"/>
                    <a:pt x="1" y="22"/>
                  </a:cubicBezTo>
                  <a:cubicBezTo>
                    <a:pt x="1" y="44"/>
                    <a:pt x="1" y="65"/>
                    <a:pt x="22" y="65"/>
                  </a:cubicBezTo>
                  <a:cubicBezTo>
                    <a:pt x="87" y="109"/>
                    <a:pt x="152" y="130"/>
                    <a:pt x="217" y="130"/>
                  </a:cubicBezTo>
                  <a:cubicBezTo>
                    <a:pt x="283" y="130"/>
                    <a:pt x="369" y="109"/>
                    <a:pt x="434" y="65"/>
                  </a:cubicBezTo>
                  <a:cubicBezTo>
                    <a:pt x="434" y="65"/>
                    <a:pt x="456" y="44"/>
                    <a:pt x="434" y="22"/>
                  </a:cubicBezTo>
                  <a:cubicBezTo>
                    <a:pt x="434" y="0"/>
                    <a:pt x="413" y="0"/>
                    <a:pt x="391" y="0"/>
                  </a:cubicBezTo>
                  <a:cubicBezTo>
                    <a:pt x="337" y="22"/>
                    <a:pt x="277" y="33"/>
                    <a:pt x="220" y="33"/>
                  </a:cubicBezTo>
                  <a:cubicBezTo>
                    <a:pt x="163" y="33"/>
                    <a:pt x="109" y="22"/>
                    <a:pt x="66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5038;p83"/>
            <p:cNvSpPr/>
            <p:nvPr/>
          </p:nvSpPr>
          <p:spPr>
            <a:xfrm>
              <a:off x="3855986" y="3009138"/>
              <a:ext cx="18786" cy="4851"/>
            </a:xfrm>
            <a:custGeom>
              <a:avLst/>
              <a:gdLst/>
              <a:ahLst/>
              <a:cxnLst/>
              <a:rect l="l" t="t" r="r" b="b"/>
              <a:pathLst>
                <a:path w="457" h="118" extrusionOk="0">
                  <a:moveTo>
                    <a:pt x="47" y="0"/>
                  </a:moveTo>
                  <a:cubicBezTo>
                    <a:pt x="32" y="0"/>
                    <a:pt x="16" y="15"/>
                    <a:pt x="1" y="31"/>
                  </a:cubicBezTo>
                  <a:cubicBezTo>
                    <a:pt x="1" y="52"/>
                    <a:pt x="1" y="74"/>
                    <a:pt x="23" y="74"/>
                  </a:cubicBezTo>
                  <a:cubicBezTo>
                    <a:pt x="88" y="96"/>
                    <a:pt x="153" y="117"/>
                    <a:pt x="218" y="117"/>
                  </a:cubicBezTo>
                  <a:cubicBezTo>
                    <a:pt x="304" y="117"/>
                    <a:pt x="369" y="117"/>
                    <a:pt x="434" y="74"/>
                  </a:cubicBezTo>
                  <a:cubicBezTo>
                    <a:pt x="456" y="74"/>
                    <a:pt x="456" y="52"/>
                    <a:pt x="434" y="31"/>
                  </a:cubicBezTo>
                  <a:cubicBezTo>
                    <a:pt x="434" y="15"/>
                    <a:pt x="424" y="0"/>
                    <a:pt x="410" y="0"/>
                  </a:cubicBezTo>
                  <a:cubicBezTo>
                    <a:pt x="404" y="0"/>
                    <a:pt x="397" y="3"/>
                    <a:pt x="391" y="9"/>
                  </a:cubicBezTo>
                  <a:cubicBezTo>
                    <a:pt x="337" y="31"/>
                    <a:pt x="283" y="42"/>
                    <a:pt x="229" y="42"/>
                  </a:cubicBezTo>
                  <a:cubicBezTo>
                    <a:pt x="174" y="42"/>
                    <a:pt x="120" y="31"/>
                    <a:pt x="66" y="9"/>
                  </a:cubicBezTo>
                  <a:cubicBezTo>
                    <a:pt x="60" y="3"/>
                    <a:pt x="53" y="0"/>
                    <a:pt x="4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5039;p83"/>
            <p:cNvSpPr/>
            <p:nvPr/>
          </p:nvSpPr>
          <p:spPr>
            <a:xfrm>
              <a:off x="3855986" y="2996354"/>
              <a:ext cx="19649" cy="5138"/>
            </a:xfrm>
            <a:custGeom>
              <a:avLst/>
              <a:gdLst/>
              <a:ahLst/>
              <a:cxnLst/>
              <a:rect l="l" t="t" r="r" b="b"/>
              <a:pathLst>
                <a:path w="478" h="125" extrusionOk="0">
                  <a:moveTo>
                    <a:pt x="47" y="0"/>
                  </a:moveTo>
                  <a:cubicBezTo>
                    <a:pt x="33" y="0"/>
                    <a:pt x="23" y="6"/>
                    <a:pt x="23" y="17"/>
                  </a:cubicBezTo>
                  <a:cubicBezTo>
                    <a:pt x="1" y="38"/>
                    <a:pt x="23" y="60"/>
                    <a:pt x="44" y="82"/>
                  </a:cubicBezTo>
                  <a:cubicBezTo>
                    <a:pt x="109" y="103"/>
                    <a:pt x="174" y="125"/>
                    <a:pt x="239" y="125"/>
                  </a:cubicBezTo>
                  <a:cubicBezTo>
                    <a:pt x="304" y="125"/>
                    <a:pt x="391" y="103"/>
                    <a:pt x="456" y="82"/>
                  </a:cubicBezTo>
                  <a:cubicBezTo>
                    <a:pt x="478" y="82"/>
                    <a:pt x="478" y="38"/>
                    <a:pt x="478" y="38"/>
                  </a:cubicBezTo>
                  <a:cubicBezTo>
                    <a:pt x="463" y="23"/>
                    <a:pt x="447" y="8"/>
                    <a:pt x="432" y="8"/>
                  </a:cubicBezTo>
                  <a:cubicBezTo>
                    <a:pt x="425" y="8"/>
                    <a:pt x="419" y="10"/>
                    <a:pt x="413" y="17"/>
                  </a:cubicBezTo>
                  <a:cubicBezTo>
                    <a:pt x="359" y="38"/>
                    <a:pt x="299" y="49"/>
                    <a:pt x="242" y="49"/>
                  </a:cubicBezTo>
                  <a:cubicBezTo>
                    <a:pt x="185" y="49"/>
                    <a:pt x="131" y="38"/>
                    <a:pt x="88" y="17"/>
                  </a:cubicBezTo>
                  <a:cubicBezTo>
                    <a:pt x="77" y="6"/>
                    <a:pt x="60" y="0"/>
                    <a:pt x="4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5040;p83"/>
            <p:cNvSpPr/>
            <p:nvPr/>
          </p:nvSpPr>
          <p:spPr>
            <a:xfrm>
              <a:off x="3830170" y="3013043"/>
              <a:ext cx="19649" cy="5385"/>
            </a:xfrm>
            <a:custGeom>
              <a:avLst/>
              <a:gdLst/>
              <a:ahLst/>
              <a:cxnLst/>
              <a:rect l="l" t="t" r="r" b="b"/>
              <a:pathLst>
                <a:path w="478" h="131" extrusionOk="0">
                  <a:moveTo>
                    <a:pt x="65" y="1"/>
                  </a:moveTo>
                  <a:cubicBezTo>
                    <a:pt x="43" y="1"/>
                    <a:pt x="22" y="1"/>
                    <a:pt x="22" y="22"/>
                  </a:cubicBezTo>
                  <a:cubicBezTo>
                    <a:pt x="0" y="44"/>
                    <a:pt x="22" y="66"/>
                    <a:pt x="43" y="88"/>
                  </a:cubicBezTo>
                  <a:cubicBezTo>
                    <a:pt x="87" y="109"/>
                    <a:pt x="174" y="131"/>
                    <a:pt x="239" y="131"/>
                  </a:cubicBezTo>
                  <a:cubicBezTo>
                    <a:pt x="304" y="131"/>
                    <a:pt x="369" y="109"/>
                    <a:pt x="434" y="66"/>
                  </a:cubicBezTo>
                  <a:cubicBezTo>
                    <a:pt x="455" y="66"/>
                    <a:pt x="477" y="44"/>
                    <a:pt x="455" y="22"/>
                  </a:cubicBezTo>
                  <a:cubicBezTo>
                    <a:pt x="455" y="1"/>
                    <a:pt x="434" y="1"/>
                    <a:pt x="412" y="1"/>
                  </a:cubicBezTo>
                  <a:cubicBezTo>
                    <a:pt x="358" y="22"/>
                    <a:pt x="298" y="33"/>
                    <a:pt x="239" y="33"/>
                  </a:cubicBezTo>
                  <a:cubicBezTo>
                    <a:pt x="179" y="33"/>
                    <a:pt x="119" y="22"/>
                    <a:pt x="65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5041;p83"/>
            <p:cNvSpPr/>
            <p:nvPr/>
          </p:nvSpPr>
          <p:spPr>
            <a:xfrm>
              <a:off x="4093955" y="3072772"/>
              <a:ext cx="9866" cy="16073"/>
            </a:xfrm>
            <a:custGeom>
              <a:avLst/>
              <a:gdLst/>
              <a:ahLst/>
              <a:cxnLst/>
              <a:rect l="l" t="t" r="r" b="b"/>
              <a:pathLst>
                <a:path w="240" h="391" extrusionOk="0">
                  <a:moveTo>
                    <a:pt x="22" y="0"/>
                  </a:moveTo>
                  <a:cubicBezTo>
                    <a:pt x="1" y="0"/>
                    <a:pt x="1" y="22"/>
                    <a:pt x="1" y="44"/>
                  </a:cubicBezTo>
                  <a:cubicBezTo>
                    <a:pt x="1" y="174"/>
                    <a:pt x="66" y="304"/>
                    <a:pt x="174" y="391"/>
                  </a:cubicBezTo>
                  <a:lnTo>
                    <a:pt x="217" y="391"/>
                  </a:lnTo>
                  <a:cubicBezTo>
                    <a:pt x="239" y="369"/>
                    <a:pt x="239" y="347"/>
                    <a:pt x="217" y="326"/>
                  </a:cubicBezTo>
                  <a:cubicBezTo>
                    <a:pt x="131" y="261"/>
                    <a:pt x="66" y="152"/>
                    <a:pt x="66" y="44"/>
                  </a:cubicBezTo>
                  <a:cubicBezTo>
                    <a:pt x="66" y="22"/>
                    <a:pt x="44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5042;p83"/>
            <p:cNvSpPr/>
            <p:nvPr/>
          </p:nvSpPr>
          <p:spPr>
            <a:xfrm>
              <a:off x="4074347" y="3047820"/>
              <a:ext cx="10729" cy="16977"/>
            </a:xfrm>
            <a:custGeom>
              <a:avLst/>
              <a:gdLst/>
              <a:ahLst/>
              <a:cxnLst/>
              <a:rect l="l" t="t" r="r" b="b"/>
              <a:pathLst>
                <a:path w="261" h="413" extrusionOk="0">
                  <a:moveTo>
                    <a:pt x="44" y="0"/>
                  </a:moveTo>
                  <a:cubicBezTo>
                    <a:pt x="22" y="0"/>
                    <a:pt x="1" y="22"/>
                    <a:pt x="1" y="44"/>
                  </a:cubicBezTo>
                  <a:cubicBezTo>
                    <a:pt x="1" y="174"/>
                    <a:pt x="66" y="304"/>
                    <a:pt x="174" y="391"/>
                  </a:cubicBezTo>
                  <a:lnTo>
                    <a:pt x="217" y="391"/>
                  </a:lnTo>
                  <a:lnTo>
                    <a:pt x="196" y="412"/>
                  </a:lnTo>
                  <a:cubicBezTo>
                    <a:pt x="239" y="412"/>
                    <a:pt x="261" y="347"/>
                    <a:pt x="239" y="326"/>
                  </a:cubicBezTo>
                  <a:cubicBezTo>
                    <a:pt x="131" y="261"/>
                    <a:pt x="87" y="152"/>
                    <a:pt x="66" y="44"/>
                  </a:cubicBezTo>
                  <a:cubicBezTo>
                    <a:pt x="66" y="22"/>
                    <a:pt x="66" y="0"/>
                    <a:pt x="44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5043;p83"/>
            <p:cNvSpPr/>
            <p:nvPr/>
          </p:nvSpPr>
          <p:spPr>
            <a:xfrm>
              <a:off x="4085939" y="3042476"/>
              <a:ext cx="9825" cy="16977"/>
            </a:xfrm>
            <a:custGeom>
              <a:avLst/>
              <a:gdLst/>
              <a:ahLst/>
              <a:cxnLst/>
              <a:rect l="l" t="t" r="r" b="b"/>
              <a:pathLst>
                <a:path w="239" h="413" extrusionOk="0">
                  <a:moveTo>
                    <a:pt x="44" y="0"/>
                  </a:moveTo>
                  <a:cubicBezTo>
                    <a:pt x="22" y="0"/>
                    <a:pt x="0" y="22"/>
                    <a:pt x="0" y="44"/>
                  </a:cubicBezTo>
                  <a:cubicBezTo>
                    <a:pt x="0" y="195"/>
                    <a:pt x="65" y="325"/>
                    <a:pt x="174" y="412"/>
                  </a:cubicBezTo>
                  <a:lnTo>
                    <a:pt x="217" y="412"/>
                  </a:lnTo>
                  <a:cubicBezTo>
                    <a:pt x="217" y="412"/>
                    <a:pt x="217" y="412"/>
                    <a:pt x="239" y="391"/>
                  </a:cubicBezTo>
                  <a:cubicBezTo>
                    <a:pt x="239" y="391"/>
                    <a:pt x="239" y="347"/>
                    <a:pt x="239" y="347"/>
                  </a:cubicBezTo>
                  <a:cubicBezTo>
                    <a:pt x="131" y="260"/>
                    <a:pt x="87" y="152"/>
                    <a:pt x="87" y="44"/>
                  </a:cubicBezTo>
                  <a:cubicBezTo>
                    <a:pt x="87" y="22"/>
                    <a:pt x="65" y="0"/>
                    <a:pt x="44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5044;p83"/>
            <p:cNvSpPr/>
            <p:nvPr/>
          </p:nvSpPr>
          <p:spPr>
            <a:xfrm>
              <a:off x="4059219" y="3026444"/>
              <a:ext cx="10729" cy="16936"/>
            </a:xfrm>
            <a:custGeom>
              <a:avLst/>
              <a:gdLst/>
              <a:ahLst/>
              <a:cxnLst/>
              <a:rect l="l" t="t" r="r" b="b"/>
              <a:pathLst>
                <a:path w="261" h="412" extrusionOk="0">
                  <a:moveTo>
                    <a:pt x="43" y="0"/>
                  </a:moveTo>
                  <a:cubicBezTo>
                    <a:pt x="22" y="0"/>
                    <a:pt x="0" y="22"/>
                    <a:pt x="0" y="43"/>
                  </a:cubicBezTo>
                  <a:cubicBezTo>
                    <a:pt x="0" y="195"/>
                    <a:pt x="65" y="325"/>
                    <a:pt x="195" y="412"/>
                  </a:cubicBezTo>
                  <a:lnTo>
                    <a:pt x="217" y="412"/>
                  </a:lnTo>
                  <a:cubicBezTo>
                    <a:pt x="260" y="412"/>
                    <a:pt x="260" y="369"/>
                    <a:pt x="239" y="347"/>
                  </a:cubicBezTo>
                  <a:cubicBezTo>
                    <a:pt x="152" y="282"/>
                    <a:pt x="87" y="173"/>
                    <a:pt x="87" y="43"/>
                  </a:cubicBezTo>
                  <a:cubicBezTo>
                    <a:pt x="87" y="22"/>
                    <a:pt x="65" y="0"/>
                    <a:pt x="43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5045;p83"/>
            <p:cNvSpPr/>
            <p:nvPr/>
          </p:nvSpPr>
          <p:spPr>
            <a:xfrm>
              <a:off x="3671497" y="3050492"/>
              <a:ext cx="7194" cy="18745"/>
            </a:xfrm>
            <a:custGeom>
              <a:avLst/>
              <a:gdLst/>
              <a:ahLst/>
              <a:cxnLst/>
              <a:rect l="l" t="t" r="r" b="b"/>
              <a:pathLst>
                <a:path w="175" h="456" extrusionOk="0">
                  <a:moveTo>
                    <a:pt x="109" y="0"/>
                  </a:moveTo>
                  <a:cubicBezTo>
                    <a:pt x="23" y="130"/>
                    <a:pt x="1" y="261"/>
                    <a:pt x="23" y="412"/>
                  </a:cubicBezTo>
                  <a:cubicBezTo>
                    <a:pt x="23" y="434"/>
                    <a:pt x="44" y="434"/>
                    <a:pt x="66" y="434"/>
                  </a:cubicBezTo>
                  <a:lnTo>
                    <a:pt x="66" y="456"/>
                  </a:lnTo>
                  <a:cubicBezTo>
                    <a:pt x="88" y="434"/>
                    <a:pt x="109" y="412"/>
                    <a:pt x="109" y="391"/>
                  </a:cubicBezTo>
                  <a:cubicBezTo>
                    <a:pt x="66" y="282"/>
                    <a:pt x="109" y="174"/>
                    <a:pt x="174" y="65"/>
                  </a:cubicBezTo>
                  <a:cubicBezTo>
                    <a:pt x="174" y="44"/>
                    <a:pt x="174" y="22"/>
                    <a:pt x="174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5046;p83"/>
            <p:cNvSpPr/>
            <p:nvPr/>
          </p:nvSpPr>
          <p:spPr>
            <a:xfrm>
              <a:off x="3675978" y="3070757"/>
              <a:ext cx="7893" cy="18087"/>
            </a:xfrm>
            <a:custGeom>
              <a:avLst/>
              <a:gdLst/>
              <a:ahLst/>
              <a:cxnLst/>
              <a:rect l="l" t="t" r="r" b="b"/>
              <a:pathLst>
                <a:path w="192" h="440" extrusionOk="0">
                  <a:moveTo>
                    <a:pt x="125" y="0"/>
                  </a:moveTo>
                  <a:cubicBezTo>
                    <a:pt x="119" y="0"/>
                    <a:pt x="113" y="2"/>
                    <a:pt x="109" y="6"/>
                  </a:cubicBezTo>
                  <a:cubicBezTo>
                    <a:pt x="22" y="114"/>
                    <a:pt x="0" y="266"/>
                    <a:pt x="22" y="396"/>
                  </a:cubicBezTo>
                  <a:cubicBezTo>
                    <a:pt x="22" y="418"/>
                    <a:pt x="44" y="440"/>
                    <a:pt x="65" y="440"/>
                  </a:cubicBezTo>
                  <a:cubicBezTo>
                    <a:pt x="87" y="440"/>
                    <a:pt x="109" y="418"/>
                    <a:pt x="109" y="396"/>
                  </a:cubicBezTo>
                  <a:cubicBezTo>
                    <a:pt x="87" y="266"/>
                    <a:pt x="109" y="158"/>
                    <a:pt x="174" y="49"/>
                  </a:cubicBezTo>
                  <a:cubicBezTo>
                    <a:pt x="191" y="32"/>
                    <a:pt x="152" y="0"/>
                    <a:pt x="125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5047;p83"/>
            <p:cNvSpPr/>
            <p:nvPr/>
          </p:nvSpPr>
          <p:spPr>
            <a:xfrm>
              <a:off x="3661713" y="3087241"/>
              <a:ext cx="8057" cy="18539"/>
            </a:xfrm>
            <a:custGeom>
              <a:avLst/>
              <a:gdLst/>
              <a:ahLst/>
              <a:cxnLst/>
              <a:rect l="l" t="t" r="r" b="b"/>
              <a:pathLst>
                <a:path w="196" h="451" extrusionOk="0">
                  <a:moveTo>
                    <a:pt x="141" y="1"/>
                  </a:moveTo>
                  <a:cubicBezTo>
                    <a:pt x="131" y="1"/>
                    <a:pt x="120" y="6"/>
                    <a:pt x="109" y="17"/>
                  </a:cubicBezTo>
                  <a:cubicBezTo>
                    <a:pt x="22" y="125"/>
                    <a:pt x="0" y="277"/>
                    <a:pt x="44" y="429"/>
                  </a:cubicBezTo>
                  <a:cubicBezTo>
                    <a:pt x="44" y="429"/>
                    <a:pt x="59" y="444"/>
                    <a:pt x="76" y="449"/>
                  </a:cubicBezTo>
                  <a:lnTo>
                    <a:pt x="76" y="449"/>
                  </a:lnTo>
                  <a:cubicBezTo>
                    <a:pt x="94" y="443"/>
                    <a:pt x="109" y="425"/>
                    <a:pt x="109" y="407"/>
                  </a:cubicBezTo>
                  <a:cubicBezTo>
                    <a:pt x="87" y="299"/>
                    <a:pt x="109" y="169"/>
                    <a:pt x="174" y="82"/>
                  </a:cubicBezTo>
                  <a:cubicBezTo>
                    <a:pt x="196" y="60"/>
                    <a:pt x="196" y="39"/>
                    <a:pt x="174" y="17"/>
                  </a:cubicBezTo>
                  <a:cubicBezTo>
                    <a:pt x="163" y="6"/>
                    <a:pt x="152" y="1"/>
                    <a:pt x="141" y="1"/>
                  </a:cubicBezTo>
                  <a:close/>
                  <a:moveTo>
                    <a:pt x="76" y="449"/>
                  </a:moveTo>
                  <a:cubicBezTo>
                    <a:pt x="73" y="450"/>
                    <a:pt x="69" y="451"/>
                    <a:pt x="66" y="451"/>
                  </a:cubicBezTo>
                  <a:lnTo>
                    <a:pt x="87" y="451"/>
                  </a:lnTo>
                  <a:cubicBezTo>
                    <a:pt x="84" y="451"/>
                    <a:pt x="80" y="450"/>
                    <a:pt x="76" y="449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5048;p83"/>
            <p:cNvSpPr/>
            <p:nvPr/>
          </p:nvSpPr>
          <p:spPr>
            <a:xfrm>
              <a:off x="3669729" y="3101958"/>
              <a:ext cx="8427" cy="18992"/>
            </a:xfrm>
            <a:custGeom>
              <a:avLst/>
              <a:gdLst/>
              <a:ahLst/>
              <a:cxnLst/>
              <a:rect l="l" t="t" r="r" b="b"/>
              <a:pathLst>
                <a:path w="205" h="462" extrusionOk="0">
                  <a:moveTo>
                    <a:pt x="141" y="0"/>
                  </a:moveTo>
                  <a:cubicBezTo>
                    <a:pt x="128" y="0"/>
                    <a:pt x="116" y="8"/>
                    <a:pt x="109" y="28"/>
                  </a:cubicBezTo>
                  <a:cubicBezTo>
                    <a:pt x="22" y="136"/>
                    <a:pt x="1" y="288"/>
                    <a:pt x="22" y="418"/>
                  </a:cubicBezTo>
                  <a:cubicBezTo>
                    <a:pt x="22" y="439"/>
                    <a:pt x="44" y="461"/>
                    <a:pt x="66" y="461"/>
                  </a:cubicBezTo>
                  <a:lnTo>
                    <a:pt x="66" y="439"/>
                  </a:lnTo>
                  <a:cubicBezTo>
                    <a:pt x="87" y="439"/>
                    <a:pt x="109" y="418"/>
                    <a:pt x="109" y="396"/>
                  </a:cubicBezTo>
                  <a:cubicBezTo>
                    <a:pt x="66" y="288"/>
                    <a:pt x="109" y="158"/>
                    <a:pt x="174" y="71"/>
                  </a:cubicBezTo>
                  <a:cubicBezTo>
                    <a:pt x="204" y="41"/>
                    <a:pt x="171" y="0"/>
                    <a:pt x="141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5049;p83"/>
            <p:cNvSpPr/>
            <p:nvPr/>
          </p:nvSpPr>
          <p:spPr>
            <a:xfrm>
              <a:off x="3641201" y="2887913"/>
              <a:ext cx="8961" cy="17347"/>
            </a:xfrm>
            <a:custGeom>
              <a:avLst/>
              <a:gdLst/>
              <a:ahLst/>
              <a:cxnLst/>
              <a:rect l="l" t="t" r="r" b="b"/>
              <a:pathLst>
                <a:path w="218" h="422" extrusionOk="0">
                  <a:moveTo>
                    <a:pt x="47" y="1"/>
                  </a:moveTo>
                  <a:cubicBezTo>
                    <a:pt x="33" y="1"/>
                    <a:pt x="23" y="16"/>
                    <a:pt x="23" y="31"/>
                  </a:cubicBezTo>
                  <a:cubicBezTo>
                    <a:pt x="1" y="183"/>
                    <a:pt x="44" y="313"/>
                    <a:pt x="153" y="421"/>
                  </a:cubicBezTo>
                  <a:lnTo>
                    <a:pt x="196" y="421"/>
                  </a:lnTo>
                  <a:cubicBezTo>
                    <a:pt x="218" y="400"/>
                    <a:pt x="218" y="378"/>
                    <a:pt x="196" y="356"/>
                  </a:cubicBezTo>
                  <a:cubicBezTo>
                    <a:pt x="131" y="270"/>
                    <a:pt x="88" y="161"/>
                    <a:pt x="109" y="53"/>
                  </a:cubicBezTo>
                  <a:cubicBezTo>
                    <a:pt x="109" y="31"/>
                    <a:pt x="88" y="10"/>
                    <a:pt x="66" y="10"/>
                  </a:cubicBezTo>
                  <a:cubicBezTo>
                    <a:pt x="60" y="3"/>
                    <a:pt x="53" y="1"/>
                    <a:pt x="47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5050;p83"/>
            <p:cNvSpPr/>
            <p:nvPr/>
          </p:nvSpPr>
          <p:spPr>
            <a:xfrm>
              <a:off x="3626073" y="2865962"/>
              <a:ext cx="7153" cy="18786"/>
            </a:xfrm>
            <a:custGeom>
              <a:avLst/>
              <a:gdLst/>
              <a:ahLst/>
              <a:cxnLst/>
              <a:rect l="l" t="t" r="r" b="b"/>
              <a:pathLst>
                <a:path w="174" h="457" extrusionOk="0">
                  <a:moveTo>
                    <a:pt x="83" y="1"/>
                  </a:moveTo>
                  <a:cubicBezTo>
                    <a:pt x="67" y="1"/>
                    <a:pt x="51" y="8"/>
                    <a:pt x="44" y="23"/>
                  </a:cubicBezTo>
                  <a:cubicBezTo>
                    <a:pt x="0" y="153"/>
                    <a:pt x="22" y="305"/>
                    <a:pt x="87" y="435"/>
                  </a:cubicBezTo>
                  <a:cubicBezTo>
                    <a:pt x="87" y="457"/>
                    <a:pt x="109" y="457"/>
                    <a:pt x="130" y="457"/>
                  </a:cubicBezTo>
                  <a:lnTo>
                    <a:pt x="152" y="457"/>
                  </a:lnTo>
                  <a:cubicBezTo>
                    <a:pt x="152" y="435"/>
                    <a:pt x="174" y="413"/>
                    <a:pt x="152" y="392"/>
                  </a:cubicBezTo>
                  <a:cubicBezTo>
                    <a:pt x="87" y="283"/>
                    <a:pt x="87" y="175"/>
                    <a:pt x="130" y="67"/>
                  </a:cubicBezTo>
                  <a:cubicBezTo>
                    <a:pt x="144" y="25"/>
                    <a:pt x="113" y="1"/>
                    <a:pt x="83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5051;p83"/>
            <p:cNvSpPr/>
            <p:nvPr/>
          </p:nvSpPr>
          <p:spPr>
            <a:xfrm>
              <a:off x="3631417" y="2903081"/>
              <a:ext cx="8961" cy="17347"/>
            </a:xfrm>
            <a:custGeom>
              <a:avLst/>
              <a:gdLst/>
              <a:ahLst/>
              <a:cxnLst/>
              <a:rect l="l" t="t" r="r" b="b"/>
              <a:pathLst>
                <a:path w="218" h="422" extrusionOk="0">
                  <a:moveTo>
                    <a:pt x="47" y="0"/>
                  </a:moveTo>
                  <a:cubicBezTo>
                    <a:pt x="33" y="0"/>
                    <a:pt x="22" y="15"/>
                    <a:pt x="22" y="31"/>
                  </a:cubicBezTo>
                  <a:cubicBezTo>
                    <a:pt x="0" y="183"/>
                    <a:pt x="44" y="313"/>
                    <a:pt x="130" y="421"/>
                  </a:cubicBezTo>
                  <a:lnTo>
                    <a:pt x="195" y="421"/>
                  </a:lnTo>
                  <a:cubicBezTo>
                    <a:pt x="217" y="399"/>
                    <a:pt x="217" y="378"/>
                    <a:pt x="195" y="378"/>
                  </a:cubicBezTo>
                  <a:cubicBezTo>
                    <a:pt x="109" y="269"/>
                    <a:pt x="87" y="161"/>
                    <a:pt x="87" y="52"/>
                  </a:cubicBezTo>
                  <a:cubicBezTo>
                    <a:pt x="87" y="31"/>
                    <a:pt x="87" y="9"/>
                    <a:pt x="65" y="9"/>
                  </a:cubicBezTo>
                  <a:cubicBezTo>
                    <a:pt x="59" y="3"/>
                    <a:pt x="53" y="0"/>
                    <a:pt x="4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5052;p83"/>
            <p:cNvSpPr/>
            <p:nvPr/>
          </p:nvSpPr>
          <p:spPr>
            <a:xfrm>
              <a:off x="3949587" y="2823909"/>
              <a:ext cx="18745" cy="8263"/>
            </a:xfrm>
            <a:custGeom>
              <a:avLst/>
              <a:gdLst/>
              <a:ahLst/>
              <a:cxnLst/>
              <a:rect l="l" t="t" r="r" b="b"/>
              <a:pathLst>
                <a:path w="456" h="201" extrusionOk="0">
                  <a:moveTo>
                    <a:pt x="118" y="0"/>
                  </a:moveTo>
                  <a:cubicBezTo>
                    <a:pt x="94" y="0"/>
                    <a:pt x="69" y="2"/>
                    <a:pt x="44" y="6"/>
                  </a:cubicBezTo>
                  <a:cubicBezTo>
                    <a:pt x="22" y="6"/>
                    <a:pt x="0" y="27"/>
                    <a:pt x="0" y="49"/>
                  </a:cubicBezTo>
                  <a:cubicBezTo>
                    <a:pt x="22" y="71"/>
                    <a:pt x="44" y="71"/>
                    <a:pt x="44" y="71"/>
                  </a:cubicBezTo>
                  <a:cubicBezTo>
                    <a:pt x="174" y="71"/>
                    <a:pt x="282" y="114"/>
                    <a:pt x="369" y="179"/>
                  </a:cubicBezTo>
                  <a:cubicBezTo>
                    <a:pt x="369" y="201"/>
                    <a:pt x="391" y="201"/>
                    <a:pt x="412" y="201"/>
                  </a:cubicBezTo>
                  <a:cubicBezTo>
                    <a:pt x="412" y="201"/>
                    <a:pt x="412" y="201"/>
                    <a:pt x="434" y="179"/>
                  </a:cubicBezTo>
                  <a:cubicBezTo>
                    <a:pt x="456" y="179"/>
                    <a:pt x="456" y="136"/>
                    <a:pt x="434" y="136"/>
                  </a:cubicBezTo>
                  <a:cubicBezTo>
                    <a:pt x="344" y="45"/>
                    <a:pt x="238" y="0"/>
                    <a:pt x="118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5053;p83"/>
            <p:cNvSpPr/>
            <p:nvPr/>
          </p:nvSpPr>
          <p:spPr>
            <a:xfrm>
              <a:off x="3983459" y="2831021"/>
              <a:ext cx="17841" cy="8304"/>
            </a:xfrm>
            <a:custGeom>
              <a:avLst/>
              <a:gdLst/>
              <a:ahLst/>
              <a:cxnLst/>
              <a:rect l="l" t="t" r="r" b="b"/>
              <a:pathLst>
                <a:path w="434" h="202" extrusionOk="0">
                  <a:moveTo>
                    <a:pt x="118" y="1"/>
                  </a:moveTo>
                  <a:cubicBezTo>
                    <a:pt x="94" y="1"/>
                    <a:pt x="69" y="2"/>
                    <a:pt x="44" y="6"/>
                  </a:cubicBezTo>
                  <a:cubicBezTo>
                    <a:pt x="22" y="6"/>
                    <a:pt x="0" y="28"/>
                    <a:pt x="0" y="49"/>
                  </a:cubicBezTo>
                  <a:cubicBezTo>
                    <a:pt x="22" y="71"/>
                    <a:pt x="22" y="71"/>
                    <a:pt x="44" y="71"/>
                  </a:cubicBezTo>
                  <a:cubicBezTo>
                    <a:pt x="174" y="71"/>
                    <a:pt x="282" y="114"/>
                    <a:pt x="369" y="179"/>
                  </a:cubicBezTo>
                  <a:cubicBezTo>
                    <a:pt x="369" y="201"/>
                    <a:pt x="390" y="201"/>
                    <a:pt x="390" y="201"/>
                  </a:cubicBezTo>
                  <a:cubicBezTo>
                    <a:pt x="412" y="201"/>
                    <a:pt x="412" y="201"/>
                    <a:pt x="434" y="179"/>
                  </a:cubicBezTo>
                  <a:cubicBezTo>
                    <a:pt x="434" y="179"/>
                    <a:pt x="434" y="136"/>
                    <a:pt x="434" y="136"/>
                  </a:cubicBezTo>
                  <a:cubicBezTo>
                    <a:pt x="343" y="46"/>
                    <a:pt x="238" y="1"/>
                    <a:pt x="118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5054;p83"/>
            <p:cNvSpPr/>
            <p:nvPr/>
          </p:nvSpPr>
          <p:spPr>
            <a:xfrm>
              <a:off x="3963851" y="2841750"/>
              <a:ext cx="18745" cy="8263"/>
            </a:xfrm>
            <a:custGeom>
              <a:avLst/>
              <a:gdLst/>
              <a:ahLst/>
              <a:cxnLst/>
              <a:rect l="l" t="t" r="r" b="b"/>
              <a:pathLst>
                <a:path w="456" h="201" extrusionOk="0">
                  <a:moveTo>
                    <a:pt x="118" y="1"/>
                  </a:moveTo>
                  <a:cubicBezTo>
                    <a:pt x="100" y="1"/>
                    <a:pt x="82" y="2"/>
                    <a:pt x="65" y="5"/>
                  </a:cubicBezTo>
                  <a:cubicBezTo>
                    <a:pt x="0" y="5"/>
                    <a:pt x="0" y="92"/>
                    <a:pt x="65" y="92"/>
                  </a:cubicBezTo>
                  <a:cubicBezTo>
                    <a:pt x="84" y="88"/>
                    <a:pt x="102" y="86"/>
                    <a:pt x="121" y="86"/>
                  </a:cubicBezTo>
                  <a:cubicBezTo>
                    <a:pt x="210" y="86"/>
                    <a:pt x="297" y="128"/>
                    <a:pt x="369" y="200"/>
                  </a:cubicBezTo>
                  <a:lnTo>
                    <a:pt x="456" y="200"/>
                  </a:lnTo>
                  <a:cubicBezTo>
                    <a:pt x="456" y="179"/>
                    <a:pt x="456" y="157"/>
                    <a:pt x="456" y="135"/>
                  </a:cubicBezTo>
                  <a:cubicBezTo>
                    <a:pt x="361" y="60"/>
                    <a:pt x="234" y="1"/>
                    <a:pt x="118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5055;p83"/>
            <p:cNvSpPr/>
            <p:nvPr/>
          </p:nvSpPr>
          <p:spPr>
            <a:xfrm>
              <a:off x="3989666" y="2851533"/>
              <a:ext cx="17882" cy="8263"/>
            </a:xfrm>
            <a:custGeom>
              <a:avLst/>
              <a:gdLst/>
              <a:ahLst/>
              <a:cxnLst/>
              <a:rect l="l" t="t" r="r" b="b"/>
              <a:pathLst>
                <a:path w="435" h="201" extrusionOk="0">
                  <a:moveTo>
                    <a:pt x="111" y="0"/>
                  </a:moveTo>
                  <a:cubicBezTo>
                    <a:pt x="88" y="0"/>
                    <a:pt x="66" y="2"/>
                    <a:pt x="44" y="6"/>
                  </a:cubicBezTo>
                  <a:cubicBezTo>
                    <a:pt x="23" y="6"/>
                    <a:pt x="1" y="27"/>
                    <a:pt x="1" y="49"/>
                  </a:cubicBezTo>
                  <a:cubicBezTo>
                    <a:pt x="1" y="64"/>
                    <a:pt x="12" y="80"/>
                    <a:pt x="26" y="80"/>
                  </a:cubicBezTo>
                  <a:cubicBezTo>
                    <a:pt x="32" y="80"/>
                    <a:pt x="38" y="77"/>
                    <a:pt x="44" y="71"/>
                  </a:cubicBezTo>
                  <a:cubicBezTo>
                    <a:pt x="174" y="71"/>
                    <a:pt x="283" y="114"/>
                    <a:pt x="370" y="201"/>
                  </a:cubicBezTo>
                  <a:lnTo>
                    <a:pt x="435" y="201"/>
                  </a:lnTo>
                  <a:cubicBezTo>
                    <a:pt x="435" y="179"/>
                    <a:pt x="435" y="157"/>
                    <a:pt x="435" y="136"/>
                  </a:cubicBezTo>
                  <a:cubicBezTo>
                    <a:pt x="344" y="45"/>
                    <a:pt x="224" y="0"/>
                    <a:pt x="111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5056;p83"/>
            <p:cNvSpPr/>
            <p:nvPr/>
          </p:nvSpPr>
          <p:spPr>
            <a:xfrm>
              <a:off x="4022675" y="2863989"/>
              <a:ext cx="17841" cy="8057"/>
            </a:xfrm>
            <a:custGeom>
              <a:avLst/>
              <a:gdLst/>
              <a:ahLst/>
              <a:cxnLst/>
              <a:rect l="l" t="t" r="r" b="b"/>
              <a:pathLst>
                <a:path w="434" h="196" extrusionOk="0">
                  <a:moveTo>
                    <a:pt x="110" y="1"/>
                  </a:moveTo>
                  <a:cubicBezTo>
                    <a:pt x="87" y="1"/>
                    <a:pt x="65" y="3"/>
                    <a:pt x="43" y="6"/>
                  </a:cubicBezTo>
                  <a:cubicBezTo>
                    <a:pt x="22" y="6"/>
                    <a:pt x="0" y="28"/>
                    <a:pt x="0" y="50"/>
                  </a:cubicBezTo>
                  <a:cubicBezTo>
                    <a:pt x="0" y="71"/>
                    <a:pt x="22" y="71"/>
                    <a:pt x="43" y="71"/>
                  </a:cubicBezTo>
                  <a:cubicBezTo>
                    <a:pt x="174" y="71"/>
                    <a:pt x="282" y="115"/>
                    <a:pt x="369" y="180"/>
                  </a:cubicBezTo>
                  <a:cubicBezTo>
                    <a:pt x="369" y="190"/>
                    <a:pt x="374" y="196"/>
                    <a:pt x="380" y="196"/>
                  </a:cubicBezTo>
                  <a:cubicBezTo>
                    <a:pt x="385" y="196"/>
                    <a:pt x="390" y="190"/>
                    <a:pt x="390" y="180"/>
                  </a:cubicBezTo>
                  <a:cubicBezTo>
                    <a:pt x="390" y="190"/>
                    <a:pt x="396" y="196"/>
                    <a:pt x="401" y="196"/>
                  </a:cubicBezTo>
                  <a:cubicBezTo>
                    <a:pt x="407" y="196"/>
                    <a:pt x="412" y="190"/>
                    <a:pt x="412" y="180"/>
                  </a:cubicBezTo>
                  <a:cubicBezTo>
                    <a:pt x="434" y="180"/>
                    <a:pt x="434" y="136"/>
                    <a:pt x="412" y="136"/>
                  </a:cubicBezTo>
                  <a:cubicBezTo>
                    <a:pt x="340" y="46"/>
                    <a:pt x="222" y="1"/>
                    <a:pt x="110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5057;p83"/>
            <p:cNvSpPr/>
            <p:nvPr/>
          </p:nvSpPr>
          <p:spPr>
            <a:xfrm>
              <a:off x="4048490" y="2861563"/>
              <a:ext cx="16977" cy="11592"/>
            </a:xfrm>
            <a:custGeom>
              <a:avLst/>
              <a:gdLst/>
              <a:ahLst/>
              <a:cxnLst/>
              <a:rect l="l" t="t" r="r" b="b"/>
              <a:pathLst>
                <a:path w="413" h="282" extrusionOk="0">
                  <a:moveTo>
                    <a:pt x="66" y="0"/>
                  </a:moveTo>
                  <a:cubicBezTo>
                    <a:pt x="1" y="0"/>
                    <a:pt x="1" y="87"/>
                    <a:pt x="66" y="87"/>
                  </a:cubicBezTo>
                  <a:cubicBezTo>
                    <a:pt x="174" y="109"/>
                    <a:pt x="283" y="174"/>
                    <a:pt x="348" y="260"/>
                  </a:cubicBezTo>
                  <a:cubicBezTo>
                    <a:pt x="348" y="282"/>
                    <a:pt x="369" y="282"/>
                    <a:pt x="391" y="282"/>
                  </a:cubicBezTo>
                  <a:cubicBezTo>
                    <a:pt x="413" y="282"/>
                    <a:pt x="413" y="239"/>
                    <a:pt x="413" y="239"/>
                  </a:cubicBezTo>
                  <a:cubicBezTo>
                    <a:pt x="326" y="109"/>
                    <a:pt x="196" y="22"/>
                    <a:pt x="66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5058;p83"/>
            <p:cNvSpPr/>
            <p:nvPr/>
          </p:nvSpPr>
          <p:spPr>
            <a:xfrm>
              <a:off x="4016427" y="2846189"/>
              <a:ext cx="18745" cy="8263"/>
            </a:xfrm>
            <a:custGeom>
              <a:avLst/>
              <a:gdLst/>
              <a:ahLst/>
              <a:cxnLst/>
              <a:rect l="l" t="t" r="r" b="b"/>
              <a:pathLst>
                <a:path w="456" h="201" extrusionOk="0">
                  <a:moveTo>
                    <a:pt x="118" y="0"/>
                  </a:moveTo>
                  <a:cubicBezTo>
                    <a:pt x="94" y="0"/>
                    <a:pt x="69" y="2"/>
                    <a:pt x="44" y="6"/>
                  </a:cubicBezTo>
                  <a:cubicBezTo>
                    <a:pt x="0" y="6"/>
                    <a:pt x="0" y="71"/>
                    <a:pt x="44" y="71"/>
                  </a:cubicBezTo>
                  <a:cubicBezTo>
                    <a:pt x="174" y="71"/>
                    <a:pt x="282" y="114"/>
                    <a:pt x="369" y="179"/>
                  </a:cubicBezTo>
                  <a:cubicBezTo>
                    <a:pt x="369" y="201"/>
                    <a:pt x="391" y="201"/>
                    <a:pt x="391" y="201"/>
                  </a:cubicBezTo>
                  <a:cubicBezTo>
                    <a:pt x="412" y="201"/>
                    <a:pt x="434" y="201"/>
                    <a:pt x="434" y="179"/>
                  </a:cubicBezTo>
                  <a:cubicBezTo>
                    <a:pt x="456" y="179"/>
                    <a:pt x="456" y="157"/>
                    <a:pt x="434" y="136"/>
                  </a:cubicBezTo>
                  <a:cubicBezTo>
                    <a:pt x="344" y="45"/>
                    <a:pt x="238" y="0"/>
                    <a:pt x="118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5059;p83"/>
            <p:cNvSpPr/>
            <p:nvPr/>
          </p:nvSpPr>
          <p:spPr>
            <a:xfrm>
              <a:off x="3643010" y="2725334"/>
              <a:ext cx="6248" cy="18622"/>
            </a:xfrm>
            <a:custGeom>
              <a:avLst/>
              <a:gdLst/>
              <a:ahLst/>
              <a:cxnLst/>
              <a:rect l="l" t="t" r="r" b="b"/>
              <a:pathLst>
                <a:path w="152" h="453" extrusionOk="0">
                  <a:moveTo>
                    <a:pt x="65" y="1"/>
                  </a:moveTo>
                  <a:cubicBezTo>
                    <a:pt x="53" y="1"/>
                    <a:pt x="44" y="6"/>
                    <a:pt x="44" y="19"/>
                  </a:cubicBezTo>
                  <a:cubicBezTo>
                    <a:pt x="0" y="170"/>
                    <a:pt x="0" y="301"/>
                    <a:pt x="65" y="431"/>
                  </a:cubicBezTo>
                  <a:cubicBezTo>
                    <a:pt x="87" y="452"/>
                    <a:pt x="87" y="452"/>
                    <a:pt x="109" y="452"/>
                  </a:cubicBezTo>
                  <a:lnTo>
                    <a:pt x="130" y="452"/>
                  </a:lnTo>
                  <a:cubicBezTo>
                    <a:pt x="152" y="431"/>
                    <a:pt x="152" y="409"/>
                    <a:pt x="130" y="387"/>
                  </a:cubicBezTo>
                  <a:cubicBezTo>
                    <a:pt x="87" y="301"/>
                    <a:pt x="87" y="170"/>
                    <a:pt x="109" y="62"/>
                  </a:cubicBezTo>
                  <a:cubicBezTo>
                    <a:pt x="139" y="31"/>
                    <a:pt x="94" y="1"/>
                    <a:pt x="65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5060;p83"/>
            <p:cNvSpPr/>
            <p:nvPr/>
          </p:nvSpPr>
          <p:spPr>
            <a:xfrm>
              <a:off x="3635857" y="2691832"/>
              <a:ext cx="7194" cy="18252"/>
            </a:xfrm>
            <a:custGeom>
              <a:avLst/>
              <a:gdLst/>
              <a:ahLst/>
              <a:cxnLst/>
              <a:rect l="l" t="t" r="r" b="b"/>
              <a:pathLst>
                <a:path w="175" h="444" extrusionOk="0">
                  <a:moveTo>
                    <a:pt x="91" y="1"/>
                  </a:moveTo>
                  <a:cubicBezTo>
                    <a:pt x="77" y="1"/>
                    <a:pt x="66" y="16"/>
                    <a:pt x="66" y="32"/>
                  </a:cubicBezTo>
                  <a:cubicBezTo>
                    <a:pt x="1" y="162"/>
                    <a:pt x="22" y="292"/>
                    <a:pt x="87" y="422"/>
                  </a:cubicBezTo>
                  <a:cubicBezTo>
                    <a:pt x="87" y="443"/>
                    <a:pt x="109" y="443"/>
                    <a:pt x="131" y="443"/>
                  </a:cubicBezTo>
                  <a:cubicBezTo>
                    <a:pt x="153" y="422"/>
                    <a:pt x="174" y="400"/>
                    <a:pt x="153" y="378"/>
                  </a:cubicBezTo>
                  <a:cubicBezTo>
                    <a:pt x="109" y="292"/>
                    <a:pt x="87" y="162"/>
                    <a:pt x="131" y="53"/>
                  </a:cubicBezTo>
                  <a:cubicBezTo>
                    <a:pt x="131" y="32"/>
                    <a:pt x="131" y="10"/>
                    <a:pt x="109" y="10"/>
                  </a:cubicBezTo>
                  <a:cubicBezTo>
                    <a:pt x="103" y="3"/>
                    <a:pt x="96" y="1"/>
                    <a:pt x="91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5061;p83"/>
            <p:cNvSpPr/>
            <p:nvPr/>
          </p:nvSpPr>
          <p:spPr>
            <a:xfrm>
              <a:off x="3653697" y="2705233"/>
              <a:ext cx="6289" cy="18211"/>
            </a:xfrm>
            <a:custGeom>
              <a:avLst/>
              <a:gdLst/>
              <a:ahLst/>
              <a:cxnLst/>
              <a:rect l="l" t="t" r="r" b="b"/>
              <a:pathLst>
                <a:path w="153" h="443" extrusionOk="0">
                  <a:moveTo>
                    <a:pt x="69" y="0"/>
                  </a:moveTo>
                  <a:cubicBezTo>
                    <a:pt x="55" y="0"/>
                    <a:pt x="44" y="15"/>
                    <a:pt x="44" y="31"/>
                  </a:cubicBezTo>
                  <a:cubicBezTo>
                    <a:pt x="0" y="161"/>
                    <a:pt x="0" y="313"/>
                    <a:pt x="65" y="443"/>
                  </a:cubicBezTo>
                  <a:lnTo>
                    <a:pt x="130" y="443"/>
                  </a:lnTo>
                  <a:cubicBezTo>
                    <a:pt x="152" y="443"/>
                    <a:pt x="152" y="399"/>
                    <a:pt x="130" y="399"/>
                  </a:cubicBezTo>
                  <a:cubicBezTo>
                    <a:pt x="87" y="291"/>
                    <a:pt x="65" y="161"/>
                    <a:pt x="109" y="52"/>
                  </a:cubicBezTo>
                  <a:cubicBezTo>
                    <a:pt x="130" y="31"/>
                    <a:pt x="109" y="9"/>
                    <a:pt x="87" y="9"/>
                  </a:cubicBezTo>
                  <a:cubicBezTo>
                    <a:pt x="81" y="3"/>
                    <a:pt x="74" y="0"/>
                    <a:pt x="69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5062;p83"/>
            <p:cNvSpPr/>
            <p:nvPr/>
          </p:nvSpPr>
          <p:spPr>
            <a:xfrm>
              <a:off x="3651930" y="2677938"/>
              <a:ext cx="7153" cy="18786"/>
            </a:xfrm>
            <a:custGeom>
              <a:avLst/>
              <a:gdLst/>
              <a:ahLst/>
              <a:cxnLst/>
              <a:rect l="l" t="t" r="r" b="b"/>
              <a:pathLst>
                <a:path w="174" h="457" extrusionOk="0">
                  <a:moveTo>
                    <a:pt x="108" y="1"/>
                  </a:moveTo>
                  <a:cubicBezTo>
                    <a:pt x="87" y="1"/>
                    <a:pt x="65" y="1"/>
                    <a:pt x="65" y="23"/>
                  </a:cubicBezTo>
                  <a:cubicBezTo>
                    <a:pt x="0" y="153"/>
                    <a:pt x="22" y="304"/>
                    <a:pt x="87" y="435"/>
                  </a:cubicBezTo>
                  <a:cubicBezTo>
                    <a:pt x="87" y="435"/>
                    <a:pt x="108" y="456"/>
                    <a:pt x="108" y="456"/>
                  </a:cubicBezTo>
                  <a:lnTo>
                    <a:pt x="130" y="456"/>
                  </a:lnTo>
                  <a:cubicBezTo>
                    <a:pt x="152" y="435"/>
                    <a:pt x="173" y="413"/>
                    <a:pt x="152" y="391"/>
                  </a:cubicBezTo>
                  <a:cubicBezTo>
                    <a:pt x="87" y="283"/>
                    <a:pt x="87" y="174"/>
                    <a:pt x="130" y="66"/>
                  </a:cubicBezTo>
                  <a:cubicBezTo>
                    <a:pt x="130" y="44"/>
                    <a:pt x="130" y="23"/>
                    <a:pt x="108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5063;p83"/>
            <p:cNvSpPr/>
            <p:nvPr/>
          </p:nvSpPr>
          <p:spPr>
            <a:xfrm>
              <a:off x="3650121" y="2643202"/>
              <a:ext cx="7194" cy="18745"/>
            </a:xfrm>
            <a:custGeom>
              <a:avLst/>
              <a:gdLst/>
              <a:ahLst/>
              <a:cxnLst/>
              <a:rect l="l" t="t" r="r" b="b"/>
              <a:pathLst>
                <a:path w="175" h="456" extrusionOk="0">
                  <a:moveTo>
                    <a:pt x="109" y="0"/>
                  </a:moveTo>
                  <a:cubicBezTo>
                    <a:pt x="87" y="0"/>
                    <a:pt x="66" y="0"/>
                    <a:pt x="66" y="22"/>
                  </a:cubicBezTo>
                  <a:cubicBezTo>
                    <a:pt x="1" y="152"/>
                    <a:pt x="22" y="304"/>
                    <a:pt x="87" y="434"/>
                  </a:cubicBezTo>
                  <a:cubicBezTo>
                    <a:pt x="87" y="434"/>
                    <a:pt x="109" y="456"/>
                    <a:pt x="131" y="456"/>
                  </a:cubicBezTo>
                  <a:cubicBezTo>
                    <a:pt x="131" y="456"/>
                    <a:pt x="131" y="434"/>
                    <a:pt x="131" y="434"/>
                  </a:cubicBezTo>
                  <a:cubicBezTo>
                    <a:pt x="152" y="434"/>
                    <a:pt x="174" y="412"/>
                    <a:pt x="152" y="391"/>
                  </a:cubicBezTo>
                  <a:cubicBezTo>
                    <a:pt x="109" y="282"/>
                    <a:pt x="87" y="152"/>
                    <a:pt x="131" y="44"/>
                  </a:cubicBezTo>
                  <a:cubicBezTo>
                    <a:pt x="131" y="22"/>
                    <a:pt x="131" y="0"/>
                    <a:pt x="109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5064;p83"/>
            <p:cNvSpPr/>
            <p:nvPr/>
          </p:nvSpPr>
          <p:spPr>
            <a:xfrm>
              <a:off x="3640338" y="2619360"/>
              <a:ext cx="7153" cy="18539"/>
            </a:xfrm>
            <a:custGeom>
              <a:avLst/>
              <a:gdLst/>
              <a:ahLst/>
              <a:cxnLst/>
              <a:rect l="l" t="t" r="r" b="b"/>
              <a:pathLst>
                <a:path w="174" h="451" extrusionOk="0">
                  <a:moveTo>
                    <a:pt x="119" y="0"/>
                  </a:moveTo>
                  <a:cubicBezTo>
                    <a:pt x="109" y="0"/>
                    <a:pt x="98" y="6"/>
                    <a:pt x="87" y="17"/>
                  </a:cubicBezTo>
                  <a:cubicBezTo>
                    <a:pt x="22" y="125"/>
                    <a:pt x="0" y="277"/>
                    <a:pt x="44" y="407"/>
                  </a:cubicBezTo>
                  <a:cubicBezTo>
                    <a:pt x="44" y="429"/>
                    <a:pt x="44" y="450"/>
                    <a:pt x="65" y="450"/>
                  </a:cubicBezTo>
                  <a:cubicBezTo>
                    <a:pt x="87" y="450"/>
                    <a:pt x="109" y="429"/>
                    <a:pt x="109" y="407"/>
                  </a:cubicBezTo>
                  <a:cubicBezTo>
                    <a:pt x="65" y="277"/>
                    <a:pt x="87" y="168"/>
                    <a:pt x="152" y="60"/>
                  </a:cubicBezTo>
                  <a:cubicBezTo>
                    <a:pt x="174" y="60"/>
                    <a:pt x="174" y="17"/>
                    <a:pt x="152" y="17"/>
                  </a:cubicBezTo>
                  <a:cubicBezTo>
                    <a:pt x="141" y="6"/>
                    <a:pt x="130" y="0"/>
                    <a:pt x="119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5065;p83"/>
            <p:cNvSpPr/>
            <p:nvPr/>
          </p:nvSpPr>
          <p:spPr>
            <a:xfrm>
              <a:off x="3636761" y="2655822"/>
              <a:ext cx="7153" cy="18622"/>
            </a:xfrm>
            <a:custGeom>
              <a:avLst/>
              <a:gdLst/>
              <a:ahLst/>
              <a:cxnLst/>
              <a:rect l="l" t="t" r="r" b="b"/>
              <a:pathLst>
                <a:path w="174" h="453" extrusionOk="0">
                  <a:moveTo>
                    <a:pt x="85" y="0"/>
                  </a:moveTo>
                  <a:cubicBezTo>
                    <a:pt x="74" y="0"/>
                    <a:pt x="65" y="5"/>
                    <a:pt x="65" y="19"/>
                  </a:cubicBezTo>
                  <a:cubicBezTo>
                    <a:pt x="0" y="149"/>
                    <a:pt x="22" y="300"/>
                    <a:pt x="87" y="431"/>
                  </a:cubicBezTo>
                  <a:cubicBezTo>
                    <a:pt x="87" y="431"/>
                    <a:pt x="109" y="452"/>
                    <a:pt x="131" y="452"/>
                  </a:cubicBezTo>
                  <a:lnTo>
                    <a:pt x="131" y="431"/>
                  </a:lnTo>
                  <a:cubicBezTo>
                    <a:pt x="152" y="431"/>
                    <a:pt x="174" y="409"/>
                    <a:pt x="152" y="387"/>
                  </a:cubicBezTo>
                  <a:cubicBezTo>
                    <a:pt x="109" y="279"/>
                    <a:pt x="87" y="149"/>
                    <a:pt x="131" y="40"/>
                  </a:cubicBezTo>
                  <a:cubicBezTo>
                    <a:pt x="145" y="25"/>
                    <a:pt x="109" y="0"/>
                    <a:pt x="85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" name="Google Shape;5188;p83"/>
          <p:cNvGrpSpPr/>
          <p:nvPr/>
        </p:nvGrpSpPr>
        <p:grpSpPr>
          <a:xfrm>
            <a:off x="7180722" y="3888244"/>
            <a:ext cx="1064815" cy="945558"/>
            <a:chOff x="2323026" y="2460425"/>
            <a:chExt cx="737878" cy="705029"/>
          </a:xfrm>
        </p:grpSpPr>
        <p:sp>
          <p:nvSpPr>
            <p:cNvPr id="114" name="Google Shape;5189;p83"/>
            <p:cNvSpPr/>
            <p:nvPr/>
          </p:nvSpPr>
          <p:spPr>
            <a:xfrm>
              <a:off x="2940661" y="3053108"/>
              <a:ext cx="49041" cy="53522"/>
            </a:xfrm>
            <a:custGeom>
              <a:avLst/>
              <a:gdLst/>
              <a:ahLst/>
              <a:cxnLst/>
              <a:rect l="l" t="t" r="r" b="b"/>
              <a:pathLst>
                <a:path w="1193" h="1302" extrusionOk="0">
                  <a:moveTo>
                    <a:pt x="650" y="1"/>
                  </a:moveTo>
                  <a:lnTo>
                    <a:pt x="0" y="499"/>
                  </a:lnTo>
                  <a:cubicBezTo>
                    <a:pt x="0" y="499"/>
                    <a:pt x="169" y="1302"/>
                    <a:pt x="278" y="1302"/>
                  </a:cubicBezTo>
                  <a:cubicBezTo>
                    <a:pt x="279" y="1302"/>
                    <a:pt x="280" y="1302"/>
                    <a:pt x="282" y="1301"/>
                  </a:cubicBezTo>
                  <a:cubicBezTo>
                    <a:pt x="369" y="1280"/>
                    <a:pt x="347" y="521"/>
                    <a:pt x="347" y="521"/>
                  </a:cubicBezTo>
                  <a:lnTo>
                    <a:pt x="347" y="521"/>
                  </a:lnTo>
                  <a:cubicBezTo>
                    <a:pt x="347" y="521"/>
                    <a:pt x="577" y="1085"/>
                    <a:pt x="811" y="1085"/>
                  </a:cubicBezTo>
                  <a:cubicBezTo>
                    <a:pt x="815" y="1085"/>
                    <a:pt x="820" y="1085"/>
                    <a:pt x="824" y="1085"/>
                  </a:cubicBezTo>
                  <a:cubicBezTo>
                    <a:pt x="1041" y="1063"/>
                    <a:pt x="542" y="326"/>
                    <a:pt x="542" y="326"/>
                  </a:cubicBezTo>
                  <a:lnTo>
                    <a:pt x="542" y="326"/>
                  </a:lnTo>
                  <a:cubicBezTo>
                    <a:pt x="542" y="326"/>
                    <a:pt x="916" y="753"/>
                    <a:pt x="1050" y="753"/>
                  </a:cubicBezTo>
                  <a:cubicBezTo>
                    <a:pt x="1064" y="753"/>
                    <a:pt x="1076" y="748"/>
                    <a:pt x="1084" y="738"/>
                  </a:cubicBezTo>
                  <a:cubicBezTo>
                    <a:pt x="1192" y="629"/>
                    <a:pt x="650" y="1"/>
                    <a:pt x="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5190;p83"/>
            <p:cNvSpPr/>
            <p:nvPr/>
          </p:nvSpPr>
          <p:spPr>
            <a:xfrm>
              <a:off x="2938852" y="3051998"/>
              <a:ext cx="51754" cy="57304"/>
            </a:xfrm>
            <a:custGeom>
              <a:avLst/>
              <a:gdLst/>
              <a:ahLst/>
              <a:cxnLst/>
              <a:rect l="l" t="t" r="r" b="b"/>
              <a:pathLst>
                <a:path w="1259" h="1394" extrusionOk="0">
                  <a:moveTo>
                    <a:pt x="689" y="0"/>
                  </a:moveTo>
                  <a:cubicBezTo>
                    <a:pt x="665" y="0"/>
                    <a:pt x="643" y="41"/>
                    <a:pt x="673" y="71"/>
                  </a:cubicBezTo>
                  <a:cubicBezTo>
                    <a:pt x="955" y="418"/>
                    <a:pt x="1128" y="700"/>
                    <a:pt x="1085" y="743"/>
                  </a:cubicBezTo>
                  <a:cubicBezTo>
                    <a:pt x="998" y="743"/>
                    <a:pt x="760" y="526"/>
                    <a:pt x="629" y="353"/>
                  </a:cubicBezTo>
                  <a:cubicBezTo>
                    <a:pt x="619" y="342"/>
                    <a:pt x="608" y="336"/>
                    <a:pt x="597" y="336"/>
                  </a:cubicBezTo>
                  <a:cubicBezTo>
                    <a:pt x="586" y="336"/>
                    <a:pt x="575" y="342"/>
                    <a:pt x="564" y="353"/>
                  </a:cubicBezTo>
                  <a:cubicBezTo>
                    <a:pt x="564" y="374"/>
                    <a:pt x="564" y="396"/>
                    <a:pt x="564" y="418"/>
                  </a:cubicBezTo>
                  <a:cubicBezTo>
                    <a:pt x="738" y="635"/>
                    <a:pt x="933" y="981"/>
                    <a:pt x="890" y="1090"/>
                  </a:cubicBezTo>
                  <a:lnTo>
                    <a:pt x="868" y="1090"/>
                  </a:lnTo>
                  <a:cubicBezTo>
                    <a:pt x="716" y="1090"/>
                    <a:pt x="521" y="765"/>
                    <a:pt x="434" y="548"/>
                  </a:cubicBezTo>
                  <a:cubicBezTo>
                    <a:pt x="434" y="526"/>
                    <a:pt x="413" y="526"/>
                    <a:pt x="391" y="526"/>
                  </a:cubicBezTo>
                  <a:cubicBezTo>
                    <a:pt x="369" y="526"/>
                    <a:pt x="369" y="548"/>
                    <a:pt x="369" y="570"/>
                  </a:cubicBezTo>
                  <a:cubicBezTo>
                    <a:pt x="369" y="808"/>
                    <a:pt x="369" y="1068"/>
                    <a:pt x="326" y="1307"/>
                  </a:cubicBezTo>
                  <a:cubicBezTo>
                    <a:pt x="217" y="1047"/>
                    <a:pt x="131" y="786"/>
                    <a:pt x="87" y="526"/>
                  </a:cubicBezTo>
                  <a:cubicBezTo>
                    <a:pt x="87" y="504"/>
                    <a:pt x="66" y="483"/>
                    <a:pt x="44" y="483"/>
                  </a:cubicBezTo>
                  <a:cubicBezTo>
                    <a:pt x="22" y="504"/>
                    <a:pt x="1" y="526"/>
                    <a:pt x="22" y="548"/>
                  </a:cubicBezTo>
                  <a:cubicBezTo>
                    <a:pt x="44" y="721"/>
                    <a:pt x="174" y="1307"/>
                    <a:pt x="283" y="1372"/>
                  </a:cubicBezTo>
                  <a:lnTo>
                    <a:pt x="326" y="1372"/>
                  </a:lnTo>
                  <a:lnTo>
                    <a:pt x="304" y="1393"/>
                  </a:lnTo>
                  <a:cubicBezTo>
                    <a:pt x="391" y="1372"/>
                    <a:pt x="434" y="1155"/>
                    <a:pt x="434" y="765"/>
                  </a:cubicBezTo>
                  <a:cubicBezTo>
                    <a:pt x="518" y="931"/>
                    <a:pt x="681" y="1178"/>
                    <a:pt x="847" y="1178"/>
                  </a:cubicBezTo>
                  <a:cubicBezTo>
                    <a:pt x="854" y="1178"/>
                    <a:pt x="861" y="1177"/>
                    <a:pt x="868" y="1177"/>
                  </a:cubicBezTo>
                  <a:cubicBezTo>
                    <a:pt x="890" y="1155"/>
                    <a:pt x="933" y="1133"/>
                    <a:pt x="933" y="1112"/>
                  </a:cubicBezTo>
                  <a:cubicBezTo>
                    <a:pt x="976" y="1025"/>
                    <a:pt x="911" y="851"/>
                    <a:pt x="825" y="678"/>
                  </a:cubicBezTo>
                  <a:lnTo>
                    <a:pt x="825" y="678"/>
                  </a:lnTo>
                  <a:cubicBezTo>
                    <a:pt x="890" y="765"/>
                    <a:pt x="976" y="808"/>
                    <a:pt x="1085" y="830"/>
                  </a:cubicBezTo>
                  <a:cubicBezTo>
                    <a:pt x="1106" y="830"/>
                    <a:pt x="1128" y="830"/>
                    <a:pt x="1150" y="808"/>
                  </a:cubicBezTo>
                  <a:cubicBezTo>
                    <a:pt x="1258" y="678"/>
                    <a:pt x="890" y="223"/>
                    <a:pt x="716" y="28"/>
                  </a:cubicBezTo>
                  <a:cubicBezTo>
                    <a:pt x="710" y="8"/>
                    <a:pt x="699" y="0"/>
                    <a:pt x="6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5191;p83"/>
            <p:cNvSpPr/>
            <p:nvPr/>
          </p:nvSpPr>
          <p:spPr>
            <a:xfrm>
              <a:off x="2839948" y="3109260"/>
              <a:ext cx="49041" cy="53522"/>
            </a:xfrm>
            <a:custGeom>
              <a:avLst/>
              <a:gdLst/>
              <a:ahLst/>
              <a:cxnLst/>
              <a:rect l="l" t="t" r="r" b="b"/>
              <a:pathLst>
                <a:path w="1193" h="1302" extrusionOk="0">
                  <a:moveTo>
                    <a:pt x="672" y="0"/>
                  </a:moveTo>
                  <a:lnTo>
                    <a:pt x="0" y="499"/>
                  </a:lnTo>
                  <a:cubicBezTo>
                    <a:pt x="0" y="499"/>
                    <a:pt x="169" y="1302"/>
                    <a:pt x="278" y="1302"/>
                  </a:cubicBezTo>
                  <a:cubicBezTo>
                    <a:pt x="279" y="1302"/>
                    <a:pt x="281" y="1302"/>
                    <a:pt x="282" y="1301"/>
                  </a:cubicBezTo>
                  <a:cubicBezTo>
                    <a:pt x="390" y="1280"/>
                    <a:pt x="369" y="521"/>
                    <a:pt x="369" y="521"/>
                  </a:cubicBezTo>
                  <a:lnTo>
                    <a:pt x="369" y="521"/>
                  </a:lnTo>
                  <a:cubicBezTo>
                    <a:pt x="369" y="521"/>
                    <a:pt x="590" y="1065"/>
                    <a:pt x="801" y="1065"/>
                  </a:cubicBezTo>
                  <a:cubicBezTo>
                    <a:pt x="808" y="1065"/>
                    <a:pt x="816" y="1064"/>
                    <a:pt x="824" y="1063"/>
                  </a:cubicBezTo>
                  <a:cubicBezTo>
                    <a:pt x="1062" y="1041"/>
                    <a:pt x="564" y="326"/>
                    <a:pt x="564" y="326"/>
                  </a:cubicBezTo>
                  <a:lnTo>
                    <a:pt x="564" y="326"/>
                  </a:lnTo>
                  <a:cubicBezTo>
                    <a:pt x="564" y="326"/>
                    <a:pt x="917" y="731"/>
                    <a:pt x="1065" y="731"/>
                  </a:cubicBezTo>
                  <a:cubicBezTo>
                    <a:pt x="1081" y="731"/>
                    <a:pt x="1095" y="726"/>
                    <a:pt x="1106" y="716"/>
                  </a:cubicBezTo>
                  <a:cubicBezTo>
                    <a:pt x="1193" y="607"/>
                    <a:pt x="672" y="0"/>
                    <a:pt x="6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5192;p83"/>
            <p:cNvSpPr/>
            <p:nvPr/>
          </p:nvSpPr>
          <p:spPr>
            <a:xfrm>
              <a:off x="2839044" y="3108520"/>
              <a:ext cx="51713" cy="56934"/>
            </a:xfrm>
            <a:custGeom>
              <a:avLst/>
              <a:gdLst/>
              <a:ahLst/>
              <a:cxnLst/>
              <a:rect l="l" t="t" r="r" b="b"/>
              <a:pathLst>
                <a:path w="1258" h="1385" extrusionOk="0">
                  <a:moveTo>
                    <a:pt x="679" y="0"/>
                  </a:moveTo>
                  <a:cubicBezTo>
                    <a:pt x="653" y="0"/>
                    <a:pt x="636" y="31"/>
                    <a:pt x="651" y="62"/>
                  </a:cubicBezTo>
                  <a:cubicBezTo>
                    <a:pt x="954" y="409"/>
                    <a:pt x="1128" y="712"/>
                    <a:pt x="1084" y="756"/>
                  </a:cubicBezTo>
                  <a:cubicBezTo>
                    <a:pt x="998" y="734"/>
                    <a:pt x="759" y="517"/>
                    <a:pt x="629" y="344"/>
                  </a:cubicBezTo>
                  <a:cubicBezTo>
                    <a:pt x="618" y="333"/>
                    <a:pt x="608" y="327"/>
                    <a:pt x="597" y="327"/>
                  </a:cubicBezTo>
                  <a:cubicBezTo>
                    <a:pt x="586" y="327"/>
                    <a:pt x="575" y="333"/>
                    <a:pt x="564" y="344"/>
                  </a:cubicBezTo>
                  <a:cubicBezTo>
                    <a:pt x="542" y="365"/>
                    <a:pt x="542" y="387"/>
                    <a:pt x="564" y="409"/>
                  </a:cubicBezTo>
                  <a:cubicBezTo>
                    <a:pt x="716" y="625"/>
                    <a:pt x="911" y="994"/>
                    <a:pt x="889" y="1081"/>
                  </a:cubicBezTo>
                  <a:lnTo>
                    <a:pt x="868" y="1081"/>
                  </a:lnTo>
                  <a:cubicBezTo>
                    <a:pt x="694" y="1081"/>
                    <a:pt x="521" y="756"/>
                    <a:pt x="434" y="539"/>
                  </a:cubicBezTo>
                  <a:cubicBezTo>
                    <a:pt x="434" y="523"/>
                    <a:pt x="423" y="508"/>
                    <a:pt x="409" y="508"/>
                  </a:cubicBezTo>
                  <a:cubicBezTo>
                    <a:pt x="403" y="508"/>
                    <a:pt x="397" y="511"/>
                    <a:pt x="391" y="517"/>
                  </a:cubicBezTo>
                  <a:cubicBezTo>
                    <a:pt x="369" y="517"/>
                    <a:pt x="347" y="517"/>
                    <a:pt x="347" y="539"/>
                  </a:cubicBezTo>
                  <a:cubicBezTo>
                    <a:pt x="369" y="799"/>
                    <a:pt x="347" y="1037"/>
                    <a:pt x="304" y="1276"/>
                  </a:cubicBezTo>
                  <a:cubicBezTo>
                    <a:pt x="196" y="1037"/>
                    <a:pt x="131" y="777"/>
                    <a:pt x="87" y="495"/>
                  </a:cubicBezTo>
                  <a:cubicBezTo>
                    <a:pt x="87" y="474"/>
                    <a:pt x="65" y="474"/>
                    <a:pt x="44" y="474"/>
                  </a:cubicBezTo>
                  <a:cubicBezTo>
                    <a:pt x="22" y="474"/>
                    <a:pt x="0" y="495"/>
                    <a:pt x="0" y="517"/>
                  </a:cubicBezTo>
                  <a:cubicBezTo>
                    <a:pt x="44" y="690"/>
                    <a:pt x="174" y="1298"/>
                    <a:pt x="282" y="1363"/>
                  </a:cubicBezTo>
                  <a:lnTo>
                    <a:pt x="304" y="1363"/>
                  </a:lnTo>
                  <a:lnTo>
                    <a:pt x="326" y="1384"/>
                  </a:lnTo>
                  <a:cubicBezTo>
                    <a:pt x="391" y="1363"/>
                    <a:pt x="434" y="1146"/>
                    <a:pt x="434" y="756"/>
                  </a:cubicBezTo>
                  <a:cubicBezTo>
                    <a:pt x="517" y="922"/>
                    <a:pt x="681" y="1169"/>
                    <a:pt x="847" y="1169"/>
                  </a:cubicBezTo>
                  <a:cubicBezTo>
                    <a:pt x="854" y="1169"/>
                    <a:pt x="861" y="1168"/>
                    <a:pt x="868" y="1167"/>
                  </a:cubicBezTo>
                  <a:cubicBezTo>
                    <a:pt x="889" y="1146"/>
                    <a:pt x="933" y="1124"/>
                    <a:pt x="954" y="1102"/>
                  </a:cubicBezTo>
                  <a:cubicBezTo>
                    <a:pt x="976" y="1016"/>
                    <a:pt x="911" y="842"/>
                    <a:pt x="824" y="669"/>
                  </a:cubicBezTo>
                  <a:lnTo>
                    <a:pt x="824" y="669"/>
                  </a:lnTo>
                  <a:cubicBezTo>
                    <a:pt x="889" y="756"/>
                    <a:pt x="976" y="799"/>
                    <a:pt x="1084" y="821"/>
                  </a:cubicBezTo>
                  <a:cubicBezTo>
                    <a:pt x="1106" y="821"/>
                    <a:pt x="1128" y="821"/>
                    <a:pt x="1150" y="799"/>
                  </a:cubicBezTo>
                  <a:cubicBezTo>
                    <a:pt x="1258" y="669"/>
                    <a:pt x="889" y="214"/>
                    <a:pt x="716" y="18"/>
                  </a:cubicBezTo>
                  <a:cubicBezTo>
                    <a:pt x="703" y="6"/>
                    <a:pt x="691" y="0"/>
                    <a:pt x="6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5193;p83"/>
            <p:cNvSpPr/>
            <p:nvPr/>
          </p:nvSpPr>
          <p:spPr>
            <a:xfrm>
              <a:off x="2441538" y="3087884"/>
              <a:ext cx="54426" cy="41971"/>
            </a:xfrm>
            <a:custGeom>
              <a:avLst/>
              <a:gdLst/>
              <a:ahLst/>
              <a:cxnLst/>
              <a:rect l="l" t="t" r="r" b="b"/>
              <a:pathLst>
                <a:path w="1324" h="1021" extrusionOk="0">
                  <a:moveTo>
                    <a:pt x="543" y="0"/>
                  </a:moveTo>
                  <a:cubicBezTo>
                    <a:pt x="543" y="0"/>
                    <a:pt x="1" y="650"/>
                    <a:pt x="88" y="716"/>
                  </a:cubicBezTo>
                  <a:cubicBezTo>
                    <a:pt x="92" y="720"/>
                    <a:pt x="98" y="721"/>
                    <a:pt x="105" y="721"/>
                  </a:cubicBezTo>
                  <a:cubicBezTo>
                    <a:pt x="222" y="721"/>
                    <a:pt x="738" y="282"/>
                    <a:pt x="738" y="282"/>
                  </a:cubicBezTo>
                  <a:lnTo>
                    <a:pt x="738" y="282"/>
                  </a:lnTo>
                  <a:cubicBezTo>
                    <a:pt x="738" y="282"/>
                    <a:pt x="435" y="846"/>
                    <a:pt x="586" y="997"/>
                  </a:cubicBezTo>
                  <a:cubicBezTo>
                    <a:pt x="602" y="1013"/>
                    <a:pt x="619" y="1021"/>
                    <a:pt x="637" y="1021"/>
                  </a:cubicBezTo>
                  <a:cubicBezTo>
                    <a:pt x="806" y="1021"/>
                    <a:pt x="1020" y="326"/>
                    <a:pt x="1020" y="325"/>
                  </a:cubicBezTo>
                  <a:lnTo>
                    <a:pt x="1020" y="325"/>
                  </a:lnTo>
                  <a:cubicBezTo>
                    <a:pt x="1020" y="325"/>
                    <a:pt x="890" y="976"/>
                    <a:pt x="1042" y="997"/>
                  </a:cubicBezTo>
                  <a:cubicBezTo>
                    <a:pt x="1172" y="997"/>
                    <a:pt x="1323" y="195"/>
                    <a:pt x="1323" y="195"/>
                  </a:cubicBezTo>
                  <a:lnTo>
                    <a:pt x="54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5194;p83"/>
            <p:cNvSpPr/>
            <p:nvPr/>
          </p:nvSpPr>
          <p:spPr>
            <a:xfrm>
              <a:off x="2442442" y="3085500"/>
              <a:ext cx="55290" cy="46082"/>
            </a:xfrm>
            <a:custGeom>
              <a:avLst/>
              <a:gdLst/>
              <a:ahLst/>
              <a:cxnLst/>
              <a:rect l="l" t="t" r="r" b="b"/>
              <a:pathLst>
                <a:path w="1345" h="1121" extrusionOk="0">
                  <a:moveTo>
                    <a:pt x="522" y="0"/>
                  </a:moveTo>
                  <a:cubicBezTo>
                    <a:pt x="513" y="0"/>
                    <a:pt x="504" y="5"/>
                    <a:pt x="499" y="15"/>
                  </a:cubicBezTo>
                  <a:cubicBezTo>
                    <a:pt x="369" y="166"/>
                    <a:pt x="1" y="622"/>
                    <a:pt x="1" y="752"/>
                  </a:cubicBezTo>
                  <a:cubicBezTo>
                    <a:pt x="1" y="774"/>
                    <a:pt x="22" y="795"/>
                    <a:pt x="22" y="795"/>
                  </a:cubicBezTo>
                  <a:cubicBezTo>
                    <a:pt x="35" y="808"/>
                    <a:pt x="52" y="814"/>
                    <a:pt x="73" y="814"/>
                  </a:cubicBezTo>
                  <a:cubicBezTo>
                    <a:pt x="166" y="814"/>
                    <a:pt x="344" y="702"/>
                    <a:pt x="608" y="492"/>
                  </a:cubicBezTo>
                  <a:lnTo>
                    <a:pt x="608" y="492"/>
                  </a:lnTo>
                  <a:cubicBezTo>
                    <a:pt x="521" y="687"/>
                    <a:pt x="413" y="969"/>
                    <a:pt x="543" y="1099"/>
                  </a:cubicBezTo>
                  <a:cubicBezTo>
                    <a:pt x="564" y="1099"/>
                    <a:pt x="586" y="1120"/>
                    <a:pt x="629" y="1120"/>
                  </a:cubicBezTo>
                  <a:lnTo>
                    <a:pt x="629" y="1099"/>
                  </a:lnTo>
                  <a:cubicBezTo>
                    <a:pt x="716" y="1077"/>
                    <a:pt x="824" y="904"/>
                    <a:pt x="890" y="730"/>
                  </a:cubicBezTo>
                  <a:lnTo>
                    <a:pt x="890" y="730"/>
                  </a:lnTo>
                  <a:cubicBezTo>
                    <a:pt x="868" y="839"/>
                    <a:pt x="890" y="947"/>
                    <a:pt x="933" y="1034"/>
                  </a:cubicBezTo>
                  <a:cubicBezTo>
                    <a:pt x="955" y="1055"/>
                    <a:pt x="976" y="1077"/>
                    <a:pt x="998" y="1077"/>
                  </a:cubicBezTo>
                  <a:cubicBezTo>
                    <a:pt x="1150" y="1077"/>
                    <a:pt x="1280" y="513"/>
                    <a:pt x="1345" y="253"/>
                  </a:cubicBezTo>
                  <a:cubicBezTo>
                    <a:pt x="1345" y="232"/>
                    <a:pt x="1323" y="210"/>
                    <a:pt x="1301" y="210"/>
                  </a:cubicBezTo>
                  <a:cubicBezTo>
                    <a:pt x="1280" y="210"/>
                    <a:pt x="1258" y="210"/>
                    <a:pt x="1258" y="232"/>
                  </a:cubicBezTo>
                  <a:cubicBezTo>
                    <a:pt x="1171" y="665"/>
                    <a:pt x="1041" y="990"/>
                    <a:pt x="976" y="990"/>
                  </a:cubicBezTo>
                  <a:cubicBezTo>
                    <a:pt x="955" y="795"/>
                    <a:pt x="955" y="578"/>
                    <a:pt x="1020" y="383"/>
                  </a:cubicBezTo>
                  <a:cubicBezTo>
                    <a:pt x="1020" y="362"/>
                    <a:pt x="998" y="340"/>
                    <a:pt x="976" y="340"/>
                  </a:cubicBezTo>
                  <a:cubicBezTo>
                    <a:pt x="955" y="340"/>
                    <a:pt x="933" y="340"/>
                    <a:pt x="933" y="362"/>
                  </a:cubicBezTo>
                  <a:cubicBezTo>
                    <a:pt x="846" y="622"/>
                    <a:pt x="694" y="1012"/>
                    <a:pt x="608" y="1034"/>
                  </a:cubicBezTo>
                  <a:lnTo>
                    <a:pt x="586" y="1034"/>
                  </a:lnTo>
                  <a:cubicBezTo>
                    <a:pt x="478" y="925"/>
                    <a:pt x="608" y="578"/>
                    <a:pt x="738" y="362"/>
                  </a:cubicBezTo>
                  <a:cubicBezTo>
                    <a:pt x="738" y="362"/>
                    <a:pt x="738" y="340"/>
                    <a:pt x="738" y="318"/>
                  </a:cubicBezTo>
                  <a:cubicBezTo>
                    <a:pt x="727" y="307"/>
                    <a:pt x="716" y="302"/>
                    <a:pt x="705" y="302"/>
                  </a:cubicBezTo>
                  <a:cubicBezTo>
                    <a:pt x="694" y="302"/>
                    <a:pt x="684" y="307"/>
                    <a:pt x="673" y="318"/>
                  </a:cubicBezTo>
                  <a:cubicBezTo>
                    <a:pt x="499" y="470"/>
                    <a:pt x="282" y="622"/>
                    <a:pt x="87" y="730"/>
                  </a:cubicBezTo>
                  <a:cubicBezTo>
                    <a:pt x="217" y="492"/>
                    <a:pt x="369" y="275"/>
                    <a:pt x="564" y="80"/>
                  </a:cubicBezTo>
                  <a:cubicBezTo>
                    <a:pt x="598" y="46"/>
                    <a:pt x="554" y="0"/>
                    <a:pt x="5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5195;p83"/>
            <p:cNvSpPr/>
            <p:nvPr/>
          </p:nvSpPr>
          <p:spPr>
            <a:xfrm>
              <a:off x="2335481" y="3038843"/>
              <a:ext cx="58003" cy="44684"/>
            </a:xfrm>
            <a:custGeom>
              <a:avLst/>
              <a:gdLst/>
              <a:ahLst/>
              <a:cxnLst/>
              <a:rect l="l" t="t" r="r" b="b"/>
              <a:pathLst>
                <a:path w="1411" h="1087" extrusionOk="0">
                  <a:moveTo>
                    <a:pt x="716" y="1"/>
                  </a:moveTo>
                  <a:cubicBezTo>
                    <a:pt x="716" y="1"/>
                    <a:pt x="1" y="456"/>
                    <a:pt x="66" y="543"/>
                  </a:cubicBezTo>
                  <a:cubicBezTo>
                    <a:pt x="71" y="553"/>
                    <a:pt x="87" y="558"/>
                    <a:pt x="110" y="558"/>
                  </a:cubicBezTo>
                  <a:cubicBezTo>
                    <a:pt x="272" y="558"/>
                    <a:pt x="803" y="326"/>
                    <a:pt x="803" y="326"/>
                  </a:cubicBezTo>
                  <a:lnTo>
                    <a:pt x="803" y="326"/>
                  </a:lnTo>
                  <a:cubicBezTo>
                    <a:pt x="803" y="326"/>
                    <a:pt x="348" y="759"/>
                    <a:pt x="478" y="955"/>
                  </a:cubicBezTo>
                  <a:cubicBezTo>
                    <a:pt x="492" y="982"/>
                    <a:pt x="512" y="994"/>
                    <a:pt x="536" y="994"/>
                  </a:cubicBezTo>
                  <a:cubicBezTo>
                    <a:pt x="701" y="994"/>
                    <a:pt x="1063" y="434"/>
                    <a:pt x="1063" y="434"/>
                  </a:cubicBezTo>
                  <a:lnTo>
                    <a:pt x="1063" y="434"/>
                  </a:lnTo>
                  <a:cubicBezTo>
                    <a:pt x="1063" y="434"/>
                    <a:pt x="760" y="1020"/>
                    <a:pt x="890" y="1085"/>
                  </a:cubicBezTo>
                  <a:cubicBezTo>
                    <a:pt x="894" y="1086"/>
                    <a:pt x="899" y="1087"/>
                    <a:pt x="904" y="1087"/>
                  </a:cubicBezTo>
                  <a:cubicBezTo>
                    <a:pt x="1063" y="1087"/>
                    <a:pt x="1410" y="413"/>
                    <a:pt x="1410" y="413"/>
                  </a:cubicBezTo>
                  <a:lnTo>
                    <a:pt x="71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5196;p83"/>
            <p:cNvSpPr/>
            <p:nvPr/>
          </p:nvSpPr>
          <p:spPr>
            <a:xfrm>
              <a:off x="2336386" y="3037076"/>
              <a:ext cx="60387" cy="48178"/>
            </a:xfrm>
            <a:custGeom>
              <a:avLst/>
              <a:gdLst/>
              <a:ahLst/>
              <a:cxnLst/>
              <a:rect l="l" t="t" r="r" b="b"/>
              <a:pathLst>
                <a:path w="1469" h="1172" extrusionOk="0">
                  <a:moveTo>
                    <a:pt x="673" y="0"/>
                  </a:moveTo>
                  <a:cubicBezTo>
                    <a:pt x="521" y="109"/>
                    <a:pt x="22" y="434"/>
                    <a:pt x="1" y="564"/>
                  </a:cubicBezTo>
                  <a:cubicBezTo>
                    <a:pt x="1" y="586"/>
                    <a:pt x="1" y="607"/>
                    <a:pt x="1" y="607"/>
                  </a:cubicBezTo>
                  <a:cubicBezTo>
                    <a:pt x="14" y="627"/>
                    <a:pt x="42" y="637"/>
                    <a:pt x="86" y="637"/>
                  </a:cubicBezTo>
                  <a:cubicBezTo>
                    <a:pt x="188" y="637"/>
                    <a:pt x="371" y="583"/>
                    <a:pt x="629" y="477"/>
                  </a:cubicBezTo>
                  <a:lnTo>
                    <a:pt x="629" y="477"/>
                  </a:lnTo>
                  <a:cubicBezTo>
                    <a:pt x="499" y="629"/>
                    <a:pt x="326" y="867"/>
                    <a:pt x="413" y="1019"/>
                  </a:cubicBezTo>
                  <a:cubicBezTo>
                    <a:pt x="434" y="1063"/>
                    <a:pt x="456" y="1084"/>
                    <a:pt x="499" y="1084"/>
                  </a:cubicBezTo>
                  <a:cubicBezTo>
                    <a:pt x="586" y="1084"/>
                    <a:pt x="738" y="954"/>
                    <a:pt x="846" y="824"/>
                  </a:cubicBezTo>
                  <a:lnTo>
                    <a:pt x="846" y="824"/>
                  </a:lnTo>
                  <a:cubicBezTo>
                    <a:pt x="803" y="911"/>
                    <a:pt x="781" y="998"/>
                    <a:pt x="803" y="1106"/>
                  </a:cubicBezTo>
                  <a:cubicBezTo>
                    <a:pt x="803" y="1128"/>
                    <a:pt x="824" y="1149"/>
                    <a:pt x="868" y="1171"/>
                  </a:cubicBezTo>
                  <a:lnTo>
                    <a:pt x="890" y="1171"/>
                  </a:lnTo>
                  <a:cubicBezTo>
                    <a:pt x="1041" y="1171"/>
                    <a:pt x="1301" y="694"/>
                    <a:pt x="1453" y="456"/>
                  </a:cubicBezTo>
                  <a:cubicBezTo>
                    <a:pt x="1468" y="441"/>
                    <a:pt x="1432" y="415"/>
                    <a:pt x="1407" y="415"/>
                  </a:cubicBezTo>
                  <a:cubicBezTo>
                    <a:pt x="1397" y="415"/>
                    <a:pt x="1388" y="420"/>
                    <a:pt x="1388" y="434"/>
                  </a:cubicBezTo>
                  <a:cubicBezTo>
                    <a:pt x="1186" y="798"/>
                    <a:pt x="984" y="1067"/>
                    <a:pt x="922" y="1067"/>
                  </a:cubicBezTo>
                  <a:cubicBezTo>
                    <a:pt x="918" y="1067"/>
                    <a:pt x="914" y="1066"/>
                    <a:pt x="911" y="1063"/>
                  </a:cubicBezTo>
                  <a:cubicBezTo>
                    <a:pt x="933" y="867"/>
                    <a:pt x="998" y="672"/>
                    <a:pt x="1106" y="499"/>
                  </a:cubicBezTo>
                  <a:cubicBezTo>
                    <a:pt x="1122" y="468"/>
                    <a:pt x="1094" y="438"/>
                    <a:pt x="1068" y="438"/>
                  </a:cubicBezTo>
                  <a:cubicBezTo>
                    <a:pt x="1058" y="438"/>
                    <a:pt x="1048" y="443"/>
                    <a:pt x="1041" y="456"/>
                  </a:cubicBezTo>
                  <a:cubicBezTo>
                    <a:pt x="890" y="672"/>
                    <a:pt x="629" y="998"/>
                    <a:pt x="521" y="998"/>
                  </a:cubicBezTo>
                  <a:cubicBezTo>
                    <a:pt x="434" y="867"/>
                    <a:pt x="673" y="564"/>
                    <a:pt x="846" y="412"/>
                  </a:cubicBezTo>
                  <a:cubicBezTo>
                    <a:pt x="846" y="391"/>
                    <a:pt x="846" y="369"/>
                    <a:pt x="846" y="347"/>
                  </a:cubicBezTo>
                  <a:cubicBezTo>
                    <a:pt x="832" y="347"/>
                    <a:pt x="817" y="338"/>
                    <a:pt x="809" y="338"/>
                  </a:cubicBezTo>
                  <a:cubicBezTo>
                    <a:pt x="805" y="338"/>
                    <a:pt x="803" y="340"/>
                    <a:pt x="803" y="347"/>
                  </a:cubicBezTo>
                  <a:cubicBezTo>
                    <a:pt x="564" y="434"/>
                    <a:pt x="347" y="521"/>
                    <a:pt x="109" y="564"/>
                  </a:cubicBezTo>
                  <a:cubicBezTo>
                    <a:pt x="282" y="369"/>
                    <a:pt x="499" y="217"/>
                    <a:pt x="738" y="65"/>
                  </a:cubicBezTo>
                  <a:cubicBezTo>
                    <a:pt x="738" y="65"/>
                    <a:pt x="738" y="22"/>
                    <a:pt x="738" y="22"/>
                  </a:cubicBezTo>
                  <a:cubicBezTo>
                    <a:pt x="716" y="0"/>
                    <a:pt x="694" y="0"/>
                    <a:pt x="6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5197;p83"/>
            <p:cNvSpPr/>
            <p:nvPr/>
          </p:nvSpPr>
          <p:spPr>
            <a:xfrm>
              <a:off x="2727643" y="2927443"/>
              <a:ext cx="165787" cy="207470"/>
            </a:xfrm>
            <a:custGeom>
              <a:avLst/>
              <a:gdLst/>
              <a:ahLst/>
              <a:cxnLst/>
              <a:rect l="l" t="t" r="r" b="b"/>
              <a:pathLst>
                <a:path w="4033" h="5047" extrusionOk="0">
                  <a:moveTo>
                    <a:pt x="1691" y="1"/>
                  </a:moveTo>
                  <a:cubicBezTo>
                    <a:pt x="1691" y="1"/>
                    <a:pt x="0" y="911"/>
                    <a:pt x="694" y="2299"/>
                  </a:cubicBezTo>
                  <a:cubicBezTo>
                    <a:pt x="1268" y="3428"/>
                    <a:pt x="2404" y="5046"/>
                    <a:pt x="3100" y="5046"/>
                  </a:cubicBezTo>
                  <a:cubicBezTo>
                    <a:pt x="3245" y="5046"/>
                    <a:pt x="3372" y="4975"/>
                    <a:pt x="3469" y="4814"/>
                  </a:cubicBezTo>
                  <a:cubicBezTo>
                    <a:pt x="4033" y="3881"/>
                    <a:pt x="1691" y="1"/>
                    <a:pt x="16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5198;p83"/>
            <p:cNvSpPr/>
            <p:nvPr/>
          </p:nvSpPr>
          <p:spPr>
            <a:xfrm>
              <a:off x="2827452" y="2876635"/>
              <a:ext cx="165828" cy="207552"/>
            </a:xfrm>
            <a:custGeom>
              <a:avLst/>
              <a:gdLst/>
              <a:ahLst/>
              <a:cxnLst/>
              <a:rect l="l" t="t" r="r" b="b"/>
              <a:pathLst>
                <a:path w="4034" h="5049" extrusionOk="0">
                  <a:moveTo>
                    <a:pt x="1692" y="1"/>
                  </a:moveTo>
                  <a:cubicBezTo>
                    <a:pt x="1692" y="1"/>
                    <a:pt x="1" y="911"/>
                    <a:pt x="694" y="2299"/>
                  </a:cubicBezTo>
                  <a:cubicBezTo>
                    <a:pt x="1267" y="3444"/>
                    <a:pt x="2416" y="5048"/>
                    <a:pt x="3105" y="5048"/>
                  </a:cubicBezTo>
                  <a:cubicBezTo>
                    <a:pt x="3250" y="5048"/>
                    <a:pt x="3375" y="4976"/>
                    <a:pt x="3470" y="4814"/>
                  </a:cubicBezTo>
                  <a:cubicBezTo>
                    <a:pt x="4033" y="3882"/>
                    <a:pt x="1692" y="1"/>
                    <a:pt x="16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5199;p83"/>
            <p:cNvSpPr/>
            <p:nvPr/>
          </p:nvSpPr>
          <p:spPr>
            <a:xfrm>
              <a:off x="2442442" y="2916755"/>
              <a:ext cx="186299" cy="192712"/>
            </a:xfrm>
            <a:custGeom>
              <a:avLst/>
              <a:gdLst/>
              <a:ahLst/>
              <a:cxnLst/>
              <a:rect l="l" t="t" r="r" b="b"/>
              <a:pathLst>
                <a:path w="4532" h="4688" extrusionOk="0">
                  <a:moveTo>
                    <a:pt x="3079" y="0"/>
                  </a:moveTo>
                  <a:cubicBezTo>
                    <a:pt x="3079" y="0"/>
                    <a:pt x="1" y="3361"/>
                    <a:pt x="347" y="4380"/>
                  </a:cubicBezTo>
                  <a:cubicBezTo>
                    <a:pt x="421" y="4596"/>
                    <a:pt x="565" y="4688"/>
                    <a:pt x="756" y="4688"/>
                  </a:cubicBezTo>
                  <a:cubicBezTo>
                    <a:pt x="1468" y="4688"/>
                    <a:pt x="2826" y="3407"/>
                    <a:pt x="3578" y="2450"/>
                  </a:cubicBezTo>
                  <a:cubicBezTo>
                    <a:pt x="4532" y="1258"/>
                    <a:pt x="3079" y="0"/>
                    <a:pt x="30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5200;p83"/>
            <p:cNvSpPr/>
            <p:nvPr/>
          </p:nvSpPr>
          <p:spPr>
            <a:xfrm>
              <a:off x="2339058" y="2866851"/>
              <a:ext cx="186299" cy="192301"/>
            </a:xfrm>
            <a:custGeom>
              <a:avLst/>
              <a:gdLst/>
              <a:ahLst/>
              <a:cxnLst/>
              <a:rect l="l" t="t" r="r" b="b"/>
              <a:pathLst>
                <a:path w="4532" h="4678" extrusionOk="0">
                  <a:moveTo>
                    <a:pt x="3079" y="0"/>
                  </a:moveTo>
                  <a:cubicBezTo>
                    <a:pt x="3079" y="0"/>
                    <a:pt x="1" y="3339"/>
                    <a:pt x="348" y="4358"/>
                  </a:cubicBezTo>
                  <a:cubicBezTo>
                    <a:pt x="427" y="4582"/>
                    <a:pt x="577" y="4677"/>
                    <a:pt x="774" y="4677"/>
                  </a:cubicBezTo>
                  <a:cubicBezTo>
                    <a:pt x="1492" y="4677"/>
                    <a:pt x="2829" y="3403"/>
                    <a:pt x="3578" y="2450"/>
                  </a:cubicBezTo>
                  <a:cubicBezTo>
                    <a:pt x="4532" y="1236"/>
                    <a:pt x="3079" y="0"/>
                    <a:pt x="30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5201;p83"/>
            <p:cNvSpPr/>
            <p:nvPr/>
          </p:nvSpPr>
          <p:spPr>
            <a:xfrm>
              <a:off x="2408570" y="2742091"/>
              <a:ext cx="539248" cy="283025"/>
            </a:xfrm>
            <a:custGeom>
              <a:avLst/>
              <a:gdLst/>
              <a:ahLst/>
              <a:cxnLst/>
              <a:rect l="l" t="t" r="r" b="b"/>
              <a:pathLst>
                <a:path w="13118" h="6885" extrusionOk="0">
                  <a:moveTo>
                    <a:pt x="6548" y="0"/>
                  </a:moveTo>
                  <a:cubicBezTo>
                    <a:pt x="1" y="0"/>
                    <a:pt x="478" y="1648"/>
                    <a:pt x="239" y="3816"/>
                  </a:cubicBezTo>
                  <a:cubicBezTo>
                    <a:pt x="40" y="5674"/>
                    <a:pt x="4042" y="6884"/>
                    <a:pt x="7371" y="6884"/>
                  </a:cubicBezTo>
                  <a:cubicBezTo>
                    <a:pt x="8392" y="6884"/>
                    <a:pt x="9350" y="6770"/>
                    <a:pt x="10104" y="6526"/>
                  </a:cubicBezTo>
                  <a:cubicBezTo>
                    <a:pt x="11903" y="5962"/>
                    <a:pt x="11838" y="2884"/>
                    <a:pt x="11838" y="2884"/>
                  </a:cubicBezTo>
                  <a:cubicBezTo>
                    <a:pt x="11838" y="2884"/>
                    <a:pt x="13117" y="22"/>
                    <a:pt x="65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5202;p83"/>
            <p:cNvSpPr/>
            <p:nvPr/>
          </p:nvSpPr>
          <p:spPr>
            <a:xfrm>
              <a:off x="2509817" y="2462768"/>
              <a:ext cx="551087" cy="472284"/>
            </a:xfrm>
            <a:custGeom>
              <a:avLst/>
              <a:gdLst/>
              <a:ahLst/>
              <a:cxnLst/>
              <a:rect l="l" t="t" r="r" b="b"/>
              <a:pathLst>
                <a:path w="13406" h="11489" extrusionOk="0">
                  <a:moveTo>
                    <a:pt x="7934" y="1"/>
                  </a:moveTo>
                  <a:cubicBezTo>
                    <a:pt x="7173" y="1"/>
                    <a:pt x="6822" y="367"/>
                    <a:pt x="6691" y="775"/>
                  </a:cubicBezTo>
                  <a:lnTo>
                    <a:pt x="6691" y="775"/>
                  </a:lnTo>
                  <a:cubicBezTo>
                    <a:pt x="6439" y="431"/>
                    <a:pt x="6015" y="139"/>
                    <a:pt x="5372" y="139"/>
                  </a:cubicBezTo>
                  <a:cubicBezTo>
                    <a:pt x="5274" y="139"/>
                    <a:pt x="5170" y="146"/>
                    <a:pt x="5061" y="161"/>
                  </a:cubicBezTo>
                  <a:cubicBezTo>
                    <a:pt x="3641" y="369"/>
                    <a:pt x="3245" y="1295"/>
                    <a:pt x="3198" y="1848"/>
                  </a:cubicBezTo>
                  <a:lnTo>
                    <a:pt x="3198" y="1848"/>
                  </a:lnTo>
                  <a:cubicBezTo>
                    <a:pt x="3026" y="1791"/>
                    <a:pt x="2868" y="1765"/>
                    <a:pt x="2721" y="1765"/>
                  </a:cubicBezTo>
                  <a:cubicBezTo>
                    <a:pt x="1500" y="1765"/>
                    <a:pt x="1116" y="3565"/>
                    <a:pt x="1315" y="4406"/>
                  </a:cubicBezTo>
                  <a:lnTo>
                    <a:pt x="1315" y="4406"/>
                  </a:lnTo>
                  <a:cubicBezTo>
                    <a:pt x="1302" y="4405"/>
                    <a:pt x="1289" y="4405"/>
                    <a:pt x="1277" y="4405"/>
                  </a:cubicBezTo>
                  <a:cubicBezTo>
                    <a:pt x="398" y="4405"/>
                    <a:pt x="1" y="5943"/>
                    <a:pt x="746" y="7294"/>
                  </a:cubicBezTo>
                  <a:cubicBezTo>
                    <a:pt x="999" y="7737"/>
                    <a:pt x="1333" y="7928"/>
                    <a:pt x="1656" y="7974"/>
                  </a:cubicBezTo>
                  <a:lnTo>
                    <a:pt x="1656" y="7974"/>
                  </a:lnTo>
                  <a:cubicBezTo>
                    <a:pt x="1510" y="8874"/>
                    <a:pt x="2036" y="10293"/>
                    <a:pt x="3348" y="10524"/>
                  </a:cubicBezTo>
                  <a:cubicBezTo>
                    <a:pt x="3602" y="10568"/>
                    <a:pt x="3833" y="10588"/>
                    <a:pt x="4042" y="10588"/>
                  </a:cubicBezTo>
                  <a:cubicBezTo>
                    <a:pt x="4424" y="10588"/>
                    <a:pt x="4730" y="10522"/>
                    <a:pt x="4961" y="10422"/>
                  </a:cubicBezTo>
                  <a:lnTo>
                    <a:pt x="4961" y="10422"/>
                  </a:lnTo>
                  <a:cubicBezTo>
                    <a:pt x="5233" y="10792"/>
                    <a:pt x="5791" y="11176"/>
                    <a:pt x="6774" y="11391"/>
                  </a:cubicBezTo>
                  <a:cubicBezTo>
                    <a:pt x="7093" y="11459"/>
                    <a:pt x="7379" y="11489"/>
                    <a:pt x="7633" y="11489"/>
                  </a:cubicBezTo>
                  <a:cubicBezTo>
                    <a:pt x="8701" y="11489"/>
                    <a:pt x="9208" y="10958"/>
                    <a:pt x="9332" y="10450"/>
                  </a:cubicBezTo>
                  <a:lnTo>
                    <a:pt x="9332" y="10450"/>
                  </a:lnTo>
                  <a:cubicBezTo>
                    <a:pt x="9452" y="10486"/>
                    <a:pt x="9589" y="10518"/>
                    <a:pt x="9744" y="10546"/>
                  </a:cubicBezTo>
                  <a:cubicBezTo>
                    <a:pt x="9867" y="10568"/>
                    <a:pt x="9984" y="10578"/>
                    <a:pt x="10095" y="10578"/>
                  </a:cubicBezTo>
                  <a:cubicBezTo>
                    <a:pt x="11417" y="10578"/>
                    <a:pt x="11975" y="9122"/>
                    <a:pt x="11869" y="8297"/>
                  </a:cubicBezTo>
                  <a:lnTo>
                    <a:pt x="11869" y="8297"/>
                  </a:lnTo>
                  <a:cubicBezTo>
                    <a:pt x="12594" y="7972"/>
                    <a:pt x="13405" y="6689"/>
                    <a:pt x="12649" y="5429"/>
                  </a:cubicBezTo>
                  <a:cubicBezTo>
                    <a:pt x="12425" y="5051"/>
                    <a:pt x="12201" y="4831"/>
                    <a:pt x="11998" y="4717"/>
                  </a:cubicBezTo>
                  <a:lnTo>
                    <a:pt x="11998" y="4717"/>
                  </a:lnTo>
                  <a:cubicBezTo>
                    <a:pt x="12226" y="4010"/>
                    <a:pt x="12139" y="2757"/>
                    <a:pt x="11348" y="2134"/>
                  </a:cubicBezTo>
                  <a:cubicBezTo>
                    <a:pt x="10967" y="1819"/>
                    <a:pt x="10608" y="1699"/>
                    <a:pt x="10312" y="1699"/>
                  </a:cubicBezTo>
                  <a:cubicBezTo>
                    <a:pt x="10227" y="1699"/>
                    <a:pt x="10146" y="1709"/>
                    <a:pt x="10072" y="1728"/>
                  </a:cubicBezTo>
                  <a:lnTo>
                    <a:pt x="10072" y="1728"/>
                  </a:lnTo>
                  <a:cubicBezTo>
                    <a:pt x="10116" y="1150"/>
                    <a:pt x="9902" y="449"/>
                    <a:pt x="9007" y="182"/>
                  </a:cubicBezTo>
                  <a:cubicBezTo>
                    <a:pt x="8581" y="55"/>
                    <a:pt x="8227" y="1"/>
                    <a:pt x="79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5203;p83"/>
            <p:cNvSpPr/>
            <p:nvPr/>
          </p:nvSpPr>
          <p:spPr>
            <a:xfrm>
              <a:off x="2517298" y="2460425"/>
              <a:ext cx="539248" cy="475984"/>
            </a:xfrm>
            <a:custGeom>
              <a:avLst/>
              <a:gdLst/>
              <a:ahLst/>
              <a:cxnLst/>
              <a:rect l="l" t="t" r="r" b="b"/>
              <a:pathLst>
                <a:path w="13118" h="11579" extrusionOk="0">
                  <a:moveTo>
                    <a:pt x="6527" y="933"/>
                  </a:moveTo>
                  <a:lnTo>
                    <a:pt x="6527" y="933"/>
                  </a:lnTo>
                  <a:cubicBezTo>
                    <a:pt x="6700" y="1172"/>
                    <a:pt x="6787" y="1475"/>
                    <a:pt x="6765" y="1800"/>
                  </a:cubicBezTo>
                  <a:cubicBezTo>
                    <a:pt x="6743" y="1822"/>
                    <a:pt x="6722" y="1866"/>
                    <a:pt x="6678" y="1866"/>
                  </a:cubicBezTo>
                  <a:cubicBezTo>
                    <a:pt x="6678" y="1866"/>
                    <a:pt x="6657" y="1844"/>
                    <a:pt x="6635" y="1822"/>
                  </a:cubicBezTo>
                  <a:cubicBezTo>
                    <a:pt x="6483" y="1540"/>
                    <a:pt x="6462" y="1237"/>
                    <a:pt x="6527" y="933"/>
                  </a:cubicBezTo>
                  <a:close/>
                  <a:moveTo>
                    <a:pt x="3058" y="1952"/>
                  </a:moveTo>
                  <a:lnTo>
                    <a:pt x="3144" y="1996"/>
                  </a:lnTo>
                  <a:cubicBezTo>
                    <a:pt x="3296" y="2039"/>
                    <a:pt x="3405" y="2212"/>
                    <a:pt x="3383" y="2386"/>
                  </a:cubicBezTo>
                  <a:cubicBezTo>
                    <a:pt x="3361" y="2473"/>
                    <a:pt x="3340" y="2516"/>
                    <a:pt x="3275" y="2516"/>
                  </a:cubicBezTo>
                  <a:cubicBezTo>
                    <a:pt x="3231" y="2516"/>
                    <a:pt x="3144" y="2451"/>
                    <a:pt x="3079" y="2212"/>
                  </a:cubicBezTo>
                  <a:cubicBezTo>
                    <a:pt x="3058" y="2126"/>
                    <a:pt x="3058" y="2039"/>
                    <a:pt x="3058" y="1952"/>
                  </a:cubicBezTo>
                  <a:close/>
                  <a:moveTo>
                    <a:pt x="9844" y="1822"/>
                  </a:moveTo>
                  <a:lnTo>
                    <a:pt x="9844" y="1822"/>
                  </a:lnTo>
                  <a:cubicBezTo>
                    <a:pt x="9800" y="2277"/>
                    <a:pt x="9605" y="2603"/>
                    <a:pt x="9519" y="2603"/>
                  </a:cubicBezTo>
                  <a:cubicBezTo>
                    <a:pt x="9475" y="2603"/>
                    <a:pt x="9453" y="2581"/>
                    <a:pt x="9432" y="2538"/>
                  </a:cubicBezTo>
                  <a:cubicBezTo>
                    <a:pt x="9388" y="2408"/>
                    <a:pt x="9388" y="2277"/>
                    <a:pt x="9432" y="2169"/>
                  </a:cubicBezTo>
                  <a:cubicBezTo>
                    <a:pt x="9519" y="1996"/>
                    <a:pt x="9670" y="1887"/>
                    <a:pt x="9844" y="1822"/>
                  </a:cubicBezTo>
                  <a:close/>
                  <a:moveTo>
                    <a:pt x="1193" y="4489"/>
                  </a:moveTo>
                  <a:cubicBezTo>
                    <a:pt x="1237" y="4489"/>
                    <a:pt x="1258" y="4489"/>
                    <a:pt x="1302" y="4511"/>
                  </a:cubicBezTo>
                  <a:cubicBezTo>
                    <a:pt x="1779" y="4619"/>
                    <a:pt x="1887" y="4814"/>
                    <a:pt x="1887" y="4857"/>
                  </a:cubicBezTo>
                  <a:cubicBezTo>
                    <a:pt x="1887" y="4922"/>
                    <a:pt x="1822" y="4966"/>
                    <a:pt x="1735" y="4966"/>
                  </a:cubicBezTo>
                  <a:cubicBezTo>
                    <a:pt x="1583" y="4944"/>
                    <a:pt x="1432" y="4879"/>
                    <a:pt x="1345" y="4771"/>
                  </a:cubicBezTo>
                  <a:cubicBezTo>
                    <a:pt x="1258" y="4684"/>
                    <a:pt x="1215" y="4597"/>
                    <a:pt x="1193" y="4489"/>
                  </a:cubicBezTo>
                  <a:close/>
                  <a:moveTo>
                    <a:pt x="11470" y="4706"/>
                  </a:moveTo>
                  <a:cubicBezTo>
                    <a:pt x="11578" y="4706"/>
                    <a:pt x="11665" y="4749"/>
                    <a:pt x="11773" y="4792"/>
                  </a:cubicBezTo>
                  <a:cubicBezTo>
                    <a:pt x="11665" y="5074"/>
                    <a:pt x="11535" y="5269"/>
                    <a:pt x="11383" y="5269"/>
                  </a:cubicBezTo>
                  <a:lnTo>
                    <a:pt x="11318" y="5269"/>
                  </a:lnTo>
                  <a:cubicBezTo>
                    <a:pt x="11210" y="5269"/>
                    <a:pt x="11123" y="5226"/>
                    <a:pt x="11058" y="5161"/>
                  </a:cubicBezTo>
                  <a:cubicBezTo>
                    <a:pt x="11015" y="5074"/>
                    <a:pt x="11015" y="4987"/>
                    <a:pt x="11058" y="4922"/>
                  </a:cubicBezTo>
                  <a:cubicBezTo>
                    <a:pt x="11166" y="4792"/>
                    <a:pt x="11318" y="4706"/>
                    <a:pt x="11470" y="4706"/>
                  </a:cubicBezTo>
                  <a:close/>
                  <a:moveTo>
                    <a:pt x="2151" y="7306"/>
                  </a:moveTo>
                  <a:cubicBezTo>
                    <a:pt x="2164" y="7306"/>
                    <a:pt x="2177" y="7306"/>
                    <a:pt x="2191" y="7307"/>
                  </a:cubicBezTo>
                  <a:cubicBezTo>
                    <a:pt x="2407" y="7307"/>
                    <a:pt x="2537" y="7372"/>
                    <a:pt x="2537" y="7481"/>
                  </a:cubicBezTo>
                  <a:cubicBezTo>
                    <a:pt x="2516" y="7676"/>
                    <a:pt x="2125" y="7979"/>
                    <a:pt x="1648" y="7979"/>
                  </a:cubicBezTo>
                  <a:lnTo>
                    <a:pt x="1518" y="7979"/>
                  </a:lnTo>
                  <a:cubicBezTo>
                    <a:pt x="1602" y="7563"/>
                    <a:pt x="1825" y="7306"/>
                    <a:pt x="2151" y="7306"/>
                  </a:cubicBezTo>
                  <a:close/>
                  <a:moveTo>
                    <a:pt x="10928" y="7611"/>
                  </a:moveTo>
                  <a:cubicBezTo>
                    <a:pt x="11145" y="7654"/>
                    <a:pt x="11318" y="7741"/>
                    <a:pt x="11470" y="7914"/>
                  </a:cubicBezTo>
                  <a:cubicBezTo>
                    <a:pt x="11578" y="8023"/>
                    <a:pt x="11622" y="8153"/>
                    <a:pt x="11643" y="8305"/>
                  </a:cubicBezTo>
                  <a:cubicBezTo>
                    <a:pt x="11557" y="8348"/>
                    <a:pt x="11470" y="8370"/>
                    <a:pt x="11383" y="8370"/>
                  </a:cubicBezTo>
                  <a:cubicBezTo>
                    <a:pt x="11253" y="8370"/>
                    <a:pt x="11123" y="8326"/>
                    <a:pt x="11036" y="8218"/>
                  </a:cubicBezTo>
                  <a:cubicBezTo>
                    <a:pt x="10754" y="7871"/>
                    <a:pt x="10798" y="7719"/>
                    <a:pt x="10819" y="7676"/>
                  </a:cubicBezTo>
                  <a:cubicBezTo>
                    <a:pt x="10841" y="7633"/>
                    <a:pt x="10884" y="7611"/>
                    <a:pt x="10928" y="7611"/>
                  </a:cubicBezTo>
                  <a:close/>
                  <a:moveTo>
                    <a:pt x="4922" y="9540"/>
                  </a:moveTo>
                  <a:cubicBezTo>
                    <a:pt x="4966" y="9540"/>
                    <a:pt x="5009" y="9540"/>
                    <a:pt x="5031" y="9562"/>
                  </a:cubicBezTo>
                  <a:cubicBezTo>
                    <a:pt x="5182" y="9584"/>
                    <a:pt x="5291" y="9714"/>
                    <a:pt x="5291" y="9844"/>
                  </a:cubicBezTo>
                  <a:cubicBezTo>
                    <a:pt x="5313" y="10061"/>
                    <a:pt x="5117" y="10278"/>
                    <a:pt x="4814" y="10429"/>
                  </a:cubicBezTo>
                  <a:cubicBezTo>
                    <a:pt x="4640" y="10213"/>
                    <a:pt x="4575" y="9952"/>
                    <a:pt x="4662" y="9692"/>
                  </a:cubicBezTo>
                  <a:cubicBezTo>
                    <a:pt x="4705" y="9605"/>
                    <a:pt x="4814" y="9540"/>
                    <a:pt x="4922" y="9540"/>
                  </a:cubicBezTo>
                  <a:close/>
                  <a:moveTo>
                    <a:pt x="8716" y="9627"/>
                  </a:moveTo>
                  <a:cubicBezTo>
                    <a:pt x="8825" y="9627"/>
                    <a:pt x="8933" y="9670"/>
                    <a:pt x="8998" y="9757"/>
                  </a:cubicBezTo>
                  <a:cubicBezTo>
                    <a:pt x="9150" y="9952"/>
                    <a:pt x="9193" y="10191"/>
                    <a:pt x="9150" y="10429"/>
                  </a:cubicBezTo>
                  <a:cubicBezTo>
                    <a:pt x="8586" y="10256"/>
                    <a:pt x="8413" y="10017"/>
                    <a:pt x="8435" y="9844"/>
                  </a:cubicBezTo>
                  <a:cubicBezTo>
                    <a:pt x="8478" y="9714"/>
                    <a:pt x="8586" y="9627"/>
                    <a:pt x="8716" y="9627"/>
                  </a:cubicBezTo>
                  <a:close/>
                  <a:moveTo>
                    <a:pt x="7741" y="109"/>
                  </a:moveTo>
                  <a:cubicBezTo>
                    <a:pt x="8109" y="109"/>
                    <a:pt x="8456" y="174"/>
                    <a:pt x="8803" y="283"/>
                  </a:cubicBezTo>
                  <a:cubicBezTo>
                    <a:pt x="9475" y="456"/>
                    <a:pt x="9930" y="1085"/>
                    <a:pt x="9844" y="1757"/>
                  </a:cubicBezTo>
                  <a:cubicBezTo>
                    <a:pt x="9627" y="1822"/>
                    <a:pt x="9453" y="1952"/>
                    <a:pt x="9345" y="2147"/>
                  </a:cubicBezTo>
                  <a:cubicBezTo>
                    <a:pt x="9280" y="2277"/>
                    <a:pt x="9280" y="2451"/>
                    <a:pt x="9345" y="2581"/>
                  </a:cubicBezTo>
                  <a:cubicBezTo>
                    <a:pt x="9388" y="2668"/>
                    <a:pt x="9453" y="2689"/>
                    <a:pt x="9497" y="2689"/>
                  </a:cubicBezTo>
                  <a:cubicBezTo>
                    <a:pt x="9692" y="2689"/>
                    <a:pt x="9887" y="2277"/>
                    <a:pt x="9930" y="1822"/>
                  </a:cubicBezTo>
                  <a:cubicBezTo>
                    <a:pt x="9996" y="1822"/>
                    <a:pt x="10061" y="1800"/>
                    <a:pt x="10126" y="1800"/>
                  </a:cubicBezTo>
                  <a:cubicBezTo>
                    <a:pt x="10516" y="1822"/>
                    <a:pt x="10863" y="1974"/>
                    <a:pt x="11145" y="2234"/>
                  </a:cubicBezTo>
                  <a:cubicBezTo>
                    <a:pt x="11817" y="2884"/>
                    <a:pt x="12055" y="3838"/>
                    <a:pt x="11795" y="4727"/>
                  </a:cubicBezTo>
                  <a:cubicBezTo>
                    <a:pt x="11687" y="4684"/>
                    <a:pt x="11578" y="4662"/>
                    <a:pt x="11470" y="4662"/>
                  </a:cubicBezTo>
                  <a:cubicBezTo>
                    <a:pt x="11453" y="4660"/>
                    <a:pt x="11436" y="4660"/>
                    <a:pt x="11420" y="4660"/>
                  </a:cubicBezTo>
                  <a:cubicBezTo>
                    <a:pt x="11242" y="4660"/>
                    <a:pt x="11072" y="4762"/>
                    <a:pt x="10993" y="4901"/>
                  </a:cubicBezTo>
                  <a:cubicBezTo>
                    <a:pt x="10928" y="4987"/>
                    <a:pt x="10928" y="5118"/>
                    <a:pt x="10971" y="5204"/>
                  </a:cubicBezTo>
                  <a:cubicBezTo>
                    <a:pt x="11047" y="5299"/>
                    <a:pt x="11155" y="5360"/>
                    <a:pt x="11268" y="5360"/>
                  </a:cubicBezTo>
                  <a:cubicBezTo>
                    <a:pt x="11284" y="5360"/>
                    <a:pt x="11301" y="5359"/>
                    <a:pt x="11318" y="5356"/>
                  </a:cubicBezTo>
                  <a:lnTo>
                    <a:pt x="11383" y="5356"/>
                  </a:lnTo>
                  <a:cubicBezTo>
                    <a:pt x="11557" y="5356"/>
                    <a:pt x="11730" y="5161"/>
                    <a:pt x="11838" y="4857"/>
                  </a:cubicBezTo>
                  <a:cubicBezTo>
                    <a:pt x="12077" y="5031"/>
                    <a:pt x="12294" y="5248"/>
                    <a:pt x="12424" y="5530"/>
                  </a:cubicBezTo>
                  <a:cubicBezTo>
                    <a:pt x="12727" y="6006"/>
                    <a:pt x="12814" y="6592"/>
                    <a:pt x="12641" y="7156"/>
                  </a:cubicBezTo>
                  <a:cubicBezTo>
                    <a:pt x="12489" y="7633"/>
                    <a:pt x="12164" y="8044"/>
                    <a:pt x="11708" y="8305"/>
                  </a:cubicBezTo>
                  <a:cubicBezTo>
                    <a:pt x="11708" y="8131"/>
                    <a:pt x="11643" y="7979"/>
                    <a:pt x="11535" y="7871"/>
                  </a:cubicBezTo>
                  <a:cubicBezTo>
                    <a:pt x="11361" y="7698"/>
                    <a:pt x="11145" y="7589"/>
                    <a:pt x="10928" y="7546"/>
                  </a:cubicBezTo>
                  <a:cubicBezTo>
                    <a:pt x="10841" y="7546"/>
                    <a:pt x="10754" y="7589"/>
                    <a:pt x="10733" y="7654"/>
                  </a:cubicBezTo>
                  <a:cubicBezTo>
                    <a:pt x="10668" y="7784"/>
                    <a:pt x="10754" y="8023"/>
                    <a:pt x="10971" y="8305"/>
                  </a:cubicBezTo>
                  <a:cubicBezTo>
                    <a:pt x="11058" y="8413"/>
                    <a:pt x="11210" y="8478"/>
                    <a:pt x="11361" y="8478"/>
                  </a:cubicBezTo>
                  <a:cubicBezTo>
                    <a:pt x="11470" y="8478"/>
                    <a:pt x="11557" y="8456"/>
                    <a:pt x="11665" y="8413"/>
                  </a:cubicBezTo>
                  <a:lnTo>
                    <a:pt x="11665" y="8413"/>
                  </a:lnTo>
                  <a:cubicBezTo>
                    <a:pt x="11687" y="9020"/>
                    <a:pt x="11491" y="9584"/>
                    <a:pt x="11123" y="10039"/>
                  </a:cubicBezTo>
                  <a:cubicBezTo>
                    <a:pt x="10819" y="10386"/>
                    <a:pt x="10386" y="10581"/>
                    <a:pt x="9930" y="10581"/>
                  </a:cubicBezTo>
                  <a:cubicBezTo>
                    <a:pt x="9822" y="10581"/>
                    <a:pt x="9692" y="10581"/>
                    <a:pt x="9584" y="10559"/>
                  </a:cubicBezTo>
                  <a:cubicBezTo>
                    <a:pt x="9453" y="10538"/>
                    <a:pt x="9323" y="10494"/>
                    <a:pt x="9215" y="10473"/>
                  </a:cubicBezTo>
                  <a:cubicBezTo>
                    <a:pt x="9280" y="10213"/>
                    <a:pt x="9215" y="9931"/>
                    <a:pt x="9042" y="9714"/>
                  </a:cubicBezTo>
                  <a:cubicBezTo>
                    <a:pt x="8955" y="9627"/>
                    <a:pt x="8846" y="9562"/>
                    <a:pt x="8716" y="9562"/>
                  </a:cubicBezTo>
                  <a:cubicBezTo>
                    <a:pt x="8543" y="9562"/>
                    <a:pt x="8391" y="9670"/>
                    <a:pt x="8348" y="9844"/>
                  </a:cubicBezTo>
                  <a:cubicBezTo>
                    <a:pt x="8348" y="9931"/>
                    <a:pt x="8348" y="10278"/>
                    <a:pt x="9107" y="10516"/>
                  </a:cubicBezTo>
                  <a:cubicBezTo>
                    <a:pt x="8977" y="10993"/>
                    <a:pt x="8478" y="11492"/>
                    <a:pt x="7481" y="11492"/>
                  </a:cubicBezTo>
                  <a:cubicBezTo>
                    <a:pt x="7177" y="11492"/>
                    <a:pt x="6895" y="11448"/>
                    <a:pt x="6613" y="11383"/>
                  </a:cubicBezTo>
                  <a:cubicBezTo>
                    <a:pt x="5594" y="11166"/>
                    <a:pt x="5096" y="10798"/>
                    <a:pt x="4857" y="10494"/>
                  </a:cubicBezTo>
                  <a:cubicBezTo>
                    <a:pt x="5117" y="10386"/>
                    <a:pt x="5291" y="10147"/>
                    <a:pt x="5334" y="9887"/>
                  </a:cubicBezTo>
                  <a:cubicBezTo>
                    <a:pt x="5334" y="9714"/>
                    <a:pt x="5204" y="9562"/>
                    <a:pt x="5031" y="9519"/>
                  </a:cubicBezTo>
                  <a:cubicBezTo>
                    <a:pt x="4986" y="9502"/>
                    <a:pt x="4941" y="9494"/>
                    <a:pt x="4896" y="9494"/>
                  </a:cubicBezTo>
                  <a:cubicBezTo>
                    <a:pt x="4765" y="9494"/>
                    <a:pt x="4640" y="9563"/>
                    <a:pt x="4575" y="9692"/>
                  </a:cubicBezTo>
                  <a:cubicBezTo>
                    <a:pt x="4467" y="9974"/>
                    <a:pt x="4510" y="10278"/>
                    <a:pt x="4705" y="10494"/>
                  </a:cubicBezTo>
                  <a:cubicBezTo>
                    <a:pt x="4409" y="10585"/>
                    <a:pt x="4098" y="10636"/>
                    <a:pt x="3789" y="10636"/>
                  </a:cubicBezTo>
                  <a:cubicBezTo>
                    <a:pt x="3578" y="10636"/>
                    <a:pt x="3369" y="10612"/>
                    <a:pt x="3166" y="10559"/>
                  </a:cubicBezTo>
                  <a:cubicBezTo>
                    <a:pt x="1887" y="10343"/>
                    <a:pt x="1367" y="8977"/>
                    <a:pt x="1475" y="8109"/>
                  </a:cubicBezTo>
                  <a:lnTo>
                    <a:pt x="1605" y="8109"/>
                  </a:lnTo>
                  <a:cubicBezTo>
                    <a:pt x="2104" y="8109"/>
                    <a:pt x="2581" y="7784"/>
                    <a:pt x="2581" y="7524"/>
                  </a:cubicBezTo>
                  <a:cubicBezTo>
                    <a:pt x="2581" y="7437"/>
                    <a:pt x="2537" y="7286"/>
                    <a:pt x="2169" y="7264"/>
                  </a:cubicBezTo>
                  <a:cubicBezTo>
                    <a:pt x="2144" y="7261"/>
                    <a:pt x="2120" y="7260"/>
                    <a:pt x="2096" y="7260"/>
                  </a:cubicBezTo>
                  <a:cubicBezTo>
                    <a:pt x="1746" y="7260"/>
                    <a:pt x="1512" y="7554"/>
                    <a:pt x="1410" y="8001"/>
                  </a:cubicBezTo>
                  <a:cubicBezTo>
                    <a:pt x="1063" y="7914"/>
                    <a:pt x="738" y="7676"/>
                    <a:pt x="586" y="7351"/>
                  </a:cubicBezTo>
                  <a:cubicBezTo>
                    <a:pt x="44" y="6397"/>
                    <a:pt x="131" y="5443"/>
                    <a:pt x="413" y="4944"/>
                  </a:cubicBezTo>
                  <a:cubicBezTo>
                    <a:pt x="543" y="4684"/>
                    <a:pt x="803" y="4532"/>
                    <a:pt x="1085" y="4511"/>
                  </a:cubicBezTo>
                  <a:cubicBezTo>
                    <a:pt x="1106" y="4641"/>
                    <a:pt x="1172" y="4749"/>
                    <a:pt x="1237" y="4857"/>
                  </a:cubicBezTo>
                  <a:cubicBezTo>
                    <a:pt x="1367" y="4987"/>
                    <a:pt x="1518" y="5053"/>
                    <a:pt x="1692" y="5074"/>
                  </a:cubicBezTo>
                  <a:cubicBezTo>
                    <a:pt x="1822" y="5074"/>
                    <a:pt x="1930" y="5009"/>
                    <a:pt x="1930" y="4901"/>
                  </a:cubicBezTo>
                  <a:cubicBezTo>
                    <a:pt x="1952" y="4771"/>
                    <a:pt x="1779" y="4576"/>
                    <a:pt x="1280" y="4467"/>
                  </a:cubicBezTo>
                  <a:cubicBezTo>
                    <a:pt x="1237" y="4445"/>
                    <a:pt x="1193" y="4445"/>
                    <a:pt x="1150" y="4445"/>
                  </a:cubicBezTo>
                  <a:cubicBezTo>
                    <a:pt x="1020" y="3708"/>
                    <a:pt x="1193" y="2950"/>
                    <a:pt x="1605" y="2364"/>
                  </a:cubicBezTo>
                  <a:cubicBezTo>
                    <a:pt x="1826" y="2048"/>
                    <a:pt x="2185" y="1882"/>
                    <a:pt x="2548" y="1882"/>
                  </a:cubicBezTo>
                  <a:cubicBezTo>
                    <a:pt x="2684" y="1882"/>
                    <a:pt x="2820" y="1905"/>
                    <a:pt x="2949" y="1952"/>
                  </a:cubicBezTo>
                  <a:cubicBezTo>
                    <a:pt x="2949" y="2061"/>
                    <a:pt x="2949" y="2147"/>
                    <a:pt x="2971" y="2256"/>
                  </a:cubicBezTo>
                  <a:cubicBezTo>
                    <a:pt x="3058" y="2559"/>
                    <a:pt x="3166" y="2624"/>
                    <a:pt x="3253" y="2624"/>
                  </a:cubicBezTo>
                  <a:cubicBezTo>
                    <a:pt x="3318" y="2624"/>
                    <a:pt x="3405" y="2559"/>
                    <a:pt x="3426" y="2429"/>
                  </a:cubicBezTo>
                  <a:cubicBezTo>
                    <a:pt x="3470" y="2212"/>
                    <a:pt x="3361" y="2017"/>
                    <a:pt x="3166" y="1931"/>
                  </a:cubicBezTo>
                  <a:lnTo>
                    <a:pt x="3058" y="1909"/>
                  </a:lnTo>
                  <a:cubicBezTo>
                    <a:pt x="3144" y="868"/>
                    <a:pt x="4055" y="391"/>
                    <a:pt x="4879" y="283"/>
                  </a:cubicBezTo>
                  <a:cubicBezTo>
                    <a:pt x="4966" y="261"/>
                    <a:pt x="5074" y="261"/>
                    <a:pt x="5182" y="261"/>
                  </a:cubicBezTo>
                  <a:cubicBezTo>
                    <a:pt x="5205" y="260"/>
                    <a:pt x="5228" y="260"/>
                    <a:pt x="5251" y="260"/>
                  </a:cubicBezTo>
                  <a:cubicBezTo>
                    <a:pt x="5724" y="260"/>
                    <a:pt x="6171" y="475"/>
                    <a:pt x="6440" y="868"/>
                  </a:cubicBezTo>
                  <a:cubicBezTo>
                    <a:pt x="6331" y="1193"/>
                    <a:pt x="6375" y="1562"/>
                    <a:pt x="6548" y="1887"/>
                  </a:cubicBezTo>
                  <a:cubicBezTo>
                    <a:pt x="6592" y="1974"/>
                    <a:pt x="6657" y="1974"/>
                    <a:pt x="6700" y="1974"/>
                  </a:cubicBezTo>
                  <a:cubicBezTo>
                    <a:pt x="6765" y="1931"/>
                    <a:pt x="6808" y="1887"/>
                    <a:pt x="6808" y="1844"/>
                  </a:cubicBezTo>
                  <a:cubicBezTo>
                    <a:pt x="6852" y="1475"/>
                    <a:pt x="6765" y="1128"/>
                    <a:pt x="6548" y="847"/>
                  </a:cubicBezTo>
                  <a:cubicBezTo>
                    <a:pt x="6657" y="500"/>
                    <a:pt x="6960" y="109"/>
                    <a:pt x="7741" y="109"/>
                  </a:cubicBezTo>
                  <a:close/>
                  <a:moveTo>
                    <a:pt x="7762" y="1"/>
                  </a:moveTo>
                  <a:cubicBezTo>
                    <a:pt x="6939" y="1"/>
                    <a:pt x="6613" y="456"/>
                    <a:pt x="6505" y="760"/>
                  </a:cubicBezTo>
                  <a:cubicBezTo>
                    <a:pt x="6195" y="367"/>
                    <a:pt x="5746" y="151"/>
                    <a:pt x="5272" y="151"/>
                  </a:cubicBezTo>
                  <a:cubicBezTo>
                    <a:pt x="5250" y="151"/>
                    <a:pt x="5227" y="152"/>
                    <a:pt x="5204" y="153"/>
                  </a:cubicBezTo>
                  <a:cubicBezTo>
                    <a:pt x="5096" y="153"/>
                    <a:pt x="4987" y="153"/>
                    <a:pt x="4879" y="174"/>
                  </a:cubicBezTo>
                  <a:cubicBezTo>
                    <a:pt x="3600" y="348"/>
                    <a:pt x="3079" y="1150"/>
                    <a:pt x="2993" y="1844"/>
                  </a:cubicBezTo>
                  <a:cubicBezTo>
                    <a:pt x="2856" y="1792"/>
                    <a:pt x="2715" y="1768"/>
                    <a:pt x="2577" y="1768"/>
                  </a:cubicBezTo>
                  <a:cubicBezTo>
                    <a:pt x="2192" y="1768"/>
                    <a:pt x="1823" y="1958"/>
                    <a:pt x="1583" y="2277"/>
                  </a:cubicBezTo>
                  <a:cubicBezTo>
                    <a:pt x="1150" y="2884"/>
                    <a:pt x="976" y="3665"/>
                    <a:pt x="1085" y="4402"/>
                  </a:cubicBezTo>
                  <a:cubicBezTo>
                    <a:pt x="781" y="4424"/>
                    <a:pt x="521" y="4597"/>
                    <a:pt x="369" y="4879"/>
                  </a:cubicBezTo>
                  <a:cubicBezTo>
                    <a:pt x="87" y="5399"/>
                    <a:pt x="1" y="6397"/>
                    <a:pt x="543" y="7351"/>
                  </a:cubicBezTo>
                  <a:cubicBezTo>
                    <a:pt x="716" y="7719"/>
                    <a:pt x="1041" y="7958"/>
                    <a:pt x="1432" y="8044"/>
                  </a:cubicBezTo>
                  <a:cubicBezTo>
                    <a:pt x="1302" y="8955"/>
                    <a:pt x="1844" y="10364"/>
                    <a:pt x="3166" y="10603"/>
                  </a:cubicBezTo>
                  <a:cubicBezTo>
                    <a:pt x="3380" y="10654"/>
                    <a:pt x="3597" y="10678"/>
                    <a:pt x="3814" y="10678"/>
                  </a:cubicBezTo>
                  <a:cubicBezTo>
                    <a:pt x="4146" y="10678"/>
                    <a:pt x="4477" y="10621"/>
                    <a:pt x="4792" y="10516"/>
                  </a:cubicBezTo>
                  <a:cubicBezTo>
                    <a:pt x="5031" y="10841"/>
                    <a:pt x="5529" y="11253"/>
                    <a:pt x="6592" y="11470"/>
                  </a:cubicBezTo>
                  <a:cubicBezTo>
                    <a:pt x="6874" y="11535"/>
                    <a:pt x="7177" y="11578"/>
                    <a:pt x="7481" y="11578"/>
                  </a:cubicBezTo>
                  <a:cubicBezTo>
                    <a:pt x="8543" y="11578"/>
                    <a:pt x="9063" y="11036"/>
                    <a:pt x="9193" y="10538"/>
                  </a:cubicBezTo>
                  <a:cubicBezTo>
                    <a:pt x="9302" y="10581"/>
                    <a:pt x="9432" y="10603"/>
                    <a:pt x="9562" y="10624"/>
                  </a:cubicBezTo>
                  <a:cubicBezTo>
                    <a:pt x="9692" y="10646"/>
                    <a:pt x="9822" y="10646"/>
                    <a:pt x="9930" y="10668"/>
                  </a:cubicBezTo>
                  <a:cubicBezTo>
                    <a:pt x="10407" y="10668"/>
                    <a:pt x="10863" y="10451"/>
                    <a:pt x="11166" y="10082"/>
                  </a:cubicBezTo>
                  <a:cubicBezTo>
                    <a:pt x="11578" y="9605"/>
                    <a:pt x="11773" y="8998"/>
                    <a:pt x="11752" y="8370"/>
                  </a:cubicBezTo>
                  <a:cubicBezTo>
                    <a:pt x="12771" y="7784"/>
                    <a:pt x="13118" y="6483"/>
                    <a:pt x="12510" y="5464"/>
                  </a:cubicBezTo>
                  <a:cubicBezTo>
                    <a:pt x="12359" y="5183"/>
                    <a:pt x="12142" y="4922"/>
                    <a:pt x="11882" y="4749"/>
                  </a:cubicBezTo>
                  <a:cubicBezTo>
                    <a:pt x="12077" y="4055"/>
                    <a:pt x="12012" y="2798"/>
                    <a:pt x="11210" y="2147"/>
                  </a:cubicBezTo>
                  <a:cubicBezTo>
                    <a:pt x="10906" y="1887"/>
                    <a:pt x="10538" y="1735"/>
                    <a:pt x="10147" y="1714"/>
                  </a:cubicBezTo>
                  <a:cubicBezTo>
                    <a:pt x="10082" y="1714"/>
                    <a:pt x="10017" y="1714"/>
                    <a:pt x="9952" y="1735"/>
                  </a:cubicBezTo>
                  <a:cubicBezTo>
                    <a:pt x="10017" y="1020"/>
                    <a:pt x="9540" y="370"/>
                    <a:pt x="8846" y="196"/>
                  </a:cubicBezTo>
                  <a:cubicBezTo>
                    <a:pt x="8500" y="88"/>
                    <a:pt x="8131" y="23"/>
                    <a:pt x="77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5204;p83"/>
            <p:cNvSpPr/>
            <p:nvPr/>
          </p:nvSpPr>
          <p:spPr>
            <a:xfrm>
              <a:off x="2604651" y="2541488"/>
              <a:ext cx="361006" cy="317473"/>
            </a:xfrm>
            <a:custGeom>
              <a:avLst/>
              <a:gdLst/>
              <a:ahLst/>
              <a:cxnLst/>
              <a:rect l="l" t="t" r="r" b="b"/>
              <a:pathLst>
                <a:path w="8782" h="7723" extrusionOk="0">
                  <a:moveTo>
                    <a:pt x="4532" y="652"/>
                  </a:moveTo>
                  <a:cubicBezTo>
                    <a:pt x="4640" y="804"/>
                    <a:pt x="4683" y="999"/>
                    <a:pt x="4662" y="1194"/>
                  </a:cubicBezTo>
                  <a:cubicBezTo>
                    <a:pt x="4662" y="1194"/>
                    <a:pt x="4640" y="1216"/>
                    <a:pt x="4640" y="1216"/>
                  </a:cubicBezTo>
                  <a:cubicBezTo>
                    <a:pt x="4640" y="1216"/>
                    <a:pt x="4618" y="1216"/>
                    <a:pt x="4597" y="1194"/>
                  </a:cubicBezTo>
                  <a:cubicBezTo>
                    <a:pt x="4510" y="1043"/>
                    <a:pt x="4488" y="847"/>
                    <a:pt x="4532" y="652"/>
                  </a:cubicBezTo>
                  <a:close/>
                  <a:moveTo>
                    <a:pt x="6743" y="1238"/>
                  </a:moveTo>
                  <a:lnTo>
                    <a:pt x="6743" y="1238"/>
                  </a:lnTo>
                  <a:cubicBezTo>
                    <a:pt x="6702" y="1526"/>
                    <a:pt x="6583" y="1716"/>
                    <a:pt x="6534" y="1716"/>
                  </a:cubicBezTo>
                  <a:cubicBezTo>
                    <a:pt x="6531" y="1716"/>
                    <a:pt x="6529" y="1716"/>
                    <a:pt x="6526" y="1715"/>
                  </a:cubicBezTo>
                  <a:cubicBezTo>
                    <a:pt x="6505" y="1715"/>
                    <a:pt x="6483" y="1671"/>
                    <a:pt x="6483" y="1671"/>
                  </a:cubicBezTo>
                  <a:cubicBezTo>
                    <a:pt x="6461" y="1606"/>
                    <a:pt x="6461" y="1520"/>
                    <a:pt x="6483" y="1433"/>
                  </a:cubicBezTo>
                  <a:cubicBezTo>
                    <a:pt x="6548" y="1346"/>
                    <a:pt x="6635" y="1259"/>
                    <a:pt x="6743" y="1238"/>
                  </a:cubicBezTo>
                  <a:close/>
                  <a:moveTo>
                    <a:pt x="2147" y="1585"/>
                  </a:moveTo>
                  <a:cubicBezTo>
                    <a:pt x="2190" y="1650"/>
                    <a:pt x="2212" y="1736"/>
                    <a:pt x="2212" y="1823"/>
                  </a:cubicBezTo>
                  <a:cubicBezTo>
                    <a:pt x="2190" y="1780"/>
                    <a:pt x="2169" y="1715"/>
                    <a:pt x="2147" y="1671"/>
                  </a:cubicBezTo>
                  <a:cubicBezTo>
                    <a:pt x="2147" y="1636"/>
                    <a:pt x="2147" y="1615"/>
                    <a:pt x="2147" y="1585"/>
                  </a:cubicBezTo>
                  <a:close/>
                  <a:moveTo>
                    <a:pt x="987" y="3151"/>
                  </a:moveTo>
                  <a:cubicBezTo>
                    <a:pt x="1036" y="3151"/>
                    <a:pt x="1084" y="3156"/>
                    <a:pt x="1128" y="3167"/>
                  </a:cubicBezTo>
                  <a:cubicBezTo>
                    <a:pt x="1366" y="3232"/>
                    <a:pt x="1431" y="3297"/>
                    <a:pt x="1431" y="3341"/>
                  </a:cubicBezTo>
                  <a:cubicBezTo>
                    <a:pt x="1431" y="3362"/>
                    <a:pt x="1366" y="3406"/>
                    <a:pt x="1258" y="3406"/>
                  </a:cubicBezTo>
                  <a:cubicBezTo>
                    <a:pt x="1128" y="3406"/>
                    <a:pt x="1019" y="3341"/>
                    <a:pt x="911" y="3276"/>
                  </a:cubicBezTo>
                  <a:cubicBezTo>
                    <a:pt x="893" y="3239"/>
                    <a:pt x="874" y="3202"/>
                    <a:pt x="856" y="3165"/>
                  </a:cubicBezTo>
                  <a:lnTo>
                    <a:pt x="856" y="3165"/>
                  </a:lnTo>
                  <a:cubicBezTo>
                    <a:pt x="897" y="3156"/>
                    <a:pt x="942" y="3151"/>
                    <a:pt x="987" y="3151"/>
                  </a:cubicBezTo>
                  <a:close/>
                  <a:moveTo>
                    <a:pt x="7697" y="3146"/>
                  </a:moveTo>
                  <a:cubicBezTo>
                    <a:pt x="7805" y="3167"/>
                    <a:pt x="7936" y="3211"/>
                    <a:pt x="8022" y="3297"/>
                  </a:cubicBezTo>
                  <a:cubicBezTo>
                    <a:pt x="7957" y="3384"/>
                    <a:pt x="7827" y="3427"/>
                    <a:pt x="7719" y="3427"/>
                  </a:cubicBezTo>
                  <a:cubicBezTo>
                    <a:pt x="7610" y="3427"/>
                    <a:pt x="7524" y="3406"/>
                    <a:pt x="7502" y="3341"/>
                  </a:cubicBezTo>
                  <a:cubicBezTo>
                    <a:pt x="7480" y="3319"/>
                    <a:pt x="7480" y="3276"/>
                    <a:pt x="7502" y="3254"/>
                  </a:cubicBezTo>
                  <a:cubicBezTo>
                    <a:pt x="7545" y="3189"/>
                    <a:pt x="7610" y="3146"/>
                    <a:pt x="7697" y="3146"/>
                  </a:cubicBezTo>
                  <a:close/>
                  <a:moveTo>
                    <a:pt x="1496" y="5140"/>
                  </a:moveTo>
                  <a:cubicBezTo>
                    <a:pt x="1561" y="5140"/>
                    <a:pt x="1627" y="5162"/>
                    <a:pt x="1692" y="5184"/>
                  </a:cubicBezTo>
                  <a:cubicBezTo>
                    <a:pt x="1583" y="5227"/>
                    <a:pt x="1475" y="5249"/>
                    <a:pt x="1388" y="5249"/>
                  </a:cubicBezTo>
                  <a:lnTo>
                    <a:pt x="1236" y="5249"/>
                  </a:lnTo>
                  <a:cubicBezTo>
                    <a:pt x="1301" y="5162"/>
                    <a:pt x="1388" y="5140"/>
                    <a:pt x="1496" y="5140"/>
                  </a:cubicBezTo>
                  <a:close/>
                  <a:moveTo>
                    <a:pt x="7524" y="5140"/>
                  </a:moveTo>
                  <a:cubicBezTo>
                    <a:pt x="7654" y="5140"/>
                    <a:pt x="7762" y="5205"/>
                    <a:pt x="7849" y="5314"/>
                  </a:cubicBezTo>
                  <a:cubicBezTo>
                    <a:pt x="7914" y="5357"/>
                    <a:pt x="7936" y="5444"/>
                    <a:pt x="7957" y="5509"/>
                  </a:cubicBezTo>
                  <a:cubicBezTo>
                    <a:pt x="7892" y="5509"/>
                    <a:pt x="7827" y="5487"/>
                    <a:pt x="7762" y="5444"/>
                  </a:cubicBezTo>
                  <a:cubicBezTo>
                    <a:pt x="7524" y="5270"/>
                    <a:pt x="7502" y="5140"/>
                    <a:pt x="7502" y="5140"/>
                  </a:cubicBezTo>
                  <a:close/>
                  <a:moveTo>
                    <a:pt x="5984" y="6441"/>
                  </a:moveTo>
                  <a:cubicBezTo>
                    <a:pt x="6049" y="6463"/>
                    <a:pt x="6114" y="6484"/>
                    <a:pt x="6158" y="6549"/>
                  </a:cubicBezTo>
                  <a:cubicBezTo>
                    <a:pt x="6201" y="6571"/>
                    <a:pt x="6223" y="6614"/>
                    <a:pt x="6244" y="6680"/>
                  </a:cubicBezTo>
                  <a:cubicBezTo>
                    <a:pt x="6006" y="6571"/>
                    <a:pt x="5941" y="6441"/>
                    <a:pt x="5941" y="6441"/>
                  </a:cubicBezTo>
                  <a:close/>
                  <a:moveTo>
                    <a:pt x="3448" y="6398"/>
                  </a:moveTo>
                  <a:cubicBezTo>
                    <a:pt x="3469" y="6398"/>
                    <a:pt x="3491" y="6398"/>
                    <a:pt x="3513" y="6419"/>
                  </a:cubicBezTo>
                  <a:cubicBezTo>
                    <a:pt x="3643" y="6441"/>
                    <a:pt x="3708" y="6549"/>
                    <a:pt x="3730" y="6658"/>
                  </a:cubicBezTo>
                  <a:cubicBezTo>
                    <a:pt x="3708" y="6788"/>
                    <a:pt x="3599" y="6961"/>
                    <a:pt x="3318" y="7048"/>
                  </a:cubicBezTo>
                  <a:cubicBezTo>
                    <a:pt x="3188" y="6918"/>
                    <a:pt x="3144" y="6723"/>
                    <a:pt x="3209" y="6571"/>
                  </a:cubicBezTo>
                  <a:cubicBezTo>
                    <a:pt x="3253" y="6463"/>
                    <a:pt x="3339" y="6398"/>
                    <a:pt x="3448" y="6398"/>
                  </a:cubicBezTo>
                  <a:close/>
                  <a:moveTo>
                    <a:pt x="5356" y="67"/>
                  </a:moveTo>
                  <a:cubicBezTo>
                    <a:pt x="5594" y="67"/>
                    <a:pt x="5833" y="110"/>
                    <a:pt x="6049" y="175"/>
                  </a:cubicBezTo>
                  <a:cubicBezTo>
                    <a:pt x="6505" y="284"/>
                    <a:pt x="6786" y="696"/>
                    <a:pt x="6743" y="1151"/>
                  </a:cubicBezTo>
                  <a:cubicBezTo>
                    <a:pt x="6591" y="1173"/>
                    <a:pt x="6483" y="1281"/>
                    <a:pt x="6418" y="1411"/>
                  </a:cubicBezTo>
                  <a:cubicBezTo>
                    <a:pt x="6375" y="1520"/>
                    <a:pt x="6375" y="1628"/>
                    <a:pt x="6418" y="1715"/>
                  </a:cubicBezTo>
                  <a:cubicBezTo>
                    <a:pt x="6440" y="1780"/>
                    <a:pt x="6483" y="1801"/>
                    <a:pt x="6526" y="1801"/>
                  </a:cubicBezTo>
                  <a:cubicBezTo>
                    <a:pt x="6656" y="1801"/>
                    <a:pt x="6786" y="1520"/>
                    <a:pt x="6830" y="1216"/>
                  </a:cubicBezTo>
                  <a:lnTo>
                    <a:pt x="6938" y="1216"/>
                  </a:lnTo>
                  <a:cubicBezTo>
                    <a:pt x="7198" y="1238"/>
                    <a:pt x="7437" y="1324"/>
                    <a:pt x="7632" y="1498"/>
                  </a:cubicBezTo>
                  <a:cubicBezTo>
                    <a:pt x="8174" y="1931"/>
                    <a:pt x="8326" y="2820"/>
                    <a:pt x="8066" y="3232"/>
                  </a:cubicBezTo>
                  <a:cubicBezTo>
                    <a:pt x="7979" y="3146"/>
                    <a:pt x="7827" y="3081"/>
                    <a:pt x="7697" y="3081"/>
                  </a:cubicBezTo>
                  <a:cubicBezTo>
                    <a:pt x="7683" y="3078"/>
                    <a:pt x="7669" y="3076"/>
                    <a:pt x="7654" y="3076"/>
                  </a:cubicBezTo>
                  <a:cubicBezTo>
                    <a:pt x="7561" y="3076"/>
                    <a:pt x="7472" y="3135"/>
                    <a:pt x="7415" y="3211"/>
                  </a:cubicBezTo>
                  <a:cubicBezTo>
                    <a:pt x="7394" y="3276"/>
                    <a:pt x="7394" y="3341"/>
                    <a:pt x="7415" y="3384"/>
                  </a:cubicBezTo>
                  <a:cubicBezTo>
                    <a:pt x="7437" y="3427"/>
                    <a:pt x="7524" y="3514"/>
                    <a:pt x="7719" y="3514"/>
                  </a:cubicBezTo>
                  <a:cubicBezTo>
                    <a:pt x="7871" y="3514"/>
                    <a:pt x="8001" y="3449"/>
                    <a:pt x="8087" y="3341"/>
                  </a:cubicBezTo>
                  <a:cubicBezTo>
                    <a:pt x="8196" y="3449"/>
                    <a:pt x="8304" y="3579"/>
                    <a:pt x="8369" y="3709"/>
                  </a:cubicBezTo>
                  <a:cubicBezTo>
                    <a:pt x="8651" y="4121"/>
                    <a:pt x="8694" y="4642"/>
                    <a:pt x="8499" y="5075"/>
                  </a:cubicBezTo>
                  <a:cubicBezTo>
                    <a:pt x="8413" y="5292"/>
                    <a:pt x="8261" y="5444"/>
                    <a:pt x="8044" y="5509"/>
                  </a:cubicBezTo>
                  <a:cubicBezTo>
                    <a:pt x="8022" y="5422"/>
                    <a:pt x="7957" y="5335"/>
                    <a:pt x="7892" y="5249"/>
                  </a:cubicBezTo>
                  <a:cubicBezTo>
                    <a:pt x="7805" y="5140"/>
                    <a:pt x="7675" y="5075"/>
                    <a:pt x="7524" y="5053"/>
                  </a:cubicBezTo>
                  <a:cubicBezTo>
                    <a:pt x="7480" y="5053"/>
                    <a:pt x="7437" y="5075"/>
                    <a:pt x="7437" y="5119"/>
                  </a:cubicBezTo>
                  <a:cubicBezTo>
                    <a:pt x="7394" y="5205"/>
                    <a:pt x="7502" y="5357"/>
                    <a:pt x="7719" y="5509"/>
                  </a:cubicBezTo>
                  <a:cubicBezTo>
                    <a:pt x="7772" y="5562"/>
                    <a:pt x="7855" y="5601"/>
                    <a:pt x="7931" y="5601"/>
                  </a:cubicBezTo>
                  <a:cubicBezTo>
                    <a:pt x="7948" y="5601"/>
                    <a:pt x="7964" y="5599"/>
                    <a:pt x="7979" y="5595"/>
                  </a:cubicBezTo>
                  <a:lnTo>
                    <a:pt x="7979" y="5595"/>
                  </a:lnTo>
                  <a:cubicBezTo>
                    <a:pt x="8066" y="5921"/>
                    <a:pt x="7979" y="6268"/>
                    <a:pt x="7805" y="6549"/>
                  </a:cubicBezTo>
                  <a:cubicBezTo>
                    <a:pt x="7621" y="6768"/>
                    <a:pt x="7345" y="6882"/>
                    <a:pt x="7068" y="6882"/>
                  </a:cubicBezTo>
                  <a:cubicBezTo>
                    <a:pt x="6988" y="6882"/>
                    <a:pt x="6908" y="6872"/>
                    <a:pt x="6830" y="6853"/>
                  </a:cubicBezTo>
                  <a:cubicBezTo>
                    <a:pt x="6656" y="6810"/>
                    <a:pt x="6505" y="6766"/>
                    <a:pt x="6331" y="6723"/>
                  </a:cubicBezTo>
                  <a:cubicBezTo>
                    <a:pt x="6310" y="6528"/>
                    <a:pt x="6158" y="6398"/>
                    <a:pt x="5984" y="6376"/>
                  </a:cubicBezTo>
                  <a:cubicBezTo>
                    <a:pt x="5972" y="6372"/>
                    <a:pt x="5961" y="6370"/>
                    <a:pt x="5951" y="6370"/>
                  </a:cubicBezTo>
                  <a:cubicBezTo>
                    <a:pt x="5905" y="6370"/>
                    <a:pt x="5876" y="6406"/>
                    <a:pt x="5876" y="6441"/>
                  </a:cubicBezTo>
                  <a:cubicBezTo>
                    <a:pt x="5854" y="6549"/>
                    <a:pt x="5984" y="6680"/>
                    <a:pt x="6244" y="6788"/>
                  </a:cubicBezTo>
                  <a:cubicBezTo>
                    <a:pt x="6244" y="6940"/>
                    <a:pt x="6179" y="7113"/>
                    <a:pt x="6049" y="7222"/>
                  </a:cubicBezTo>
                  <a:cubicBezTo>
                    <a:pt x="5767" y="7483"/>
                    <a:pt x="5411" y="7614"/>
                    <a:pt x="5049" y="7614"/>
                  </a:cubicBezTo>
                  <a:cubicBezTo>
                    <a:pt x="5021" y="7614"/>
                    <a:pt x="4993" y="7613"/>
                    <a:pt x="4965" y="7612"/>
                  </a:cubicBezTo>
                  <a:cubicBezTo>
                    <a:pt x="4749" y="7612"/>
                    <a:pt x="4553" y="7590"/>
                    <a:pt x="4337" y="7547"/>
                  </a:cubicBezTo>
                  <a:cubicBezTo>
                    <a:pt x="3990" y="7482"/>
                    <a:pt x="3643" y="7330"/>
                    <a:pt x="3383" y="7113"/>
                  </a:cubicBezTo>
                  <a:cubicBezTo>
                    <a:pt x="3686" y="7005"/>
                    <a:pt x="3795" y="6810"/>
                    <a:pt x="3816" y="6636"/>
                  </a:cubicBezTo>
                  <a:cubicBezTo>
                    <a:pt x="3816" y="6422"/>
                    <a:pt x="3640" y="6295"/>
                    <a:pt x="3463" y="6295"/>
                  </a:cubicBezTo>
                  <a:cubicBezTo>
                    <a:pt x="3336" y="6295"/>
                    <a:pt x="3208" y="6361"/>
                    <a:pt x="3144" y="6506"/>
                  </a:cubicBezTo>
                  <a:cubicBezTo>
                    <a:pt x="3079" y="6680"/>
                    <a:pt x="3122" y="6896"/>
                    <a:pt x="3253" y="7026"/>
                  </a:cubicBezTo>
                  <a:cubicBezTo>
                    <a:pt x="3136" y="7046"/>
                    <a:pt x="3019" y="7057"/>
                    <a:pt x="2902" y="7057"/>
                  </a:cubicBezTo>
                  <a:cubicBezTo>
                    <a:pt x="2758" y="7057"/>
                    <a:pt x="2615" y="7041"/>
                    <a:pt x="2472" y="7005"/>
                  </a:cubicBezTo>
                  <a:cubicBezTo>
                    <a:pt x="1952" y="6918"/>
                    <a:pt x="1496" y="6549"/>
                    <a:pt x="1280" y="6051"/>
                  </a:cubicBezTo>
                  <a:cubicBezTo>
                    <a:pt x="1150" y="5812"/>
                    <a:pt x="1106" y="5530"/>
                    <a:pt x="1193" y="5270"/>
                  </a:cubicBezTo>
                  <a:lnTo>
                    <a:pt x="1193" y="5270"/>
                  </a:lnTo>
                  <a:cubicBezTo>
                    <a:pt x="1258" y="5292"/>
                    <a:pt x="1345" y="5292"/>
                    <a:pt x="1410" y="5292"/>
                  </a:cubicBezTo>
                  <a:cubicBezTo>
                    <a:pt x="1583" y="5292"/>
                    <a:pt x="1778" y="5227"/>
                    <a:pt x="1778" y="5162"/>
                  </a:cubicBezTo>
                  <a:cubicBezTo>
                    <a:pt x="1778" y="5097"/>
                    <a:pt x="1692" y="5032"/>
                    <a:pt x="1518" y="5032"/>
                  </a:cubicBezTo>
                  <a:cubicBezTo>
                    <a:pt x="1388" y="5032"/>
                    <a:pt x="1236" y="5075"/>
                    <a:pt x="1171" y="5184"/>
                  </a:cubicBezTo>
                  <a:cubicBezTo>
                    <a:pt x="824" y="5119"/>
                    <a:pt x="521" y="4902"/>
                    <a:pt x="347" y="4598"/>
                  </a:cubicBezTo>
                  <a:cubicBezTo>
                    <a:pt x="152" y="4295"/>
                    <a:pt x="109" y="3904"/>
                    <a:pt x="239" y="3579"/>
                  </a:cubicBezTo>
                  <a:cubicBezTo>
                    <a:pt x="347" y="3362"/>
                    <a:pt x="542" y="3211"/>
                    <a:pt x="781" y="3146"/>
                  </a:cubicBezTo>
                  <a:cubicBezTo>
                    <a:pt x="803" y="3211"/>
                    <a:pt x="846" y="3254"/>
                    <a:pt x="889" y="3297"/>
                  </a:cubicBezTo>
                  <a:cubicBezTo>
                    <a:pt x="998" y="3406"/>
                    <a:pt x="1128" y="3471"/>
                    <a:pt x="1280" y="3471"/>
                  </a:cubicBezTo>
                  <a:cubicBezTo>
                    <a:pt x="1410" y="3471"/>
                    <a:pt x="1518" y="3384"/>
                    <a:pt x="1540" y="3319"/>
                  </a:cubicBezTo>
                  <a:cubicBezTo>
                    <a:pt x="1540" y="3276"/>
                    <a:pt x="1496" y="3146"/>
                    <a:pt x="1171" y="3081"/>
                  </a:cubicBezTo>
                  <a:cubicBezTo>
                    <a:pt x="1117" y="3070"/>
                    <a:pt x="1057" y="3064"/>
                    <a:pt x="998" y="3064"/>
                  </a:cubicBezTo>
                  <a:cubicBezTo>
                    <a:pt x="938" y="3064"/>
                    <a:pt x="879" y="3070"/>
                    <a:pt x="824" y="3081"/>
                  </a:cubicBezTo>
                  <a:cubicBezTo>
                    <a:pt x="629" y="2647"/>
                    <a:pt x="629" y="2170"/>
                    <a:pt x="824" y="1758"/>
                  </a:cubicBezTo>
                  <a:cubicBezTo>
                    <a:pt x="985" y="1517"/>
                    <a:pt x="1241" y="1383"/>
                    <a:pt x="1584" y="1383"/>
                  </a:cubicBezTo>
                  <a:cubicBezTo>
                    <a:pt x="1703" y="1383"/>
                    <a:pt x="1833" y="1399"/>
                    <a:pt x="1973" y="1433"/>
                  </a:cubicBezTo>
                  <a:cubicBezTo>
                    <a:pt x="2017" y="1433"/>
                    <a:pt x="2060" y="1454"/>
                    <a:pt x="2082" y="1476"/>
                  </a:cubicBezTo>
                  <a:cubicBezTo>
                    <a:pt x="2082" y="1541"/>
                    <a:pt x="2082" y="1628"/>
                    <a:pt x="2082" y="1693"/>
                  </a:cubicBezTo>
                  <a:cubicBezTo>
                    <a:pt x="2147" y="1888"/>
                    <a:pt x="2190" y="1910"/>
                    <a:pt x="2212" y="1910"/>
                  </a:cubicBezTo>
                  <a:cubicBezTo>
                    <a:pt x="2255" y="1910"/>
                    <a:pt x="2277" y="1888"/>
                    <a:pt x="2277" y="1866"/>
                  </a:cubicBezTo>
                  <a:cubicBezTo>
                    <a:pt x="2320" y="1715"/>
                    <a:pt x="2277" y="1563"/>
                    <a:pt x="2169" y="1433"/>
                  </a:cubicBezTo>
                  <a:cubicBezTo>
                    <a:pt x="2234" y="761"/>
                    <a:pt x="2754" y="240"/>
                    <a:pt x="3426" y="175"/>
                  </a:cubicBezTo>
                  <a:cubicBezTo>
                    <a:pt x="3491" y="154"/>
                    <a:pt x="3556" y="154"/>
                    <a:pt x="3621" y="154"/>
                  </a:cubicBezTo>
                  <a:cubicBezTo>
                    <a:pt x="3643" y="152"/>
                    <a:pt x="3665" y="152"/>
                    <a:pt x="3686" y="152"/>
                  </a:cubicBezTo>
                  <a:cubicBezTo>
                    <a:pt x="4006" y="152"/>
                    <a:pt x="4284" y="300"/>
                    <a:pt x="4467" y="544"/>
                  </a:cubicBezTo>
                  <a:cubicBezTo>
                    <a:pt x="4402" y="782"/>
                    <a:pt x="4423" y="1021"/>
                    <a:pt x="4532" y="1238"/>
                  </a:cubicBezTo>
                  <a:cubicBezTo>
                    <a:pt x="4553" y="1281"/>
                    <a:pt x="4597" y="1303"/>
                    <a:pt x="4640" y="1303"/>
                  </a:cubicBezTo>
                  <a:lnTo>
                    <a:pt x="4662" y="1303"/>
                  </a:lnTo>
                  <a:cubicBezTo>
                    <a:pt x="4705" y="1281"/>
                    <a:pt x="4727" y="1259"/>
                    <a:pt x="4749" y="1216"/>
                  </a:cubicBezTo>
                  <a:cubicBezTo>
                    <a:pt x="4770" y="978"/>
                    <a:pt x="4705" y="739"/>
                    <a:pt x="4553" y="544"/>
                  </a:cubicBezTo>
                  <a:cubicBezTo>
                    <a:pt x="4640" y="327"/>
                    <a:pt x="4835" y="67"/>
                    <a:pt x="5356" y="67"/>
                  </a:cubicBezTo>
                  <a:close/>
                  <a:moveTo>
                    <a:pt x="5300" y="0"/>
                  </a:moveTo>
                  <a:cubicBezTo>
                    <a:pt x="4953" y="0"/>
                    <a:pt x="4634" y="192"/>
                    <a:pt x="4510" y="501"/>
                  </a:cubicBezTo>
                  <a:cubicBezTo>
                    <a:pt x="4307" y="257"/>
                    <a:pt x="4009" y="108"/>
                    <a:pt x="3704" y="108"/>
                  </a:cubicBezTo>
                  <a:cubicBezTo>
                    <a:pt x="3684" y="108"/>
                    <a:pt x="3663" y="109"/>
                    <a:pt x="3643" y="110"/>
                  </a:cubicBezTo>
                  <a:lnTo>
                    <a:pt x="3426" y="110"/>
                  </a:lnTo>
                  <a:cubicBezTo>
                    <a:pt x="2732" y="175"/>
                    <a:pt x="2190" y="717"/>
                    <a:pt x="2082" y="1411"/>
                  </a:cubicBezTo>
                  <a:cubicBezTo>
                    <a:pt x="2060" y="1389"/>
                    <a:pt x="2017" y="1368"/>
                    <a:pt x="1995" y="1368"/>
                  </a:cubicBezTo>
                  <a:cubicBezTo>
                    <a:pt x="1842" y="1335"/>
                    <a:pt x="1701" y="1319"/>
                    <a:pt x="1572" y="1319"/>
                  </a:cubicBezTo>
                  <a:cubicBezTo>
                    <a:pt x="1192" y="1319"/>
                    <a:pt x="921" y="1461"/>
                    <a:pt x="759" y="1736"/>
                  </a:cubicBezTo>
                  <a:cubicBezTo>
                    <a:pt x="542" y="2170"/>
                    <a:pt x="521" y="2669"/>
                    <a:pt x="716" y="3124"/>
                  </a:cubicBezTo>
                  <a:cubicBezTo>
                    <a:pt x="477" y="3167"/>
                    <a:pt x="261" y="3341"/>
                    <a:pt x="152" y="3579"/>
                  </a:cubicBezTo>
                  <a:cubicBezTo>
                    <a:pt x="0" y="3948"/>
                    <a:pt x="44" y="4338"/>
                    <a:pt x="261" y="4663"/>
                  </a:cubicBezTo>
                  <a:cubicBezTo>
                    <a:pt x="434" y="4988"/>
                    <a:pt x="738" y="5227"/>
                    <a:pt x="1106" y="5292"/>
                  </a:cubicBezTo>
                  <a:cubicBezTo>
                    <a:pt x="1019" y="5574"/>
                    <a:pt x="1041" y="5856"/>
                    <a:pt x="1171" y="6116"/>
                  </a:cubicBezTo>
                  <a:cubicBezTo>
                    <a:pt x="1410" y="6636"/>
                    <a:pt x="1887" y="7026"/>
                    <a:pt x="2450" y="7135"/>
                  </a:cubicBezTo>
                  <a:cubicBezTo>
                    <a:pt x="2591" y="7156"/>
                    <a:pt x="2732" y="7167"/>
                    <a:pt x="2873" y="7167"/>
                  </a:cubicBezTo>
                  <a:cubicBezTo>
                    <a:pt x="3014" y="7167"/>
                    <a:pt x="3155" y="7156"/>
                    <a:pt x="3296" y="7135"/>
                  </a:cubicBezTo>
                  <a:cubicBezTo>
                    <a:pt x="3578" y="7395"/>
                    <a:pt x="3946" y="7568"/>
                    <a:pt x="4337" y="7612"/>
                  </a:cubicBezTo>
                  <a:cubicBezTo>
                    <a:pt x="4532" y="7677"/>
                    <a:pt x="4749" y="7698"/>
                    <a:pt x="4965" y="7698"/>
                  </a:cubicBezTo>
                  <a:lnTo>
                    <a:pt x="4965" y="7720"/>
                  </a:lnTo>
                  <a:cubicBezTo>
                    <a:pt x="4991" y="7722"/>
                    <a:pt x="5017" y="7722"/>
                    <a:pt x="5043" y="7722"/>
                  </a:cubicBezTo>
                  <a:cubicBezTo>
                    <a:pt x="5429" y="7722"/>
                    <a:pt x="5808" y="7572"/>
                    <a:pt x="6093" y="7308"/>
                  </a:cubicBezTo>
                  <a:cubicBezTo>
                    <a:pt x="6223" y="7178"/>
                    <a:pt x="6310" y="7026"/>
                    <a:pt x="6331" y="6831"/>
                  </a:cubicBezTo>
                  <a:cubicBezTo>
                    <a:pt x="6483" y="6896"/>
                    <a:pt x="6656" y="6918"/>
                    <a:pt x="6808" y="6961"/>
                  </a:cubicBezTo>
                  <a:cubicBezTo>
                    <a:pt x="6900" y="6987"/>
                    <a:pt x="6991" y="6999"/>
                    <a:pt x="7081" y="6999"/>
                  </a:cubicBezTo>
                  <a:cubicBezTo>
                    <a:pt x="7374" y="6999"/>
                    <a:pt x="7650" y="6868"/>
                    <a:pt x="7849" y="6636"/>
                  </a:cubicBezTo>
                  <a:cubicBezTo>
                    <a:pt x="8066" y="6333"/>
                    <a:pt x="8131" y="5964"/>
                    <a:pt x="8066" y="5617"/>
                  </a:cubicBezTo>
                  <a:cubicBezTo>
                    <a:pt x="8282" y="5552"/>
                    <a:pt x="8478" y="5357"/>
                    <a:pt x="8564" y="5140"/>
                  </a:cubicBezTo>
                  <a:cubicBezTo>
                    <a:pt x="8781" y="4663"/>
                    <a:pt x="8716" y="4121"/>
                    <a:pt x="8434" y="3709"/>
                  </a:cubicBezTo>
                  <a:cubicBezTo>
                    <a:pt x="8347" y="3558"/>
                    <a:pt x="8261" y="3427"/>
                    <a:pt x="8131" y="3319"/>
                  </a:cubicBezTo>
                  <a:cubicBezTo>
                    <a:pt x="8413" y="2885"/>
                    <a:pt x="8261" y="1931"/>
                    <a:pt x="7675" y="1454"/>
                  </a:cubicBezTo>
                  <a:cubicBezTo>
                    <a:pt x="7480" y="1281"/>
                    <a:pt x="7220" y="1173"/>
                    <a:pt x="6938" y="1151"/>
                  </a:cubicBezTo>
                  <a:lnTo>
                    <a:pt x="6830" y="1151"/>
                  </a:lnTo>
                  <a:cubicBezTo>
                    <a:pt x="6873" y="674"/>
                    <a:pt x="6548" y="240"/>
                    <a:pt x="6093" y="132"/>
                  </a:cubicBezTo>
                  <a:cubicBezTo>
                    <a:pt x="5854" y="67"/>
                    <a:pt x="5594" y="24"/>
                    <a:pt x="5356" y="2"/>
                  </a:cubicBezTo>
                  <a:cubicBezTo>
                    <a:pt x="5337" y="1"/>
                    <a:pt x="5318" y="0"/>
                    <a:pt x="53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5205;p83"/>
            <p:cNvSpPr/>
            <p:nvPr/>
          </p:nvSpPr>
          <p:spPr>
            <a:xfrm>
              <a:off x="2620354" y="2541365"/>
              <a:ext cx="353319" cy="246193"/>
            </a:xfrm>
            <a:custGeom>
              <a:avLst/>
              <a:gdLst/>
              <a:ahLst/>
              <a:cxnLst/>
              <a:rect l="l" t="t" r="r" b="b"/>
              <a:pathLst>
                <a:path w="8595" h="5989" extrusionOk="0">
                  <a:moveTo>
                    <a:pt x="5896" y="1"/>
                  </a:moveTo>
                  <a:cubicBezTo>
                    <a:pt x="5588" y="1"/>
                    <a:pt x="5516" y="1588"/>
                    <a:pt x="5516" y="1588"/>
                  </a:cubicBezTo>
                  <a:lnTo>
                    <a:pt x="2220" y="2260"/>
                  </a:lnTo>
                  <a:cubicBezTo>
                    <a:pt x="2220" y="2260"/>
                    <a:pt x="1808" y="634"/>
                    <a:pt x="1375" y="395"/>
                  </a:cubicBezTo>
                  <a:cubicBezTo>
                    <a:pt x="1367" y="391"/>
                    <a:pt x="1359" y="389"/>
                    <a:pt x="1351" y="389"/>
                  </a:cubicBezTo>
                  <a:cubicBezTo>
                    <a:pt x="943" y="389"/>
                    <a:pt x="1" y="5989"/>
                    <a:pt x="4159" y="5989"/>
                  </a:cubicBezTo>
                  <a:cubicBezTo>
                    <a:pt x="4367" y="5989"/>
                    <a:pt x="4588" y="5975"/>
                    <a:pt x="4822" y="5945"/>
                  </a:cubicBezTo>
                  <a:cubicBezTo>
                    <a:pt x="8594" y="5490"/>
                    <a:pt x="6383" y="417"/>
                    <a:pt x="5993" y="48"/>
                  </a:cubicBezTo>
                  <a:cubicBezTo>
                    <a:pt x="5958" y="16"/>
                    <a:pt x="5926" y="1"/>
                    <a:pt x="58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5206;p83"/>
            <p:cNvSpPr/>
            <p:nvPr/>
          </p:nvSpPr>
          <p:spPr>
            <a:xfrm>
              <a:off x="2783796" y="2676114"/>
              <a:ext cx="64210" cy="38888"/>
            </a:xfrm>
            <a:custGeom>
              <a:avLst/>
              <a:gdLst/>
              <a:ahLst/>
              <a:cxnLst/>
              <a:rect l="l" t="t" r="r" b="b"/>
              <a:pathLst>
                <a:path w="1562" h="946" extrusionOk="0">
                  <a:moveTo>
                    <a:pt x="1561" y="1"/>
                  </a:moveTo>
                  <a:lnTo>
                    <a:pt x="0" y="217"/>
                  </a:lnTo>
                  <a:cubicBezTo>
                    <a:pt x="388" y="758"/>
                    <a:pt x="684" y="945"/>
                    <a:pt x="910" y="945"/>
                  </a:cubicBezTo>
                  <a:cubicBezTo>
                    <a:pt x="1416" y="945"/>
                    <a:pt x="1561" y="1"/>
                    <a:pt x="15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5207;p83"/>
            <p:cNvSpPr/>
            <p:nvPr/>
          </p:nvSpPr>
          <p:spPr>
            <a:xfrm>
              <a:off x="2832795" y="2605944"/>
              <a:ext cx="16073" cy="80900"/>
            </a:xfrm>
            <a:custGeom>
              <a:avLst/>
              <a:gdLst/>
              <a:ahLst/>
              <a:cxnLst/>
              <a:rect l="l" t="t" r="r" b="b"/>
              <a:pathLst>
                <a:path w="391" h="1968" extrusionOk="0">
                  <a:moveTo>
                    <a:pt x="339" y="0"/>
                  </a:moveTo>
                  <a:cubicBezTo>
                    <a:pt x="331" y="0"/>
                    <a:pt x="326" y="6"/>
                    <a:pt x="326" y="17"/>
                  </a:cubicBezTo>
                  <a:cubicBezTo>
                    <a:pt x="304" y="17"/>
                    <a:pt x="1" y="580"/>
                    <a:pt x="109" y="1903"/>
                  </a:cubicBezTo>
                  <a:cubicBezTo>
                    <a:pt x="109" y="1924"/>
                    <a:pt x="131" y="1946"/>
                    <a:pt x="152" y="1946"/>
                  </a:cubicBezTo>
                  <a:lnTo>
                    <a:pt x="152" y="1968"/>
                  </a:lnTo>
                  <a:cubicBezTo>
                    <a:pt x="174" y="1968"/>
                    <a:pt x="196" y="1946"/>
                    <a:pt x="196" y="1924"/>
                  </a:cubicBezTo>
                  <a:cubicBezTo>
                    <a:pt x="66" y="624"/>
                    <a:pt x="391" y="60"/>
                    <a:pt x="391" y="60"/>
                  </a:cubicBezTo>
                  <a:cubicBezTo>
                    <a:pt x="391" y="38"/>
                    <a:pt x="391" y="17"/>
                    <a:pt x="369" y="17"/>
                  </a:cubicBezTo>
                  <a:cubicBezTo>
                    <a:pt x="358" y="6"/>
                    <a:pt x="348" y="0"/>
                    <a:pt x="3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5208;p83"/>
            <p:cNvSpPr/>
            <p:nvPr/>
          </p:nvSpPr>
          <p:spPr>
            <a:xfrm>
              <a:off x="2709803" y="2630156"/>
              <a:ext cx="87395" cy="54920"/>
            </a:xfrm>
            <a:custGeom>
              <a:avLst/>
              <a:gdLst/>
              <a:ahLst/>
              <a:cxnLst/>
              <a:rect l="l" t="t" r="r" b="b"/>
              <a:pathLst>
                <a:path w="2126" h="1336" extrusionOk="0">
                  <a:moveTo>
                    <a:pt x="407" y="1"/>
                  </a:moveTo>
                  <a:cubicBezTo>
                    <a:pt x="185" y="1"/>
                    <a:pt x="44" y="56"/>
                    <a:pt x="44" y="56"/>
                  </a:cubicBezTo>
                  <a:cubicBezTo>
                    <a:pt x="22" y="56"/>
                    <a:pt x="1" y="78"/>
                    <a:pt x="22" y="100"/>
                  </a:cubicBezTo>
                  <a:cubicBezTo>
                    <a:pt x="22" y="115"/>
                    <a:pt x="33" y="130"/>
                    <a:pt x="47" y="130"/>
                  </a:cubicBezTo>
                  <a:cubicBezTo>
                    <a:pt x="53" y="130"/>
                    <a:pt x="59" y="128"/>
                    <a:pt x="66" y="121"/>
                  </a:cubicBezTo>
                  <a:cubicBezTo>
                    <a:pt x="81" y="121"/>
                    <a:pt x="219" y="69"/>
                    <a:pt x="430" y="69"/>
                  </a:cubicBezTo>
                  <a:cubicBezTo>
                    <a:pt x="825" y="69"/>
                    <a:pt x="1473" y="253"/>
                    <a:pt x="2039" y="1314"/>
                  </a:cubicBezTo>
                  <a:cubicBezTo>
                    <a:pt x="2039" y="1335"/>
                    <a:pt x="2060" y="1335"/>
                    <a:pt x="2082" y="1335"/>
                  </a:cubicBezTo>
                  <a:cubicBezTo>
                    <a:pt x="2104" y="1335"/>
                    <a:pt x="2125" y="1314"/>
                    <a:pt x="2104" y="1292"/>
                  </a:cubicBezTo>
                  <a:cubicBezTo>
                    <a:pt x="1512" y="193"/>
                    <a:pt x="819" y="1"/>
                    <a:pt x="4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5209;p83"/>
            <p:cNvSpPr/>
            <p:nvPr/>
          </p:nvSpPr>
          <p:spPr>
            <a:xfrm>
              <a:off x="2799828" y="2728690"/>
              <a:ext cx="23226" cy="35722"/>
            </a:xfrm>
            <a:custGeom>
              <a:avLst/>
              <a:gdLst/>
              <a:ahLst/>
              <a:cxnLst/>
              <a:rect l="l" t="t" r="r" b="b"/>
              <a:pathLst>
                <a:path w="565" h="869" extrusionOk="0">
                  <a:moveTo>
                    <a:pt x="44" y="1"/>
                  </a:moveTo>
                  <a:cubicBezTo>
                    <a:pt x="22" y="22"/>
                    <a:pt x="1" y="22"/>
                    <a:pt x="1" y="44"/>
                  </a:cubicBezTo>
                  <a:cubicBezTo>
                    <a:pt x="1" y="109"/>
                    <a:pt x="22" y="716"/>
                    <a:pt x="196" y="846"/>
                  </a:cubicBezTo>
                  <a:cubicBezTo>
                    <a:pt x="217" y="846"/>
                    <a:pt x="239" y="868"/>
                    <a:pt x="261" y="868"/>
                  </a:cubicBezTo>
                  <a:lnTo>
                    <a:pt x="282" y="846"/>
                  </a:lnTo>
                  <a:cubicBezTo>
                    <a:pt x="564" y="781"/>
                    <a:pt x="564" y="131"/>
                    <a:pt x="564" y="44"/>
                  </a:cubicBezTo>
                  <a:cubicBezTo>
                    <a:pt x="564" y="22"/>
                    <a:pt x="543" y="1"/>
                    <a:pt x="521" y="1"/>
                  </a:cubicBezTo>
                  <a:cubicBezTo>
                    <a:pt x="499" y="1"/>
                    <a:pt x="477" y="22"/>
                    <a:pt x="477" y="44"/>
                  </a:cubicBezTo>
                  <a:cubicBezTo>
                    <a:pt x="477" y="304"/>
                    <a:pt x="434" y="738"/>
                    <a:pt x="282" y="781"/>
                  </a:cubicBezTo>
                  <a:lnTo>
                    <a:pt x="239" y="781"/>
                  </a:lnTo>
                  <a:cubicBezTo>
                    <a:pt x="131" y="695"/>
                    <a:pt x="87" y="283"/>
                    <a:pt x="87" y="44"/>
                  </a:cubicBezTo>
                  <a:cubicBezTo>
                    <a:pt x="87" y="22"/>
                    <a:pt x="66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5210;p83"/>
            <p:cNvSpPr/>
            <p:nvPr/>
          </p:nvSpPr>
          <p:spPr>
            <a:xfrm>
              <a:off x="2736564" y="2655273"/>
              <a:ext cx="23185" cy="27131"/>
            </a:xfrm>
            <a:custGeom>
              <a:avLst/>
              <a:gdLst/>
              <a:ahLst/>
              <a:cxnLst/>
              <a:rect l="l" t="t" r="r" b="b"/>
              <a:pathLst>
                <a:path w="564" h="660" extrusionOk="0">
                  <a:moveTo>
                    <a:pt x="410" y="0"/>
                  </a:moveTo>
                  <a:cubicBezTo>
                    <a:pt x="388" y="0"/>
                    <a:pt x="369" y="17"/>
                    <a:pt x="369" y="52"/>
                  </a:cubicBezTo>
                  <a:cubicBezTo>
                    <a:pt x="434" y="269"/>
                    <a:pt x="455" y="551"/>
                    <a:pt x="390" y="594"/>
                  </a:cubicBezTo>
                  <a:lnTo>
                    <a:pt x="369" y="594"/>
                  </a:lnTo>
                  <a:cubicBezTo>
                    <a:pt x="282" y="551"/>
                    <a:pt x="152" y="334"/>
                    <a:pt x="87" y="204"/>
                  </a:cubicBezTo>
                  <a:cubicBezTo>
                    <a:pt x="72" y="189"/>
                    <a:pt x="56" y="173"/>
                    <a:pt x="41" y="173"/>
                  </a:cubicBezTo>
                  <a:cubicBezTo>
                    <a:pt x="35" y="173"/>
                    <a:pt x="28" y="176"/>
                    <a:pt x="22" y="182"/>
                  </a:cubicBezTo>
                  <a:cubicBezTo>
                    <a:pt x="0" y="182"/>
                    <a:pt x="0" y="204"/>
                    <a:pt x="0" y="226"/>
                  </a:cubicBezTo>
                  <a:cubicBezTo>
                    <a:pt x="22" y="269"/>
                    <a:pt x="195" y="616"/>
                    <a:pt x="347" y="659"/>
                  </a:cubicBezTo>
                  <a:lnTo>
                    <a:pt x="412" y="659"/>
                  </a:lnTo>
                  <a:cubicBezTo>
                    <a:pt x="564" y="594"/>
                    <a:pt x="477" y="161"/>
                    <a:pt x="455" y="31"/>
                  </a:cubicBezTo>
                  <a:cubicBezTo>
                    <a:pt x="446" y="11"/>
                    <a:pt x="427" y="0"/>
                    <a:pt x="4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5211;p83"/>
            <p:cNvSpPr/>
            <p:nvPr/>
          </p:nvSpPr>
          <p:spPr>
            <a:xfrm>
              <a:off x="2862228" y="2637802"/>
              <a:ext cx="19649" cy="29433"/>
            </a:xfrm>
            <a:custGeom>
              <a:avLst/>
              <a:gdLst/>
              <a:ahLst/>
              <a:cxnLst/>
              <a:rect l="l" t="t" r="r" b="b"/>
              <a:pathLst>
                <a:path w="478" h="716" extrusionOk="0">
                  <a:moveTo>
                    <a:pt x="434" y="0"/>
                  </a:moveTo>
                  <a:cubicBezTo>
                    <a:pt x="412" y="0"/>
                    <a:pt x="390" y="22"/>
                    <a:pt x="390" y="44"/>
                  </a:cubicBezTo>
                  <a:cubicBezTo>
                    <a:pt x="412" y="239"/>
                    <a:pt x="390" y="456"/>
                    <a:pt x="325" y="629"/>
                  </a:cubicBezTo>
                  <a:cubicBezTo>
                    <a:pt x="217" y="477"/>
                    <a:pt x="130" y="304"/>
                    <a:pt x="87" y="130"/>
                  </a:cubicBezTo>
                  <a:cubicBezTo>
                    <a:pt x="87" y="115"/>
                    <a:pt x="76" y="100"/>
                    <a:pt x="62" y="100"/>
                  </a:cubicBezTo>
                  <a:cubicBezTo>
                    <a:pt x="56" y="100"/>
                    <a:pt x="50" y="102"/>
                    <a:pt x="44" y="109"/>
                  </a:cubicBezTo>
                  <a:cubicBezTo>
                    <a:pt x="22" y="109"/>
                    <a:pt x="0" y="130"/>
                    <a:pt x="22" y="152"/>
                  </a:cubicBezTo>
                  <a:cubicBezTo>
                    <a:pt x="44" y="239"/>
                    <a:pt x="174" y="651"/>
                    <a:pt x="282" y="716"/>
                  </a:cubicBezTo>
                  <a:lnTo>
                    <a:pt x="347" y="716"/>
                  </a:lnTo>
                  <a:cubicBezTo>
                    <a:pt x="477" y="672"/>
                    <a:pt x="477" y="239"/>
                    <a:pt x="477" y="44"/>
                  </a:cubicBezTo>
                  <a:cubicBezTo>
                    <a:pt x="477" y="22"/>
                    <a:pt x="455" y="0"/>
                    <a:pt x="4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5212;p83"/>
            <p:cNvSpPr/>
            <p:nvPr/>
          </p:nvSpPr>
          <p:spPr>
            <a:xfrm>
              <a:off x="2861776" y="2565001"/>
              <a:ext cx="18293" cy="38066"/>
            </a:xfrm>
            <a:custGeom>
              <a:avLst/>
              <a:gdLst/>
              <a:ahLst/>
              <a:cxnLst/>
              <a:rect l="l" t="t" r="r" b="b"/>
              <a:pathLst>
                <a:path w="445" h="926" extrusionOk="0">
                  <a:moveTo>
                    <a:pt x="149" y="0"/>
                  </a:moveTo>
                  <a:cubicBezTo>
                    <a:pt x="1" y="0"/>
                    <a:pt x="76" y="926"/>
                    <a:pt x="76" y="926"/>
                  </a:cubicBezTo>
                  <a:lnTo>
                    <a:pt x="445" y="904"/>
                  </a:lnTo>
                  <a:cubicBezTo>
                    <a:pt x="445" y="904"/>
                    <a:pt x="358" y="167"/>
                    <a:pt x="185" y="15"/>
                  </a:cubicBezTo>
                  <a:cubicBezTo>
                    <a:pt x="172" y="5"/>
                    <a:pt x="160" y="0"/>
                    <a:pt x="1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5213;p83"/>
            <p:cNvSpPr/>
            <p:nvPr/>
          </p:nvSpPr>
          <p:spPr>
            <a:xfrm>
              <a:off x="2673259" y="2595914"/>
              <a:ext cx="21458" cy="38353"/>
            </a:xfrm>
            <a:custGeom>
              <a:avLst/>
              <a:gdLst/>
              <a:ahLst/>
              <a:cxnLst/>
              <a:rect l="l" t="t" r="r" b="b"/>
              <a:pathLst>
                <a:path w="522" h="933" extrusionOk="0">
                  <a:moveTo>
                    <a:pt x="169" y="0"/>
                  </a:moveTo>
                  <a:cubicBezTo>
                    <a:pt x="1" y="0"/>
                    <a:pt x="1" y="933"/>
                    <a:pt x="1" y="933"/>
                  </a:cubicBezTo>
                  <a:lnTo>
                    <a:pt x="521" y="803"/>
                  </a:lnTo>
                  <a:cubicBezTo>
                    <a:pt x="521" y="803"/>
                    <a:pt x="326" y="22"/>
                    <a:pt x="174" y="0"/>
                  </a:cubicBezTo>
                  <a:cubicBezTo>
                    <a:pt x="172" y="0"/>
                    <a:pt x="170" y="0"/>
                    <a:pt x="1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5214;p83"/>
            <p:cNvSpPr/>
            <p:nvPr/>
          </p:nvSpPr>
          <p:spPr>
            <a:xfrm>
              <a:off x="2772204" y="2627114"/>
              <a:ext cx="15169" cy="11633"/>
            </a:xfrm>
            <a:custGeom>
              <a:avLst/>
              <a:gdLst/>
              <a:ahLst/>
              <a:cxnLst/>
              <a:rect l="l" t="t" r="r" b="b"/>
              <a:pathLst>
                <a:path w="369" h="283" extrusionOk="0">
                  <a:moveTo>
                    <a:pt x="65" y="0"/>
                  </a:moveTo>
                  <a:cubicBezTo>
                    <a:pt x="44" y="0"/>
                    <a:pt x="22" y="0"/>
                    <a:pt x="0" y="22"/>
                  </a:cubicBezTo>
                  <a:cubicBezTo>
                    <a:pt x="0" y="44"/>
                    <a:pt x="0" y="65"/>
                    <a:pt x="44" y="87"/>
                  </a:cubicBezTo>
                  <a:cubicBezTo>
                    <a:pt x="130" y="109"/>
                    <a:pt x="282" y="195"/>
                    <a:pt x="282" y="260"/>
                  </a:cubicBezTo>
                  <a:cubicBezTo>
                    <a:pt x="282" y="282"/>
                    <a:pt x="304" y="282"/>
                    <a:pt x="326" y="282"/>
                  </a:cubicBezTo>
                  <a:cubicBezTo>
                    <a:pt x="347" y="282"/>
                    <a:pt x="369" y="260"/>
                    <a:pt x="369" y="239"/>
                  </a:cubicBezTo>
                  <a:cubicBezTo>
                    <a:pt x="347" y="109"/>
                    <a:pt x="109" y="22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5215;p83"/>
            <p:cNvSpPr/>
            <p:nvPr/>
          </p:nvSpPr>
          <p:spPr>
            <a:xfrm>
              <a:off x="2790291" y="2618030"/>
              <a:ext cx="13154" cy="16237"/>
            </a:xfrm>
            <a:custGeom>
              <a:avLst/>
              <a:gdLst/>
              <a:ahLst/>
              <a:cxnLst/>
              <a:rect l="l" t="t" r="r" b="b"/>
              <a:pathLst>
                <a:path w="320" h="395" extrusionOk="0">
                  <a:moveTo>
                    <a:pt x="70" y="0"/>
                  </a:moveTo>
                  <a:cubicBezTo>
                    <a:pt x="43" y="0"/>
                    <a:pt x="0" y="51"/>
                    <a:pt x="37" y="69"/>
                  </a:cubicBezTo>
                  <a:cubicBezTo>
                    <a:pt x="102" y="156"/>
                    <a:pt x="211" y="286"/>
                    <a:pt x="189" y="351"/>
                  </a:cubicBezTo>
                  <a:cubicBezTo>
                    <a:pt x="189" y="351"/>
                    <a:pt x="211" y="373"/>
                    <a:pt x="233" y="395"/>
                  </a:cubicBezTo>
                  <a:cubicBezTo>
                    <a:pt x="254" y="395"/>
                    <a:pt x="276" y="373"/>
                    <a:pt x="276" y="351"/>
                  </a:cubicBezTo>
                  <a:cubicBezTo>
                    <a:pt x="319" y="221"/>
                    <a:pt x="124" y="48"/>
                    <a:pt x="81" y="4"/>
                  </a:cubicBezTo>
                  <a:cubicBezTo>
                    <a:pt x="78" y="1"/>
                    <a:pt x="74" y="0"/>
                    <a:pt x="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5216;p83"/>
            <p:cNvSpPr/>
            <p:nvPr/>
          </p:nvSpPr>
          <p:spPr>
            <a:xfrm>
              <a:off x="2793579" y="2640474"/>
              <a:ext cx="12538" cy="16073"/>
            </a:xfrm>
            <a:custGeom>
              <a:avLst/>
              <a:gdLst/>
              <a:ahLst/>
              <a:cxnLst/>
              <a:rect l="l" t="t" r="r" b="b"/>
              <a:pathLst>
                <a:path w="305" h="391" extrusionOk="0">
                  <a:moveTo>
                    <a:pt x="22" y="0"/>
                  </a:moveTo>
                  <a:cubicBezTo>
                    <a:pt x="1" y="22"/>
                    <a:pt x="1" y="44"/>
                    <a:pt x="22" y="65"/>
                  </a:cubicBezTo>
                  <a:cubicBezTo>
                    <a:pt x="87" y="152"/>
                    <a:pt x="196" y="282"/>
                    <a:pt x="174" y="347"/>
                  </a:cubicBezTo>
                  <a:cubicBezTo>
                    <a:pt x="174" y="347"/>
                    <a:pt x="196" y="391"/>
                    <a:pt x="218" y="391"/>
                  </a:cubicBezTo>
                  <a:cubicBezTo>
                    <a:pt x="239" y="391"/>
                    <a:pt x="261" y="391"/>
                    <a:pt x="261" y="347"/>
                  </a:cubicBezTo>
                  <a:cubicBezTo>
                    <a:pt x="304" y="217"/>
                    <a:pt x="109" y="44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5217;p83"/>
            <p:cNvSpPr/>
            <p:nvPr/>
          </p:nvSpPr>
          <p:spPr>
            <a:xfrm>
              <a:off x="2803733" y="2637309"/>
              <a:ext cx="13072" cy="16566"/>
            </a:xfrm>
            <a:custGeom>
              <a:avLst/>
              <a:gdLst/>
              <a:ahLst/>
              <a:cxnLst/>
              <a:rect l="l" t="t" r="r" b="b"/>
              <a:pathLst>
                <a:path w="318" h="403" extrusionOk="0">
                  <a:moveTo>
                    <a:pt x="74" y="0"/>
                  </a:moveTo>
                  <a:cubicBezTo>
                    <a:pt x="36" y="0"/>
                    <a:pt x="1" y="60"/>
                    <a:pt x="36" y="77"/>
                  </a:cubicBezTo>
                  <a:cubicBezTo>
                    <a:pt x="122" y="142"/>
                    <a:pt x="231" y="273"/>
                    <a:pt x="209" y="338"/>
                  </a:cubicBezTo>
                  <a:cubicBezTo>
                    <a:pt x="187" y="359"/>
                    <a:pt x="209" y="381"/>
                    <a:pt x="231" y="403"/>
                  </a:cubicBezTo>
                  <a:cubicBezTo>
                    <a:pt x="252" y="403"/>
                    <a:pt x="274" y="381"/>
                    <a:pt x="274" y="359"/>
                  </a:cubicBezTo>
                  <a:cubicBezTo>
                    <a:pt x="317" y="229"/>
                    <a:pt x="122" y="56"/>
                    <a:pt x="101" y="12"/>
                  </a:cubicBezTo>
                  <a:cubicBezTo>
                    <a:pt x="92" y="4"/>
                    <a:pt x="83" y="0"/>
                    <a:pt x="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5218;p83"/>
            <p:cNvSpPr/>
            <p:nvPr/>
          </p:nvSpPr>
          <p:spPr>
            <a:xfrm>
              <a:off x="2809159" y="2619386"/>
              <a:ext cx="10318" cy="17553"/>
            </a:xfrm>
            <a:custGeom>
              <a:avLst/>
              <a:gdLst/>
              <a:ahLst/>
              <a:cxnLst/>
              <a:rect l="l" t="t" r="r" b="b"/>
              <a:pathLst>
                <a:path w="251" h="427" extrusionOk="0">
                  <a:moveTo>
                    <a:pt x="76" y="0"/>
                  </a:moveTo>
                  <a:cubicBezTo>
                    <a:pt x="44" y="0"/>
                    <a:pt x="0" y="47"/>
                    <a:pt x="34" y="80"/>
                  </a:cubicBezTo>
                  <a:cubicBezTo>
                    <a:pt x="99" y="167"/>
                    <a:pt x="164" y="318"/>
                    <a:pt x="120" y="362"/>
                  </a:cubicBezTo>
                  <a:cubicBezTo>
                    <a:pt x="99" y="383"/>
                    <a:pt x="99" y="405"/>
                    <a:pt x="120" y="427"/>
                  </a:cubicBezTo>
                  <a:lnTo>
                    <a:pt x="142" y="427"/>
                  </a:lnTo>
                  <a:cubicBezTo>
                    <a:pt x="164" y="427"/>
                    <a:pt x="164" y="405"/>
                    <a:pt x="185" y="405"/>
                  </a:cubicBezTo>
                  <a:cubicBezTo>
                    <a:pt x="250" y="297"/>
                    <a:pt x="120" y="58"/>
                    <a:pt x="99" y="15"/>
                  </a:cubicBezTo>
                  <a:cubicBezTo>
                    <a:pt x="94" y="5"/>
                    <a:pt x="85" y="0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5219;p83"/>
            <p:cNvSpPr/>
            <p:nvPr/>
          </p:nvSpPr>
          <p:spPr>
            <a:xfrm>
              <a:off x="2822108" y="2621770"/>
              <a:ext cx="7153" cy="17841"/>
            </a:xfrm>
            <a:custGeom>
              <a:avLst/>
              <a:gdLst/>
              <a:ahLst/>
              <a:cxnLst/>
              <a:rect l="l" t="t" r="r" b="b"/>
              <a:pathLst>
                <a:path w="174" h="434" extrusionOk="0">
                  <a:moveTo>
                    <a:pt x="44" y="0"/>
                  </a:moveTo>
                  <a:cubicBezTo>
                    <a:pt x="22" y="0"/>
                    <a:pt x="22" y="22"/>
                    <a:pt x="22" y="65"/>
                  </a:cubicBezTo>
                  <a:cubicBezTo>
                    <a:pt x="66" y="152"/>
                    <a:pt x="66" y="325"/>
                    <a:pt x="22" y="369"/>
                  </a:cubicBezTo>
                  <a:cubicBezTo>
                    <a:pt x="1" y="369"/>
                    <a:pt x="1" y="412"/>
                    <a:pt x="22" y="412"/>
                  </a:cubicBezTo>
                  <a:lnTo>
                    <a:pt x="66" y="412"/>
                  </a:lnTo>
                  <a:cubicBezTo>
                    <a:pt x="66" y="412"/>
                    <a:pt x="66" y="412"/>
                    <a:pt x="66" y="434"/>
                  </a:cubicBezTo>
                  <a:cubicBezTo>
                    <a:pt x="174" y="347"/>
                    <a:pt x="109" y="87"/>
                    <a:pt x="109" y="44"/>
                  </a:cubicBezTo>
                  <a:cubicBezTo>
                    <a:pt x="87" y="22"/>
                    <a:pt x="66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5220;p83"/>
            <p:cNvSpPr/>
            <p:nvPr/>
          </p:nvSpPr>
          <p:spPr>
            <a:xfrm>
              <a:off x="2940825" y="3005711"/>
              <a:ext cx="11428" cy="16237"/>
            </a:xfrm>
            <a:custGeom>
              <a:avLst/>
              <a:gdLst/>
              <a:ahLst/>
              <a:cxnLst/>
              <a:rect l="l" t="t" r="r" b="b"/>
              <a:pathLst>
                <a:path w="278" h="395" extrusionOk="0">
                  <a:moveTo>
                    <a:pt x="68" y="1"/>
                  </a:moveTo>
                  <a:cubicBezTo>
                    <a:pt x="31" y="1"/>
                    <a:pt x="1" y="69"/>
                    <a:pt x="39" y="69"/>
                  </a:cubicBezTo>
                  <a:cubicBezTo>
                    <a:pt x="126" y="135"/>
                    <a:pt x="191" y="243"/>
                    <a:pt x="191" y="351"/>
                  </a:cubicBezTo>
                  <a:cubicBezTo>
                    <a:pt x="191" y="373"/>
                    <a:pt x="213" y="395"/>
                    <a:pt x="235" y="395"/>
                  </a:cubicBezTo>
                  <a:lnTo>
                    <a:pt x="235" y="373"/>
                  </a:lnTo>
                  <a:cubicBezTo>
                    <a:pt x="256" y="373"/>
                    <a:pt x="278" y="373"/>
                    <a:pt x="278" y="351"/>
                  </a:cubicBezTo>
                  <a:cubicBezTo>
                    <a:pt x="278" y="200"/>
                    <a:pt x="191" y="69"/>
                    <a:pt x="83" y="4"/>
                  </a:cubicBezTo>
                  <a:cubicBezTo>
                    <a:pt x="78" y="2"/>
                    <a:pt x="73" y="1"/>
                    <a:pt x="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5221;p83"/>
            <p:cNvSpPr/>
            <p:nvPr/>
          </p:nvSpPr>
          <p:spPr>
            <a:xfrm>
              <a:off x="2932604" y="3021907"/>
              <a:ext cx="11633" cy="15580"/>
            </a:xfrm>
            <a:custGeom>
              <a:avLst/>
              <a:gdLst/>
              <a:ahLst/>
              <a:cxnLst/>
              <a:rect l="l" t="t" r="r" b="b"/>
              <a:pathLst>
                <a:path w="283" h="379" extrusionOk="0">
                  <a:moveTo>
                    <a:pt x="23" y="1"/>
                  </a:moveTo>
                  <a:cubicBezTo>
                    <a:pt x="1" y="22"/>
                    <a:pt x="23" y="44"/>
                    <a:pt x="44" y="66"/>
                  </a:cubicBezTo>
                  <a:cubicBezTo>
                    <a:pt x="44" y="66"/>
                    <a:pt x="218" y="174"/>
                    <a:pt x="196" y="326"/>
                  </a:cubicBezTo>
                  <a:cubicBezTo>
                    <a:pt x="196" y="348"/>
                    <a:pt x="196" y="369"/>
                    <a:pt x="239" y="369"/>
                  </a:cubicBezTo>
                  <a:cubicBezTo>
                    <a:pt x="239" y="376"/>
                    <a:pt x="241" y="378"/>
                    <a:pt x="244" y="378"/>
                  </a:cubicBezTo>
                  <a:cubicBezTo>
                    <a:pt x="252" y="378"/>
                    <a:pt x="267" y="363"/>
                    <a:pt x="283" y="348"/>
                  </a:cubicBezTo>
                  <a:cubicBezTo>
                    <a:pt x="283" y="218"/>
                    <a:pt x="196" y="87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5222;p83"/>
            <p:cNvSpPr/>
            <p:nvPr/>
          </p:nvSpPr>
          <p:spPr>
            <a:xfrm>
              <a:off x="2944196" y="3041762"/>
              <a:ext cx="10729" cy="15826"/>
            </a:xfrm>
            <a:custGeom>
              <a:avLst/>
              <a:gdLst/>
              <a:ahLst/>
              <a:cxnLst/>
              <a:rect l="l" t="t" r="r" b="b"/>
              <a:pathLst>
                <a:path w="261" h="385" extrusionOk="0">
                  <a:moveTo>
                    <a:pt x="33" y="0"/>
                  </a:moveTo>
                  <a:cubicBezTo>
                    <a:pt x="22" y="0"/>
                    <a:pt x="12" y="6"/>
                    <a:pt x="1" y="16"/>
                  </a:cubicBezTo>
                  <a:cubicBezTo>
                    <a:pt x="1" y="16"/>
                    <a:pt x="1" y="38"/>
                    <a:pt x="1" y="60"/>
                  </a:cubicBezTo>
                  <a:cubicBezTo>
                    <a:pt x="1" y="60"/>
                    <a:pt x="174" y="190"/>
                    <a:pt x="174" y="342"/>
                  </a:cubicBezTo>
                  <a:cubicBezTo>
                    <a:pt x="174" y="363"/>
                    <a:pt x="174" y="363"/>
                    <a:pt x="196" y="385"/>
                  </a:cubicBezTo>
                  <a:cubicBezTo>
                    <a:pt x="218" y="385"/>
                    <a:pt x="261" y="363"/>
                    <a:pt x="261" y="342"/>
                  </a:cubicBezTo>
                  <a:cubicBezTo>
                    <a:pt x="261" y="211"/>
                    <a:pt x="174" y="81"/>
                    <a:pt x="66" y="16"/>
                  </a:cubicBezTo>
                  <a:cubicBezTo>
                    <a:pt x="55" y="6"/>
                    <a:pt x="44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5223;p83"/>
            <p:cNvSpPr/>
            <p:nvPr/>
          </p:nvSpPr>
          <p:spPr>
            <a:xfrm>
              <a:off x="2952212" y="3031033"/>
              <a:ext cx="10770" cy="15867"/>
            </a:xfrm>
            <a:custGeom>
              <a:avLst/>
              <a:gdLst/>
              <a:ahLst/>
              <a:cxnLst/>
              <a:rect l="l" t="t" r="r" b="b"/>
              <a:pathLst>
                <a:path w="262" h="386" extrusionOk="0">
                  <a:moveTo>
                    <a:pt x="33" y="1"/>
                  </a:moveTo>
                  <a:cubicBezTo>
                    <a:pt x="23" y="1"/>
                    <a:pt x="12" y="6"/>
                    <a:pt x="1" y="17"/>
                  </a:cubicBezTo>
                  <a:cubicBezTo>
                    <a:pt x="1" y="17"/>
                    <a:pt x="1" y="61"/>
                    <a:pt x="23" y="61"/>
                  </a:cubicBezTo>
                  <a:cubicBezTo>
                    <a:pt x="23" y="61"/>
                    <a:pt x="196" y="191"/>
                    <a:pt x="174" y="342"/>
                  </a:cubicBezTo>
                  <a:cubicBezTo>
                    <a:pt x="174" y="364"/>
                    <a:pt x="196" y="386"/>
                    <a:pt x="218" y="386"/>
                  </a:cubicBezTo>
                  <a:cubicBezTo>
                    <a:pt x="239" y="386"/>
                    <a:pt x="261" y="364"/>
                    <a:pt x="261" y="342"/>
                  </a:cubicBezTo>
                  <a:cubicBezTo>
                    <a:pt x="261" y="212"/>
                    <a:pt x="174" y="82"/>
                    <a:pt x="66" y="17"/>
                  </a:cubicBezTo>
                  <a:cubicBezTo>
                    <a:pt x="55" y="6"/>
                    <a:pt x="44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5224;p83"/>
            <p:cNvSpPr/>
            <p:nvPr/>
          </p:nvSpPr>
          <p:spPr>
            <a:xfrm>
              <a:off x="2923724" y="2996051"/>
              <a:ext cx="10729" cy="15580"/>
            </a:xfrm>
            <a:custGeom>
              <a:avLst/>
              <a:gdLst/>
              <a:ahLst/>
              <a:cxnLst/>
              <a:rect l="l" t="t" r="r" b="b"/>
              <a:pathLst>
                <a:path w="261" h="379" extrusionOk="0">
                  <a:moveTo>
                    <a:pt x="0" y="1"/>
                  </a:moveTo>
                  <a:cubicBezTo>
                    <a:pt x="0" y="23"/>
                    <a:pt x="0" y="44"/>
                    <a:pt x="22" y="66"/>
                  </a:cubicBezTo>
                  <a:cubicBezTo>
                    <a:pt x="22" y="66"/>
                    <a:pt x="195" y="196"/>
                    <a:pt x="174" y="326"/>
                  </a:cubicBezTo>
                  <a:cubicBezTo>
                    <a:pt x="174" y="348"/>
                    <a:pt x="195" y="370"/>
                    <a:pt x="217" y="370"/>
                  </a:cubicBezTo>
                  <a:cubicBezTo>
                    <a:pt x="223" y="376"/>
                    <a:pt x="230" y="379"/>
                    <a:pt x="235" y="379"/>
                  </a:cubicBezTo>
                  <a:cubicBezTo>
                    <a:pt x="249" y="379"/>
                    <a:pt x="260" y="363"/>
                    <a:pt x="260" y="348"/>
                  </a:cubicBezTo>
                  <a:cubicBezTo>
                    <a:pt x="260" y="196"/>
                    <a:pt x="174" y="88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5225;p83"/>
            <p:cNvSpPr/>
            <p:nvPr/>
          </p:nvSpPr>
          <p:spPr>
            <a:xfrm>
              <a:off x="2931740" y="2983801"/>
              <a:ext cx="10729" cy="16237"/>
            </a:xfrm>
            <a:custGeom>
              <a:avLst/>
              <a:gdLst/>
              <a:ahLst/>
              <a:cxnLst/>
              <a:rect l="l" t="t" r="r" b="b"/>
              <a:pathLst>
                <a:path w="261" h="395" extrusionOk="0">
                  <a:moveTo>
                    <a:pt x="33" y="1"/>
                  </a:moveTo>
                  <a:cubicBezTo>
                    <a:pt x="22" y="1"/>
                    <a:pt x="11" y="6"/>
                    <a:pt x="0" y="17"/>
                  </a:cubicBezTo>
                  <a:cubicBezTo>
                    <a:pt x="0" y="39"/>
                    <a:pt x="0" y="60"/>
                    <a:pt x="0" y="60"/>
                  </a:cubicBezTo>
                  <a:cubicBezTo>
                    <a:pt x="0" y="60"/>
                    <a:pt x="195" y="191"/>
                    <a:pt x="174" y="342"/>
                  </a:cubicBezTo>
                  <a:cubicBezTo>
                    <a:pt x="174" y="364"/>
                    <a:pt x="174" y="386"/>
                    <a:pt x="195" y="386"/>
                  </a:cubicBezTo>
                  <a:cubicBezTo>
                    <a:pt x="207" y="391"/>
                    <a:pt x="217" y="394"/>
                    <a:pt x="226" y="394"/>
                  </a:cubicBezTo>
                  <a:cubicBezTo>
                    <a:pt x="249" y="394"/>
                    <a:pt x="260" y="374"/>
                    <a:pt x="260" y="342"/>
                  </a:cubicBezTo>
                  <a:cubicBezTo>
                    <a:pt x="260" y="212"/>
                    <a:pt x="174" y="82"/>
                    <a:pt x="65" y="17"/>
                  </a:cubicBezTo>
                  <a:cubicBezTo>
                    <a:pt x="54" y="6"/>
                    <a:pt x="44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5226;p83"/>
            <p:cNvSpPr/>
            <p:nvPr/>
          </p:nvSpPr>
          <p:spPr>
            <a:xfrm>
              <a:off x="2842949" y="3046366"/>
              <a:ext cx="11305" cy="15703"/>
            </a:xfrm>
            <a:custGeom>
              <a:avLst/>
              <a:gdLst/>
              <a:ahLst/>
              <a:cxnLst/>
              <a:rect l="l" t="t" r="r" b="b"/>
              <a:pathLst>
                <a:path w="275" h="382" extrusionOk="0">
                  <a:moveTo>
                    <a:pt x="43" y="1"/>
                  </a:moveTo>
                  <a:cubicBezTo>
                    <a:pt x="22" y="1"/>
                    <a:pt x="1" y="60"/>
                    <a:pt x="36" y="78"/>
                  </a:cubicBezTo>
                  <a:cubicBezTo>
                    <a:pt x="122" y="143"/>
                    <a:pt x="187" y="230"/>
                    <a:pt x="187" y="338"/>
                  </a:cubicBezTo>
                  <a:cubicBezTo>
                    <a:pt x="187" y="360"/>
                    <a:pt x="209" y="381"/>
                    <a:pt x="231" y="381"/>
                  </a:cubicBezTo>
                  <a:cubicBezTo>
                    <a:pt x="252" y="381"/>
                    <a:pt x="274" y="360"/>
                    <a:pt x="274" y="338"/>
                  </a:cubicBezTo>
                  <a:cubicBezTo>
                    <a:pt x="252" y="208"/>
                    <a:pt x="187" y="78"/>
                    <a:pt x="57" y="13"/>
                  </a:cubicBezTo>
                  <a:cubicBezTo>
                    <a:pt x="53" y="4"/>
                    <a:pt x="48" y="1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5227;p83"/>
            <p:cNvSpPr/>
            <p:nvPr/>
          </p:nvSpPr>
          <p:spPr>
            <a:xfrm>
              <a:off x="2834604" y="3062233"/>
              <a:ext cx="10729" cy="15867"/>
            </a:xfrm>
            <a:custGeom>
              <a:avLst/>
              <a:gdLst/>
              <a:ahLst/>
              <a:cxnLst/>
              <a:rect l="l" t="t" r="r" b="b"/>
              <a:pathLst>
                <a:path w="261" h="386" extrusionOk="0">
                  <a:moveTo>
                    <a:pt x="33" y="1"/>
                  </a:moveTo>
                  <a:cubicBezTo>
                    <a:pt x="22" y="1"/>
                    <a:pt x="11" y="6"/>
                    <a:pt x="0" y="17"/>
                  </a:cubicBezTo>
                  <a:cubicBezTo>
                    <a:pt x="0" y="39"/>
                    <a:pt x="0" y="60"/>
                    <a:pt x="22" y="82"/>
                  </a:cubicBezTo>
                  <a:cubicBezTo>
                    <a:pt x="22" y="82"/>
                    <a:pt x="195" y="190"/>
                    <a:pt x="195" y="342"/>
                  </a:cubicBezTo>
                  <a:cubicBezTo>
                    <a:pt x="173" y="364"/>
                    <a:pt x="195" y="386"/>
                    <a:pt x="217" y="386"/>
                  </a:cubicBezTo>
                  <a:cubicBezTo>
                    <a:pt x="239" y="386"/>
                    <a:pt x="260" y="364"/>
                    <a:pt x="260" y="342"/>
                  </a:cubicBezTo>
                  <a:cubicBezTo>
                    <a:pt x="260" y="212"/>
                    <a:pt x="195" y="82"/>
                    <a:pt x="65" y="17"/>
                  </a:cubicBezTo>
                  <a:cubicBezTo>
                    <a:pt x="54" y="6"/>
                    <a:pt x="43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5228;p83"/>
            <p:cNvSpPr/>
            <p:nvPr/>
          </p:nvSpPr>
          <p:spPr>
            <a:xfrm>
              <a:off x="2845292" y="3082499"/>
              <a:ext cx="10729" cy="15210"/>
            </a:xfrm>
            <a:custGeom>
              <a:avLst/>
              <a:gdLst/>
              <a:ahLst/>
              <a:cxnLst/>
              <a:rect l="l" t="t" r="r" b="b"/>
              <a:pathLst>
                <a:path w="261" h="370" extrusionOk="0">
                  <a:moveTo>
                    <a:pt x="0" y="1"/>
                  </a:moveTo>
                  <a:cubicBezTo>
                    <a:pt x="0" y="23"/>
                    <a:pt x="0" y="44"/>
                    <a:pt x="22" y="66"/>
                  </a:cubicBezTo>
                  <a:cubicBezTo>
                    <a:pt x="22" y="66"/>
                    <a:pt x="195" y="174"/>
                    <a:pt x="174" y="326"/>
                  </a:cubicBezTo>
                  <a:cubicBezTo>
                    <a:pt x="174" y="348"/>
                    <a:pt x="195" y="370"/>
                    <a:pt x="217" y="370"/>
                  </a:cubicBezTo>
                  <a:cubicBezTo>
                    <a:pt x="239" y="370"/>
                    <a:pt x="260" y="370"/>
                    <a:pt x="260" y="348"/>
                  </a:cubicBezTo>
                  <a:cubicBezTo>
                    <a:pt x="260" y="196"/>
                    <a:pt x="174" y="88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5229;p83"/>
            <p:cNvSpPr/>
            <p:nvPr/>
          </p:nvSpPr>
          <p:spPr>
            <a:xfrm>
              <a:off x="2854212" y="3071154"/>
              <a:ext cx="10729" cy="16237"/>
            </a:xfrm>
            <a:custGeom>
              <a:avLst/>
              <a:gdLst/>
              <a:ahLst/>
              <a:cxnLst/>
              <a:rect l="l" t="t" r="r" b="b"/>
              <a:pathLst>
                <a:path w="261" h="395" extrusionOk="0">
                  <a:moveTo>
                    <a:pt x="33" y="1"/>
                  </a:moveTo>
                  <a:cubicBezTo>
                    <a:pt x="22" y="1"/>
                    <a:pt x="11" y="6"/>
                    <a:pt x="0" y="17"/>
                  </a:cubicBezTo>
                  <a:cubicBezTo>
                    <a:pt x="0" y="38"/>
                    <a:pt x="0" y="60"/>
                    <a:pt x="0" y="82"/>
                  </a:cubicBezTo>
                  <a:cubicBezTo>
                    <a:pt x="22" y="82"/>
                    <a:pt x="195" y="190"/>
                    <a:pt x="173" y="342"/>
                  </a:cubicBezTo>
                  <a:cubicBezTo>
                    <a:pt x="173" y="364"/>
                    <a:pt x="173" y="385"/>
                    <a:pt x="195" y="385"/>
                  </a:cubicBezTo>
                  <a:cubicBezTo>
                    <a:pt x="208" y="392"/>
                    <a:pt x="219" y="394"/>
                    <a:pt x="228" y="394"/>
                  </a:cubicBezTo>
                  <a:cubicBezTo>
                    <a:pt x="249" y="394"/>
                    <a:pt x="260" y="379"/>
                    <a:pt x="260" y="364"/>
                  </a:cubicBezTo>
                  <a:cubicBezTo>
                    <a:pt x="260" y="212"/>
                    <a:pt x="173" y="82"/>
                    <a:pt x="65" y="17"/>
                  </a:cubicBezTo>
                  <a:cubicBezTo>
                    <a:pt x="54" y="6"/>
                    <a:pt x="43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5230;p83"/>
            <p:cNvSpPr/>
            <p:nvPr/>
          </p:nvSpPr>
          <p:spPr>
            <a:xfrm>
              <a:off x="2825684" y="3036171"/>
              <a:ext cx="11387" cy="16443"/>
            </a:xfrm>
            <a:custGeom>
              <a:avLst/>
              <a:gdLst/>
              <a:ahLst/>
              <a:cxnLst/>
              <a:rect l="l" t="t" r="r" b="b"/>
              <a:pathLst>
                <a:path w="277" h="400" extrusionOk="0">
                  <a:moveTo>
                    <a:pt x="65" y="1"/>
                  </a:moveTo>
                  <a:cubicBezTo>
                    <a:pt x="44" y="1"/>
                    <a:pt x="22" y="1"/>
                    <a:pt x="0" y="22"/>
                  </a:cubicBezTo>
                  <a:cubicBezTo>
                    <a:pt x="0" y="44"/>
                    <a:pt x="0" y="66"/>
                    <a:pt x="0" y="87"/>
                  </a:cubicBezTo>
                  <a:cubicBezTo>
                    <a:pt x="22" y="87"/>
                    <a:pt x="195" y="196"/>
                    <a:pt x="174" y="347"/>
                  </a:cubicBezTo>
                  <a:cubicBezTo>
                    <a:pt x="174" y="369"/>
                    <a:pt x="174" y="391"/>
                    <a:pt x="195" y="391"/>
                  </a:cubicBezTo>
                  <a:cubicBezTo>
                    <a:pt x="207" y="397"/>
                    <a:pt x="219" y="399"/>
                    <a:pt x="229" y="399"/>
                  </a:cubicBezTo>
                  <a:cubicBezTo>
                    <a:pt x="257" y="399"/>
                    <a:pt x="276" y="379"/>
                    <a:pt x="260" y="347"/>
                  </a:cubicBezTo>
                  <a:cubicBezTo>
                    <a:pt x="260" y="217"/>
                    <a:pt x="174" y="87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5231;p83"/>
            <p:cNvSpPr/>
            <p:nvPr/>
          </p:nvSpPr>
          <p:spPr>
            <a:xfrm>
              <a:off x="2832795" y="3024579"/>
              <a:ext cx="11633" cy="16073"/>
            </a:xfrm>
            <a:custGeom>
              <a:avLst/>
              <a:gdLst/>
              <a:ahLst/>
              <a:cxnLst/>
              <a:rect l="l" t="t" r="r" b="b"/>
              <a:pathLst>
                <a:path w="283" h="391" extrusionOk="0">
                  <a:moveTo>
                    <a:pt x="22" y="1"/>
                  </a:moveTo>
                  <a:cubicBezTo>
                    <a:pt x="1" y="22"/>
                    <a:pt x="1" y="44"/>
                    <a:pt x="22" y="66"/>
                  </a:cubicBezTo>
                  <a:cubicBezTo>
                    <a:pt x="22" y="66"/>
                    <a:pt x="196" y="196"/>
                    <a:pt x="174" y="348"/>
                  </a:cubicBezTo>
                  <a:cubicBezTo>
                    <a:pt x="174" y="369"/>
                    <a:pt x="196" y="369"/>
                    <a:pt x="217" y="391"/>
                  </a:cubicBezTo>
                  <a:cubicBezTo>
                    <a:pt x="239" y="391"/>
                    <a:pt x="261" y="369"/>
                    <a:pt x="283" y="348"/>
                  </a:cubicBezTo>
                  <a:cubicBezTo>
                    <a:pt x="283" y="218"/>
                    <a:pt x="196" y="87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5232;p83"/>
            <p:cNvSpPr/>
            <p:nvPr/>
          </p:nvSpPr>
          <p:spPr>
            <a:xfrm>
              <a:off x="2534234" y="3045996"/>
              <a:ext cx="12538" cy="15169"/>
            </a:xfrm>
            <a:custGeom>
              <a:avLst/>
              <a:gdLst/>
              <a:ahLst/>
              <a:cxnLst/>
              <a:rect l="l" t="t" r="r" b="b"/>
              <a:pathLst>
                <a:path w="305" h="369" extrusionOk="0">
                  <a:moveTo>
                    <a:pt x="283" y="0"/>
                  </a:moveTo>
                  <a:cubicBezTo>
                    <a:pt x="261" y="0"/>
                    <a:pt x="239" y="22"/>
                    <a:pt x="239" y="43"/>
                  </a:cubicBezTo>
                  <a:cubicBezTo>
                    <a:pt x="218" y="152"/>
                    <a:pt x="152" y="239"/>
                    <a:pt x="44" y="282"/>
                  </a:cubicBezTo>
                  <a:cubicBezTo>
                    <a:pt x="1" y="304"/>
                    <a:pt x="22" y="347"/>
                    <a:pt x="66" y="369"/>
                  </a:cubicBezTo>
                  <a:cubicBezTo>
                    <a:pt x="196" y="304"/>
                    <a:pt x="283" y="174"/>
                    <a:pt x="304" y="43"/>
                  </a:cubicBezTo>
                  <a:cubicBezTo>
                    <a:pt x="304" y="22"/>
                    <a:pt x="304" y="0"/>
                    <a:pt x="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5233;p83"/>
            <p:cNvSpPr/>
            <p:nvPr/>
          </p:nvSpPr>
          <p:spPr>
            <a:xfrm>
              <a:off x="2517298" y="3044105"/>
              <a:ext cx="12209" cy="15292"/>
            </a:xfrm>
            <a:custGeom>
              <a:avLst/>
              <a:gdLst/>
              <a:ahLst/>
              <a:cxnLst/>
              <a:rect l="l" t="t" r="r" b="b"/>
              <a:pathLst>
                <a:path w="297" h="372" extrusionOk="0">
                  <a:moveTo>
                    <a:pt x="235" y="1"/>
                  </a:moveTo>
                  <a:cubicBezTo>
                    <a:pt x="220" y="1"/>
                    <a:pt x="209" y="8"/>
                    <a:pt x="218" y="24"/>
                  </a:cubicBezTo>
                  <a:cubicBezTo>
                    <a:pt x="218" y="46"/>
                    <a:pt x="174" y="241"/>
                    <a:pt x="22" y="285"/>
                  </a:cubicBezTo>
                  <a:cubicBezTo>
                    <a:pt x="1" y="285"/>
                    <a:pt x="1" y="306"/>
                    <a:pt x="1" y="328"/>
                  </a:cubicBezTo>
                  <a:cubicBezTo>
                    <a:pt x="1" y="350"/>
                    <a:pt x="22" y="371"/>
                    <a:pt x="44" y="371"/>
                  </a:cubicBezTo>
                  <a:cubicBezTo>
                    <a:pt x="174" y="306"/>
                    <a:pt x="261" y="198"/>
                    <a:pt x="283" y="46"/>
                  </a:cubicBezTo>
                  <a:cubicBezTo>
                    <a:pt x="296" y="19"/>
                    <a:pt x="260" y="1"/>
                    <a:pt x="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5234;p83"/>
            <p:cNvSpPr/>
            <p:nvPr/>
          </p:nvSpPr>
          <p:spPr>
            <a:xfrm>
              <a:off x="2503034" y="3062028"/>
              <a:ext cx="11633" cy="15169"/>
            </a:xfrm>
            <a:custGeom>
              <a:avLst/>
              <a:gdLst/>
              <a:ahLst/>
              <a:cxnLst/>
              <a:rect l="l" t="t" r="r" b="b"/>
              <a:pathLst>
                <a:path w="283" h="369" extrusionOk="0">
                  <a:moveTo>
                    <a:pt x="261" y="0"/>
                  </a:moveTo>
                  <a:cubicBezTo>
                    <a:pt x="239" y="0"/>
                    <a:pt x="218" y="0"/>
                    <a:pt x="218" y="22"/>
                  </a:cubicBezTo>
                  <a:cubicBezTo>
                    <a:pt x="196" y="22"/>
                    <a:pt x="174" y="239"/>
                    <a:pt x="23" y="282"/>
                  </a:cubicBezTo>
                  <a:cubicBezTo>
                    <a:pt x="1" y="282"/>
                    <a:pt x="1" y="304"/>
                    <a:pt x="1" y="326"/>
                  </a:cubicBezTo>
                  <a:cubicBezTo>
                    <a:pt x="1" y="347"/>
                    <a:pt x="23" y="347"/>
                    <a:pt x="44" y="369"/>
                  </a:cubicBezTo>
                  <a:lnTo>
                    <a:pt x="44" y="347"/>
                  </a:lnTo>
                  <a:cubicBezTo>
                    <a:pt x="239" y="304"/>
                    <a:pt x="283" y="44"/>
                    <a:pt x="283" y="44"/>
                  </a:cubicBezTo>
                  <a:cubicBezTo>
                    <a:pt x="283" y="22"/>
                    <a:pt x="283" y="0"/>
                    <a:pt x="2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5235;p83"/>
            <p:cNvSpPr/>
            <p:nvPr/>
          </p:nvSpPr>
          <p:spPr>
            <a:xfrm>
              <a:off x="2515531" y="3064700"/>
              <a:ext cx="12497" cy="15169"/>
            </a:xfrm>
            <a:custGeom>
              <a:avLst/>
              <a:gdLst/>
              <a:ahLst/>
              <a:cxnLst/>
              <a:rect l="l" t="t" r="r" b="b"/>
              <a:pathLst>
                <a:path w="304" h="369" extrusionOk="0">
                  <a:moveTo>
                    <a:pt x="261" y="0"/>
                  </a:moveTo>
                  <a:cubicBezTo>
                    <a:pt x="239" y="0"/>
                    <a:pt x="217" y="22"/>
                    <a:pt x="217" y="44"/>
                  </a:cubicBezTo>
                  <a:cubicBezTo>
                    <a:pt x="217" y="44"/>
                    <a:pt x="196" y="239"/>
                    <a:pt x="44" y="282"/>
                  </a:cubicBezTo>
                  <a:cubicBezTo>
                    <a:pt x="22" y="304"/>
                    <a:pt x="0" y="326"/>
                    <a:pt x="22" y="347"/>
                  </a:cubicBezTo>
                  <a:cubicBezTo>
                    <a:pt x="22" y="369"/>
                    <a:pt x="44" y="369"/>
                    <a:pt x="44" y="369"/>
                  </a:cubicBezTo>
                  <a:lnTo>
                    <a:pt x="65" y="369"/>
                  </a:lnTo>
                  <a:cubicBezTo>
                    <a:pt x="261" y="326"/>
                    <a:pt x="304" y="65"/>
                    <a:pt x="304" y="65"/>
                  </a:cubicBezTo>
                  <a:cubicBezTo>
                    <a:pt x="304" y="44"/>
                    <a:pt x="282" y="22"/>
                    <a:pt x="2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5236;p83"/>
            <p:cNvSpPr/>
            <p:nvPr/>
          </p:nvSpPr>
          <p:spPr>
            <a:xfrm>
              <a:off x="2536906" y="3025401"/>
              <a:ext cx="12538" cy="15251"/>
            </a:xfrm>
            <a:custGeom>
              <a:avLst/>
              <a:gdLst/>
              <a:ahLst/>
              <a:cxnLst/>
              <a:rect l="l" t="t" r="r" b="b"/>
              <a:pathLst>
                <a:path w="305" h="371" extrusionOk="0">
                  <a:moveTo>
                    <a:pt x="255" y="0"/>
                  </a:moveTo>
                  <a:cubicBezTo>
                    <a:pt x="240" y="0"/>
                    <a:pt x="226" y="8"/>
                    <a:pt x="218" y="24"/>
                  </a:cubicBezTo>
                  <a:cubicBezTo>
                    <a:pt x="218" y="46"/>
                    <a:pt x="196" y="241"/>
                    <a:pt x="44" y="284"/>
                  </a:cubicBezTo>
                  <a:cubicBezTo>
                    <a:pt x="22" y="284"/>
                    <a:pt x="1" y="306"/>
                    <a:pt x="22" y="328"/>
                  </a:cubicBezTo>
                  <a:cubicBezTo>
                    <a:pt x="22" y="349"/>
                    <a:pt x="44" y="371"/>
                    <a:pt x="44" y="371"/>
                  </a:cubicBezTo>
                  <a:lnTo>
                    <a:pt x="66" y="349"/>
                  </a:lnTo>
                  <a:cubicBezTo>
                    <a:pt x="261" y="306"/>
                    <a:pt x="304" y="46"/>
                    <a:pt x="304" y="46"/>
                  </a:cubicBezTo>
                  <a:cubicBezTo>
                    <a:pt x="304" y="19"/>
                    <a:pt x="279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5237;p83"/>
            <p:cNvSpPr/>
            <p:nvPr/>
          </p:nvSpPr>
          <p:spPr>
            <a:xfrm>
              <a:off x="2551170" y="3028155"/>
              <a:ext cx="12538" cy="15210"/>
            </a:xfrm>
            <a:custGeom>
              <a:avLst/>
              <a:gdLst/>
              <a:ahLst/>
              <a:cxnLst/>
              <a:rect l="l" t="t" r="r" b="b"/>
              <a:pathLst>
                <a:path w="305" h="370" extrusionOk="0">
                  <a:moveTo>
                    <a:pt x="261" y="0"/>
                  </a:moveTo>
                  <a:cubicBezTo>
                    <a:pt x="239" y="0"/>
                    <a:pt x="217" y="22"/>
                    <a:pt x="217" y="44"/>
                  </a:cubicBezTo>
                  <a:cubicBezTo>
                    <a:pt x="217" y="44"/>
                    <a:pt x="174" y="239"/>
                    <a:pt x="44" y="282"/>
                  </a:cubicBezTo>
                  <a:cubicBezTo>
                    <a:pt x="22" y="304"/>
                    <a:pt x="1" y="326"/>
                    <a:pt x="1" y="347"/>
                  </a:cubicBezTo>
                  <a:cubicBezTo>
                    <a:pt x="22" y="347"/>
                    <a:pt x="22" y="369"/>
                    <a:pt x="44" y="369"/>
                  </a:cubicBezTo>
                  <a:lnTo>
                    <a:pt x="66" y="369"/>
                  </a:lnTo>
                  <a:cubicBezTo>
                    <a:pt x="261" y="304"/>
                    <a:pt x="304" y="66"/>
                    <a:pt x="304" y="66"/>
                  </a:cubicBezTo>
                  <a:cubicBezTo>
                    <a:pt x="304" y="44"/>
                    <a:pt x="282" y="22"/>
                    <a:pt x="2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5238;p83"/>
            <p:cNvSpPr/>
            <p:nvPr/>
          </p:nvSpPr>
          <p:spPr>
            <a:xfrm>
              <a:off x="2431754" y="2991611"/>
              <a:ext cx="12497" cy="14305"/>
            </a:xfrm>
            <a:custGeom>
              <a:avLst/>
              <a:gdLst/>
              <a:ahLst/>
              <a:cxnLst/>
              <a:rect l="l" t="t" r="r" b="b"/>
              <a:pathLst>
                <a:path w="304" h="348" extrusionOk="0">
                  <a:moveTo>
                    <a:pt x="261" y="1"/>
                  </a:moveTo>
                  <a:cubicBezTo>
                    <a:pt x="239" y="1"/>
                    <a:pt x="217" y="1"/>
                    <a:pt x="217" y="22"/>
                  </a:cubicBezTo>
                  <a:cubicBezTo>
                    <a:pt x="196" y="131"/>
                    <a:pt x="131" y="239"/>
                    <a:pt x="22" y="282"/>
                  </a:cubicBezTo>
                  <a:cubicBezTo>
                    <a:pt x="0" y="304"/>
                    <a:pt x="0" y="347"/>
                    <a:pt x="44" y="347"/>
                  </a:cubicBezTo>
                  <a:lnTo>
                    <a:pt x="65" y="347"/>
                  </a:lnTo>
                  <a:cubicBezTo>
                    <a:pt x="196" y="282"/>
                    <a:pt x="282" y="174"/>
                    <a:pt x="304" y="44"/>
                  </a:cubicBezTo>
                  <a:cubicBezTo>
                    <a:pt x="304" y="22"/>
                    <a:pt x="282" y="1"/>
                    <a:pt x="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5239;p83"/>
            <p:cNvSpPr/>
            <p:nvPr/>
          </p:nvSpPr>
          <p:spPr>
            <a:xfrm>
              <a:off x="2413914" y="2989474"/>
              <a:ext cx="12538" cy="14675"/>
            </a:xfrm>
            <a:custGeom>
              <a:avLst/>
              <a:gdLst/>
              <a:ahLst/>
              <a:cxnLst/>
              <a:rect l="l" t="t" r="r" b="b"/>
              <a:pathLst>
                <a:path w="305" h="357" extrusionOk="0">
                  <a:moveTo>
                    <a:pt x="242" y="0"/>
                  </a:moveTo>
                  <a:cubicBezTo>
                    <a:pt x="228" y="0"/>
                    <a:pt x="218" y="16"/>
                    <a:pt x="218" y="31"/>
                  </a:cubicBezTo>
                  <a:cubicBezTo>
                    <a:pt x="218" y="31"/>
                    <a:pt x="174" y="248"/>
                    <a:pt x="44" y="291"/>
                  </a:cubicBezTo>
                  <a:cubicBezTo>
                    <a:pt x="1" y="291"/>
                    <a:pt x="1" y="313"/>
                    <a:pt x="1" y="334"/>
                  </a:cubicBezTo>
                  <a:cubicBezTo>
                    <a:pt x="1" y="356"/>
                    <a:pt x="22" y="356"/>
                    <a:pt x="44" y="356"/>
                  </a:cubicBezTo>
                  <a:lnTo>
                    <a:pt x="66" y="356"/>
                  </a:lnTo>
                  <a:cubicBezTo>
                    <a:pt x="261" y="313"/>
                    <a:pt x="283" y="53"/>
                    <a:pt x="283" y="53"/>
                  </a:cubicBezTo>
                  <a:cubicBezTo>
                    <a:pt x="304" y="31"/>
                    <a:pt x="283" y="9"/>
                    <a:pt x="261" y="9"/>
                  </a:cubicBezTo>
                  <a:cubicBezTo>
                    <a:pt x="255" y="3"/>
                    <a:pt x="248" y="0"/>
                    <a:pt x="2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5240;p83"/>
            <p:cNvSpPr/>
            <p:nvPr/>
          </p:nvSpPr>
          <p:spPr>
            <a:xfrm>
              <a:off x="2398786" y="3006410"/>
              <a:ext cx="12497" cy="14675"/>
            </a:xfrm>
            <a:custGeom>
              <a:avLst/>
              <a:gdLst/>
              <a:ahLst/>
              <a:cxnLst/>
              <a:rect l="l" t="t" r="r" b="b"/>
              <a:pathLst>
                <a:path w="304" h="357" extrusionOk="0">
                  <a:moveTo>
                    <a:pt x="242" y="0"/>
                  </a:moveTo>
                  <a:cubicBezTo>
                    <a:pt x="228" y="0"/>
                    <a:pt x="217" y="15"/>
                    <a:pt x="217" y="31"/>
                  </a:cubicBezTo>
                  <a:cubicBezTo>
                    <a:pt x="217" y="31"/>
                    <a:pt x="195" y="226"/>
                    <a:pt x="44" y="269"/>
                  </a:cubicBezTo>
                  <a:cubicBezTo>
                    <a:pt x="22" y="291"/>
                    <a:pt x="0" y="313"/>
                    <a:pt x="22" y="334"/>
                  </a:cubicBezTo>
                  <a:cubicBezTo>
                    <a:pt x="22" y="356"/>
                    <a:pt x="44" y="356"/>
                    <a:pt x="65" y="356"/>
                  </a:cubicBezTo>
                  <a:cubicBezTo>
                    <a:pt x="260" y="291"/>
                    <a:pt x="304" y="52"/>
                    <a:pt x="304" y="52"/>
                  </a:cubicBezTo>
                  <a:cubicBezTo>
                    <a:pt x="304" y="31"/>
                    <a:pt x="282" y="9"/>
                    <a:pt x="260" y="9"/>
                  </a:cubicBezTo>
                  <a:cubicBezTo>
                    <a:pt x="254" y="3"/>
                    <a:pt x="248" y="0"/>
                    <a:pt x="2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5241;p83"/>
            <p:cNvSpPr/>
            <p:nvPr/>
          </p:nvSpPr>
          <p:spPr>
            <a:xfrm>
              <a:off x="2413050" y="3010315"/>
              <a:ext cx="11592" cy="15210"/>
            </a:xfrm>
            <a:custGeom>
              <a:avLst/>
              <a:gdLst/>
              <a:ahLst/>
              <a:cxnLst/>
              <a:rect l="l" t="t" r="r" b="b"/>
              <a:pathLst>
                <a:path w="282" h="370" extrusionOk="0">
                  <a:moveTo>
                    <a:pt x="260" y="1"/>
                  </a:moveTo>
                  <a:cubicBezTo>
                    <a:pt x="239" y="1"/>
                    <a:pt x="217" y="23"/>
                    <a:pt x="217" y="44"/>
                  </a:cubicBezTo>
                  <a:cubicBezTo>
                    <a:pt x="217" y="44"/>
                    <a:pt x="174" y="239"/>
                    <a:pt x="22" y="283"/>
                  </a:cubicBezTo>
                  <a:cubicBezTo>
                    <a:pt x="0" y="283"/>
                    <a:pt x="0" y="304"/>
                    <a:pt x="0" y="326"/>
                  </a:cubicBezTo>
                  <a:cubicBezTo>
                    <a:pt x="0" y="348"/>
                    <a:pt x="22" y="369"/>
                    <a:pt x="43" y="369"/>
                  </a:cubicBezTo>
                  <a:cubicBezTo>
                    <a:pt x="239" y="304"/>
                    <a:pt x="282" y="44"/>
                    <a:pt x="282" y="44"/>
                  </a:cubicBezTo>
                  <a:cubicBezTo>
                    <a:pt x="282" y="23"/>
                    <a:pt x="282" y="1"/>
                    <a:pt x="2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5242;p83"/>
            <p:cNvSpPr/>
            <p:nvPr/>
          </p:nvSpPr>
          <p:spPr>
            <a:xfrm>
              <a:off x="2434426" y="2970729"/>
              <a:ext cx="12497" cy="14675"/>
            </a:xfrm>
            <a:custGeom>
              <a:avLst/>
              <a:gdLst/>
              <a:ahLst/>
              <a:cxnLst/>
              <a:rect l="l" t="t" r="r" b="b"/>
              <a:pathLst>
                <a:path w="304" h="357" extrusionOk="0">
                  <a:moveTo>
                    <a:pt x="242" y="1"/>
                  </a:moveTo>
                  <a:cubicBezTo>
                    <a:pt x="228" y="1"/>
                    <a:pt x="217" y="16"/>
                    <a:pt x="217" y="32"/>
                  </a:cubicBezTo>
                  <a:cubicBezTo>
                    <a:pt x="217" y="32"/>
                    <a:pt x="174" y="248"/>
                    <a:pt x="22" y="270"/>
                  </a:cubicBezTo>
                  <a:cubicBezTo>
                    <a:pt x="0" y="292"/>
                    <a:pt x="0" y="313"/>
                    <a:pt x="0" y="335"/>
                  </a:cubicBezTo>
                  <a:cubicBezTo>
                    <a:pt x="0" y="357"/>
                    <a:pt x="22" y="357"/>
                    <a:pt x="44" y="357"/>
                  </a:cubicBezTo>
                  <a:cubicBezTo>
                    <a:pt x="239" y="313"/>
                    <a:pt x="282" y="53"/>
                    <a:pt x="282" y="53"/>
                  </a:cubicBezTo>
                  <a:cubicBezTo>
                    <a:pt x="304" y="32"/>
                    <a:pt x="282" y="10"/>
                    <a:pt x="261" y="10"/>
                  </a:cubicBezTo>
                  <a:cubicBezTo>
                    <a:pt x="254" y="4"/>
                    <a:pt x="248" y="1"/>
                    <a:pt x="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5243;p83"/>
            <p:cNvSpPr/>
            <p:nvPr/>
          </p:nvSpPr>
          <p:spPr>
            <a:xfrm>
              <a:off x="2447786" y="2973401"/>
              <a:ext cx="12538" cy="14675"/>
            </a:xfrm>
            <a:custGeom>
              <a:avLst/>
              <a:gdLst/>
              <a:ahLst/>
              <a:cxnLst/>
              <a:rect l="l" t="t" r="r" b="b"/>
              <a:pathLst>
                <a:path w="305" h="357" extrusionOk="0">
                  <a:moveTo>
                    <a:pt x="263" y="1"/>
                  </a:moveTo>
                  <a:cubicBezTo>
                    <a:pt x="248" y="1"/>
                    <a:pt x="233" y="16"/>
                    <a:pt x="217" y="32"/>
                  </a:cubicBezTo>
                  <a:cubicBezTo>
                    <a:pt x="217" y="32"/>
                    <a:pt x="196" y="248"/>
                    <a:pt x="44" y="270"/>
                  </a:cubicBezTo>
                  <a:cubicBezTo>
                    <a:pt x="22" y="292"/>
                    <a:pt x="1" y="313"/>
                    <a:pt x="22" y="335"/>
                  </a:cubicBezTo>
                  <a:cubicBezTo>
                    <a:pt x="22" y="357"/>
                    <a:pt x="44" y="357"/>
                    <a:pt x="66" y="357"/>
                  </a:cubicBezTo>
                  <a:cubicBezTo>
                    <a:pt x="261" y="313"/>
                    <a:pt x="304" y="53"/>
                    <a:pt x="304" y="53"/>
                  </a:cubicBezTo>
                  <a:cubicBezTo>
                    <a:pt x="304" y="32"/>
                    <a:pt x="283" y="10"/>
                    <a:pt x="283" y="10"/>
                  </a:cubicBezTo>
                  <a:cubicBezTo>
                    <a:pt x="276" y="4"/>
                    <a:pt x="270" y="1"/>
                    <a:pt x="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5244;p83"/>
            <p:cNvSpPr/>
            <p:nvPr/>
          </p:nvSpPr>
          <p:spPr>
            <a:xfrm>
              <a:off x="2323026" y="2671592"/>
              <a:ext cx="214828" cy="200933"/>
            </a:xfrm>
            <a:custGeom>
              <a:avLst/>
              <a:gdLst/>
              <a:ahLst/>
              <a:cxnLst/>
              <a:rect l="l" t="t" r="r" b="b"/>
              <a:pathLst>
                <a:path w="5226" h="4888" extrusionOk="0">
                  <a:moveTo>
                    <a:pt x="1957" y="0"/>
                  </a:moveTo>
                  <a:cubicBezTo>
                    <a:pt x="1868" y="0"/>
                    <a:pt x="1809" y="18"/>
                    <a:pt x="1822" y="67"/>
                  </a:cubicBezTo>
                  <a:cubicBezTo>
                    <a:pt x="1865" y="262"/>
                    <a:pt x="0" y="2821"/>
                    <a:pt x="1691" y="4252"/>
                  </a:cubicBezTo>
                  <a:cubicBezTo>
                    <a:pt x="2255" y="4729"/>
                    <a:pt x="2836" y="4888"/>
                    <a:pt x="3359" y="4888"/>
                  </a:cubicBezTo>
                  <a:cubicBezTo>
                    <a:pt x="4406" y="4888"/>
                    <a:pt x="5225" y="4252"/>
                    <a:pt x="5225" y="4252"/>
                  </a:cubicBezTo>
                  <a:lnTo>
                    <a:pt x="4987" y="3276"/>
                  </a:lnTo>
                  <a:cubicBezTo>
                    <a:pt x="4987" y="3276"/>
                    <a:pt x="4132" y="3910"/>
                    <a:pt x="3313" y="3910"/>
                  </a:cubicBezTo>
                  <a:cubicBezTo>
                    <a:pt x="2929" y="3910"/>
                    <a:pt x="2553" y="3771"/>
                    <a:pt x="2277" y="3363"/>
                  </a:cubicBezTo>
                  <a:cubicBezTo>
                    <a:pt x="1410" y="2105"/>
                    <a:pt x="2602" y="111"/>
                    <a:pt x="2602" y="111"/>
                  </a:cubicBezTo>
                  <a:cubicBezTo>
                    <a:pt x="2602" y="111"/>
                    <a:pt x="2182" y="0"/>
                    <a:pt x="19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5245;p83"/>
            <p:cNvSpPr/>
            <p:nvPr/>
          </p:nvSpPr>
          <p:spPr>
            <a:xfrm>
              <a:off x="2478986" y="2907136"/>
              <a:ext cx="278092" cy="121308"/>
            </a:xfrm>
            <a:custGeom>
              <a:avLst/>
              <a:gdLst/>
              <a:ahLst/>
              <a:cxnLst/>
              <a:rect l="l" t="t" r="r" b="b"/>
              <a:pathLst>
                <a:path w="6765" h="2951" extrusionOk="0">
                  <a:moveTo>
                    <a:pt x="3069" y="1"/>
                  </a:moveTo>
                  <a:cubicBezTo>
                    <a:pt x="1085" y="1"/>
                    <a:pt x="1" y="1687"/>
                    <a:pt x="1" y="1687"/>
                  </a:cubicBezTo>
                  <a:cubicBezTo>
                    <a:pt x="1" y="1687"/>
                    <a:pt x="2278" y="2950"/>
                    <a:pt x="5165" y="2950"/>
                  </a:cubicBezTo>
                  <a:cubicBezTo>
                    <a:pt x="5682" y="2950"/>
                    <a:pt x="6218" y="2910"/>
                    <a:pt x="6765" y="2814"/>
                  </a:cubicBezTo>
                  <a:cubicBezTo>
                    <a:pt x="6765" y="2814"/>
                    <a:pt x="6570" y="646"/>
                    <a:pt x="3838" y="83"/>
                  </a:cubicBezTo>
                  <a:cubicBezTo>
                    <a:pt x="3568" y="26"/>
                    <a:pt x="3312" y="1"/>
                    <a:pt x="30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5246;p83"/>
            <p:cNvSpPr/>
            <p:nvPr/>
          </p:nvSpPr>
          <p:spPr>
            <a:xfrm>
              <a:off x="2824780" y="2928306"/>
              <a:ext cx="56194" cy="75967"/>
            </a:xfrm>
            <a:custGeom>
              <a:avLst/>
              <a:gdLst/>
              <a:ahLst/>
              <a:cxnLst/>
              <a:rect l="l" t="t" r="r" b="b"/>
              <a:pathLst>
                <a:path w="1367" h="1848" extrusionOk="0">
                  <a:moveTo>
                    <a:pt x="659" y="1"/>
                  </a:moveTo>
                  <a:cubicBezTo>
                    <a:pt x="649" y="1"/>
                    <a:pt x="639" y="1"/>
                    <a:pt x="629" y="1"/>
                  </a:cubicBezTo>
                  <a:cubicBezTo>
                    <a:pt x="1" y="23"/>
                    <a:pt x="1" y="1237"/>
                    <a:pt x="347" y="1844"/>
                  </a:cubicBezTo>
                  <a:cubicBezTo>
                    <a:pt x="349" y="1846"/>
                    <a:pt x="351" y="1847"/>
                    <a:pt x="356" y="1847"/>
                  </a:cubicBezTo>
                  <a:cubicBezTo>
                    <a:pt x="440" y="1847"/>
                    <a:pt x="1099" y="1455"/>
                    <a:pt x="1366" y="652"/>
                  </a:cubicBezTo>
                  <a:cubicBezTo>
                    <a:pt x="1366" y="652"/>
                    <a:pt x="1261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5247;p83"/>
            <p:cNvSpPr/>
            <p:nvPr/>
          </p:nvSpPr>
          <p:spPr>
            <a:xfrm>
              <a:off x="2369354" y="2606561"/>
              <a:ext cx="108976" cy="84805"/>
            </a:xfrm>
            <a:custGeom>
              <a:avLst/>
              <a:gdLst/>
              <a:ahLst/>
              <a:cxnLst/>
              <a:rect l="l" t="t" r="r" b="b"/>
              <a:pathLst>
                <a:path w="2651" h="2063" extrusionOk="0">
                  <a:moveTo>
                    <a:pt x="1255" y="1"/>
                  </a:moveTo>
                  <a:cubicBezTo>
                    <a:pt x="1033" y="1"/>
                    <a:pt x="917" y="228"/>
                    <a:pt x="859" y="426"/>
                  </a:cubicBezTo>
                  <a:lnTo>
                    <a:pt x="859" y="426"/>
                  </a:lnTo>
                  <a:cubicBezTo>
                    <a:pt x="810" y="401"/>
                    <a:pt x="747" y="386"/>
                    <a:pt x="671" y="386"/>
                  </a:cubicBezTo>
                  <a:cubicBezTo>
                    <a:pt x="644" y="386"/>
                    <a:pt x="616" y="388"/>
                    <a:pt x="586" y="392"/>
                  </a:cubicBezTo>
                  <a:cubicBezTo>
                    <a:pt x="44" y="457"/>
                    <a:pt x="1" y="1693"/>
                    <a:pt x="564" y="1866"/>
                  </a:cubicBezTo>
                  <a:cubicBezTo>
                    <a:pt x="625" y="1885"/>
                    <a:pt x="681" y="1893"/>
                    <a:pt x="732" y="1893"/>
                  </a:cubicBezTo>
                  <a:cubicBezTo>
                    <a:pt x="818" y="1893"/>
                    <a:pt x="891" y="1870"/>
                    <a:pt x="949" y="1831"/>
                  </a:cubicBezTo>
                  <a:lnTo>
                    <a:pt x="949" y="1831"/>
                  </a:lnTo>
                  <a:cubicBezTo>
                    <a:pt x="1064" y="1961"/>
                    <a:pt x="1267" y="2063"/>
                    <a:pt x="1598" y="2063"/>
                  </a:cubicBezTo>
                  <a:cubicBezTo>
                    <a:pt x="1621" y="2063"/>
                    <a:pt x="1645" y="2062"/>
                    <a:pt x="1670" y="2061"/>
                  </a:cubicBezTo>
                  <a:cubicBezTo>
                    <a:pt x="2397" y="2031"/>
                    <a:pt x="2500" y="1747"/>
                    <a:pt x="2400" y="1475"/>
                  </a:cubicBezTo>
                  <a:lnTo>
                    <a:pt x="2400" y="1475"/>
                  </a:lnTo>
                  <a:cubicBezTo>
                    <a:pt x="2651" y="1372"/>
                    <a:pt x="2638" y="820"/>
                    <a:pt x="2386" y="479"/>
                  </a:cubicBezTo>
                  <a:cubicBezTo>
                    <a:pt x="2292" y="360"/>
                    <a:pt x="2171" y="313"/>
                    <a:pt x="2049" y="313"/>
                  </a:cubicBezTo>
                  <a:cubicBezTo>
                    <a:pt x="1969" y="313"/>
                    <a:pt x="1889" y="333"/>
                    <a:pt x="1815" y="366"/>
                  </a:cubicBezTo>
                  <a:lnTo>
                    <a:pt x="1815" y="366"/>
                  </a:lnTo>
                  <a:cubicBezTo>
                    <a:pt x="1767" y="291"/>
                    <a:pt x="1692" y="212"/>
                    <a:pt x="1583" y="132"/>
                  </a:cubicBezTo>
                  <a:cubicBezTo>
                    <a:pt x="1454" y="38"/>
                    <a:pt x="1345" y="1"/>
                    <a:pt x="12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5248;p83"/>
            <p:cNvSpPr/>
            <p:nvPr/>
          </p:nvSpPr>
          <p:spPr>
            <a:xfrm>
              <a:off x="2372930" y="2605286"/>
              <a:ext cx="105194" cy="87929"/>
            </a:xfrm>
            <a:custGeom>
              <a:avLst/>
              <a:gdLst/>
              <a:ahLst/>
              <a:cxnLst/>
              <a:rect l="l" t="t" r="r" b="b"/>
              <a:pathLst>
                <a:path w="2559" h="2139" extrusionOk="0">
                  <a:moveTo>
                    <a:pt x="1713" y="445"/>
                  </a:moveTo>
                  <a:cubicBezTo>
                    <a:pt x="1757" y="531"/>
                    <a:pt x="1778" y="640"/>
                    <a:pt x="1735" y="726"/>
                  </a:cubicBezTo>
                  <a:cubicBezTo>
                    <a:pt x="1692" y="791"/>
                    <a:pt x="1627" y="856"/>
                    <a:pt x="1540" y="856"/>
                  </a:cubicBezTo>
                  <a:cubicBezTo>
                    <a:pt x="1518" y="856"/>
                    <a:pt x="1475" y="835"/>
                    <a:pt x="1453" y="791"/>
                  </a:cubicBezTo>
                  <a:cubicBezTo>
                    <a:pt x="1410" y="683"/>
                    <a:pt x="1540" y="531"/>
                    <a:pt x="1713" y="445"/>
                  </a:cubicBezTo>
                  <a:close/>
                  <a:moveTo>
                    <a:pt x="803" y="510"/>
                  </a:moveTo>
                  <a:cubicBezTo>
                    <a:pt x="889" y="575"/>
                    <a:pt x="933" y="705"/>
                    <a:pt x="889" y="813"/>
                  </a:cubicBezTo>
                  <a:cubicBezTo>
                    <a:pt x="889" y="856"/>
                    <a:pt x="868" y="878"/>
                    <a:pt x="846" y="878"/>
                  </a:cubicBezTo>
                  <a:cubicBezTo>
                    <a:pt x="846" y="878"/>
                    <a:pt x="805" y="837"/>
                    <a:pt x="763" y="734"/>
                  </a:cubicBezTo>
                  <a:lnTo>
                    <a:pt x="763" y="734"/>
                  </a:lnTo>
                  <a:cubicBezTo>
                    <a:pt x="781" y="654"/>
                    <a:pt x="782" y="592"/>
                    <a:pt x="803" y="510"/>
                  </a:cubicBezTo>
                  <a:close/>
                  <a:moveTo>
                    <a:pt x="1930" y="1117"/>
                  </a:moveTo>
                  <a:lnTo>
                    <a:pt x="1930" y="1138"/>
                  </a:lnTo>
                  <a:cubicBezTo>
                    <a:pt x="1973" y="1138"/>
                    <a:pt x="2017" y="1160"/>
                    <a:pt x="2060" y="1182"/>
                  </a:cubicBezTo>
                  <a:cubicBezTo>
                    <a:pt x="2147" y="1268"/>
                    <a:pt x="2190" y="1355"/>
                    <a:pt x="2255" y="1463"/>
                  </a:cubicBezTo>
                  <a:cubicBezTo>
                    <a:pt x="2212" y="1463"/>
                    <a:pt x="2169" y="1463"/>
                    <a:pt x="2125" y="1442"/>
                  </a:cubicBezTo>
                  <a:cubicBezTo>
                    <a:pt x="1930" y="1398"/>
                    <a:pt x="1865" y="1247"/>
                    <a:pt x="1865" y="1182"/>
                  </a:cubicBezTo>
                  <a:cubicBezTo>
                    <a:pt x="1887" y="1160"/>
                    <a:pt x="1887" y="1117"/>
                    <a:pt x="1930" y="1117"/>
                  </a:cubicBezTo>
                  <a:close/>
                  <a:moveTo>
                    <a:pt x="911" y="1333"/>
                  </a:moveTo>
                  <a:cubicBezTo>
                    <a:pt x="954" y="1355"/>
                    <a:pt x="998" y="1398"/>
                    <a:pt x="998" y="1463"/>
                  </a:cubicBezTo>
                  <a:cubicBezTo>
                    <a:pt x="1019" y="1594"/>
                    <a:pt x="976" y="1724"/>
                    <a:pt x="868" y="1810"/>
                  </a:cubicBezTo>
                  <a:cubicBezTo>
                    <a:pt x="781" y="1702"/>
                    <a:pt x="759" y="1550"/>
                    <a:pt x="803" y="1420"/>
                  </a:cubicBezTo>
                  <a:cubicBezTo>
                    <a:pt x="803" y="1377"/>
                    <a:pt x="846" y="1355"/>
                    <a:pt x="889" y="1333"/>
                  </a:cubicBezTo>
                  <a:close/>
                  <a:moveTo>
                    <a:pt x="1150" y="76"/>
                  </a:moveTo>
                  <a:cubicBezTo>
                    <a:pt x="1258" y="76"/>
                    <a:pt x="1366" y="119"/>
                    <a:pt x="1453" y="184"/>
                  </a:cubicBezTo>
                  <a:cubicBezTo>
                    <a:pt x="1518" y="249"/>
                    <a:pt x="1583" y="293"/>
                    <a:pt x="1648" y="379"/>
                  </a:cubicBezTo>
                  <a:cubicBezTo>
                    <a:pt x="1475" y="466"/>
                    <a:pt x="1301" y="661"/>
                    <a:pt x="1366" y="835"/>
                  </a:cubicBezTo>
                  <a:cubicBezTo>
                    <a:pt x="1410" y="900"/>
                    <a:pt x="1475" y="943"/>
                    <a:pt x="1540" y="943"/>
                  </a:cubicBezTo>
                  <a:cubicBezTo>
                    <a:pt x="1648" y="921"/>
                    <a:pt x="1735" y="856"/>
                    <a:pt x="1800" y="770"/>
                  </a:cubicBezTo>
                  <a:cubicBezTo>
                    <a:pt x="1843" y="661"/>
                    <a:pt x="1843" y="510"/>
                    <a:pt x="1778" y="401"/>
                  </a:cubicBezTo>
                  <a:cubicBezTo>
                    <a:pt x="1830" y="382"/>
                    <a:pt x="1882" y="372"/>
                    <a:pt x="1933" y="372"/>
                  </a:cubicBezTo>
                  <a:cubicBezTo>
                    <a:pt x="2052" y="372"/>
                    <a:pt x="2164" y="425"/>
                    <a:pt x="2255" y="531"/>
                  </a:cubicBezTo>
                  <a:cubicBezTo>
                    <a:pt x="2407" y="748"/>
                    <a:pt x="2472" y="1008"/>
                    <a:pt x="2429" y="1268"/>
                  </a:cubicBezTo>
                  <a:cubicBezTo>
                    <a:pt x="2407" y="1333"/>
                    <a:pt x="2364" y="1398"/>
                    <a:pt x="2320" y="1442"/>
                  </a:cubicBezTo>
                  <a:cubicBezTo>
                    <a:pt x="2255" y="1333"/>
                    <a:pt x="2190" y="1247"/>
                    <a:pt x="2125" y="1160"/>
                  </a:cubicBezTo>
                  <a:cubicBezTo>
                    <a:pt x="2060" y="1117"/>
                    <a:pt x="1995" y="1073"/>
                    <a:pt x="1930" y="1052"/>
                  </a:cubicBezTo>
                  <a:cubicBezTo>
                    <a:pt x="1865" y="1052"/>
                    <a:pt x="1800" y="1117"/>
                    <a:pt x="1800" y="1182"/>
                  </a:cubicBezTo>
                  <a:cubicBezTo>
                    <a:pt x="1778" y="1312"/>
                    <a:pt x="1865" y="1463"/>
                    <a:pt x="2104" y="1550"/>
                  </a:cubicBezTo>
                  <a:cubicBezTo>
                    <a:pt x="2136" y="1561"/>
                    <a:pt x="2163" y="1566"/>
                    <a:pt x="2190" y="1566"/>
                  </a:cubicBezTo>
                  <a:cubicBezTo>
                    <a:pt x="2217" y="1566"/>
                    <a:pt x="2244" y="1561"/>
                    <a:pt x="2277" y="1550"/>
                  </a:cubicBezTo>
                  <a:lnTo>
                    <a:pt x="2277" y="1550"/>
                  </a:lnTo>
                  <a:cubicBezTo>
                    <a:pt x="2320" y="1637"/>
                    <a:pt x="2299" y="1745"/>
                    <a:pt x="2255" y="1810"/>
                  </a:cubicBezTo>
                  <a:cubicBezTo>
                    <a:pt x="2169" y="1962"/>
                    <a:pt x="1930" y="2049"/>
                    <a:pt x="1583" y="2049"/>
                  </a:cubicBezTo>
                  <a:lnTo>
                    <a:pt x="1518" y="2049"/>
                  </a:lnTo>
                  <a:cubicBezTo>
                    <a:pt x="1491" y="2052"/>
                    <a:pt x="1463" y="2053"/>
                    <a:pt x="1436" y="2053"/>
                  </a:cubicBezTo>
                  <a:cubicBezTo>
                    <a:pt x="1247" y="2053"/>
                    <a:pt x="1065" y="1989"/>
                    <a:pt x="933" y="1875"/>
                  </a:cubicBezTo>
                  <a:cubicBezTo>
                    <a:pt x="1041" y="1767"/>
                    <a:pt x="1106" y="1594"/>
                    <a:pt x="1063" y="1420"/>
                  </a:cubicBezTo>
                  <a:cubicBezTo>
                    <a:pt x="1063" y="1333"/>
                    <a:pt x="998" y="1268"/>
                    <a:pt x="911" y="1247"/>
                  </a:cubicBezTo>
                  <a:cubicBezTo>
                    <a:pt x="824" y="1247"/>
                    <a:pt x="738" y="1290"/>
                    <a:pt x="716" y="1377"/>
                  </a:cubicBezTo>
                  <a:cubicBezTo>
                    <a:pt x="651" y="1529"/>
                    <a:pt x="673" y="1702"/>
                    <a:pt x="781" y="1832"/>
                  </a:cubicBezTo>
                  <a:cubicBezTo>
                    <a:pt x="738" y="1854"/>
                    <a:pt x="689" y="1865"/>
                    <a:pt x="637" y="1865"/>
                  </a:cubicBezTo>
                  <a:cubicBezTo>
                    <a:pt x="586" y="1865"/>
                    <a:pt x="532" y="1854"/>
                    <a:pt x="477" y="1832"/>
                  </a:cubicBezTo>
                  <a:cubicBezTo>
                    <a:pt x="196" y="1767"/>
                    <a:pt x="66" y="1377"/>
                    <a:pt x="109" y="1030"/>
                  </a:cubicBezTo>
                  <a:cubicBezTo>
                    <a:pt x="131" y="770"/>
                    <a:pt x="239" y="488"/>
                    <a:pt x="477" y="445"/>
                  </a:cubicBezTo>
                  <a:cubicBezTo>
                    <a:pt x="564" y="445"/>
                    <a:pt x="629" y="445"/>
                    <a:pt x="716" y="466"/>
                  </a:cubicBezTo>
                  <a:cubicBezTo>
                    <a:pt x="694" y="553"/>
                    <a:pt x="673" y="640"/>
                    <a:pt x="673" y="748"/>
                  </a:cubicBezTo>
                  <a:cubicBezTo>
                    <a:pt x="716" y="900"/>
                    <a:pt x="781" y="965"/>
                    <a:pt x="824" y="965"/>
                  </a:cubicBezTo>
                  <a:cubicBezTo>
                    <a:pt x="889" y="965"/>
                    <a:pt x="933" y="900"/>
                    <a:pt x="954" y="813"/>
                  </a:cubicBezTo>
                  <a:cubicBezTo>
                    <a:pt x="998" y="683"/>
                    <a:pt x="933" y="531"/>
                    <a:pt x="803" y="423"/>
                  </a:cubicBezTo>
                  <a:cubicBezTo>
                    <a:pt x="868" y="249"/>
                    <a:pt x="954" y="76"/>
                    <a:pt x="1150" y="76"/>
                  </a:cubicBezTo>
                  <a:close/>
                  <a:moveTo>
                    <a:pt x="1169" y="0"/>
                  </a:moveTo>
                  <a:cubicBezTo>
                    <a:pt x="986" y="0"/>
                    <a:pt x="842" y="139"/>
                    <a:pt x="759" y="401"/>
                  </a:cubicBezTo>
                  <a:cubicBezTo>
                    <a:pt x="673" y="379"/>
                    <a:pt x="586" y="379"/>
                    <a:pt x="499" y="379"/>
                  </a:cubicBezTo>
                  <a:cubicBezTo>
                    <a:pt x="261" y="423"/>
                    <a:pt x="66" y="683"/>
                    <a:pt x="44" y="1030"/>
                  </a:cubicBezTo>
                  <a:cubicBezTo>
                    <a:pt x="1" y="1398"/>
                    <a:pt x="131" y="1832"/>
                    <a:pt x="477" y="1940"/>
                  </a:cubicBezTo>
                  <a:cubicBezTo>
                    <a:pt x="526" y="1960"/>
                    <a:pt x="584" y="1971"/>
                    <a:pt x="642" y="1971"/>
                  </a:cubicBezTo>
                  <a:cubicBezTo>
                    <a:pt x="714" y="1971"/>
                    <a:pt x="786" y="1955"/>
                    <a:pt x="846" y="1919"/>
                  </a:cubicBezTo>
                  <a:cubicBezTo>
                    <a:pt x="1021" y="2055"/>
                    <a:pt x="1231" y="2139"/>
                    <a:pt x="1445" y="2139"/>
                  </a:cubicBezTo>
                  <a:cubicBezTo>
                    <a:pt x="1469" y="2139"/>
                    <a:pt x="1494" y="2138"/>
                    <a:pt x="1518" y="2136"/>
                  </a:cubicBezTo>
                  <a:lnTo>
                    <a:pt x="1583" y="2136"/>
                  </a:lnTo>
                  <a:cubicBezTo>
                    <a:pt x="1973" y="2114"/>
                    <a:pt x="2212" y="2027"/>
                    <a:pt x="2320" y="1875"/>
                  </a:cubicBezTo>
                  <a:cubicBezTo>
                    <a:pt x="2385" y="1767"/>
                    <a:pt x="2407" y="1637"/>
                    <a:pt x="2364" y="1529"/>
                  </a:cubicBezTo>
                  <a:cubicBezTo>
                    <a:pt x="2429" y="1463"/>
                    <a:pt x="2494" y="1398"/>
                    <a:pt x="2515" y="1290"/>
                  </a:cubicBezTo>
                  <a:cubicBezTo>
                    <a:pt x="2559" y="1008"/>
                    <a:pt x="2494" y="705"/>
                    <a:pt x="2320" y="488"/>
                  </a:cubicBezTo>
                  <a:cubicBezTo>
                    <a:pt x="2234" y="379"/>
                    <a:pt x="2104" y="314"/>
                    <a:pt x="1952" y="314"/>
                  </a:cubicBezTo>
                  <a:cubicBezTo>
                    <a:pt x="1887" y="314"/>
                    <a:pt x="1800" y="314"/>
                    <a:pt x="1735" y="358"/>
                  </a:cubicBezTo>
                  <a:cubicBezTo>
                    <a:pt x="1670" y="271"/>
                    <a:pt x="1605" y="184"/>
                    <a:pt x="1518" y="141"/>
                  </a:cubicBezTo>
                  <a:cubicBezTo>
                    <a:pt x="1392" y="46"/>
                    <a:pt x="1274" y="0"/>
                    <a:pt x="11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5249;p83"/>
            <p:cNvSpPr/>
            <p:nvPr/>
          </p:nvSpPr>
          <p:spPr>
            <a:xfrm>
              <a:off x="2664380" y="3010562"/>
              <a:ext cx="17841" cy="6043"/>
            </a:xfrm>
            <a:custGeom>
              <a:avLst/>
              <a:gdLst/>
              <a:ahLst/>
              <a:cxnLst/>
              <a:rect l="l" t="t" r="r" b="b"/>
              <a:pathLst>
                <a:path w="434" h="147" extrusionOk="0">
                  <a:moveTo>
                    <a:pt x="33" y="0"/>
                  </a:moveTo>
                  <a:cubicBezTo>
                    <a:pt x="22" y="0"/>
                    <a:pt x="11" y="6"/>
                    <a:pt x="0" y="17"/>
                  </a:cubicBezTo>
                  <a:cubicBezTo>
                    <a:pt x="0" y="38"/>
                    <a:pt x="0" y="60"/>
                    <a:pt x="0" y="82"/>
                  </a:cubicBezTo>
                  <a:cubicBezTo>
                    <a:pt x="65" y="125"/>
                    <a:pt x="130" y="147"/>
                    <a:pt x="195" y="147"/>
                  </a:cubicBezTo>
                  <a:cubicBezTo>
                    <a:pt x="260" y="147"/>
                    <a:pt x="347" y="125"/>
                    <a:pt x="412" y="82"/>
                  </a:cubicBezTo>
                  <a:cubicBezTo>
                    <a:pt x="434" y="82"/>
                    <a:pt x="434" y="60"/>
                    <a:pt x="434" y="38"/>
                  </a:cubicBezTo>
                  <a:cubicBezTo>
                    <a:pt x="412" y="17"/>
                    <a:pt x="390" y="17"/>
                    <a:pt x="369" y="17"/>
                  </a:cubicBezTo>
                  <a:cubicBezTo>
                    <a:pt x="325" y="49"/>
                    <a:pt x="271" y="65"/>
                    <a:pt x="217" y="65"/>
                  </a:cubicBezTo>
                  <a:cubicBezTo>
                    <a:pt x="163" y="65"/>
                    <a:pt x="108" y="49"/>
                    <a:pt x="65" y="17"/>
                  </a:cubicBezTo>
                  <a:cubicBezTo>
                    <a:pt x="54" y="6"/>
                    <a:pt x="43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5250;p83"/>
            <p:cNvSpPr/>
            <p:nvPr/>
          </p:nvSpPr>
          <p:spPr>
            <a:xfrm>
              <a:off x="2651883" y="2993625"/>
              <a:ext cx="17882" cy="5180"/>
            </a:xfrm>
            <a:custGeom>
              <a:avLst/>
              <a:gdLst/>
              <a:ahLst/>
              <a:cxnLst/>
              <a:rect l="l" t="t" r="r" b="b"/>
              <a:pathLst>
                <a:path w="435" h="126" extrusionOk="0">
                  <a:moveTo>
                    <a:pt x="33" y="0"/>
                  </a:moveTo>
                  <a:cubicBezTo>
                    <a:pt x="22" y="0"/>
                    <a:pt x="11" y="6"/>
                    <a:pt x="1" y="17"/>
                  </a:cubicBezTo>
                  <a:cubicBezTo>
                    <a:pt x="1" y="17"/>
                    <a:pt x="1" y="60"/>
                    <a:pt x="1" y="60"/>
                  </a:cubicBezTo>
                  <a:cubicBezTo>
                    <a:pt x="66" y="103"/>
                    <a:pt x="131" y="125"/>
                    <a:pt x="196" y="125"/>
                  </a:cubicBezTo>
                  <a:cubicBezTo>
                    <a:pt x="261" y="125"/>
                    <a:pt x="347" y="103"/>
                    <a:pt x="412" y="82"/>
                  </a:cubicBezTo>
                  <a:cubicBezTo>
                    <a:pt x="434" y="82"/>
                    <a:pt x="434" y="38"/>
                    <a:pt x="434" y="17"/>
                  </a:cubicBezTo>
                  <a:cubicBezTo>
                    <a:pt x="420" y="17"/>
                    <a:pt x="405" y="7"/>
                    <a:pt x="391" y="7"/>
                  </a:cubicBezTo>
                  <a:cubicBezTo>
                    <a:pt x="384" y="7"/>
                    <a:pt x="376" y="9"/>
                    <a:pt x="369" y="17"/>
                  </a:cubicBezTo>
                  <a:cubicBezTo>
                    <a:pt x="369" y="17"/>
                    <a:pt x="282" y="55"/>
                    <a:pt x="192" y="55"/>
                  </a:cubicBezTo>
                  <a:cubicBezTo>
                    <a:pt x="147" y="55"/>
                    <a:pt x="102" y="46"/>
                    <a:pt x="66" y="17"/>
                  </a:cubicBezTo>
                  <a:cubicBezTo>
                    <a:pt x="55" y="6"/>
                    <a:pt x="44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5251;p83"/>
            <p:cNvSpPr/>
            <p:nvPr/>
          </p:nvSpPr>
          <p:spPr>
            <a:xfrm>
              <a:off x="2630918" y="3003491"/>
              <a:ext cx="18334" cy="5097"/>
            </a:xfrm>
            <a:custGeom>
              <a:avLst/>
              <a:gdLst/>
              <a:ahLst/>
              <a:cxnLst/>
              <a:rect l="l" t="t" r="r" b="b"/>
              <a:pathLst>
                <a:path w="446" h="124" extrusionOk="0">
                  <a:moveTo>
                    <a:pt x="48" y="1"/>
                  </a:moveTo>
                  <a:cubicBezTo>
                    <a:pt x="18" y="1"/>
                    <a:pt x="0" y="47"/>
                    <a:pt x="34" y="80"/>
                  </a:cubicBezTo>
                  <a:cubicBezTo>
                    <a:pt x="77" y="102"/>
                    <a:pt x="142" y="123"/>
                    <a:pt x="207" y="123"/>
                  </a:cubicBezTo>
                  <a:cubicBezTo>
                    <a:pt x="272" y="123"/>
                    <a:pt x="359" y="102"/>
                    <a:pt x="424" y="80"/>
                  </a:cubicBezTo>
                  <a:cubicBezTo>
                    <a:pt x="445" y="80"/>
                    <a:pt x="445" y="37"/>
                    <a:pt x="424" y="37"/>
                  </a:cubicBezTo>
                  <a:cubicBezTo>
                    <a:pt x="424" y="21"/>
                    <a:pt x="413" y="6"/>
                    <a:pt x="399" y="6"/>
                  </a:cubicBezTo>
                  <a:cubicBezTo>
                    <a:pt x="393" y="6"/>
                    <a:pt x="387" y="9"/>
                    <a:pt x="380" y="15"/>
                  </a:cubicBezTo>
                  <a:cubicBezTo>
                    <a:pt x="380" y="15"/>
                    <a:pt x="294" y="54"/>
                    <a:pt x="204" y="54"/>
                  </a:cubicBezTo>
                  <a:cubicBezTo>
                    <a:pt x="159" y="54"/>
                    <a:pt x="113" y="44"/>
                    <a:pt x="77" y="15"/>
                  </a:cubicBezTo>
                  <a:cubicBezTo>
                    <a:pt x="67" y="5"/>
                    <a:pt x="57" y="1"/>
                    <a:pt x="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5252;p83"/>
            <p:cNvSpPr/>
            <p:nvPr/>
          </p:nvSpPr>
          <p:spPr>
            <a:xfrm>
              <a:off x="2620683" y="2984705"/>
              <a:ext cx="18745" cy="6043"/>
            </a:xfrm>
            <a:custGeom>
              <a:avLst/>
              <a:gdLst/>
              <a:ahLst/>
              <a:cxnLst/>
              <a:rect l="l" t="t" r="r" b="b"/>
              <a:pathLst>
                <a:path w="456" h="147" extrusionOk="0">
                  <a:moveTo>
                    <a:pt x="55" y="1"/>
                  </a:moveTo>
                  <a:cubicBezTo>
                    <a:pt x="44" y="1"/>
                    <a:pt x="33" y="6"/>
                    <a:pt x="22" y="17"/>
                  </a:cubicBezTo>
                  <a:cubicBezTo>
                    <a:pt x="1" y="38"/>
                    <a:pt x="1" y="60"/>
                    <a:pt x="22" y="82"/>
                  </a:cubicBezTo>
                  <a:cubicBezTo>
                    <a:pt x="66" y="125"/>
                    <a:pt x="131" y="147"/>
                    <a:pt x="218" y="147"/>
                  </a:cubicBezTo>
                  <a:cubicBezTo>
                    <a:pt x="283" y="147"/>
                    <a:pt x="348" y="125"/>
                    <a:pt x="434" y="82"/>
                  </a:cubicBezTo>
                  <a:cubicBezTo>
                    <a:pt x="434" y="82"/>
                    <a:pt x="456" y="60"/>
                    <a:pt x="434" y="38"/>
                  </a:cubicBezTo>
                  <a:cubicBezTo>
                    <a:pt x="434" y="17"/>
                    <a:pt x="413" y="17"/>
                    <a:pt x="391" y="17"/>
                  </a:cubicBezTo>
                  <a:cubicBezTo>
                    <a:pt x="337" y="49"/>
                    <a:pt x="283" y="66"/>
                    <a:pt x="231" y="66"/>
                  </a:cubicBezTo>
                  <a:cubicBezTo>
                    <a:pt x="180" y="66"/>
                    <a:pt x="131" y="49"/>
                    <a:pt x="87" y="17"/>
                  </a:cubicBezTo>
                  <a:cubicBezTo>
                    <a:pt x="77" y="6"/>
                    <a:pt x="66" y="1"/>
                    <a:pt x="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5253;p83"/>
            <p:cNvSpPr/>
            <p:nvPr/>
          </p:nvSpPr>
          <p:spPr>
            <a:xfrm>
              <a:off x="2570244" y="2992886"/>
              <a:ext cx="18416" cy="5919"/>
            </a:xfrm>
            <a:custGeom>
              <a:avLst/>
              <a:gdLst/>
              <a:ahLst/>
              <a:cxnLst/>
              <a:rect l="l" t="t" r="r" b="b"/>
              <a:pathLst>
                <a:path w="448" h="144" extrusionOk="0">
                  <a:moveTo>
                    <a:pt x="54" y="1"/>
                  </a:moveTo>
                  <a:cubicBezTo>
                    <a:pt x="22" y="1"/>
                    <a:pt x="0" y="61"/>
                    <a:pt x="35" y="78"/>
                  </a:cubicBezTo>
                  <a:cubicBezTo>
                    <a:pt x="79" y="121"/>
                    <a:pt x="144" y="143"/>
                    <a:pt x="230" y="143"/>
                  </a:cubicBezTo>
                  <a:cubicBezTo>
                    <a:pt x="295" y="143"/>
                    <a:pt x="360" y="121"/>
                    <a:pt x="426" y="100"/>
                  </a:cubicBezTo>
                  <a:cubicBezTo>
                    <a:pt x="447" y="78"/>
                    <a:pt x="447" y="56"/>
                    <a:pt x="447" y="35"/>
                  </a:cubicBezTo>
                  <a:cubicBezTo>
                    <a:pt x="447" y="13"/>
                    <a:pt x="404" y="13"/>
                    <a:pt x="404" y="13"/>
                  </a:cubicBezTo>
                  <a:cubicBezTo>
                    <a:pt x="389" y="13"/>
                    <a:pt x="307" y="61"/>
                    <a:pt x="216" y="61"/>
                  </a:cubicBezTo>
                  <a:cubicBezTo>
                    <a:pt x="170" y="61"/>
                    <a:pt x="122" y="49"/>
                    <a:pt x="79" y="13"/>
                  </a:cubicBezTo>
                  <a:cubicBezTo>
                    <a:pt x="70" y="4"/>
                    <a:pt x="62" y="1"/>
                    <a:pt x="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5254;p83"/>
            <p:cNvSpPr/>
            <p:nvPr/>
          </p:nvSpPr>
          <p:spPr>
            <a:xfrm>
              <a:off x="2599307" y="3003203"/>
              <a:ext cx="18745" cy="5385"/>
            </a:xfrm>
            <a:custGeom>
              <a:avLst/>
              <a:gdLst/>
              <a:ahLst/>
              <a:cxnLst/>
              <a:rect l="l" t="t" r="r" b="b"/>
              <a:pathLst>
                <a:path w="456" h="131" extrusionOk="0">
                  <a:moveTo>
                    <a:pt x="22" y="0"/>
                  </a:moveTo>
                  <a:cubicBezTo>
                    <a:pt x="0" y="22"/>
                    <a:pt x="0" y="44"/>
                    <a:pt x="22" y="65"/>
                  </a:cubicBezTo>
                  <a:cubicBezTo>
                    <a:pt x="65" y="109"/>
                    <a:pt x="130" y="130"/>
                    <a:pt x="196" y="130"/>
                  </a:cubicBezTo>
                  <a:cubicBezTo>
                    <a:pt x="282" y="130"/>
                    <a:pt x="347" y="109"/>
                    <a:pt x="412" y="65"/>
                  </a:cubicBezTo>
                  <a:cubicBezTo>
                    <a:pt x="434" y="65"/>
                    <a:pt x="456" y="44"/>
                    <a:pt x="434" y="22"/>
                  </a:cubicBezTo>
                  <a:cubicBezTo>
                    <a:pt x="434" y="0"/>
                    <a:pt x="412" y="0"/>
                    <a:pt x="391" y="0"/>
                  </a:cubicBezTo>
                  <a:cubicBezTo>
                    <a:pt x="391" y="0"/>
                    <a:pt x="304" y="49"/>
                    <a:pt x="214" y="49"/>
                  </a:cubicBezTo>
                  <a:cubicBezTo>
                    <a:pt x="169" y="49"/>
                    <a:pt x="123" y="37"/>
                    <a:pt x="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5255;p83"/>
            <p:cNvSpPr/>
            <p:nvPr/>
          </p:nvSpPr>
          <p:spPr>
            <a:xfrm>
              <a:off x="2501266" y="2791995"/>
              <a:ext cx="16073" cy="10729"/>
            </a:xfrm>
            <a:custGeom>
              <a:avLst/>
              <a:gdLst/>
              <a:ahLst/>
              <a:cxnLst/>
              <a:rect l="l" t="t" r="r" b="b"/>
              <a:pathLst>
                <a:path w="391" h="261" extrusionOk="0">
                  <a:moveTo>
                    <a:pt x="369" y="0"/>
                  </a:moveTo>
                  <a:cubicBezTo>
                    <a:pt x="217" y="0"/>
                    <a:pt x="87" y="65"/>
                    <a:pt x="22" y="195"/>
                  </a:cubicBezTo>
                  <a:cubicBezTo>
                    <a:pt x="1" y="217"/>
                    <a:pt x="1" y="239"/>
                    <a:pt x="22" y="260"/>
                  </a:cubicBezTo>
                  <a:lnTo>
                    <a:pt x="44" y="260"/>
                  </a:lnTo>
                  <a:cubicBezTo>
                    <a:pt x="44" y="260"/>
                    <a:pt x="66" y="239"/>
                    <a:pt x="87" y="239"/>
                  </a:cubicBezTo>
                  <a:cubicBezTo>
                    <a:pt x="87" y="239"/>
                    <a:pt x="183" y="85"/>
                    <a:pt x="321" y="85"/>
                  </a:cubicBezTo>
                  <a:cubicBezTo>
                    <a:pt x="330" y="85"/>
                    <a:pt x="338" y="86"/>
                    <a:pt x="347" y="87"/>
                  </a:cubicBezTo>
                  <a:cubicBezTo>
                    <a:pt x="369" y="87"/>
                    <a:pt x="391" y="65"/>
                    <a:pt x="391" y="43"/>
                  </a:cubicBezTo>
                  <a:cubicBezTo>
                    <a:pt x="391" y="22"/>
                    <a:pt x="391" y="0"/>
                    <a:pt x="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5256;p83"/>
            <p:cNvSpPr/>
            <p:nvPr/>
          </p:nvSpPr>
          <p:spPr>
            <a:xfrm>
              <a:off x="2482563" y="2775799"/>
              <a:ext cx="16073" cy="9989"/>
            </a:xfrm>
            <a:custGeom>
              <a:avLst/>
              <a:gdLst/>
              <a:ahLst/>
              <a:cxnLst/>
              <a:rect l="l" t="t" r="r" b="b"/>
              <a:pathLst>
                <a:path w="391" h="243" extrusionOk="0">
                  <a:moveTo>
                    <a:pt x="306" y="1"/>
                  </a:moveTo>
                  <a:cubicBezTo>
                    <a:pt x="190" y="1"/>
                    <a:pt x="78" y="80"/>
                    <a:pt x="0" y="177"/>
                  </a:cubicBezTo>
                  <a:cubicBezTo>
                    <a:pt x="0" y="199"/>
                    <a:pt x="0" y="221"/>
                    <a:pt x="0" y="242"/>
                  </a:cubicBezTo>
                  <a:lnTo>
                    <a:pt x="22" y="242"/>
                  </a:lnTo>
                  <a:cubicBezTo>
                    <a:pt x="44" y="242"/>
                    <a:pt x="65" y="242"/>
                    <a:pt x="65" y="221"/>
                  </a:cubicBezTo>
                  <a:cubicBezTo>
                    <a:pt x="65" y="221"/>
                    <a:pt x="180" y="67"/>
                    <a:pt x="303" y="67"/>
                  </a:cubicBezTo>
                  <a:cubicBezTo>
                    <a:pt x="310" y="67"/>
                    <a:pt x="318" y="68"/>
                    <a:pt x="325" y="69"/>
                  </a:cubicBezTo>
                  <a:cubicBezTo>
                    <a:pt x="347" y="69"/>
                    <a:pt x="369" y="69"/>
                    <a:pt x="390" y="47"/>
                  </a:cubicBezTo>
                  <a:cubicBezTo>
                    <a:pt x="390" y="26"/>
                    <a:pt x="369" y="4"/>
                    <a:pt x="347" y="4"/>
                  </a:cubicBezTo>
                  <a:cubicBezTo>
                    <a:pt x="334" y="2"/>
                    <a:pt x="320" y="1"/>
                    <a:pt x="3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5257;p83"/>
            <p:cNvSpPr/>
            <p:nvPr/>
          </p:nvSpPr>
          <p:spPr>
            <a:xfrm>
              <a:off x="2477219" y="2798202"/>
              <a:ext cx="16073" cy="9866"/>
            </a:xfrm>
            <a:custGeom>
              <a:avLst/>
              <a:gdLst/>
              <a:ahLst/>
              <a:cxnLst/>
              <a:rect l="l" t="t" r="r" b="b"/>
              <a:pathLst>
                <a:path w="391" h="240" extrusionOk="0">
                  <a:moveTo>
                    <a:pt x="347" y="1"/>
                  </a:moveTo>
                  <a:cubicBezTo>
                    <a:pt x="217" y="1"/>
                    <a:pt x="87" y="66"/>
                    <a:pt x="0" y="196"/>
                  </a:cubicBezTo>
                  <a:cubicBezTo>
                    <a:pt x="0" y="196"/>
                    <a:pt x="0" y="218"/>
                    <a:pt x="0" y="239"/>
                  </a:cubicBezTo>
                  <a:lnTo>
                    <a:pt x="65" y="239"/>
                  </a:lnTo>
                  <a:cubicBezTo>
                    <a:pt x="65" y="239"/>
                    <a:pt x="180" y="86"/>
                    <a:pt x="320" y="86"/>
                  </a:cubicBezTo>
                  <a:cubicBezTo>
                    <a:pt x="329" y="86"/>
                    <a:pt x="338" y="86"/>
                    <a:pt x="347" y="88"/>
                  </a:cubicBezTo>
                  <a:cubicBezTo>
                    <a:pt x="369" y="88"/>
                    <a:pt x="369" y="66"/>
                    <a:pt x="390" y="44"/>
                  </a:cubicBezTo>
                  <a:cubicBezTo>
                    <a:pt x="390" y="23"/>
                    <a:pt x="369" y="1"/>
                    <a:pt x="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5258;p83"/>
            <p:cNvSpPr/>
            <p:nvPr/>
          </p:nvSpPr>
          <p:spPr>
            <a:xfrm>
              <a:off x="2509282" y="2769715"/>
              <a:ext cx="16073" cy="10729"/>
            </a:xfrm>
            <a:custGeom>
              <a:avLst/>
              <a:gdLst/>
              <a:ahLst/>
              <a:cxnLst/>
              <a:rect l="l" t="t" r="r" b="b"/>
              <a:pathLst>
                <a:path w="391" h="261" extrusionOk="0">
                  <a:moveTo>
                    <a:pt x="369" y="0"/>
                  </a:moveTo>
                  <a:cubicBezTo>
                    <a:pt x="217" y="0"/>
                    <a:pt x="87" y="87"/>
                    <a:pt x="22" y="195"/>
                  </a:cubicBezTo>
                  <a:cubicBezTo>
                    <a:pt x="1" y="217"/>
                    <a:pt x="1" y="239"/>
                    <a:pt x="22" y="260"/>
                  </a:cubicBezTo>
                  <a:lnTo>
                    <a:pt x="44" y="260"/>
                  </a:lnTo>
                  <a:cubicBezTo>
                    <a:pt x="66" y="260"/>
                    <a:pt x="66" y="260"/>
                    <a:pt x="87" y="239"/>
                  </a:cubicBezTo>
                  <a:cubicBezTo>
                    <a:pt x="87" y="239"/>
                    <a:pt x="183" y="85"/>
                    <a:pt x="321" y="85"/>
                  </a:cubicBezTo>
                  <a:cubicBezTo>
                    <a:pt x="330" y="85"/>
                    <a:pt x="339" y="86"/>
                    <a:pt x="348" y="87"/>
                  </a:cubicBezTo>
                  <a:cubicBezTo>
                    <a:pt x="369" y="87"/>
                    <a:pt x="391" y="65"/>
                    <a:pt x="391" y="43"/>
                  </a:cubicBezTo>
                  <a:cubicBezTo>
                    <a:pt x="391" y="22"/>
                    <a:pt x="391" y="0"/>
                    <a:pt x="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5259;p83"/>
            <p:cNvSpPr/>
            <p:nvPr/>
          </p:nvSpPr>
          <p:spPr>
            <a:xfrm>
              <a:off x="2522642" y="2779498"/>
              <a:ext cx="16977" cy="10729"/>
            </a:xfrm>
            <a:custGeom>
              <a:avLst/>
              <a:gdLst/>
              <a:ahLst/>
              <a:cxnLst/>
              <a:rect l="l" t="t" r="r" b="b"/>
              <a:pathLst>
                <a:path w="413" h="261" extrusionOk="0">
                  <a:moveTo>
                    <a:pt x="369" y="1"/>
                  </a:moveTo>
                  <a:cubicBezTo>
                    <a:pt x="218" y="1"/>
                    <a:pt x="88" y="66"/>
                    <a:pt x="23" y="196"/>
                  </a:cubicBezTo>
                  <a:cubicBezTo>
                    <a:pt x="1" y="217"/>
                    <a:pt x="1" y="239"/>
                    <a:pt x="23" y="261"/>
                  </a:cubicBezTo>
                  <a:lnTo>
                    <a:pt x="44" y="261"/>
                  </a:lnTo>
                  <a:cubicBezTo>
                    <a:pt x="66" y="261"/>
                    <a:pt x="66" y="239"/>
                    <a:pt x="88" y="239"/>
                  </a:cubicBezTo>
                  <a:cubicBezTo>
                    <a:pt x="88" y="239"/>
                    <a:pt x="184" y="85"/>
                    <a:pt x="321" y="85"/>
                  </a:cubicBezTo>
                  <a:cubicBezTo>
                    <a:pt x="330" y="85"/>
                    <a:pt x="339" y="86"/>
                    <a:pt x="348" y="87"/>
                  </a:cubicBezTo>
                  <a:cubicBezTo>
                    <a:pt x="369" y="87"/>
                    <a:pt x="391" y="66"/>
                    <a:pt x="391" y="44"/>
                  </a:cubicBezTo>
                  <a:cubicBezTo>
                    <a:pt x="413" y="22"/>
                    <a:pt x="391" y="1"/>
                    <a:pt x="3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5260;p83"/>
            <p:cNvSpPr/>
            <p:nvPr/>
          </p:nvSpPr>
          <p:spPr>
            <a:xfrm>
              <a:off x="2487002" y="2810699"/>
              <a:ext cx="16073" cy="9825"/>
            </a:xfrm>
            <a:custGeom>
              <a:avLst/>
              <a:gdLst/>
              <a:ahLst/>
              <a:cxnLst/>
              <a:rect l="l" t="t" r="r" b="b"/>
              <a:pathLst>
                <a:path w="391" h="239" extrusionOk="0">
                  <a:moveTo>
                    <a:pt x="369" y="0"/>
                  </a:moveTo>
                  <a:cubicBezTo>
                    <a:pt x="217" y="0"/>
                    <a:pt x="87" y="65"/>
                    <a:pt x="22" y="196"/>
                  </a:cubicBezTo>
                  <a:cubicBezTo>
                    <a:pt x="1" y="196"/>
                    <a:pt x="22" y="217"/>
                    <a:pt x="22" y="239"/>
                  </a:cubicBezTo>
                  <a:lnTo>
                    <a:pt x="87" y="239"/>
                  </a:lnTo>
                  <a:cubicBezTo>
                    <a:pt x="87" y="217"/>
                    <a:pt x="196" y="65"/>
                    <a:pt x="348" y="65"/>
                  </a:cubicBezTo>
                  <a:cubicBezTo>
                    <a:pt x="369" y="65"/>
                    <a:pt x="391" y="65"/>
                    <a:pt x="391" y="44"/>
                  </a:cubicBezTo>
                  <a:cubicBezTo>
                    <a:pt x="391" y="22"/>
                    <a:pt x="391" y="0"/>
                    <a:pt x="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5261;p83"/>
            <p:cNvSpPr/>
            <p:nvPr/>
          </p:nvSpPr>
          <p:spPr>
            <a:xfrm>
              <a:off x="2460283" y="2791995"/>
              <a:ext cx="16977" cy="10729"/>
            </a:xfrm>
            <a:custGeom>
              <a:avLst/>
              <a:gdLst/>
              <a:ahLst/>
              <a:cxnLst/>
              <a:rect l="l" t="t" r="r" b="b"/>
              <a:pathLst>
                <a:path w="413" h="261" extrusionOk="0">
                  <a:moveTo>
                    <a:pt x="369" y="0"/>
                  </a:moveTo>
                  <a:cubicBezTo>
                    <a:pt x="217" y="0"/>
                    <a:pt x="87" y="87"/>
                    <a:pt x="22" y="195"/>
                  </a:cubicBezTo>
                  <a:cubicBezTo>
                    <a:pt x="0" y="217"/>
                    <a:pt x="0" y="239"/>
                    <a:pt x="22" y="260"/>
                  </a:cubicBezTo>
                  <a:lnTo>
                    <a:pt x="44" y="260"/>
                  </a:lnTo>
                  <a:cubicBezTo>
                    <a:pt x="65" y="260"/>
                    <a:pt x="65" y="260"/>
                    <a:pt x="87" y="239"/>
                  </a:cubicBezTo>
                  <a:cubicBezTo>
                    <a:pt x="87" y="239"/>
                    <a:pt x="183" y="85"/>
                    <a:pt x="321" y="85"/>
                  </a:cubicBezTo>
                  <a:cubicBezTo>
                    <a:pt x="329" y="85"/>
                    <a:pt x="338" y="86"/>
                    <a:pt x="347" y="87"/>
                  </a:cubicBezTo>
                  <a:cubicBezTo>
                    <a:pt x="369" y="87"/>
                    <a:pt x="390" y="65"/>
                    <a:pt x="390" y="43"/>
                  </a:cubicBezTo>
                  <a:cubicBezTo>
                    <a:pt x="412" y="22"/>
                    <a:pt x="390" y="0"/>
                    <a:pt x="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5262;p83"/>
            <p:cNvSpPr/>
            <p:nvPr/>
          </p:nvSpPr>
          <p:spPr>
            <a:xfrm>
              <a:off x="2457611" y="2811603"/>
              <a:ext cx="16073" cy="10729"/>
            </a:xfrm>
            <a:custGeom>
              <a:avLst/>
              <a:gdLst/>
              <a:ahLst/>
              <a:cxnLst/>
              <a:rect l="l" t="t" r="r" b="b"/>
              <a:pathLst>
                <a:path w="391" h="261" extrusionOk="0">
                  <a:moveTo>
                    <a:pt x="347" y="0"/>
                  </a:moveTo>
                  <a:cubicBezTo>
                    <a:pt x="217" y="0"/>
                    <a:pt x="87" y="87"/>
                    <a:pt x="0" y="195"/>
                  </a:cubicBezTo>
                  <a:cubicBezTo>
                    <a:pt x="0" y="217"/>
                    <a:pt x="0" y="239"/>
                    <a:pt x="0" y="260"/>
                  </a:cubicBezTo>
                  <a:lnTo>
                    <a:pt x="22" y="260"/>
                  </a:lnTo>
                  <a:cubicBezTo>
                    <a:pt x="44" y="260"/>
                    <a:pt x="65" y="260"/>
                    <a:pt x="65" y="239"/>
                  </a:cubicBezTo>
                  <a:cubicBezTo>
                    <a:pt x="65" y="239"/>
                    <a:pt x="180" y="85"/>
                    <a:pt x="321" y="85"/>
                  </a:cubicBezTo>
                  <a:cubicBezTo>
                    <a:pt x="329" y="85"/>
                    <a:pt x="338" y="86"/>
                    <a:pt x="347" y="87"/>
                  </a:cubicBezTo>
                  <a:cubicBezTo>
                    <a:pt x="369" y="87"/>
                    <a:pt x="390" y="65"/>
                    <a:pt x="390" y="43"/>
                  </a:cubicBezTo>
                  <a:cubicBezTo>
                    <a:pt x="390" y="22"/>
                    <a:pt x="369" y="22"/>
                    <a:pt x="3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5263;p83"/>
            <p:cNvSpPr/>
            <p:nvPr/>
          </p:nvSpPr>
          <p:spPr>
            <a:xfrm>
              <a:off x="2437098" y="2806999"/>
              <a:ext cx="13196" cy="15333"/>
            </a:xfrm>
            <a:custGeom>
              <a:avLst/>
              <a:gdLst/>
              <a:ahLst/>
              <a:cxnLst/>
              <a:rect l="l" t="t" r="r" b="b"/>
              <a:pathLst>
                <a:path w="321" h="373" extrusionOk="0">
                  <a:moveTo>
                    <a:pt x="274" y="0"/>
                  </a:moveTo>
                  <a:cubicBezTo>
                    <a:pt x="270" y="0"/>
                    <a:pt x="265" y="1"/>
                    <a:pt x="261" y="4"/>
                  </a:cubicBezTo>
                  <a:cubicBezTo>
                    <a:pt x="66" y="69"/>
                    <a:pt x="22" y="307"/>
                    <a:pt x="22" y="307"/>
                  </a:cubicBezTo>
                  <a:cubicBezTo>
                    <a:pt x="1" y="329"/>
                    <a:pt x="22" y="351"/>
                    <a:pt x="44" y="372"/>
                  </a:cubicBezTo>
                  <a:cubicBezTo>
                    <a:pt x="66" y="372"/>
                    <a:pt x="87" y="351"/>
                    <a:pt x="87" y="329"/>
                  </a:cubicBezTo>
                  <a:cubicBezTo>
                    <a:pt x="87" y="329"/>
                    <a:pt x="131" y="112"/>
                    <a:pt x="282" y="90"/>
                  </a:cubicBezTo>
                  <a:cubicBezTo>
                    <a:pt x="321" y="71"/>
                    <a:pt x="308" y="0"/>
                    <a:pt x="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5264;p83"/>
            <p:cNvSpPr/>
            <p:nvPr/>
          </p:nvSpPr>
          <p:spPr>
            <a:xfrm>
              <a:off x="2575259" y="2979361"/>
              <a:ext cx="19115" cy="5180"/>
            </a:xfrm>
            <a:custGeom>
              <a:avLst/>
              <a:gdLst/>
              <a:ahLst/>
              <a:cxnLst/>
              <a:rect l="l" t="t" r="r" b="b"/>
              <a:pathLst>
                <a:path w="465" h="126" extrusionOk="0">
                  <a:moveTo>
                    <a:pt x="54" y="0"/>
                  </a:moveTo>
                  <a:cubicBezTo>
                    <a:pt x="43" y="0"/>
                    <a:pt x="33" y="6"/>
                    <a:pt x="22" y="17"/>
                  </a:cubicBezTo>
                  <a:cubicBezTo>
                    <a:pt x="0" y="17"/>
                    <a:pt x="0" y="38"/>
                    <a:pt x="22" y="60"/>
                  </a:cubicBezTo>
                  <a:cubicBezTo>
                    <a:pt x="65" y="103"/>
                    <a:pt x="130" y="125"/>
                    <a:pt x="217" y="125"/>
                  </a:cubicBezTo>
                  <a:cubicBezTo>
                    <a:pt x="282" y="125"/>
                    <a:pt x="347" y="103"/>
                    <a:pt x="412" y="82"/>
                  </a:cubicBezTo>
                  <a:cubicBezTo>
                    <a:pt x="464" y="64"/>
                    <a:pt x="446" y="5"/>
                    <a:pt x="415" y="5"/>
                  </a:cubicBezTo>
                  <a:cubicBezTo>
                    <a:pt x="407" y="5"/>
                    <a:pt x="399" y="8"/>
                    <a:pt x="390" y="17"/>
                  </a:cubicBezTo>
                  <a:cubicBezTo>
                    <a:pt x="390" y="17"/>
                    <a:pt x="304" y="55"/>
                    <a:pt x="214" y="55"/>
                  </a:cubicBezTo>
                  <a:cubicBezTo>
                    <a:pt x="169" y="55"/>
                    <a:pt x="123" y="46"/>
                    <a:pt x="87" y="17"/>
                  </a:cubicBezTo>
                  <a:cubicBezTo>
                    <a:pt x="76" y="6"/>
                    <a:pt x="65" y="0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5265;p83"/>
            <p:cNvSpPr/>
            <p:nvPr/>
          </p:nvSpPr>
          <p:spPr>
            <a:xfrm>
              <a:off x="2552321" y="2988775"/>
              <a:ext cx="18498" cy="5550"/>
            </a:xfrm>
            <a:custGeom>
              <a:avLst/>
              <a:gdLst/>
              <a:ahLst/>
              <a:cxnLst/>
              <a:rect l="l" t="t" r="r" b="b"/>
              <a:pathLst>
                <a:path w="450" h="135" extrusionOk="0">
                  <a:moveTo>
                    <a:pt x="63" y="0"/>
                  </a:moveTo>
                  <a:cubicBezTo>
                    <a:pt x="27" y="0"/>
                    <a:pt x="0" y="51"/>
                    <a:pt x="38" y="70"/>
                  </a:cubicBezTo>
                  <a:cubicBezTo>
                    <a:pt x="81" y="113"/>
                    <a:pt x="146" y="135"/>
                    <a:pt x="211" y="135"/>
                  </a:cubicBezTo>
                  <a:cubicBezTo>
                    <a:pt x="298" y="135"/>
                    <a:pt x="363" y="113"/>
                    <a:pt x="428" y="91"/>
                  </a:cubicBezTo>
                  <a:cubicBezTo>
                    <a:pt x="450" y="70"/>
                    <a:pt x="450" y="48"/>
                    <a:pt x="450" y="26"/>
                  </a:cubicBezTo>
                  <a:cubicBezTo>
                    <a:pt x="428" y="5"/>
                    <a:pt x="406" y="5"/>
                    <a:pt x="385" y="5"/>
                  </a:cubicBezTo>
                  <a:cubicBezTo>
                    <a:pt x="341" y="37"/>
                    <a:pt x="292" y="53"/>
                    <a:pt x="241" y="53"/>
                  </a:cubicBezTo>
                  <a:cubicBezTo>
                    <a:pt x="189" y="53"/>
                    <a:pt x="135" y="37"/>
                    <a:pt x="81" y="5"/>
                  </a:cubicBezTo>
                  <a:cubicBezTo>
                    <a:pt x="75" y="1"/>
                    <a:pt x="69" y="0"/>
                    <a:pt x="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5266;p83"/>
            <p:cNvSpPr/>
            <p:nvPr/>
          </p:nvSpPr>
          <p:spPr>
            <a:xfrm>
              <a:off x="2680411" y="2994530"/>
              <a:ext cx="18498" cy="6043"/>
            </a:xfrm>
            <a:custGeom>
              <a:avLst/>
              <a:gdLst/>
              <a:ahLst/>
              <a:cxnLst/>
              <a:rect l="l" t="t" r="r" b="b"/>
              <a:pathLst>
                <a:path w="450" h="147" extrusionOk="0">
                  <a:moveTo>
                    <a:pt x="33" y="0"/>
                  </a:moveTo>
                  <a:cubicBezTo>
                    <a:pt x="22" y="0"/>
                    <a:pt x="11" y="5"/>
                    <a:pt x="0" y="16"/>
                  </a:cubicBezTo>
                  <a:cubicBezTo>
                    <a:pt x="0" y="38"/>
                    <a:pt x="0" y="60"/>
                    <a:pt x="0" y="81"/>
                  </a:cubicBezTo>
                  <a:cubicBezTo>
                    <a:pt x="65" y="125"/>
                    <a:pt x="130" y="146"/>
                    <a:pt x="195" y="146"/>
                  </a:cubicBezTo>
                  <a:cubicBezTo>
                    <a:pt x="260" y="146"/>
                    <a:pt x="347" y="125"/>
                    <a:pt x="412" y="103"/>
                  </a:cubicBezTo>
                  <a:cubicBezTo>
                    <a:pt x="450" y="66"/>
                    <a:pt x="422" y="12"/>
                    <a:pt x="386" y="12"/>
                  </a:cubicBezTo>
                  <a:cubicBezTo>
                    <a:pt x="381" y="12"/>
                    <a:pt x="375" y="13"/>
                    <a:pt x="369" y="16"/>
                  </a:cubicBezTo>
                  <a:cubicBezTo>
                    <a:pt x="369" y="16"/>
                    <a:pt x="292" y="55"/>
                    <a:pt x="202" y="55"/>
                  </a:cubicBezTo>
                  <a:cubicBezTo>
                    <a:pt x="157" y="55"/>
                    <a:pt x="109" y="45"/>
                    <a:pt x="65" y="16"/>
                  </a:cubicBezTo>
                  <a:cubicBezTo>
                    <a:pt x="55" y="5"/>
                    <a:pt x="44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5267;p83"/>
            <p:cNvSpPr/>
            <p:nvPr/>
          </p:nvSpPr>
          <p:spPr>
            <a:xfrm>
              <a:off x="2688674" y="3008383"/>
              <a:ext cx="19403" cy="5550"/>
            </a:xfrm>
            <a:custGeom>
              <a:avLst/>
              <a:gdLst/>
              <a:ahLst/>
              <a:cxnLst/>
              <a:rect l="l" t="t" r="r" b="b"/>
              <a:pathLst>
                <a:path w="472" h="135" extrusionOk="0">
                  <a:moveTo>
                    <a:pt x="84" y="0"/>
                  </a:moveTo>
                  <a:cubicBezTo>
                    <a:pt x="44" y="0"/>
                    <a:pt x="0" y="54"/>
                    <a:pt x="38" y="91"/>
                  </a:cubicBezTo>
                  <a:cubicBezTo>
                    <a:pt x="103" y="113"/>
                    <a:pt x="168" y="135"/>
                    <a:pt x="233" y="135"/>
                  </a:cubicBezTo>
                  <a:cubicBezTo>
                    <a:pt x="298" y="135"/>
                    <a:pt x="363" y="113"/>
                    <a:pt x="428" y="91"/>
                  </a:cubicBezTo>
                  <a:cubicBezTo>
                    <a:pt x="450" y="70"/>
                    <a:pt x="471" y="48"/>
                    <a:pt x="450" y="26"/>
                  </a:cubicBezTo>
                  <a:cubicBezTo>
                    <a:pt x="450" y="4"/>
                    <a:pt x="428" y="4"/>
                    <a:pt x="406" y="4"/>
                  </a:cubicBezTo>
                  <a:cubicBezTo>
                    <a:pt x="406" y="4"/>
                    <a:pt x="320" y="53"/>
                    <a:pt x="230" y="53"/>
                  </a:cubicBezTo>
                  <a:cubicBezTo>
                    <a:pt x="185" y="53"/>
                    <a:pt x="139" y="41"/>
                    <a:pt x="103" y="4"/>
                  </a:cubicBezTo>
                  <a:cubicBezTo>
                    <a:pt x="97" y="2"/>
                    <a:pt x="91" y="0"/>
                    <a:pt x="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5268;p83"/>
            <p:cNvSpPr/>
            <p:nvPr/>
          </p:nvSpPr>
          <p:spPr>
            <a:xfrm>
              <a:off x="2845292" y="2971099"/>
              <a:ext cx="13401" cy="13442"/>
            </a:xfrm>
            <a:custGeom>
              <a:avLst/>
              <a:gdLst/>
              <a:ahLst/>
              <a:cxnLst/>
              <a:rect l="l" t="t" r="r" b="b"/>
              <a:pathLst>
                <a:path w="326" h="327" extrusionOk="0">
                  <a:moveTo>
                    <a:pt x="282" y="1"/>
                  </a:moveTo>
                  <a:cubicBezTo>
                    <a:pt x="260" y="1"/>
                    <a:pt x="239" y="1"/>
                    <a:pt x="239" y="23"/>
                  </a:cubicBezTo>
                  <a:cubicBezTo>
                    <a:pt x="239" y="44"/>
                    <a:pt x="174" y="239"/>
                    <a:pt x="22" y="261"/>
                  </a:cubicBezTo>
                  <a:cubicBezTo>
                    <a:pt x="0" y="261"/>
                    <a:pt x="0" y="283"/>
                    <a:pt x="0" y="304"/>
                  </a:cubicBezTo>
                  <a:cubicBezTo>
                    <a:pt x="0" y="326"/>
                    <a:pt x="22" y="326"/>
                    <a:pt x="44" y="326"/>
                  </a:cubicBezTo>
                  <a:cubicBezTo>
                    <a:pt x="239" y="304"/>
                    <a:pt x="325" y="66"/>
                    <a:pt x="325" y="66"/>
                  </a:cubicBezTo>
                  <a:cubicBezTo>
                    <a:pt x="325" y="23"/>
                    <a:pt x="304" y="1"/>
                    <a:pt x="2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5269;p83"/>
            <p:cNvSpPr/>
            <p:nvPr/>
          </p:nvSpPr>
          <p:spPr>
            <a:xfrm>
              <a:off x="2847060" y="2950257"/>
              <a:ext cx="14305" cy="13771"/>
            </a:xfrm>
            <a:custGeom>
              <a:avLst/>
              <a:gdLst/>
              <a:ahLst/>
              <a:cxnLst/>
              <a:rect l="l" t="t" r="r" b="b"/>
              <a:pathLst>
                <a:path w="348" h="335" extrusionOk="0">
                  <a:moveTo>
                    <a:pt x="286" y="0"/>
                  </a:moveTo>
                  <a:cubicBezTo>
                    <a:pt x="272" y="0"/>
                    <a:pt x="261" y="16"/>
                    <a:pt x="261" y="31"/>
                  </a:cubicBezTo>
                  <a:cubicBezTo>
                    <a:pt x="261" y="31"/>
                    <a:pt x="196" y="226"/>
                    <a:pt x="44" y="248"/>
                  </a:cubicBezTo>
                  <a:cubicBezTo>
                    <a:pt x="22" y="248"/>
                    <a:pt x="1" y="269"/>
                    <a:pt x="1" y="291"/>
                  </a:cubicBezTo>
                  <a:cubicBezTo>
                    <a:pt x="22" y="313"/>
                    <a:pt x="22" y="334"/>
                    <a:pt x="44" y="334"/>
                  </a:cubicBezTo>
                  <a:lnTo>
                    <a:pt x="66" y="334"/>
                  </a:lnTo>
                  <a:cubicBezTo>
                    <a:pt x="261" y="291"/>
                    <a:pt x="326" y="53"/>
                    <a:pt x="326" y="53"/>
                  </a:cubicBezTo>
                  <a:cubicBezTo>
                    <a:pt x="347" y="31"/>
                    <a:pt x="326" y="9"/>
                    <a:pt x="304" y="9"/>
                  </a:cubicBezTo>
                  <a:cubicBezTo>
                    <a:pt x="298" y="3"/>
                    <a:pt x="291" y="0"/>
                    <a:pt x="2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5270;p83"/>
            <p:cNvSpPr/>
            <p:nvPr/>
          </p:nvSpPr>
          <p:spPr>
            <a:xfrm>
              <a:off x="2859556" y="2954163"/>
              <a:ext cx="14264" cy="13442"/>
            </a:xfrm>
            <a:custGeom>
              <a:avLst/>
              <a:gdLst/>
              <a:ahLst/>
              <a:cxnLst/>
              <a:rect l="l" t="t" r="r" b="b"/>
              <a:pathLst>
                <a:path w="347" h="327" extrusionOk="0">
                  <a:moveTo>
                    <a:pt x="304" y="1"/>
                  </a:moveTo>
                  <a:cubicBezTo>
                    <a:pt x="282" y="1"/>
                    <a:pt x="260" y="1"/>
                    <a:pt x="260" y="23"/>
                  </a:cubicBezTo>
                  <a:cubicBezTo>
                    <a:pt x="260" y="44"/>
                    <a:pt x="195" y="239"/>
                    <a:pt x="43" y="261"/>
                  </a:cubicBezTo>
                  <a:cubicBezTo>
                    <a:pt x="22" y="261"/>
                    <a:pt x="0" y="283"/>
                    <a:pt x="22" y="305"/>
                  </a:cubicBezTo>
                  <a:cubicBezTo>
                    <a:pt x="22" y="326"/>
                    <a:pt x="22" y="326"/>
                    <a:pt x="43" y="326"/>
                  </a:cubicBezTo>
                  <a:lnTo>
                    <a:pt x="65" y="326"/>
                  </a:lnTo>
                  <a:cubicBezTo>
                    <a:pt x="260" y="305"/>
                    <a:pt x="325" y="66"/>
                    <a:pt x="325" y="66"/>
                  </a:cubicBezTo>
                  <a:cubicBezTo>
                    <a:pt x="347" y="44"/>
                    <a:pt x="325" y="1"/>
                    <a:pt x="3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6" name="Google Shape;5567;p83"/>
          <p:cNvGrpSpPr/>
          <p:nvPr/>
        </p:nvGrpSpPr>
        <p:grpSpPr>
          <a:xfrm>
            <a:off x="5123366" y="3902672"/>
            <a:ext cx="1012373" cy="938776"/>
            <a:chOff x="1353138" y="3612312"/>
            <a:chExt cx="701538" cy="699972"/>
          </a:xfrm>
        </p:grpSpPr>
        <p:sp>
          <p:nvSpPr>
            <p:cNvPr id="197" name="Google Shape;5568;p83"/>
            <p:cNvSpPr/>
            <p:nvPr/>
          </p:nvSpPr>
          <p:spPr>
            <a:xfrm>
              <a:off x="1455974" y="4134950"/>
              <a:ext cx="133015" cy="158725"/>
            </a:xfrm>
            <a:custGeom>
              <a:avLst/>
              <a:gdLst/>
              <a:ahLst/>
              <a:cxnLst/>
              <a:rect l="l" t="t" r="r" b="b"/>
              <a:pathLst>
                <a:path w="3253" h="3882" extrusionOk="0">
                  <a:moveTo>
                    <a:pt x="2342" y="1"/>
                  </a:moveTo>
                  <a:cubicBezTo>
                    <a:pt x="2342" y="1"/>
                    <a:pt x="0" y="1258"/>
                    <a:pt x="0" y="3621"/>
                  </a:cubicBezTo>
                  <a:lnTo>
                    <a:pt x="781" y="3882"/>
                  </a:lnTo>
                  <a:cubicBezTo>
                    <a:pt x="781" y="3882"/>
                    <a:pt x="2234" y="1237"/>
                    <a:pt x="3253" y="543"/>
                  </a:cubicBezTo>
                  <a:lnTo>
                    <a:pt x="234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5569;p83"/>
            <p:cNvSpPr/>
            <p:nvPr/>
          </p:nvSpPr>
          <p:spPr>
            <a:xfrm>
              <a:off x="1360212" y="4095942"/>
              <a:ext cx="164051" cy="133007"/>
            </a:xfrm>
            <a:custGeom>
              <a:avLst/>
              <a:gdLst/>
              <a:ahLst/>
              <a:cxnLst/>
              <a:rect l="l" t="t" r="r" b="b"/>
              <a:pathLst>
                <a:path w="4012" h="3253" extrusionOk="0">
                  <a:moveTo>
                    <a:pt x="3318" y="1"/>
                  </a:moveTo>
                  <a:cubicBezTo>
                    <a:pt x="3318" y="1"/>
                    <a:pt x="695" y="543"/>
                    <a:pt x="1" y="2754"/>
                  </a:cubicBezTo>
                  <a:lnTo>
                    <a:pt x="673" y="3253"/>
                  </a:lnTo>
                  <a:cubicBezTo>
                    <a:pt x="673" y="3253"/>
                    <a:pt x="2841" y="1150"/>
                    <a:pt x="4012" y="781"/>
                  </a:cubicBezTo>
                  <a:lnTo>
                    <a:pt x="331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5570;p83"/>
            <p:cNvSpPr/>
            <p:nvPr/>
          </p:nvSpPr>
          <p:spPr>
            <a:xfrm>
              <a:off x="1353138" y="4208550"/>
              <a:ext cx="34634" cy="32260"/>
            </a:xfrm>
            <a:custGeom>
              <a:avLst/>
              <a:gdLst/>
              <a:ahLst/>
              <a:cxnLst/>
              <a:rect l="l" t="t" r="r" b="b"/>
              <a:pathLst>
                <a:path w="847" h="789" extrusionOk="0">
                  <a:moveTo>
                    <a:pt x="174" y="0"/>
                  </a:moveTo>
                  <a:cubicBezTo>
                    <a:pt x="174" y="0"/>
                    <a:pt x="1" y="456"/>
                    <a:pt x="66" y="521"/>
                  </a:cubicBezTo>
                  <a:cubicBezTo>
                    <a:pt x="72" y="527"/>
                    <a:pt x="81" y="530"/>
                    <a:pt x="93" y="530"/>
                  </a:cubicBezTo>
                  <a:cubicBezTo>
                    <a:pt x="203" y="530"/>
                    <a:pt x="521" y="282"/>
                    <a:pt x="521" y="282"/>
                  </a:cubicBezTo>
                  <a:lnTo>
                    <a:pt x="521" y="282"/>
                  </a:lnTo>
                  <a:cubicBezTo>
                    <a:pt x="521" y="282"/>
                    <a:pt x="347" y="694"/>
                    <a:pt x="456" y="781"/>
                  </a:cubicBezTo>
                  <a:cubicBezTo>
                    <a:pt x="465" y="786"/>
                    <a:pt x="476" y="789"/>
                    <a:pt x="487" y="789"/>
                  </a:cubicBezTo>
                  <a:cubicBezTo>
                    <a:pt x="610" y="789"/>
                    <a:pt x="846" y="499"/>
                    <a:pt x="846" y="499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5571;p83"/>
            <p:cNvSpPr/>
            <p:nvPr/>
          </p:nvSpPr>
          <p:spPr>
            <a:xfrm>
              <a:off x="1353138" y="4207650"/>
              <a:ext cx="35493" cy="34632"/>
            </a:xfrm>
            <a:custGeom>
              <a:avLst/>
              <a:gdLst/>
              <a:ahLst/>
              <a:cxnLst/>
              <a:rect l="l" t="t" r="r" b="b"/>
              <a:pathLst>
                <a:path w="868" h="847" extrusionOk="0">
                  <a:moveTo>
                    <a:pt x="196" y="1"/>
                  </a:moveTo>
                  <a:cubicBezTo>
                    <a:pt x="174" y="1"/>
                    <a:pt x="152" y="1"/>
                    <a:pt x="131" y="22"/>
                  </a:cubicBezTo>
                  <a:cubicBezTo>
                    <a:pt x="66" y="196"/>
                    <a:pt x="1" y="521"/>
                    <a:pt x="44" y="564"/>
                  </a:cubicBezTo>
                  <a:cubicBezTo>
                    <a:pt x="55" y="581"/>
                    <a:pt x="73" y="589"/>
                    <a:pt x="96" y="589"/>
                  </a:cubicBezTo>
                  <a:cubicBezTo>
                    <a:pt x="163" y="589"/>
                    <a:pt x="280" y="525"/>
                    <a:pt x="456" y="412"/>
                  </a:cubicBezTo>
                  <a:lnTo>
                    <a:pt x="456" y="412"/>
                  </a:lnTo>
                  <a:cubicBezTo>
                    <a:pt x="412" y="564"/>
                    <a:pt x="347" y="759"/>
                    <a:pt x="456" y="824"/>
                  </a:cubicBezTo>
                  <a:cubicBezTo>
                    <a:pt x="456" y="824"/>
                    <a:pt x="478" y="846"/>
                    <a:pt x="499" y="846"/>
                  </a:cubicBezTo>
                  <a:cubicBezTo>
                    <a:pt x="629" y="846"/>
                    <a:pt x="803" y="629"/>
                    <a:pt x="846" y="564"/>
                  </a:cubicBezTo>
                  <a:cubicBezTo>
                    <a:pt x="868" y="543"/>
                    <a:pt x="868" y="521"/>
                    <a:pt x="846" y="499"/>
                  </a:cubicBezTo>
                  <a:lnTo>
                    <a:pt x="781" y="499"/>
                  </a:lnTo>
                  <a:cubicBezTo>
                    <a:pt x="681" y="640"/>
                    <a:pt x="524" y="762"/>
                    <a:pt x="467" y="762"/>
                  </a:cubicBezTo>
                  <a:cubicBezTo>
                    <a:pt x="463" y="762"/>
                    <a:pt x="459" y="761"/>
                    <a:pt x="456" y="759"/>
                  </a:cubicBezTo>
                  <a:cubicBezTo>
                    <a:pt x="412" y="738"/>
                    <a:pt x="456" y="499"/>
                    <a:pt x="543" y="304"/>
                  </a:cubicBezTo>
                  <a:cubicBezTo>
                    <a:pt x="564" y="304"/>
                    <a:pt x="564" y="282"/>
                    <a:pt x="543" y="261"/>
                  </a:cubicBezTo>
                  <a:lnTo>
                    <a:pt x="499" y="261"/>
                  </a:lnTo>
                  <a:cubicBezTo>
                    <a:pt x="391" y="369"/>
                    <a:pt x="239" y="456"/>
                    <a:pt x="109" y="521"/>
                  </a:cubicBezTo>
                  <a:cubicBezTo>
                    <a:pt x="109" y="369"/>
                    <a:pt x="152" y="196"/>
                    <a:pt x="217" y="44"/>
                  </a:cubicBezTo>
                  <a:cubicBezTo>
                    <a:pt x="217" y="22"/>
                    <a:pt x="196" y="1"/>
                    <a:pt x="1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5572;p83"/>
            <p:cNvSpPr/>
            <p:nvPr/>
          </p:nvSpPr>
          <p:spPr>
            <a:xfrm>
              <a:off x="1451558" y="4283008"/>
              <a:ext cx="36351" cy="27640"/>
            </a:xfrm>
            <a:custGeom>
              <a:avLst/>
              <a:gdLst/>
              <a:ahLst/>
              <a:cxnLst/>
              <a:rect l="l" t="t" r="r" b="b"/>
              <a:pathLst>
                <a:path w="889" h="676" extrusionOk="0">
                  <a:moveTo>
                    <a:pt x="108" y="0"/>
                  </a:moveTo>
                  <a:cubicBezTo>
                    <a:pt x="108" y="0"/>
                    <a:pt x="0" y="412"/>
                    <a:pt x="108" y="456"/>
                  </a:cubicBezTo>
                  <a:cubicBezTo>
                    <a:pt x="117" y="461"/>
                    <a:pt x="128" y="463"/>
                    <a:pt x="139" y="463"/>
                  </a:cubicBezTo>
                  <a:cubicBezTo>
                    <a:pt x="247" y="463"/>
                    <a:pt x="463" y="255"/>
                    <a:pt x="538" y="179"/>
                  </a:cubicBezTo>
                  <a:lnTo>
                    <a:pt x="538" y="179"/>
                  </a:lnTo>
                  <a:lnTo>
                    <a:pt x="558" y="188"/>
                  </a:lnTo>
                  <a:lnTo>
                    <a:pt x="558" y="188"/>
                  </a:lnTo>
                  <a:cubicBezTo>
                    <a:pt x="561" y="165"/>
                    <a:pt x="564" y="152"/>
                    <a:pt x="564" y="152"/>
                  </a:cubicBezTo>
                  <a:lnTo>
                    <a:pt x="564" y="152"/>
                  </a:lnTo>
                  <a:cubicBezTo>
                    <a:pt x="564" y="152"/>
                    <a:pt x="554" y="162"/>
                    <a:pt x="538" y="179"/>
                  </a:cubicBezTo>
                  <a:lnTo>
                    <a:pt x="538" y="179"/>
                  </a:lnTo>
                  <a:lnTo>
                    <a:pt x="108" y="0"/>
                  </a:lnTo>
                  <a:close/>
                  <a:moveTo>
                    <a:pt x="558" y="188"/>
                  </a:moveTo>
                  <a:cubicBezTo>
                    <a:pt x="539" y="299"/>
                    <a:pt x="488" y="636"/>
                    <a:pt x="542" y="672"/>
                  </a:cubicBezTo>
                  <a:cubicBezTo>
                    <a:pt x="546" y="675"/>
                    <a:pt x="550" y="676"/>
                    <a:pt x="554" y="676"/>
                  </a:cubicBezTo>
                  <a:cubicBezTo>
                    <a:pt x="636" y="676"/>
                    <a:pt x="889" y="326"/>
                    <a:pt x="889" y="326"/>
                  </a:cubicBezTo>
                  <a:lnTo>
                    <a:pt x="558" y="1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5573;p83"/>
            <p:cNvSpPr/>
            <p:nvPr/>
          </p:nvSpPr>
          <p:spPr>
            <a:xfrm>
              <a:off x="1451558" y="4281250"/>
              <a:ext cx="38150" cy="31034"/>
            </a:xfrm>
            <a:custGeom>
              <a:avLst/>
              <a:gdLst/>
              <a:ahLst/>
              <a:cxnLst/>
              <a:rect l="l" t="t" r="r" b="b"/>
              <a:pathLst>
                <a:path w="933" h="759" extrusionOk="0">
                  <a:moveTo>
                    <a:pt x="108" y="0"/>
                  </a:moveTo>
                  <a:cubicBezTo>
                    <a:pt x="87" y="0"/>
                    <a:pt x="65" y="0"/>
                    <a:pt x="65" y="22"/>
                  </a:cubicBezTo>
                  <a:cubicBezTo>
                    <a:pt x="43" y="130"/>
                    <a:pt x="0" y="499"/>
                    <a:pt x="108" y="542"/>
                  </a:cubicBezTo>
                  <a:cubicBezTo>
                    <a:pt x="121" y="547"/>
                    <a:pt x="135" y="550"/>
                    <a:pt x="150" y="550"/>
                  </a:cubicBezTo>
                  <a:cubicBezTo>
                    <a:pt x="258" y="550"/>
                    <a:pt x="406" y="421"/>
                    <a:pt x="520" y="325"/>
                  </a:cubicBezTo>
                  <a:lnTo>
                    <a:pt x="520" y="325"/>
                  </a:lnTo>
                  <a:cubicBezTo>
                    <a:pt x="477" y="499"/>
                    <a:pt x="455" y="694"/>
                    <a:pt x="520" y="737"/>
                  </a:cubicBezTo>
                  <a:cubicBezTo>
                    <a:pt x="520" y="759"/>
                    <a:pt x="542" y="759"/>
                    <a:pt x="564" y="759"/>
                  </a:cubicBezTo>
                  <a:cubicBezTo>
                    <a:pt x="651" y="737"/>
                    <a:pt x="846" y="477"/>
                    <a:pt x="911" y="390"/>
                  </a:cubicBezTo>
                  <a:cubicBezTo>
                    <a:pt x="932" y="369"/>
                    <a:pt x="932" y="347"/>
                    <a:pt x="911" y="347"/>
                  </a:cubicBezTo>
                  <a:cubicBezTo>
                    <a:pt x="900" y="336"/>
                    <a:pt x="889" y="331"/>
                    <a:pt x="881" y="331"/>
                  </a:cubicBezTo>
                  <a:cubicBezTo>
                    <a:pt x="873" y="331"/>
                    <a:pt x="867" y="336"/>
                    <a:pt x="867" y="347"/>
                  </a:cubicBezTo>
                  <a:cubicBezTo>
                    <a:pt x="781" y="455"/>
                    <a:pt x="694" y="585"/>
                    <a:pt x="585" y="694"/>
                  </a:cubicBezTo>
                  <a:cubicBezTo>
                    <a:pt x="564" y="520"/>
                    <a:pt x="585" y="369"/>
                    <a:pt x="629" y="217"/>
                  </a:cubicBezTo>
                  <a:cubicBezTo>
                    <a:pt x="629" y="195"/>
                    <a:pt x="629" y="173"/>
                    <a:pt x="607" y="173"/>
                  </a:cubicBezTo>
                  <a:lnTo>
                    <a:pt x="564" y="173"/>
                  </a:lnTo>
                  <a:cubicBezTo>
                    <a:pt x="421" y="317"/>
                    <a:pt x="220" y="479"/>
                    <a:pt x="161" y="479"/>
                  </a:cubicBezTo>
                  <a:cubicBezTo>
                    <a:pt x="157" y="479"/>
                    <a:pt x="154" y="478"/>
                    <a:pt x="152" y="477"/>
                  </a:cubicBezTo>
                  <a:cubicBezTo>
                    <a:pt x="87" y="455"/>
                    <a:pt x="108" y="239"/>
                    <a:pt x="152" y="43"/>
                  </a:cubicBezTo>
                  <a:cubicBezTo>
                    <a:pt x="152" y="22"/>
                    <a:pt x="130" y="0"/>
                    <a:pt x="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5574;p83"/>
            <p:cNvSpPr/>
            <p:nvPr/>
          </p:nvSpPr>
          <p:spPr>
            <a:xfrm>
              <a:off x="1799932" y="4128735"/>
              <a:ext cx="139230" cy="155209"/>
            </a:xfrm>
            <a:custGeom>
              <a:avLst/>
              <a:gdLst/>
              <a:ahLst/>
              <a:cxnLst/>
              <a:rect l="l" t="t" r="r" b="b"/>
              <a:pathLst>
                <a:path w="3405" h="3796" extrusionOk="0">
                  <a:moveTo>
                    <a:pt x="889" y="1"/>
                  </a:moveTo>
                  <a:lnTo>
                    <a:pt x="1" y="586"/>
                  </a:lnTo>
                  <a:cubicBezTo>
                    <a:pt x="1041" y="1215"/>
                    <a:pt x="2646" y="3795"/>
                    <a:pt x="2646" y="3795"/>
                  </a:cubicBezTo>
                  <a:lnTo>
                    <a:pt x="3404" y="3492"/>
                  </a:lnTo>
                  <a:cubicBezTo>
                    <a:pt x="3274" y="1150"/>
                    <a:pt x="889" y="1"/>
                    <a:pt x="8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5575;p83"/>
            <p:cNvSpPr/>
            <p:nvPr/>
          </p:nvSpPr>
          <p:spPr>
            <a:xfrm>
              <a:off x="1846013" y="4079096"/>
              <a:ext cx="167608" cy="128591"/>
            </a:xfrm>
            <a:custGeom>
              <a:avLst/>
              <a:gdLst/>
              <a:ahLst/>
              <a:cxnLst/>
              <a:rect l="l" t="t" r="r" b="b"/>
              <a:pathLst>
                <a:path w="4099" h="3145" extrusionOk="0">
                  <a:moveTo>
                    <a:pt x="673" y="1"/>
                  </a:moveTo>
                  <a:lnTo>
                    <a:pt x="1" y="846"/>
                  </a:lnTo>
                  <a:cubicBezTo>
                    <a:pt x="1193" y="1128"/>
                    <a:pt x="3470" y="3145"/>
                    <a:pt x="3470" y="3145"/>
                  </a:cubicBezTo>
                  <a:lnTo>
                    <a:pt x="4099" y="2603"/>
                  </a:lnTo>
                  <a:cubicBezTo>
                    <a:pt x="3296" y="391"/>
                    <a:pt x="673" y="1"/>
                    <a:pt x="6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5576;p83"/>
            <p:cNvSpPr/>
            <p:nvPr/>
          </p:nvSpPr>
          <p:spPr>
            <a:xfrm>
              <a:off x="1365569" y="3656308"/>
              <a:ext cx="606399" cy="562489"/>
            </a:xfrm>
            <a:custGeom>
              <a:avLst/>
              <a:gdLst/>
              <a:ahLst/>
              <a:cxnLst/>
              <a:rect l="l" t="t" r="r" b="b"/>
              <a:pathLst>
                <a:path w="14830" h="13757" extrusionOk="0">
                  <a:moveTo>
                    <a:pt x="10455" y="1"/>
                  </a:moveTo>
                  <a:cubicBezTo>
                    <a:pt x="10101" y="1"/>
                    <a:pt x="9699" y="141"/>
                    <a:pt x="9258" y="520"/>
                  </a:cubicBezTo>
                  <a:cubicBezTo>
                    <a:pt x="8810" y="913"/>
                    <a:pt x="8668" y="1875"/>
                    <a:pt x="8863" y="2440"/>
                  </a:cubicBezTo>
                  <a:lnTo>
                    <a:pt x="8863" y="2440"/>
                  </a:lnTo>
                  <a:cubicBezTo>
                    <a:pt x="8735" y="2524"/>
                    <a:pt x="8622" y="2647"/>
                    <a:pt x="8542" y="2818"/>
                  </a:cubicBezTo>
                  <a:cubicBezTo>
                    <a:pt x="8240" y="3466"/>
                    <a:pt x="8167" y="4575"/>
                    <a:pt x="8445" y="5137"/>
                  </a:cubicBezTo>
                  <a:lnTo>
                    <a:pt x="8445" y="5137"/>
                  </a:lnTo>
                  <a:cubicBezTo>
                    <a:pt x="8235" y="5257"/>
                    <a:pt x="8014" y="5439"/>
                    <a:pt x="7805" y="5701"/>
                  </a:cubicBezTo>
                  <a:cubicBezTo>
                    <a:pt x="7541" y="6033"/>
                    <a:pt x="7404" y="6339"/>
                    <a:pt x="7350" y="6604"/>
                  </a:cubicBezTo>
                  <a:lnTo>
                    <a:pt x="7350" y="6604"/>
                  </a:lnTo>
                  <a:cubicBezTo>
                    <a:pt x="7121" y="6508"/>
                    <a:pt x="6848" y="6447"/>
                    <a:pt x="6558" y="6447"/>
                  </a:cubicBezTo>
                  <a:cubicBezTo>
                    <a:pt x="6217" y="6447"/>
                    <a:pt x="5853" y="6531"/>
                    <a:pt x="5507" y="6742"/>
                  </a:cubicBezTo>
                  <a:cubicBezTo>
                    <a:pt x="5138" y="6963"/>
                    <a:pt x="4893" y="7178"/>
                    <a:pt x="4738" y="7371"/>
                  </a:cubicBezTo>
                  <a:lnTo>
                    <a:pt x="4738" y="7371"/>
                  </a:lnTo>
                  <a:cubicBezTo>
                    <a:pt x="4498" y="7161"/>
                    <a:pt x="4119" y="7000"/>
                    <a:pt x="3669" y="7000"/>
                  </a:cubicBezTo>
                  <a:cubicBezTo>
                    <a:pt x="3373" y="7000"/>
                    <a:pt x="3047" y="7070"/>
                    <a:pt x="2710" y="7241"/>
                  </a:cubicBezTo>
                  <a:cubicBezTo>
                    <a:pt x="1558" y="7802"/>
                    <a:pt x="1372" y="8976"/>
                    <a:pt x="1685" y="9572"/>
                  </a:cubicBezTo>
                  <a:lnTo>
                    <a:pt x="1685" y="9572"/>
                  </a:lnTo>
                  <a:cubicBezTo>
                    <a:pt x="1645" y="9588"/>
                    <a:pt x="1604" y="9606"/>
                    <a:pt x="1561" y="9625"/>
                  </a:cubicBezTo>
                  <a:cubicBezTo>
                    <a:pt x="542" y="10102"/>
                    <a:pt x="0" y="12249"/>
                    <a:pt x="3014" y="13311"/>
                  </a:cubicBezTo>
                  <a:cubicBezTo>
                    <a:pt x="3459" y="13472"/>
                    <a:pt x="3846" y="13537"/>
                    <a:pt x="4177" y="13537"/>
                  </a:cubicBezTo>
                  <a:cubicBezTo>
                    <a:pt x="4767" y="13537"/>
                    <a:pt x="5178" y="13328"/>
                    <a:pt x="5422" y="13080"/>
                  </a:cubicBezTo>
                  <a:lnTo>
                    <a:pt x="5422" y="13080"/>
                  </a:lnTo>
                  <a:cubicBezTo>
                    <a:pt x="5690" y="13428"/>
                    <a:pt x="6219" y="13757"/>
                    <a:pt x="7037" y="13757"/>
                  </a:cubicBezTo>
                  <a:cubicBezTo>
                    <a:pt x="7258" y="13757"/>
                    <a:pt x="7499" y="13733"/>
                    <a:pt x="7762" y="13680"/>
                  </a:cubicBezTo>
                  <a:cubicBezTo>
                    <a:pt x="8547" y="13525"/>
                    <a:pt x="9033" y="13284"/>
                    <a:pt x="9314" y="13040"/>
                  </a:cubicBezTo>
                  <a:lnTo>
                    <a:pt x="9314" y="13040"/>
                  </a:lnTo>
                  <a:cubicBezTo>
                    <a:pt x="9732" y="13383"/>
                    <a:pt x="10587" y="13639"/>
                    <a:pt x="11332" y="13639"/>
                  </a:cubicBezTo>
                  <a:cubicBezTo>
                    <a:pt x="11691" y="13639"/>
                    <a:pt x="12025" y="13579"/>
                    <a:pt x="12271" y="13441"/>
                  </a:cubicBezTo>
                  <a:cubicBezTo>
                    <a:pt x="13537" y="12701"/>
                    <a:pt x="13706" y="11625"/>
                    <a:pt x="13326" y="11015"/>
                  </a:cubicBezTo>
                  <a:lnTo>
                    <a:pt x="13326" y="11015"/>
                  </a:lnTo>
                  <a:cubicBezTo>
                    <a:pt x="13364" y="10989"/>
                    <a:pt x="13403" y="10960"/>
                    <a:pt x="13442" y="10926"/>
                  </a:cubicBezTo>
                  <a:cubicBezTo>
                    <a:pt x="14132" y="10344"/>
                    <a:pt x="14074" y="8753"/>
                    <a:pt x="13666" y="7825"/>
                  </a:cubicBezTo>
                  <a:lnTo>
                    <a:pt x="13666" y="7825"/>
                  </a:lnTo>
                  <a:cubicBezTo>
                    <a:pt x="13886" y="7785"/>
                    <a:pt x="14099" y="7625"/>
                    <a:pt x="14244" y="7262"/>
                  </a:cubicBezTo>
                  <a:cubicBezTo>
                    <a:pt x="14627" y="6305"/>
                    <a:pt x="14280" y="5048"/>
                    <a:pt x="13752" y="4367"/>
                  </a:cubicBezTo>
                  <a:lnTo>
                    <a:pt x="13752" y="4367"/>
                  </a:lnTo>
                  <a:cubicBezTo>
                    <a:pt x="13931" y="4319"/>
                    <a:pt x="14082" y="4204"/>
                    <a:pt x="14157" y="3988"/>
                  </a:cubicBezTo>
                  <a:cubicBezTo>
                    <a:pt x="14504" y="3035"/>
                    <a:pt x="14830" y="910"/>
                    <a:pt x="12813" y="411"/>
                  </a:cubicBezTo>
                  <a:cubicBezTo>
                    <a:pt x="12645" y="371"/>
                    <a:pt x="12497" y="353"/>
                    <a:pt x="12369" y="353"/>
                  </a:cubicBezTo>
                  <a:cubicBezTo>
                    <a:pt x="12031" y="353"/>
                    <a:pt x="11827" y="477"/>
                    <a:pt x="11716" y="640"/>
                  </a:cubicBezTo>
                  <a:lnTo>
                    <a:pt x="11716" y="640"/>
                  </a:lnTo>
                  <a:cubicBezTo>
                    <a:pt x="11436" y="336"/>
                    <a:pt x="11003" y="1"/>
                    <a:pt x="104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577;p83"/>
            <p:cNvSpPr/>
            <p:nvPr/>
          </p:nvSpPr>
          <p:spPr>
            <a:xfrm>
              <a:off x="1393905" y="3654468"/>
              <a:ext cx="571847" cy="566701"/>
            </a:xfrm>
            <a:custGeom>
              <a:avLst/>
              <a:gdLst/>
              <a:ahLst/>
              <a:cxnLst/>
              <a:rect l="l" t="t" r="r" b="b"/>
              <a:pathLst>
                <a:path w="13985" h="13860" extrusionOk="0">
                  <a:moveTo>
                    <a:pt x="11036" y="760"/>
                  </a:moveTo>
                  <a:cubicBezTo>
                    <a:pt x="11145" y="890"/>
                    <a:pt x="11253" y="1020"/>
                    <a:pt x="11340" y="1172"/>
                  </a:cubicBezTo>
                  <a:cubicBezTo>
                    <a:pt x="11275" y="1323"/>
                    <a:pt x="11188" y="1410"/>
                    <a:pt x="11123" y="1410"/>
                  </a:cubicBezTo>
                  <a:cubicBezTo>
                    <a:pt x="11080" y="1410"/>
                    <a:pt x="11036" y="1367"/>
                    <a:pt x="11015" y="1302"/>
                  </a:cubicBezTo>
                  <a:cubicBezTo>
                    <a:pt x="10928" y="1128"/>
                    <a:pt x="10928" y="933"/>
                    <a:pt x="11036" y="760"/>
                  </a:cubicBezTo>
                  <a:close/>
                  <a:moveTo>
                    <a:pt x="8716" y="2364"/>
                  </a:moveTo>
                  <a:cubicBezTo>
                    <a:pt x="8977" y="2364"/>
                    <a:pt x="9150" y="2472"/>
                    <a:pt x="9172" y="2581"/>
                  </a:cubicBezTo>
                  <a:cubicBezTo>
                    <a:pt x="9193" y="2668"/>
                    <a:pt x="9085" y="2754"/>
                    <a:pt x="8890" y="2841"/>
                  </a:cubicBezTo>
                  <a:cubicBezTo>
                    <a:pt x="8803" y="2863"/>
                    <a:pt x="8738" y="2884"/>
                    <a:pt x="8673" y="2884"/>
                  </a:cubicBezTo>
                  <a:cubicBezTo>
                    <a:pt x="8456" y="2863"/>
                    <a:pt x="8283" y="2711"/>
                    <a:pt x="8218" y="2516"/>
                  </a:cubicBezTo>
                  <a:lnTo>
                    <a:pt x="8218" y="2494"/>
                  </a:lnTo>
                  <a:cubicBezTo>
                    <a:pt x="8370" y="2407"/>
                    <a:pt x="8543" y="2364"/>
                    <a:pt x="8716" y="2364"/>
                  </a:cubicBezTo>
                  <a:close/>
                  <a:moveTo>
                    <a:pt x="12294" y="3968"/>
                  </a:moveTo>
                  <a:cubicBezTo>
                    <a:pt x="12576" y="3990"/>
                    <a:pt x="12836" y="4164"/>
                    <a:pt x="12988" y="4402"/>
                  </a:cubicBezTo>
                  <a:lnTo>
                    <a:pt x="12836" y="4402"/>
                  </a:lnTo>
                  <a:cubicBezTo>
                    <a:pt x="12446" y="4402"/>
                    <a:pt x="12034" y="4185"/>
                    <a:pt x="12034" y="4077"/>
                  </a:cubicBezTo>
                  <a:cubicBezTo>
                    <a:pt x="12034" y="4033"/>
                    <a:pt x="12120" y="3990"/>
                    <a:pt x="12250" y="3968"/>
                  </a:cubicBezTo>
                  <a:close/>
                  <a:moveTo>
                    <a:pt x="8435" y="5031"/>
                  </a:moveTo>
                  <a:cubicBezTo>
                    <a:pt x="8630" y="5031"/>
                    <a:pt x="8738" y="5118"/>
                    <a:pt x="8760" y="5183"/>
                  </a:cubicBezTo>
                  <a:cubicBezTo>
                    <a:pt x="8781" y="5248"/>
                    <a:pt x="8716" y="5356"/>
                    <a:pt x="8435" y="5464"/>
                  </a:cubicBezTo>
                  <a:cubicBezTo>
                    <a:pt x="8373" y="5493"/>
                    <a:pt x="8306" y="5506"/>
                    <a:pt x="8240" y="5506"/>
                  </a:cubicBezTo>
                  <a:cubicBezTo>
                    <a:pt x="8053" y="5506"/>
                    <a:pt x="7870" y="5397"/>
                    <a:pt x="7806" y="5204"/>
                  </a:cubicBezTo>
                  <a:cubicBezTo>
                    <a:pt x="8001" y="5096"/>
                    <a:pt x="8196" y="5031"/>
                    <a:pt x="8435" y="5031"/>
                  </a:cubicBezTo>
                  <a:close/>
                  <a:moveTo>
                    <a:pt x="6700" y="6722"/>
                  </a:moveTo>
                  <a:cubicBezTo>
                    <a:pt x="6939" y="6809"/>
                    <a:pt x="7155" y="7004"/>
                    <a:pt x="7264" y="7242"/>
                  </a:cubicBezTo>
                  <a:cubicBezTo>
                    <a:pt x="7286" y="7329"/>
                    <a:pt x="7286" y="7416"/>
                    <a:pt x="7220" y="7502"/>
                  </a:cubicBezTo>
                  <a:cubicBezTo>
                    <a:pt x="7182" y="7560"/>
                    <a:pt x="7127" y="7588"/>
                    <a:pt x="7066" y="7588"/>
                  </a:cubicBezTo>
                  <a:cubicBezTo>
                    <a:pt x="6989" y="7588"/>
                    <a:pt x="6903" y="7544"/>
                    <a:pt x="6830" y="7459"/>
                  </a:cubicBezTo>
                  <a:cubicBezTo>
                    <a:pt x="6700" y="7242"/>
                    <a:pt x="6635" y="6982"/>
                    <a:pt x="6700" y="6722"/>
                  </a:cubicBezTo>
                  <a:close/>
                  <a:moveTo>
                    <a:pt x="12315" y="7199"/>
                  </a:moveTo>
                  <a:cubicBezTo>
                    <a:pt x="12532" y="7242"/>
                    <a:pt x="12749" y="7459"/>
                    <a:pt x="12922" y="7828"/>
                  </a:cubicBezTo>
                  <a:lnTo>
                    <a:pt x="12879" y="7828"/>
                  </a:lnTo>
                  <a:cubicBezTo>
                    <a:pt x="12467" y="7828"/>
                    <a:pt x="12099" y="7459"/>
                    <a:pt x="12099" y="7286"/>
                  </a:cubicBezTo>
                  <a:cubicBezTo>
                    <a:pt x="12099" y="7264"/>
                    <a:pt x="12099" y="7242"/>
                    <a:pt x="12120" y="7221"/>
                  </a:cubicBezTo>
                  <a:cubicBezTo>
                    <a:pt x="12164" y="7199"/>
                    <a:pt x="12185" y="7199"/>
                    <a:pt x="12229" y="7199"/>
                  </a:cubicBezTo>
                  <a:close/>
                  <a:moveTo>
                    <a:pt x="4055" y="7459"/>
                  </a:moveTo>
                  <a:cubicBezTo>
                    <a:pt x="4272" y="7654"/>
                    <a:pt x="4359" y="7893"/>
                    <a:pt x="4272" y="8066"/>
                  </a:cubicBezTo>
                  <a:cubicBezTo>
                    <a:pt x="4229" y="8153"/>
                    <a:pt x="4164" y="8218"/>
                    <a:pt x="4077" y="8218"/>
                  </a:cubicBezTo>
                  <a:cubicBezTo>
                    <a:pt x="3990" y="8218"/>
                    <a:pt x="3925" y="8174"/>
                    <a:pt x="3903" y="8109"/>
                  </a:cubicBezTo>
                  <a:cubicBezTo>
                    <a:pt x="3882" y="8044"/>
                    <a:pt x="3795" y="7828"/>
                    <a:pt x="4077" y="7481"/>
                  </a:cubicBezTo>
                  <a:lnTo>
                    <a:pt x="4055" y="7459"/>
                  </a:lnTo>
                  <a:close/>
                  <a:moveTo>
                    <a:pt x="1540" y="9540"/>
                  </a:moveTo>
                  <a:cubicBezTo>
                    <a:pt x="1779" y="9540"/>
                    <a:pt x="1887" y="9649"/>
                    <a:pt x="1887" y="9714"/>
                  </a:cubicBezTo>
                  <a:cubicBezTo>
                    <a:pt x="1909" y="9801"/>
                    <a:pt x="1844" y="9866"/>
                    <a:pt x="1714" y="9909"/>
                  </a:cubicBezTo>
                  <a:cubicBezTo>
                    <a:pt x="1659" y="9929"/>
                    <a:pt x="1601" y="9939"/>
                    <a:pt x="1544" y="9939"/>
                  </a:cubicBezTo>
                  <a:cubicBezTo>
                    <a:pt x="1353" y="9939"/>
                    <a:pt x="1163" y="9832"/>
                    <a:pt x="1063" y="9649"/>
                  </a:cubicBezTo>
                  <a:lnTo>
                    <a:pt x="1063" y="9627"/>
                  </a:lnTo>
                  <a:cubicBezTo>
                    <a:pt x="1215" y="9562"/>
                    <a:pt x="1388" y="9540"/>
                    <a:pt x="1540" y="9540"/>
                  </a:cubicBezTo>
                  <a:close/>
                  <a:moveTo>
                    <a:pt x="11894" y="10646"/>
                  </a:moveTo>
                  <a:cubicBezTo>
                    <a:pt x="11975" y="10648"/>
                    <a:pt x="12038" y="10669"/>
                    <a:pt x="12120" y="10689"/>
                  </a:cubicBezTo>
                  <a:cubicBezTo>
                    <a:pt x="12315" y="10754"/>
                    <a:pt x="12467" y="10885"/>
                    <a:pt x="12597" y="11058"/>
                  </a:cubicBezTo>
                  <a:cubicBezTo>
                    <a:pt x="12467" y="11145"/>
                    <a:pt x="12315" y="11188"/>
                    <a:pt x="12164" y="11210"/>
                  </a:cubicBezTo>
                  <a:cubicBezTo>
                    <a:pt x="11947" y="11210"/>
                    <a:pt x="11730" y="11036"/>
                    <a:pt x="11708" y="10819"/>
                  </a:cubicBezTo>
                  <a:cubicBezTo>
                    <a:pt x="11708" y="10776"/>
                    <a:pt x="11708" y="10733"/>
                    <a:pt x="11752" y="10711"/>
                  </a:cubicBezTo>
                  <a:cubicBezTo>
                    <a:pt x="11793" y="10670"/>
                    <a:pt x="11834" y="10648"/>
                    <a:pt x="11894" y="10646"/>
                  </a:cubicBezTo>
                  <a:close/>
                  <a:moveTo>
                    <a:pt x="4781" y="12356"/>
                  </a:moveTo>
                  <a:cubicBezTo>
                    <a:pt x="4778" y="12357"/>
                    <a:pt x="4774" y="12358"/>
                    <a:pt x="4771" y="12359"/>
                  </a:cubicBezTo>
                  <a:lnTo>
                    <a:pt x="4792" y="12359"/>
                  </a:lnTo>
                  <a:cubicBezTo>
                    <a:pt x="4789" y="12358"/>
                    <a:pt x="4785" y="12357"/>
                    <a:pt x="4781" y="12356"/>
                  </a:cubicBezTo>
                  <a:close/>
                  <a:moveTo>
                    <a:pt x="8760" y="12272"/>
                  </a:moveTo>
                  <a:cubicBezTo>
                    <a:pt x="8825" y="12272"/>
                    <a:pt x="8890" y="12337"/>
                    <a:pt x="8912" y="12402"/>
                  </a:cubicBezTo>
                  <a:cubicBezTo>
                    <a:pt x="8977" y="12532"/>
                    <a:pt x="8912" y="12771"/>
                    <a:pt x="8651" y="13031"/>
                  </a:cubicBezTo>
                  <a:cubicBezTo>
                    <a:pt x="8521" y="12944"/>
                    <a:pt x="8435" y="12814"/>
                    <a:pt x="8413" y="12684"/>
                  </a:cubicBezTo>
                  <a:cubicBezTo>
                    <a:pt x="8413" y="12576"/>
                    <a:pt x="8456" y="12467"/>
                    <a:pt x="8543" y="12380"/>
                  </a:cubicBezTo>
                  <a:cubicBezTo>
                    <a:pt x="8608" y="12315"/>
                    <a:pt x="8673" y="12294"/>
                    <a:pt x="8760" y="12272"/>
                  </a:cubicBezTo>
                  <a:close/>
                  <a:moveTo>
                    <a:pt x="4748" y="12353"/>
                  </a:moveTo>
                  <a:cubicBezTo>
                    <a:pt x="4759" y="12353"/>
                    <a:pt x="4770" y="12354"/>
                    <a:pt x="4781" y="12356"/>
                  </a:cubicBezTo>
                  <a:lnTo>
                    <a:pt x="4781" y="12356"/>
                  </a:lnTo>
                  <a:cubicBezTo>
                    <a:pt x="4793" y="12354"/>
                    <a:pt x="4804" y="12353"/>
                    <a:pt x="4815" y="12353"/>
                  </a:cubicBezTo>
                  <a:cubicBezTo>
                    <a:pt x="4885" y="12353"/>
                    <a:pt x="4948" y="12395"/>
                    <a:pt x="4966" y="12467"/>
                  </a:cubicBezTo>
                  <a:cubicBezTo>
                    <a:pt x="5009" y="12684"/>
                    <a:pt x="4922" y="12922"/>
                    <a:pt x="4749" y="13074"/>
                  </a:cubicBezTo>
                  <a:cubicBezTo>
                    <a:pt x="4597" y="12901"/>
                    <a:pt x="4554" y="12662"/>
                    <a:pt x="4597" y="12446"/>
                  </a:cubicBezTo>
                  <a:cubicBezTo>
                    <a:pt x="4633" y="12392"/>
                    <a:pt x="4683" y="12353"/>
                    <a:pt x="4748" y="12353"/>
                  </a:cubicBezTo>
                  <a:close/>
                  <a:moveTo>
                    <a:pt x="9757" y="88"/>
                  </a:moveTo>
                  <a:cubicBezTo>
                    <a:pt x="10234" y="109"/>
                    <a:pt x="10668" y="326"/>
                    <a:pt x="10971" y="695"/>
                  </a:cubicBezTo>
                  <a:cubicBezTo>
                    <a:pt x="10863" y="890"/>
                    <a:pt x="10841" y="1128"/>
                    <a:pt x="10950" y="1345"/>
                  </a:cubicBezTo>
                  <a:cubicBezTo>
                    <a:pt x="10971" y="1410"/>
                    <a:pt x="11036" y="1475"/>
                    <a:pt x="11145" y="1475"/>
                  </a:cubicBezTo>
                  <a:cubicBezTo>
                    <a:pt x="11210" y="1475"/>
                    <a:pt x="11318" y="1432"/>
                    <a:pt x="11427" y="1193"/>
                  </a:cubicBezTo>
                  <a:cubicBezTo>
                    <a:pt x="11427" y="1172"/>
                    <a:pt x="11427" y="1172"/>
                    <a:pt x="11427" y="1150"/>
                  </a:cubicBezTo>
                  <a:cubicBezTo>
                    <a:pt x="11318" y="977"/>
                    <a:pt x="11210" y="825"/>
                    <a:pt x="11080" y="673"/>
                  </a:cubicBezTo>
                  <a:cubicBezTo>
                    <a:pt x="11198" y="525"/>
                    <a:pt x="11406" y="448"/>
                    <a:pt x="11678" y="448"/>
                  </a:cubicBezTo>
                  <a:cubicBezTo>
                    <a:pt x="11805" y="448"/>
                    <a:pt x="11947" y="465"/>
                    <a:pt x="12099" y="500"/>
                  </a:cubicBezTo>
                  <a:cubicBezTo>
                    <a:pt x="12662" y="608"/>
                    <a:pt x="13139" y="933"/>
                    <a:pt x="13399" y="1432"/>
                  </a:cubicBezTo>
                  <a:cubicBezTo>
                    <a:pt x="13811" y="2191"/>
                    <a:pt x="13703" y="3275"/>
                    <a:pt x="13421" y="4012"/>
                  </a:cubicBezTo>
                  <a:cubicBezTo>
                    <a:pt x="13378" y="4164"/>
                    <a:pt x="13248" y="4294"/>
                    <a:pt x="13096" y="4337"/>
                  </a:cubicBezTo>
                  <a:cubicBezTo>
                    <a:pt x="12901" y="4055"/>
                    <a:pt x="12597" y="3860"/>
                    <a:pt x="12250" y="3860"/>
                  </a:cubicBezTo>
                  <a:cubicBezTo>
                    <a:pt x="12012" y="3882"/>
                    <a:pt x="11969" y="3968"/>
                    <a:pt x="11969" y="4033"/>
                  </a:cubicBezTo>
                  <a:cubicBezTo>
                    <a:pt x="11990" y="4229"/>
                    <a:pt x="12446" y="4445"/>
                    <a:pt x="12836" y="4445"/>
                  </a:cubicBezTo>
                  <a:cubicBezTo>
                    <a:pt x="12922" y="4445"/>
                    <a:pt x="12988" y="4445"/>
                    <a:pt x="13074" y="4424"/>
                  </a:cubicBezTo>
                  <a:cubicBezTo>
                    <a:pt x="13595" y="5096"/>
                    <a:pt x="13920" y="6332"/>
                    <a:pt x="13551" y="7264"/>
                  </a:cubicBezTo>
                  <a:cubicBezTo>
                    <a:pt x="13486" y="7524"/>
                    <a:pt x="13269" y="7719"/>
                    <a:pt x="13031" y="7806"/>
                  </a:cubicBezTo>
                  <a:cubicBezTo>
                    <a:pt x="12836" y="7372"/>
                    <a:pt x="12597" y="7155"/>
                    <a:pt x="12337" y="7112"/>
                  </a:cubicBezTo>
                  <a:cubicBezTo>
                    <a:pt x="12305" y="7104"/>
                    <a:pt x="12274" y="7099"/>
                    <a:pt x="12242" y="7099"/>
                  </a:cubicBezTo>
                  <a:cubicBezTo>
                    <a:pt x="12187" y="7099"/>
                    <a:pt x="12132" y="7114"/>
                    <a:pt x="12077" y="7155"/>
                  </a:cubicBezTo>
                  <a:cubicBezTo>
                    <a:pt x="12034" y="7177"/>
                    <a:pt x="12012" y="7221"/>
                    <a:pt x="12012" y="7264"/>
                  </a:cubicBezTo>
                  <a:cubicBezTo>
                    <a:pt x="12012" y="7502"/>
                    <a:pt x="12446" y="7893"/>
                    <a:pt x="12879" y="7893"/>
                  </a:cubicBezTo>
                  <a:lnTo>
                    <a:pt x="12966" y="7893"/>
                  </a:lnTo>
                  <a:cubicBezTo>
                    <a:pt x="13378" y="8868"/>
                    <a:pt x="13378" y="10386"/>
                    <a:pt x="12727" y="10928"/>
                  </a:cubicBezTo>
                  <a:lnTo>
                    <a:pt x="12662" y="10993"/>
                  </a:lnTo>
                  <a:cubicBezTo>
                    <a:pt x="12532" y="10819"/>
                    <a:pt x="12337" y="10668"/>
                    <a:pt x="12142" y="10603"/>
                  </a:cubicBezTo>
                  <a:cubicBezTo>
                    <a:pt x="12072" y="10572"/>
                    <a:pt x="11996" y="10556"/>
                    <a:pt x="11923" y="10556"/>
                  </a:cubicBezTo>
                  <a:cubicBezTo>
                    <a:pt x="11839" y="10556"/>
                    <a:pt x="11756" y="10578"/>
                    <a:pt x="11687" y="10624"/>
                  </a:cubicBezTo>
                  <a:cubicBezTo>
                    <a:pt x="11643" y="10668"/>
                    <a:pt x="11622" y="10733"/>
                    <a:pt x="11622" y="10798"/>
                  </a:cubicBezTo>
                  <a:cubicBezTo>
                    <a:pt x="11665" y="11058"/>
                    <a:pt x="11882" y="11253"/>
                    <a:pt x="12164" y="11253"/>
                  </a:cubicBezTo>
                  <a:cubicBezTo>
                    <a:pt x="12337" y="11253"/>
                    <a:pt x="12489" y="11210"/>
                    <a:pt x="12619" y="11101"/>
                  </a:cubicBezTo>
                  <a:cubicBezTo>
                    <a:pt x="12792" y="11383"/>
                    <a:pt x="12836" y="11730"/>
                    <a:pt x="12749" y="12034"/>
                  </a:cubicBezTo>
                  <a:cubicBezTo>
                    <a:pt x="12554" y="12641"/>
                    <a:pt x="12120" y="13139"/>
                    <a:pt x="11557" y="13421"/>
                  </a:cubicBezTo>
                  <a:cubicBezTo>
                    <a:pt x="11310" y="13554"/>
                    <a:pt x="11030" y="13620"/>
                    <a:pt x="10746" y="13620"/>
                  </a:cubicBezTo>
                  <a:cubicBezTo>
                    <a:pt x="10706" y="13620"/>
                    <a:pt x="10665" y="13619"/>
                    <a:pt x="10624" y="13616"/>
                  </a:cubicBezTo>
                  <a:cubicBezTo>
                    <a:pt x="10591" y="13617"/>
                    <a:pt x="10557" y="13618"/>
                    <a:pt x="10523" y="13618"/>
                  </a:cubicBezTo>
                  <a:cubicBezTo>
                    <a:pt x="9885" y="13618"/>
                    <a:pt x="9251" y="13424"/>
                    <a:pt x="8695" y="13074"/>
                  </a:cubicBezTo>
                  <a:cubicBezTo>
                    <a:pt x="8998" y="12814"/>
                    <a:pt x="9042" y="12532"/>
                    <a:pt x="8977" y="12380"/>
                  </a:cubicBezTo>
                  <a:cubicBezTo>
                    <a:pt x="8955" y="12272"/>
                    <a:pt x="8868" y="12207"/>
                    <a:pt x="8760" y="12207"/>
                  </a:cubicBezTo>
                  <a:cubicBezTo>
                    <a:pt x="8651" y="12207"/>
                    <a:pt x="8543" y="12250"/>
                    <a:pt x="8478" y="12337"/>
                  </a:cubicBezTo>
                  <a:cubicBezTo>
                    <a:pt x="8391" y="12424"/>
                    <a:pt x="8326" y="12554"/>
                    <a:pt x="8326" y="12684"/>
                  </a:cubicBezTo>
                  <a:cubicBezTo>
                    <a:pt x="8348" y="12836"/>
                    <a:pt x="8435" y="12988"/>
                    <a:pt x="8565" y="13096"/>
                  </a:cubicBezTo>
                  <a:cubicBezTo>
                    <a:pt x="8131" y="13399"/>
                    <a:pt x="7611" y="13616"/>
                    <a:pt x="7090" y="13703"/>
                  </a:cubicBezTo>
                  <a:cubicBezTo>
                    <a:pt x="6852" y="13746"/>
                    <a:pt x="6613" y="13768"/>
                    <a:pt x="6353" y="13768"/>
                  </a:cubicBezTo>
                  <a:cubicBezTo>
                    <a:pt x="5421" y="13768"/>
                    <a:pt x="4966" y="13334"/>
                    <a:pt x="4792" y="13118"/>
                  </a:cubicBezTo>
                  <a:cubicBezTo>
                    <a:pt x="4987" y="12944"/>
                    <a:pt x="5074" y="12684"/>
                    <a:pt x="5031" y="12424"/>
                  </a:cubicBezTo>
                  <a:cubicBezTo>
                    <a:pt x="4993" y="12329"/>
                    <a:pt x="4906" y="12268"/>
                    <a:pt x="4812" y="12268"/>
                  </a:cubicBezTo>
                  <a:cubicBezTo>
                    <a:pt x="4799" y="12268"/>
                    <a:pt x="4785" y="12269"/>
                    <a:pt x="4771" y="12272"/>
                  </a:cubicBezTo>
                  <a:cubicBezTo>
                    <a:pt x="4757" y="12269"/>
                    <a:pt x="4743" y="12268"/>
                    <a:pt x="4730" y="12268"/>
                  </a:cubicBezTo>
                  <a:cubicBezTo>
                    <a:pt x="4640" y="12268"/>
                    <a:pt x="4567" y="12329"/>
                    <a:pt x="4510" y="12424"/>
                  </a:cubicBezTo>
                  <a:cubicBezTo>
                    <a:pt x="4445" y="12662"/>
                    <a:pt x="4510" y="12922"/>
                    <a:pt x="4684" y="13118"/>
                  </a:cubicBezTo>
                  <a:cubicBezTo>
                    <a:pt x="4379" y="13382"/>
                    <a:pt x="3979" y="13532"/>
                    <a:pt x="3556" y="13532"/>
                  </a:cubicBezTo>
                  <a:cubicBezTo>
                    <a:pt x="3527" y="13532"/>
                    <a:pt x="3498" y="13531"/>
                    <a:pt x="3470" y="13530"/>
                  </a:cubicBezTo>
                  <a:cubicBezTo>
                    <a:pt x="3101" y="13530"/>
                    <a:pt x="2711" y="13443"/>
                    <a:pt x="2342" y="13313"/>
                  </a:cubicBezTo>
                  <a:cubicBezTo>
                    <a:pt x="456" y="12641"/>
                    <a:pt x="131" y="11665"/>
                    <a:pt x="109" y="11123"/>
                  </a:cubicBezTo>
                  <a:cubicBezTo>
                    <a:pt x="66" y="10538"/>
                    <a:pt x="369" y="9974"/>
                    <a:pt x="890" y="9714"/>
                  </a:cubicBezTo>
                  <a:lnTo>
                    <a:pt x="976" y="9649"/>
                  </a:lnTo>
                  <a:cubicBezTo>
                    <a:pt x="1097" y="9872"/>
                    <a:pt x="1313" y="10001"/>
                    <a:pt x="1549" y="10001"/>
                  </a:cubicBezTo>
                  <a:cubicBezTo>
                    <a:pt x="1610" y="10001"/>
                    <a:pt x="1673" y="9992"/>
                    <a:pt x="1735" y="9974"/>
                  </a:cubicBezTo>
                  <a:cubicBezTo>
                    <a:pt x="1887" y="9931"/>
                    <a:pt x="1974" y="9822"/>
                    <a:pt x="1952" y="9692"/>
                  </a:cubicBezTo>
                  <a:cubicBezTo>
                    <a:pt x="1930" y="9584"/>
                    <a:pt x="1800" y="9454"/>
                    <a:pt x="1540" y="9454"/>
                  </a:cubicBezTo>
                  <a:cubicBezTo>
                    <a:pt x="1367" y="9454"/>
                    <a:pt x="1172" y="9497"/>
                    <a:pt x="1020" y="9562"/>
                  </a:cubicBezTo>
                  <a:cubicBezTo>
                    <a:pt x="868" y="9215"/>
                    <a:pt x="868" y="8847"/>
                    <a:pt x="998" y="8478"/>
                  </a:cubicBezTo>
                  <a:cubicBezTo>
                    <a:pt x="1172" y="7958"/>
                    <a:pt x="1540" y="7546"/>
                    <a:pt x="2039" y="7307"/>
                  </a:cubicBezTo>
                  <a:cubicBezTo>
                    <a:pt x="2321" y="7155"/>
                    <a:pt x="2646" y="7069"/>
                    <a:pt x="2971" y="7069"/>
                  </a:cubicBezTo>
                  <a:cubicBezTo>
                    <a:pt x="3340" y="7069"/>
                    <a:pt x="3708" y="7177"/>
                    <a:pt x="3990" y="7416"/>
                  </a:cubicBezTo>
                  <a:cubicBezTo>
                    <a:pt x="3817" y="7589"/>
                    <a:pt x="3752" y="7871"/>
                    <a:pt x="3817" y="8131"/>
                  </a:cubicBezTo>
                  <a:cubicBezTo>
                    <a:pt x="3860" y="8218"/>
                    <a:pt x="3947" y="8283"/>
                    <a:pt x="4055" y="8283"/>
                  </a:cubicBezTo>
                  <a:cubicBezTo>
                    <a:pt x="4164" y="8283"/>
                    <a:pt x="4272" y="8196"/>
                    <a:pt x="4337" y="8109"/>
                  </a:cubicBezTo>
                  <a:cubicBezTo>
                    <a:pt x="4445" y="7893"/>
                    <a:pt x="4359" y="7632"/>
                    <a:pt x="4120" y="7394"/>
                  </a:cubicBezTo>
                  <a:cubicBezTo>
                    <a:pt x="4337" y="7155"/>
                    <a:pt x="4575" y="6960"/>
                    <a:pt x="4857" y="6809"/>
                  </a:cubicBezTo>
                  <a:cubicBezTo>
                    <a:pt x="5161" y="6635"/>
                    <a:pt x="5508" y="6548"/>
                    <a:pt x="5855" y="6548"/>
                  </a:cubicBezTo>
                  <a:cubicBezTo>
                    <a:pt x="6115" y="6548"/>
                    <a:pt x="6397" y="6592"/>
                    <a:pt x="6635" y="6700"/>
                  </a:cubicBezTo>
                  <a:cubicBezTo>
                    <a:pt x="6570" y="6982"/>
                    <a:pt x="6635" y="7264"/>
                    <a:pt x="6787" y="7502"/>
                  </a:cubicBezTo>
                  <a:cubicBezTo>
                    <a:pt x="6852" y="7589"/>
                    <a:pt x="6960" y="7654"/>
                    <a:pt x="7090" y="7654"/>
                  </a:cubicBezTo>
                  <a:cubicBezTo>
                    <a:pt x="7177" y="7654"/>
                    <a:pt x="7264" y="7611"/>
                    <a:pt x="7307" y="7546"/>
                  </a:cubicBezTo>
                  <a:cubicBezTo>
                    <a:pt x="7372" y="7459"/>
                    <a:pt x="7394" y="7329"/>
                    <a:pt x="7351" y="7242"/>
                  </a:cubicBezTo>
                  <a:cubicBezTo>
                    <a:pt x="7220" y="6960"/>
                    <a:pt x="7004" y="6744"/>
                    <a:pt x="6722" y="6657"/>
                  </a:cubicBezTo>
                  <a:cubicBezTo>
                    <a:pt x="6809" y="6332"/>
                    <a:pt x="6960" y="6028"/>
                    <a:pt x="7155" y="5790"/>
                  </a:cubicBezTo>
                  <a:cubicBezTo>
                    <a:pt x="7329" y="5573"/>
                    <a:pt x="7524" y="5378"/>
                    <a:pt x="7741" y="5248"/>
                  </a:cubicBezTo>
                  <a:cubicBezTo>
                    <a:pt x="7834" y="5449"/>
                    <a:pt x="8027" y="5562"/>
                    <a:pt x="8233" y="5562"/>
                  </a:cubicBezTo>
                  <a:cubicBezTo>
                    <a:pt x="8315" y="5562"/>
                    <a:pt x="8398" y="5545"/>
                    <a:pt x="8478" y="5508"/>
                  </a:cubicBezTo>
                  <a:cubicBezTo>
                    <a:pt x="8738" y="5421"/>
                    <a:pt x="8868" y="5269"/>
                    <a:pt x="8847" y="5139"/>
                  </a:cubicBezTo>
                  <a:cubicBezTo>
                    <a:pt x="8825" y="5031"/>
                    <a:pt x="8673" y="4944"/>
                    <a:pt x="8435" y="4944"/>
                  </a:cubicBezTo>
                  <a:cubicBezTo>
                    <a:pt x="8196" y="4944"/>
                    <a:pt x="7979" y="5009"/>
                    <a:pt x="7784" y="5118"/>
                  </a:cubicBezTo>
                  <a:cubicBezTo>
                    <a:pt x="7546" y="4597"/>
                    <a:pt x="7589" y="3535"/>
                    <a:pt x="7893" y="2884"/>
                  </a:cubicBezTo>
                  <a:cubicBezTo>
                    <a:pt x="7958" y="2754"/>
                    <a:pt x="8044" y="2624"/>
                    <a:pt x="8174" y="2538"/>
                  </a:cubicBezTo>
                  <a:cubicBezTo>
                    <a:pt x="8241" y="2789"/>
                    <a:pt x="8464" y="2950"/>
                    <a:pt x="8702" y="2950"/>
                  </a:cubicBezTo>
                  <a:cubicBezTo>
                    <a:pt x="8771" y="2950"/>
                    <a:pt x="8843" y="2936"/>
                    <a:pt x="8912" y="2906"/>
                  </a:cubicBezTo>
                  <a:cubicBezTo>
                    <a:pt x="9258" y="2776"/>
                    <a:pt x="9280" y="2624"/>
                    <a:pt x="9258" y="2538"/>
                  </a:cubicBezTo>
                  <a:cubicBezTo>
                    <a:pt x="9215" y="2407"/>
                    <a:pt x="8977" y="2299"/>
                    <a:pt x="8716" y="2299"/>
                  </a:cubicBezTo>
                  <a:cubicBezTo>
                    <a:pt x="8694" y="2296"/>
                    <a:pt x="8670" y="2295"/>
                    <a:pt x="8647" y="2295"/>
                  </a:cubicBezTo>
                  <a:cubicBezTo>
                    <a:pt x="8492" y="2295"/>
                    <a:pt x="8328" y="2354"/>
                    <a:pt x="8196" y="2429"/>
                  </a:cubicBezTo>
                  <a:cubicBezTo>
                    <a:pt x="8044" y="1887"/>
                    <a:pt x="8153" y="977"/>
                    <a:pt x="8586" y="608"/>
                  </a:cubicBezTo>
                  <a:cubicBezTo>
                    <a:pt x="8912" y="283"/>
                    <a:pt x="9324" y="109"/>
                    <a:pt x="9757" y="88"/>
                  </a:cubicBezTo>
                  <a:close/>
                  <a:moveTo>
                    <a:pt x="9757" y="1"/>
                  </a:moveTo>
                  <a:cubicBezTo>
                    <a:pt x="9302" y="23"/>
                    <a:pt x="8868" y="218"/>
                    <a:pt x="8543" y="543"/>
                  </a:cubicBezTo>
                  <a:cubicBezTo>
                    <a:pt x="8066" y="955"/>
                    <a:pt x="7936" y="1909"/>
                    <a:pt x="8131" y="2472"/>
                  </a:cubicBezTo>
                  <a:cubicBezTo>
                    <a:pt x="8001" y="2581"/>
                    <a:pt x="7893" y="2711"/>
                    <a:pt x="7828" y="2863"/>
                  </a:cubicBezTo>
                  <a:cubicBezTo>
                    <a:pt x="7502" y="3535"/>
                    <a:pt x="7459" y="4619"/>
                    <a:pt x="7697" y="5183"/>
                  </a:cubicBezTo>
                  <a:cubicBezTo>
                    <a:pt x="7459" y="5313"/>
                    <a:pt x="7264" y="5508"/>
                    <a:pt x="7090" y="5725"/>
                  </a:cubicBezTo>
                  <a:cubicBezTo>
                    <a:pt x="6874" y="5985"/>
                    <a:pt x="6722" y="6267"/>
                    <a:pt x="6635" y="6613"/>
                  </a:cubicBezTo>
                  <a:cubicBezTo>
                    <a:pt x="6409" y="6519"/>
                    <a:pt x="6182" y="6458"/>
                    <a:pt x="5955" y="6458"/>
                  </a:cubicBezTo>
                  <a:cubicBezTo>
                    <a:pt x="5922" y="6458"/>
                    <a:pt x="5888" y="6459"/>
                    <a:pt x="5855" y="6462"/>
                  </a:cubicBezTo>
                  <a:cubicBezTo>
                    <a:pt x="5823" y="6460"/>
                    <a:pt x="5792" y="6459"/>
                    <a:pt x="5761" y="6459"/>
                  </a:cubicBezTo>
                  <a:cubicBezTo>
                    <a:pt x="5424" y="6459"/>
                    <a:pt x="5092" y="6565"/>
                    <a:pt x="4814" y="6744"/>
                  </a:cubicBezTo>
                  <a:cubicBezTo>
                    <a:pt x="4532" y="6895"/>
                    <a:pt x="4272" y="7112"/>
                    <a:pt x="4055" y="7351"/>
                  </a:cubicBezTo>
                  <a:cubicBezTo>
                    <a:pt x="3774" y="7129"/>
                    <a:pt x="3417" y="7001"/>
                    <a:pt x="3056" y="7001"/>
                  </a:cubicBezTo>
                  <a:cubicBezTo>
                    <a:pt x="3027" y="7001"/>
                    <a:pt x="2999" y="7002"/>
                    <a:pt x="2971" y="7004"/>
                  </a:cubicBezTo>
                  <a:cubicBezTo>
                    <a:pt x="2646" y="7004"/>
                    <a:pt x="2299" y="7069"/>
                    <a:pt x="1995" y="7242"/>
                  </a:cubicBezTo>
                  <a:cubicBezTo>
                    <a:pt x="1497" y="7481"/>
                    <a:pt x="1107" y="7914"/>
                    <a:pt x="911" y="8456"/>
                  </a:cubicBezTo>
                  <a:cubicBezTo>
                    <a:pt x="781" y="8825"/>
                    <a:pt x="803" y="9237"/>
                    <a:pt x="955" y="9605"/>
                  </a:cubicBezTo>
                  <a:lnTo>
                    <a:pt x="846" y="9649"/>
                  </a:lnTo>
                  <a:cubicBezTo>
                    <a:pt x="326" y="9931"/>
                    <a:pt x="1" y="10516"/>
                    <a:pt x="44" y="11123"/>
                  </a:cubicBezTo>
                  <a:cubicBezTo>
                    <a:pt x="66" y="11687"/>
                    <a:pt x="413" y="12706"/>
                    <a:pt x="2321" y="13399"/>
                  </a:cubicBezTo>
                  <a:cubicBezTo>
                    <a:pt x="2689" y="13530"/>
                    <a:pt x="3101" y="13616"/>
                    <a:pt x="3491" y="13616"/>
                  </a:cubicBezTo>
                  <a:cubicBezTo>
                    <a:pt x="3520" y="13618"/>
                    <a:pt x="3549" y="13618"/>
                    <a:pt x="3577" y="13618"/>
                  </a:cubicBezTo>
                  <a:cubicBezTo>
                    <a:pt x="4003" y="13618"/>
                    <a:pt x="4422" y="13467"/>
                    <a:pt x="4727" y="13183"/>
                  </a:cubicBezTo>
                  <a:cubicBezTo>
                    <a:pt x="5109" y="13605"/>
                    <a:pt x="5659" y="13859"/>
                    <a:pt x="6222" y="13859"/>
                  </a:cubicBezTo>
                  <a:cubicBezTo>
                    <a:pt x="6265" y="13859"/>
                    <a:pt x="6309" y="13858"/>
                    <a:pt x="6353" y="13855"/>
                  </a:cubicBezTo>
                  <a:cubicBezTo>
                    <a:pt x="6613" y="13855"/>
                    <a:pt x="6852" y="13811"/>
                    <a:pt x="7090" y="13768"/>
                  </a:cubicBezTo>
                  <a:cubicBezTo>
                    <a:pt x="7654" y="13681"/>
                    <a:pt x="8174" y="13465"/>
                    <a:pt x="8630" y="13139"/>
                  </a:cubicBezTo>
                  <a:cubicBezTo>
                    <a:pt x="9215" y="13530"/>
                    <a:pt x="9909" y="13725"/>
                    <a:pt x="10624" y="13725"/>
                  </a:cubicBezTo>
                  <a:cubicBezTo>
                    <a:pt x="10950" y="13725"/>
                    <a:pt x="11296" y="13660"/>
                    <a:pt x="11600" y="13508"/>
                  </a:cubicBezTo>
                  <a:cubicBezTo>
                    <a:pt x="12185" y="13204"/>
                    <a:pt x="12619" y="12684"/>
                    <a:pt x="12814" y="12077"/>
                  </a:cubicBezTo>
                  <a:cubicBezTo>
                    <a:pt x="12901" y="11730"/>
                    <a:pt x="12857" y="11383"/>
                    <a:pt x="12684" y="11080"/>
                  </a:cubicBezTo>
                  <a:lnTo>
                    <a:pt x="12771" y="11015"/>
                  </a:lnTo>
                  <a:cubicBezTo>
                    <a:pt x="13096" y="10733"/>
                    <a:pt x="13291" y="10212"/>
                    <a:pt x="13313" y="9540"/>
                  </a:cubicBezTo>
                  <a:cubicBezTo>
                    <a:pt x="13334" y="8977"/>
                    <a:pt x="13248" y="8413"/>
                    <a:pt x="13031" y="7893"/>
                  </a:cubicBezTo>
                  <a:cubicBezTo>
                    <a:pt x="13313" y="7806"/>
                    <a:pt x="13508" y="7589"/>
                    <a:pt x="13595" y="7307"/>
                  </a:cubicBezTo>
                  <a:cubicBezTo>
                    <a:pt x="13985" y="6353"/>
                    <a:pt x="13660" y="5118"/>
                    <a:pt x="13139" y="4424"/>
                  </a:cubicBezTo>
                  <a:cubicBezTo>
                    <a:pt x="13313" y="4359"/>
                    <a:pt x="13443" y="4229"/>
                    <a:pt x="13508" y="4033"/>
                  </a:cubicBezTo>
                  <a:cubicBezTo>
                    <a:pt x="13768" y="3275"/>
                    <a:pt x="13920" y="2191"/>
                    <a:pt x="13486" y="1388"/>
                  </a:cubicBezTo>
                  <a:cubicBezTo>
                    <a:pt x="13204" y="890"/>
                    <a:pt x="12706" y="543"/>
                    <a:pt x="12120" y="435"/>
                  </a:cubicBezTo>
                  <a:cubicBezTo>
                    <a:pt x="11969" y="391"/>
                    <a:pt x="11817" y="369"/>
                    <a:pt x="11665" y="369"/>
                  </a:cubicBezTo>
                  <a:cubicBezTo>
                    <a:pt x="11641" y="367"/>
                    <a:pt x="11617" y="366"/>
                    <a:pt x="11594" y="366"/>
                  </a:cubicBezTo>
                  <a:cubicBezTo>
                    <a:pt x="11379" y="366"/>
                    <a:pt x="11171" y="454"/>
                    <a:pt x="11015" y="630"/>
                  </a:cubicBezTo>
                  <a:cubicBezTo>
                    <a:pt x="10711" y="261"/>
                    <a:pt x="10256" y="23"/>
                    <a:pt x="97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578;p83"/>
            <p:cNvSpPr/>
            <p:nvPr/>
          </p:nvSpPr>
          <p:spPr>
            <a:xfrm>
              <a:off x="1794616" y="3732810"/>
              <a:ext cx="260060" cy="149362"/>
            </a:xfrm>
            <a:custGeom>
              <a:avLst/>
              <a:gdLst/>
              <a:ahLst/>
              <a:cxnLst/>
              <a:rect l="l" t="t" r="r" b="b"/>
              <a:pathLst>
                <a:path w="6360" h="3653" extrusionOk="0">
                  <a:moveTo>
                    <a:pt x="1499" y="0"/>
                  </a:moveTo>
                  <a:cubicBezTo>
                    <a:pt x="1181" y="0"/>
                    <a:pt x="941" y="65"/>
                    <a:pt x="824" y="210"/>
                  </a:cubicBezTo>
                  <a:cubicBezTo>
                    <a:pt x="824" y="210"/>
                    <a:pt x="0" y="2746"/>
                    <a:pt x="824" y="3202"/>
                  </a:cubicBezTo>
                  <a:cubicBezTo>
                    <a:pt x="1212" y="3422"/>
                    <a:pt x="2570" y="3652"/>
                    <a:pt x="3818" y="3652"/>
                  </a:cubicBezTo>
                  <a:cubicBezTo>
                    <a:pt x="5151" y="3652"/>
                    <a:pt x="6360" y="3390"/>
                    <a:pt x="6136" y="2573"/>
                  </a:cubicBezTo>
                  <a:cubicBezTo>
                    <a:pt x="5800" y="1265"/>
                    <a:pt x="2900" y="0"/>
                    <a:pt x="14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579;p83"/>
            <p:cNvSpPr/>
            <p:nvPr/>
          </p:nvSpPr>
          <p:spPr>
            <a:xfrm>
              <a:off x="1825651" y="3612312"/>
              <a:ext cx="126923" cy="165226"/>
            </a:xfrm>
            <a:custGeom>
              <a:avLst/>
              <a:gdLst/>
              <a:ahLst/>
              <a:cxnLst/>
              <a:rect l="l" t="t" r="r" b="b"/>
              <a:pathLst>
                <a:path w="3104" h="4041" extrusionOk="0">
                  <a:moveTo>
                    <a:pt x="944" y="0"/>
                  </a:moveTo>
                  <a:cubicBezTo>
                    <a:pt x="920" y="0"/>
                    <a:pt x="895" y="4"/>
                    <a:pt x="868" y="13"/>
                  </a:cubicBezTo>
                  <a:cubicBezTo>
                    <a:pt x="65" y="273"/>
                    <a:pt x="0" y="3308"/>
                    <a:pt x="0" y="3308"/>
                  </a:cubicBezTo>
                  <a:cubicBezTo>
                    <a:pt x="120" y="3894"/>
                    <a:pt x="694" y="4040"/>
                    <a:pt x="1239" y="4040"/>
                  </a:cubicBezTo>
                  <a:cubicBezTo>
                    <a:pt x="1784" y="4040"/>
                    <a:pt x="2298" y="3894"/>
                    <a:pt x="2298" y="3894"/>
                  </a:cubicBezTo>
                  <a:cubicBezTo>
                    <a:pt x="2298" y="3894"/>
                    <a:pt x="3103" y="293"/>
                    <a:pt x="2285" y="293"/>
                  </a:cubicBezTo>
                  <a:cubicBezTo>
                    <a:pt x="2275" y="293"/>
                    <a:pt x="2265" y="294"/>
                    <a:pt x="2255" y="295"/>
                  </a:cubicBezTo>
                  <a:cubicBezTo>
                    <a:pt x="1410" y="403"/>
                    <a:pt x="1605" y="3569"/>
                    <a:pt x="1605" y="3569"/>
                  </a:cubicBezTo>
                  <a:lnTo>
                    <a:pt x="868" y="3569"/>
                  </a:lnTo>
                  <a:cubicBezTo>
                    <a:pt x="868" y="3569"/>
                    <a:pt x="1638" y="0"/>
                    <a:pt x="9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580;p83"/>
            <p:cNvSpPr/>
            <p:nvPr/>
          </p:nvSpPr>
          <p:spPr>
            <a:xfrm>
              <a:off x="1876189" y="3780282"/>
              <a:ext cx="25720" cy="28499"/>
            </a:xfrm>
            <a:custGeom>
              <a:avLst/>
              <a:gdLst/>
              <a:ahLst/>
              <a:cxnLst/>
              <a:rect l="l" t="t" r="r" b="b"/>
              <a:pathLst>
                <a:path w="629" h="697" extrusionOk="0">
                  <a:moveTo>
                    <a:pt x="49" y="1"/>
                  </a:moveTo>
                  <a:cubicBezTo>
                    <a:pt x="25" y="1"/>
                    <a:pt x="0" y="19"/>
                    <a:pt x="0" y="46"/>
                  </a:cubicBezTo>
                  <a:cubicBezTo>
                    <a:pt x="22" y="111"/>
                    <a:pt x="152" y="631"/>
                    <a:pt x="369" y="696"/>
                  </a:cubicBezTo>
                  <a:lnTo>
                    <a:pt x="390" y="696"/>
                  </a:lnTo>
                  <a:cubicBezTo>
                    <a:pt x="412" y="696"/>
                    <a:pt x="434" y="696"/>
                    <a:pt x="455" y="675"/>
                  </a:cubicBezTo>
                  <a:cubicBezTo>
                    <a:pt x="607" y="588"/>
                    <a:pt x="629" y="111"/>
                    <a:pt x="629" y="46"/>
                  </a:cubicBezTo>
                  <a:cubicBezTo>
                    <a:pt x="629" y="24"/>
                    <a:pt x="607" y="3"/>
                    <a:pt x="585" y="3"/>
                  </a:cubicBezTo>
                  <a:cubicBezTo>
                    <a:pt x="564" y="3"/>
                    <a:pt x="542" y="24"/>
                    <a:pt x="542" y="46"/>
                  </a:cubicBezTo>
                  <a:cubicBezTo>
                    <a:pt x="542" y="241"/>
                    <a:pt x="499" y="566"/>
                    <a:pt x="412" y="631"/>
                  </a:cubicBezTo>
                  <a:lnTo>
                    <a:pt x="390" y="631"/>
                  </a:lnTo>
                  <a:cubicBezTo>
                    <a:pt x="260" y="588"/>
                    <a:pt x="130" y="241"/>
                    <a:pt x="87" y="24"/>
                  </a:cubicBezTo>
                  <a:cubicBezTo>
                    <a:pt x="79" y="8"/>
                    <a:pt x="64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5581;p83"/>
            <p:cNvSpPr/>
            <p:nvPr/>
          </p:nvSpPr>
          <p:spPr>
            <a:xfrm>
              <a:off x="1936460" y="3769733"/>
              <a:ext cx="25311" cy="28417"/>
            </a:xfrm>
            <a:custGeom>
              <a:avLst/>
              <a:gdLst/>
              <a:ahLst/>
              <a:cxnLst/>
              <a:rect l="l" t="t" r="r" b="b"/>
              <a:pathLst>
                <a:path w="619" h="695" extrusionOk="0">
                  <a:moveTo>
                    <a:pt x="22" y="0"/>
                  </a:moveTo>
                  <a:cubicBezTo>
                    <a:pt x="0" y="0"/>
                    <a:pt x="0" y="22"/>
                    <a:pt x="0" y="44"/>
                  </a:cubicBezTo>
                  <a:cubicBezTo>
                    <a:pt x="22" y="109"/>
                    <a:pt x="152" y="651"/>
                    <a:pt x="347" y="694"/>
                  </a:cubicBezTo>
                  <a:lnTo>
                    <a:pt x="391" y="694"/>
                  </a:lnTo>
                  <a:cubicBezTo>
                    <a:pt x="412" y="694"/>
                    <a:pt x="434" y="694"/>
                    <a:pt x="456" y="672"/>
                  </a:cubicBezTo>
                  <a:cubicBezTo>
                    <a:pt x="586" y="586"/>
                    <a:pt x="607" y="109"/>
                    <a:pt x="607" y="44"/>
                  </a:cubicBezTo>
                  <a:cubicBezTo>
                    <a:pt x="618" y="22"/>
                    <a:pt x="597" y="11"/>
                    <a:pt x="575" y="11"/>
                  </a:cubicBezTo>
                  <a:cubicBezTo>
                    <a:pt x="553" y="11"/>
                    <a:pt x="532" y="22"/>
                    <a:pt x="542" y="44"/>
                  </a:cubicBezTo>
                  <a:cubicBezTo>
                    <a:pt x="521" y="239"/>
                    <a:pt x="477" y="564"/>
                    <a:pt x="412" y="629"/>
                  </a:cubicBezTo>
                  <a:lnTo>
                    <a:pt x="369" y="629"/>
                  </a:lnTo>
                  <a:cubicBezTo>
                    <a:pt x="261" y="586"/>
                    <a:pt x="130" y="239"/>
                    <a:pt x="87" y="22"/>
                  </a:cubicBezTo>
                  <a:cubicBezTo>
                    <a:pt x="65" y="0"/>
                    <a:pt x="44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5582;p83"/>
            <p:cNvSpPr/>
            <p:nvPr/>
          </p:nvSpPr>
          <p:spPr>
            <a:xfrm>
              <a:off x="1955064" y="3847380"/>
              <a:ext cx="30831" cy="29889"/>
            </a:xfrm>
            <a:custGeom>
              <a:avLst/>
              <a:gdLst/>
              <a:ahLst/>
              <a:cxnLst/>
              <a:rect l="l" t="t" r="r" b="b"/>
              <a:pathLst>
                <a:path w="754" h="731" extrusionOk="0">
                  <a:moveTo>
                    <a:pt x="134" y="0"/>
                  </a:moveTo>
                  <a:cubicBezTo>
                    <a:pt x="120" y="0"/>
                    <a:pt x="109" y="16"/>
                    <a:pt x="109" y="31"/>
                  </a:cubicBezTo>
                  <a:cubicBezTo>
                    <a:pt x="1" y="334"/>
                    <a:pt x="22" y="551"/>
                    <a:pt x="152" y="660"/>
                  </a:cubicBezTo>
                  <a:cubicBezTo>
                    <a:pt x="206" y="695"/>
                    <a:pt x="273" y="730"/>
                    <a:pt x="343" y="730"/>
                  </a:cubicBezTo>
                  <a:cubicBezTo>
                    <a:pt x="359" y="730"/>
                    <a:pt x="375" y="729"/>
                    <a:pt x="391" y="725"/>
                  </a:cubicBezTo>
                  <a:cubicBezTo>
                    <a:pt x="499" y="725"/>
                    <a:pt x="608" y="703"/>
                    <a:pt x="716" y="660"/>
                  </a:cubicBezTo>
                  <a:cubicBezTo>
                    <a:pt x="753" y="641"/>
                    <a:pt x="743" y="590"/>
                    <a:pt x="711" y="590"/>
                  </a:cubicBezTo>
                  <a:cubicBezTo>
                    <a:pt x="706" y="590"/>
                    <a:pt x="700" y="592"/>
                    <a:pt x="694" y="595"/>
                  </a:cubicBezTo>
                  <a:cubicBezTo>
                    <a:pt x="694" y="595"/>
                    <a:pt x="540" y="652"/>
                    <a:pt x="393" y="652"/>
                  </a:cubicBezTo>
                  <a:cubicBezTo>
                    <a:pt x="319" y="652"/>
                    <a:pt x="246" y="638"/>
                    <a:pt x="196" y="595"/>
                  </a:cubicBezTo>
                  <a:cubicBezTo>
                    <a:pt x="109" y="508"/>
                    <a:pt x="87" y="313"/>
                    <a:pt x="174" y="53"/>
                  </a:cubicBezTo>
                  <a:cubicBezTo>
                    <a:pt x="174" y="31"/>
                    <a:pt x="174" y="9"/>
                    <a:pt x="152" y="9"/>
                  </a:cubicBezTo>
                  <a:cubicBezTo>
                    <a:pt x="146" y="3"/>
                    <a:pt x="140" y="0"/>
                    <a:pt x="1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5583;p83"/>
            <p:cNvSpPr/>
            <p:nvPr/>
          </p:nvSpPr>
          <p:spPr>
            <a:xfrm>
              <a:off x="2000287" y="3824156"/>
              <a:ext cx="23962" cy="22733"/>
            </a:xfrm>
            <a:custGeom>
              <a:avLst/>
              <a:gdLst/>
              <a:ahLst/>
              <a:cxnLst/>
              <a:rect l="l" t="t" r="r" b="b"/>
              <a:pathLst>
                <a:path w="586" h="556" extrusionOk="0">
                  <a:moveTo>
                    <a:pt x="133" y="1"/>
                  </a:moveTo>
                  <a:cubicBezTo>
                    <a:pt x="99" y="1"/>
                    <a:pt x="62" y="6"/>
                    <a:pt x="22" y="14"/>
                  </a:cubicBezTo>
                  <a:cubicBezTo>
                    <a:pt x="0" y="14"/>
                    <a:pt x="0" y="35"/>
                    <a:pt x="0" y="57"/>
                  </a:cubicBezTo>
                  <a:cubicBezTo>
                    <a:pt x="0" y="79"/>
                    <a:pt x="22" y="79"/>
                    <a:pt x="44" y="79"/>
                  </a:cubicBezTo>
                  <a:cubicBezTo>
                    <a:pt x="109" y="79"/>
                    <a:pt x="195" y="79"/>
                    <a:pt x="239" y="122"/>
                  </a:cubicBezTo>
                  <a:cubicBezTo>
                    <a:pt x="369" y="209"/>
                    <a:pt x="456" y="360"/>
                    <a:pt x="477" y="534"/>
                  </a:cubicBezTo>
                  <a:cubicBezTo>
                    <a:pt x="477" y="534"/>
                    <a:pt x="499" y="556"/>
                    <a:pt x="521" y="556"/>
                  </a:cubicBezTo>
                  <a:lnTo>
                    <a:pt x="542" y="556"/>
                  </a:lnTo>
                  <a:cubicBezTo>
                    <a:pt x="564" y="556"/>
                    <a:pt x="586" y="534"/>
                    <a:pt x="564" y="512"/>
                  </a:cubicBezTo>
                  <a:cubicBezTo>
                    <a:pt x="542" y="317"/>
                    <a:pt x="456" y="165"/>
                    <a:pt x="304" y="57"/>
                  </a:cubicBezTo>
                  <a:cubicBezTo>
                    <a:pt x="249" y="16"/>
                    <a:pt x="194" y="1"/>
                    <a:pt x="1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584;p83"/>
            <p:cNvSpPr/>
            <p:nvPr/>
          </p:nvSpPr>
          <p:spPr>
            <a:xfrm>
              <a:off x="1839839" y="3659129"/>
              <a:ext cx="24861" cy="83165"/>
            </a:xfrm>
            <a:custGeom>
              <a:avLst/>
              <a:gdLst/>
              <a:ahLst/>
              <a:cxnLst/>
              <a:rect l="l" t="t" r="r" b="b"/>
              <a:pathLst>
                <a:path w="608" h="2034" extrusionOk="0">
                  <a:moveTo>
                    <a:pt x="390" y="1"/>
                  </a:moveTo>
                  <a:cubicBezTo>
                    <a:pt x="374" y="1"/>
                    <a:pt x="358" y="6"/>
                    <a:pt x="347" y="17"/>
                  </a:cubicBezTo>
                  <a:cubicBezTo>
                    <a:pt x="109" y="104"/>
                    <a:pt x="22" y="1665"/>
                    <a:pt x="0" y="1990"/>
                  </a:cubicBezTo>
                  <a:cubicBezTo>
                    <a:pt x="0" y="2012"/>
                    <a:pt x="22" y="2012"/>
                    <a:pt x="44" y="2033"/>
                  </a:cubicBezTo>
                  <a:cubicBezTo>
                    <a:pt x="65" y="2033"/>
                    <a:pt x="87" y="1990"/>
                    <a:pt x="65" y="1968"/>
                  </a:cubicBezTo>
                  <a:cubicBezTo>
                    <a:pt x="109" y="1231"/>
                    <a:pt x="239" y="147"/>
                    <a:pt x="390" y="82"/>
                  </a:cubicBezTo>
                  <a:cubicBezTo>
                    <a:pt x="477" y="104"/>
                    <a:pt x="499" y="906"/>
                    <a:pt x="434" y="1816"/>
                  </a:cubicBezTo>
                  <a:cubicBezTo>
                    <a:pt x="434" y="1838"/>
                    <a:pt x="455" y="1838"/>
                    <a:pt x="477" y="1860"/>
                  </a:cubicBezTo>
                  <a:cubicBezTo>
                    <a:pt x="499" y="1860"/>
                    <a:pt x="521" y="1838"/>
                    <a:pt x="521" y="1816"/>
                  </a:cubicBezTo>
                  <a:cubicBezTo>
                    <a:pt x="542" y="1535"/>
                    <a:pt x="607" y="147"/>
                    <a:pt x="434" y="17"/>
                  </a:cubicBezTo>
                  <a:cubicBezTo>
                    <a:pt x="423" y="6"/>
                    <a:pt x="407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585;p83"/>
            <p:cNvSpPr/>
            <p:nvPr/>
          </p:nvSpPr>
          <p:spPr>
            <a:xfrm>
              <a:off x="1898351" y="3659129"/>
              <a:ext cx="18646" cy="85823"/>
            </a:xfrm>
            <a:custGeom>
              <a:avLst/>
              <a:gdLst/>
              <a:ahLst/>
              <a:cxnLst/>
              <a:rect l="l" t="t" r="r" b="b"/>
              <a:pathLst>
                <a:path w="456" h="2099" extrusionOk="0">
                  <a:moveTo>
                    <a:pt x="296" y="1"/>
                  </a:moveTo>
                  <a:cubicBezTo>
                    <a:pt x="287" y="1"/>
                    <a:pt x="282" y="6"/>
                    <a:pt x="282" y="17"/>
                  </a:cubicBezTo>
                  <a:cubicBezTo>
                    <a:pt x="130" y="60"/>
                    <a:pt x="43" y="1253"/>
                    <a:pt x="0" y="1968"/>
                  </a:cubicBezTo>
                  <a:cubicBezTo>
                    <a:pt x="0" y="1990"/>
                    <a:pt x="22" y="2001"/>
                    <a:pt x="43" y="2001"/>
                  </a:cubicBezTo>
                  <a:cubicBezTo>
                    <a:pt x="65" y="2001"/>
                    <a:pt x="87" y="1990"/>
                    <a:pt x="87" y="1968"/>
                  </a:cubicBezTo>
                  <a:cubicBezTo>
                    <a:pt x="87" y="1340"/>
                    <a:pt x="152" y="711"/>
                    <a:pt x="282" y="104"/>
                  </a:cubicBezTo>
                  <a:cubicBezTo>
                    <a:pt x="347" y="754"/>
                    <a:pt x="369" y="1405"/>
                    <a:pt x="325" y="2055"/>
                  </a:cubicBezTo>
                  <a:cubicBezTo>
                    <a:pt x="325" y="2077"/>
                    <a:pt x="347" y="2098"/>
                    <a:pt x="369" y="2098"/>
                  </a:cubicBezTo>
                  <a:cubicBezTo>
                    <a:pt x="390" y="2098"/>
                    <a:pt x="412" y="2077"/>
                    <a:pt x="412" y="2055"/>
                  </a:cubicBezTo>
                  <a:cubicBezTo>
                    <a:pt x="412" y="1600"/>
                    <a:pt x="455" y="104"/>
                    <a:pt x="325" y="17"/>
                  </a:cubicBezTo>
                  <a:cubicBezTo>
                    <a:pt x="314" y="6"/>
                    <a:pt x="304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586;p83"/>
            <p:cNvSpPr/>
            <p:nvPr/>
          </p:nvSpPr>
          <p:spPr>
            <a:xfrm>
              <a:off x="1987857" y="4185488"/>
              <a:ext cx="33734" cy="32301"/>
            </a:xfrm>
            <a:custGeom>
              <a:avLst/>
              <a:gdLst/>
              <a:ahLst/>
              <a:cxnLst/>
              <a:rect l="l" t="t" r="r" b="b"/>
              <a:pathLst>
                <a:path w="825" h="790" extrusionOk="0">
                  <a:moveTo>
                    <a:pt x="630" y="1"/>
                  </a:moveTo>
                  <a:lnTo>
                    <a:pt x="286" y="285"/>
                  </a:lnTo>
                  <a:lnTo>
                    <a:pt x="286" y="285"/>
                  </a:lnTo>
                  <a:cubicBezTo>
                    <a:pt x="284" y="283"/>
                    <a:pt x="283" y="282"/>
                    <a:pt x="283" y="282"/>
                  </a:cubicBezTo>
                  <a:lnTo>
                    <a:pt x="283" y="282"/>
                  </a:lnTo>
                  <a:cubicBezTo>
                    <a:pt x="283" y="282"/>
                    <a:pt x="283" y="284"/>
                    <a:pt x="285" y="286"/>
                  </a:cubicBezTo>
                  <a:lnTo>
                    <a:pt x="285" y="286"/>
                  </a:lnTo>
                  <a:lnTo>
                    <a:pt x="286" y="285"/>
                  </a:lnTo>
                  <a:lnTo>
                    <a:pt x="286" y="285"/>
                  </a:lnTo>
                  <a:cubicBezTo>
                    <a:pt x="322" y="309"/>
                    <a:pt x="621" y="515"/>
                    <a:pt x="727" y="515"/>
                  </a:cubicBezTo>
                  <a:cubicBezTo>
                    <a:pt x="743" y="515"/>
                    <a:pt x="754" y="510"/>
                    <a:pt x="760" y="499"/>
                  </a:cubicBezTo>
                  <a:cubicBezTo>
                    <a:pt x="825" y="434"/>
                    <a:pt x="630" y="1"/>
                    <a:pt x="630" y="1"/>
                  </a:cubicBezTo>
                  <a:close/>
                  <a:moveTo>
                    <a:pt x="285" y="286"/>
                  </a:moveTo>
                  <a:lnTo>
                    <a:pt x="1" y="521"/>
                  </a:lnTo>
                  <a:cubicBezTo>
                    <a:pt x="1" y="521"/>
                    <a:pt x="234" y="790"/>
                    <a:pt x="358" y="790"/>
                  </a:cubicBezTo>
                  <a:cubicBezTo>
                    <a:pt x="370" y="790"/>
                    <a:pt x="381" y="787"/>
                    <a:pt x="391" y="781"/>
                  </a:cubicBezTo>
                  <a:cubicBezTo>
                    <a:pt x="493" y="699"/>
                    <a:pt x="306" y="327"/>
                    <a:pt x="285" y="28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587;p83"/>
            <p:cNvSpPr/>
            <p:nvPr/>
          </p:nvSpPr>
          <p:spPr>
            <a:xfrm>
              <a:off x="1985404" y="4183730"/>
              <a:ext cx="37087" cy="35490"/>
            </a:xfrm>
            <a:custGeom>
              <a:avLst/>
              <a:gdLst/>
              <a:ahLst/>
              <a:cxnLst/>
              <a:rect l="l" t="t" r="r" b="b"/>
              <a:pathLst>
                <a:path w="907" h="868" extrusionOk="0">
                  <a:moveTo>
                    <a:pt x="668" y="0"/>
                  </a:moveTo>
                  <a:cubicBezTo>
                    <a:pt x="646" y="22"/>
                    <a:pt x="646" y="44"/>
                    <a:pt x="646" y="65"/>
                  </a:cubicBezTo>
                  <a:cubicBezTo>
                    <a:pt x="711" y="195"/>
                    <a:pt x="776" y="369"/>
                    <a:pt x="776" y="521"/>
                  </a:cubicBezTo>
                  <a:cubicBezTo>
                    <a:pt x="625" y="477"/>
                    <a:pt x="494" y="390"/>
                    <a:pt x="364" y="304"/>
                  </a:cubicBezTo>
                  <a:cubicBezTo>
                    <a:pt x="354" y="293"/>
                    <a:pt x="343" y="287"/>
                    <a:pt x="335" y="287"/>
                  </a:cubicBezTo>
                  <a:cubicBezTo>
                    <a:pt x="326" y="287"/>
                    <a:pt x="321" y="293"/>
                    <a:pt x="321" y="304"/>
                  </a:cubicBezTo>
                  <a:cubicBezTo>
                    <a:pt x="299" y="304"/>
                    <a:pt x="299" y="325"/>
                    <a:pt x="321" y="347"/>
                  </a:cubicBezTo>
                  <a:cubicBezTo>
                    <a:pt x="408" y="521"/>
                    <a:pt x="473" y="759"/>
                    <a:pt x="429" y="781"/>
                  </a:cubicBezTo>
                  <a:cubicBezTo>
                    <a:pt x="424" y="786"/>
                    <a:pt x="416" y="789"/>
                    <a:pt x="406" y="789"/>
                  </a:cubicBezTo>
                  <a:cubicBezTo>
                    <a:pt x="341" y="789"/>
                    <a:pt x="195" y="674"/>
                    <a:pt x="83" y="542"/>
                  </a:cubicBezTo>
                  <a:cubicBezTo>
                    <a:pt x="72" y="532"/>
                    <a:pt x="62" y="528"/>
                    <a:pt x="53" y="528"/>
                  </a:cubicBezTo>
                  <a:cubicBezTo>
                    <a:pt x="23" y="528"/>
                    <a:pt x="1" y="574"/>
                    <a:pt x="17" y="607"/>
                  </a:cubicBezTo>
                  <a:cubicBezTo>
                    <a:pt x="83" y="672"/>
                    <a:pt x="278" y="867"/>
                    <a:pt x="408" y="867"/>
                  </a:cubicBezTo>
                  <a:cubicBezTo>
                    <a:pt x="429" y="867"/>
                    <a:pt x="451" y="867"/>
                    <a:pt x="451" y="846"/>
                  </a:cubicBezTo>
                  <a:cubicBezTo>
                    <a:pt x="559" y="781"/>
                    <a:pt x="494" y="586"/>
                    <a:pt x="429" y="434"/>
                  </a:cubicBezTo>
                  <a:lnTo>
                    <a:pt x="429" y="434"/>
                  </a:lnTo>
                  <a:cubicBezTo>
                    <a:pt x="595" y="539"/>
                    <a:pt x="708" y="603"/>
                    <a:pt x="777" y="603"/>
                  </a:cubicBezTo>
                  <a:cubicBezTo>
                    <a:pt x="807" y="603"/>
                    <a:pt x="828" y="590"/>
                    <a:pt x="841" y="564"/>
                  </a:cubicBezTo>
                  <a:cubicBezTo>
                    <a:pt x="906" y="499"/>
                    <a:pt x="798" y="195"/>
                    <a:pt x="733" y="22"/>
                  </a:cubicBezTo>
                  <a:cubicBezTo>
                    <a:pt x="711" y="0"/>
                    <a:pt x="690" y="0"/>
                    <a:pt x="6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588;p83"/>
            <p:cNvSpPr/>
            <p:nvPr/>
          </p:nvSpPr>
          <p:spPr>
            <a:xfrm>
              <a:off x="1907183" y="4271477"/>
              <a:ext cx="37292" cy="28703"/>
            </a:xfrm>
            <a:custGeom>
              <a:avLst/>
              <a:gdLst/>
              <a:ahLst/>
              <a:cxnLst/>
              <a:rect l="l" t="t" r="r" b="b"/>
              <a:pathLst>
                <a:path w="912" h="702" extrusionOk="0">
                  <a:moveTo>
                    <a:pt x="781" y="1"/>
                  </a:moveTo>
                  <a:lnTo>
                    <a:pt x="326" y="215"/>
                  </a:lnTo>
                  <a:lnTo>
                    <a:pt x="326" y="215"/>
                  </a:lnTo>
                  <a:cubicBezTo>
                    <a:pt x="312" y="203"/>
                    <a:pt x="304" y="196"/>
                    <a:pt x="304" y="196"/>
                  </a:cubicBezTo>
                  <a:lnTo>
                    <a:pt x="304" y="196"/>
                  </a:lnTo>
                  <a:cubicBezTo>
                    <a:pt x="304" y="196"/>
                    <a:pt x="307" y="205"/>
                    <a:pt x="312" y="222"/>
                  </a:cubicBezTo>
                  <a:lnTo>
                    <a:pt x="312" y="222"/>
                  </a:lnTo>
                  <a:lnTo>
                    <a:pt x="326" y="215"/>
                  </a:lnTo>
                  <a:lnTo>
                    <a:pt x="326" y="215"/>
                  </a:lnTo>
                  <a:cubicBezTo>
                    <a:pt x="396" y="278"/>
                    <a:pt x="616" y="464"/>
                    <a:pt x="741" y="464"/>
                  </a:cubicBezTo>
                  <a:cubicBezTo>
                    <a:pt x="756" y="464"/>
                    <a:pt x="770" y="462"/>
                    <a:pt x="781" y="456"/>
                  </a:cubicBezTo>
                  <a:cubicBezTo>
                    <a:pt x="911" y="412"/>
                    <a:pt x="781" y="1"/>
                    <a:pt x="781" y="1"/>
                  </a:cubicBezTo>
                  <a:close/>
                  <a:moveTo>
                    <a:pt x="312" y="222"/>
                  </a:moveTo>
                  <a:lnTo>
                    <a:pt x="1" y="369"/>
                  </a:lnTo>
                  <a:cubicBezTo>
                    <a:pt x="1" y="369"/>
                    <a:pt x="260" y="702"/>
                    <a:pt x="350" y="702"/>
                  </a:cubicBezTo>
                  <a:cubicBezTo>
                    <a:pt x="358" y="702"/>
                    <a:pt x="364" y="699"/>
                    <a:pt x="369" y="694"/>
                  </a:cubicBezTo>
                  <a:cubicBezTo>
                    <a:pt x="425" y="657"/>
                    <a:pt x="338" y="320"/>
                    <a:pt x="312" y="2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589;p83"/>
            <p:cNvSpPr/>
            <p:nvPr/>
          </p:nvSpPr>
          <p:spPr>
            <a:xfrm>
              <a:off x="1906325" y="4268820"/>
              <a:ext cx="39909" cy="32833"/>
            </a:xfrm>
            <a:custGeom>
              <a:avLst/>
              <a:gdLst/>
              <a:ahLst/>
              <a:cxnLst/>
              <a:rect l="l" t="t" r="r" b="b"/>
              <a:pathLst>
                <a:path w="976" h="803" extrusionOk="0">
                  <a:moveTo>
                    <a:pt x="802" y="1"/>
                  </a:moveTo>
                  <a:cubicBezTo>
                    <a:pt x="781" y="22"/>
                    <a:pt x="759" y="44"/>
                    <a:pt x="781" y="66"/>
                  </a:cubicBezTo>
                  <a:cubicBezTo>
                    <a:pt x="824" y="239"/>
                    <a:pt x="867" y="456"/>
                    <a:pt x="802" y="477"/>
                  </a:cubicBezTo>
                  <a:cubicBezTo>
                    <a:pt x="797" y="483"/>
                    <a:pt x="790" y="485"/>
                    <a:pt x="780" y="485"/>
                  </a:cubicBezTo>
                  <a:cubicBezTo>
                    <a:pt x="708" y="485"/>
                    <a:pt x="522" y="351"/>
                    <a:pt x="369" y="217"/>
                  </a:cubicBezTo>
                  <a:cubicBezTo>
                    <a:pt x="358" y="206"/>
                    <a:pt x="353" y="201"/>
                    <a:pt x="347" y="201"/>
                  </a:cubicBezTo>
                  <a:cubicBezTo>
                    <a:pt x="342" y="201"/>
                    <a:pt x="336" y="206"/>
                    <a:pt x="325" y="217"/>
                  </a:cubicBezTo>
                  <a:cubicBezTo>
                    <a:pt x="304" y="217"/>
                    <a:pt x="304" y="239"/>
                    <a:pt x="304" y="261"/>
                  </a:cubicBezTo>
                  <a:cubicBezTo>
                    <a:pt x="347" y="412"/>
                    <a:pt x="369" y="564"/>
                    <a:pt x="369" y="716"/>
                  </a:cubicBezTo>
                  <a:cubicBezTo>
                    <a:pt x="260" y="629"/>
                    <a:pt x="152" y="521"/>
                    <a:pt x="65" y="412"/>
                  </a:cubicBezTo>
                  <a:cubicBezTo>
                    <a:pt x="54" y="402"/>
                    <a:pt x="44" y="396"/>
                    <a:pt x="35" y="396"/>
                  </a:cubicBezTo>
                  <a:cubicBezTo>
                    <a:pt x="27" y="396"/>
                    <a:pt x="22" y="402"/>
                    <a:pt x="22" y="412"/>
                  </a:cubicBezTo>
                  <a:cubicBezTo>
                    <a:pt x="0" y="412"/>
                    <a:pt x="0" y="434"/>
                    <a:pt x="22" y="456"/>
                  </a:cubicBezTo>
                  <a:cubicBezTo>
                    <a:pt x="87" y="543"/>
                    <a:pt x="282" y="803"/>
                    <a:pt x="390" y="803"/>
                  </a:cubicBezTo>
                  <a:cubicBezTo>
                    <a:pt x="412" y="803"/>
                    <a:pt x="412" y="781"/>
                    <a:pt x="434" y="781"/>
                  </a:cubicBezTo>
                  <a:cubicBezTo>
                    <a:pt x="499" y="738"/>
                    <a:pt x="456" y="543"/>
                    <a:pt x="434" y="347"/>
                  </a:cubicBezTo>
                  <a:lnTo>
                    <a:pt x="434" y="347"/>
                  </a:lnTo>
                  <a:cubicBezTo>
                    <a:pt x="529" y="443"/>
                    <a:pt x="675" y="572"/>
                    <a:pt x="797" y="572"/>
                  </a:cubicBezTo>
                  <a:cubicBezTo>
                    <a:pt x="814" y="572"/>
                    <a:pt x="830" y="569"/>
                    <a:pt x="846" y="564"/>
                  </a:cubicBezTo>
                  <a:cubicBezTo>
                    <a:pt x="976" y="499"/>
                    <a:pt x="889" y="131"/>
                    <a:pt x="846" y="44"/>
                  </a:cubicBezTo>
                  <a:cubicBezTo>
                    <a:pt x="846" y="22"/>
                    <a:pt x="824" y="1"/>
                    <a:pt x="8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590;p83"/>
            <p:cNvSpPr/>
            <p:nvPr/>
          </p:nvSpPr>
          <p:spPr>
            <a:xfrm>
              <a:off x="2023349" y="3813688"/>
              <a:ext cx="10672" cy="31442"/>
            </a:xfrm>
            <a:custGeom>
              <a:avLst/>
              <a:gdLst/>
              <a:ahLst/>
              <a:cxnLst/>
              <a:rect l="l" t="t" r="r" b="b"/>
              <a:pathLst>
                <a:path w="261" h="769" extrusionOk="0">
                  <a:moveTo>
                    <a:pt x="72" y="0"/>
                  </a:moveTo>
                  <a:cubicBezTo>
                    <a:pt x="63" y="0"/>
                    <a:pt x="59" y="16"/>
                    <a:pt x="43" y="31"/>
                  </a:cubicBezTo>
                  <a:cubicBezTo>
                    <a:pt x="43" y="53"/>
                    <a:pt x="0" y="573"/>
                    <a:pt x="195" y="768"/>
                  </a:cubicBezTo>
                  <a:lnTo>
                    <a:pt x="260" y="768"/>
                  </a:lnTo>
                  <a:cubicBezTo>
                    <a:pt x="260" y="747"/>
                    <a:pt x="260" y="725"/>
                    <a:pt x="260" y="725"/>
                  </a:cubicBezTo>
                  <a:cubicBezTo>
                    <a:pt x="87" y="551"/>
                    <a:pt x="130" y="53"/>
                    <a:pt x="130" y="53"/>
                  </a:cubicBezTo>
                  <a:cubicBezTo>
                    <a:pt x="130" y="31"/>
                    <a:pt x="108" y="9"/>
                    <a:pt x="87" y="9"/>
                  </a:cubicBezTo>
                  <a:cubicBezTo>
                    <a:pt x="80" y="3"/>
                    <a:pt x="76" y="0"/>
                    <a:pt x="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591;p83"/>
            <p:cNvSpPr/>
            <p:nvPr/>
          </p:nvSpPr>
          <p:spPr>
            <a:xfrm>
              <a:off x="1956863" y="4128980"/>
              <a:ext cx="12431" cy="11326"/>
            </a:xfrm>
            <a:custGeom>
              <a:avLst/>
              <a:gdLst/>
              <a:ahLst/>
              <a:cxnLst/>
              <a:rect l="l" t="t" r="r" b="b"/>
              <a:pathLst>
                <a:path w="304" h="277" extrusionOk="0">
                  <a:moveTo>
                    <a:pt x="35" y="0"/>
                  </a:moveTo>
                  <a:cubicBezTo>
                    <a:pt x="27" y="0"/>
                    <a:pt x="22" y="6"/>
                    <a:pt x="22" y="17"/>
                  </a:cubicBezTo>
                  <a:cubicBezTo>
                    <a:pt x="0" y="38"/>
                    <a:pt x="0" y="60"/>
                    <a:pt x="22" y="82"/>
                  </a:cubicBezTo>
                  <a:cubicBezTo>
                    <a:pt x="87" y="125"/>
                    <a:pt x="152" y="168"/>
                    <a:pt x="217" y="255"/>
                  </a:cubicBezTo>
                  <a:cubicBezTo>
                    <a:pt x="217" y="255"/>
                    <a:pt x="239" y="277"/>
                    <a:pt x="239" y="277"/>
                  </a:cubicBezTo>
                  <a:lnTo>
                    <a:pt x="282" y="255"/>
                  </a:lnTo>
                  <a:cubicBezTo>
                    <a:pt x="282" y="255"/>
                    <a:pt x="304" y="233"/>
                    <a:pt x="282" y="212"/>
                  </a:cubicBezTo>
                  <a:cubicBezTo>
                    <a:pt x="239" y="125"/>
                    <a:pt x="152" y="60"/>
                    <a:pt x="65" y="17"/>
                  </a:cubicBezTo>
                  <a:cubicBezTo>
                    <a:pt x="54" y="6"/>
                    <a:pt x="43" y="0"/>
                    <a:pt x="35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592;p83"/>
            <p:cNvSpPr/>
            <p:nvPr/>
          </p:nvSpPr>
          <p:spPr>
            <a:xfrm>
              <a:off x="1971011" y="4140511"/>
              <a:ext cx="12471" cy="10426"/>
            </a:xfrm>
            <a:custGeom>
              <a:avLst/>
              <a:gdLst/>
              <a:ahLst/>
              <a:cxnLst/>
              <a:rect l="l" t="t" r="r" b="b"/>
              <a:pathLst>
                <a:path w="305" h="255" extrusionOk="0">
                  <a:moveTo>
                    <a:pt x="36" y="0"/>
                  </a:moveTo>
                  <a:cubicBezTo>
                    <a:pt x="28" y="0"/>
                    <a:pt x="23" y="6"/>
                    <a:pt x="23" y="17"/>
                  </a:cubicBezTo>
                  <a:cubicBezTo>
                    <a:pt x="1" y="17"/>
                    <a:pt x="1" y="38"/>
                    <a:pt x="23" y="60"/>
                  </a:cubicBezTo>
                  <a:cubicBezTo>
                    <a:pt x="88" y="103"/>
                    <a:pt x="153" y="168"/>
                    <a:pt x="218" y="233"/>
                  </a:cubicBezTo>
                  <a:cubicBezTo>
                    <a:pt x="218" y="255"/>
                    <a:pt x="218" y="255"/>
                    <a:pt x="239" y="255"/>
                  </a:cubicBezTo>
                  <a:lnTo>
                    <a:pt x="261" y="255"/>
                  </a:lnTo>
                  <a:cubicBezTo>
                    <a:pt x="283" y="255"/>
                    <a:pt x="304" y="233"/>
                    <a:pt x="283" y="212"/>
                  </a:cubicBezTo>
                  <a:cubicBezTo>
                    <a:pt x="218" y="125"/>
                    <a:pt x="153" y="60"/>
                    <a:pt x="66" y="17"/>
                  </a:cubicBezTo>
                  <a:cubicBezTo>
                    <a:pt x="55" y="6"/>
                    <a:pt x="44" y="0"/>
                    <a:pt x="3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593;p83"/>
            <p:cNvSpPr/>
            <p:nvPr/>
          </p:nvSpPr>
          <p:spPr>
            <a:xfrm>
              <a:off x="1944433" y="4133396"/>
              <a:ext cx="12471" cy="10467"/>
            </a:xfrm>
            <a:custGeom>
              <a:avLst/>
              <a:gdLst/>
              <a:ahLst/>
              <a:cxnLst/>
              <a:rect l="l" t="t" r="r" b="b"/>
              <a:pathLst>
                <a:path w="305" h="256" extrusionOk="0">
                  <a:moveTo>
                    <a:pt x="55" y="1"/>
                  </a:moveTo>
                  <a:cubicBezTo>
                    <a:pt x="44" y="1"/>
                    <a:pt x="33" y="6"/>
                    <a:pt x="22" y="17"/>
                  </a:cubicBezTo>
                  <a:cubicBezTo>
                    <a:pt x="0" y="17"/>
                    <a:pt x="0" y="39"/>
                    <a:pt x="22" y="60"/>
                  </a:cubicBezTo>
                  <a:cubicBezTo>
                    <a:pt x="87" y="104"/>
                    <a:pt x="152" y="169"/>
                    <a:pt x="217" y="234"/>
                  </a:cubicBezTo>
                  <a:cubicBezTo>
                    <a:pt x="217" y="256"/>
                    <a:pt x="239" y="256"/>
                    <a:pt x="261" y="256"/>
                  </a:cubicBezTo>
                  <a:lnTo>
                    <a:pt x="282" y="256"/>
                  </a:lnTo>
                  <a:cubicBezTo>
                    <a:pt x="304" y="256"/>
                    <a:pt x="304" y="234"/>
                    <a:pt x="304" y="212"/>
                  </a:cubicBezTo>
                  <a:cubicBezTo>
                    <a:pt x="239" y="125"/>
                    <a:pt x="152" y="60"/>
                    <a:pt x="87" y="17"/>
                  </a:cubicBezTo>
                  <a:cubicBezTo>
                    <a:pt x="76" y="6"/>
                    <a:pt x="66" y="1"/>
                    <a:pt x="5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594;p83"/>
            <p:cNvSpPr/>
            <p:nvPr/>
          </p:nvSpPr>
          <p:spPr>
            <a:xfrm>
              <a:off x="1937359" y="4118349"/>
              <a:ext cx="12431" cy="10426"/>
            </a:xfrm>
            <a:custGeom>
              <a:avLst/>
              <a:gdLst/>
              <a:ahLst/>
              <a:cxnLst/>
              <a:rect l="l" t="t" r="r" b="b"/>
              <a:pathLst>
                <a:path w="304" h="255" extrusionOk="0">
                  <a:moveTo>
                    <a:pt x="54" y="0"/>
                  </a:moveTo>
                  <a:cubicBezTo>
                    <a:pt x="43" y="0"/>
                    <a:pt x="33" y="6"/>
                    <a:pt x="22" y="17"/>
                  </a:cubicBezTo>
                  <a:cubicBezTo>
                    <a:pt x="0" y="17"/>
                    <a:pt x="0" y="38"/>
                    <a:pt x="22" y="60"/>
                  </a:cubicBezTo>
                  <a:cubicBezTo>
                    <a:pt x="87" y="103"/>
                    <a:pt x="152" y="168"/>
                    <a:pt x="217" y="233"/>
                  </a:cubicBezTo>
                  <a:cubicBezTo>
                    <a:pt x="217" y="255"/>
                    <a:pt x="239" y="255"/>
                    <a:pt x="260" y="255"/>
                  </a:cubicBezTo>
                  <a:lnTo>
                    <a:pt x="282" y="255"/>
                  </a:lnTo>
                  <a:cubicBezTo>
                    <a:pt x="304" y="255"/>
                    <a:pt x="304" y="233"/>
                    <a:pt x="304" y="212"/>
                  </a:cubicBezTo>
                  <a:cubicBezTo>
                    <a:pt x="239" y="125"/>
                    <a:pt x="152" y="60"/>
                    <a:pt x="87" y="17"/>
                  </a:cubicBezTo>
                  <a:cubicBezTo>
                    <a:pt x="76" y="6"/>
                    <a:pt x="65" y="0"/>
                    <a:pt x="5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595;p83"/>
            <p:cNvSpPr/>
            <p:nvPr/>
          </p:nvSpPr>
          <p:spPr>
            <a:xfrm>
              <a:off x="1961279" y="4144723"/>
              <a:ext cx="12431" cy="10672"/>
            </a:xfrm>
            <a:custGeom>
              <a:avLst/>
              <a:gdLst/>
              <a:ahLst/>
              <a:cxnLst/>
              <a:rect l="l" t="t" r="r" b="b"/>
              <a:pathLst>
                <a:path w="304" h="261" extrusionOk="0">
                  <a:moveTo>
                    <a:pt x="65" y="0"/>
                  </a:moveTo>
                  <a:cubicBezTo>
                    <a:pt x="44" y="0"/>
                    <a:pt x="22" y="0"/>
                    <a:pt x="22" y="22"/>
                  </a:cubicBezTo>
                  <a:cubicBezTo>
                    <a:pt x="0" y="44"/>
                    <a:pt x="0" y="65"/>
                    <a:pt x="22" y="65"/>
                  </a:cubicBezTo>
                  <a:cubicBezTo>
                    <a:pt x="87" y="109"/>
                    <a:pt x="152" y="174"/>
                    <a:pt x="217" y="239"/>
                  </a:cubicBezTo>
                  <a:cubicBezTo>
                    <a:pt x="217" y="260"/>
                    <a:pt x="217" y="260"/>
                    <a:pt x="239" y="260"/>
                  </a:cubicBezTo>
                  <a:lnTo>
                    <a:pt x="261" y="260"/>
                  </a:lnTo>
                  <a:cubicBezTo>
                    <a:pt x="282" y="260"/>
                    <a:pt x="304" y="239"/>
                    <a:pt x="282" y="217"/>
                  </a:cubicBezTo>
                  <a:cubicBezTo>
                    <a:pt x="217" y="130"/>
                    <a:pt x="152" y="65"/>
                    <a:pt x="65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596;p83"/>
            <p:cNvSpPr/>
            <p:nvPr/>
          </p:nvSpPr>
          <p:spPr>
            <a:xfrm>
              <a:off x="1907183" y="4211207"/>
              <a:ext cx="8914" cy="13329"/>
            </a:xfrm>
            <a:custGeom>
              <a:avLst/>
              <a:gdLst/>
              <a:ahLst/>
              <a:cxnLst/>
              <a:rect l="l" t="t" r="r" b="b"/>
              <a:pathLst>
                <a:path w="218" h="326" extrusionOk="0">
                  <a:moveTo>
                    <a:pt x="23" y="0"/>
                  </a:moveTo>
                  <a:cubicBezTo>
                    <a:pt x="1" y="22"/>
                    <a:pt x="1" y="44"/>
                    <a:pt x="23" y="65"/>
                  </a:cubicBezTo>
                  <a:cubicBezTo>
                    <a:pt x="66" y="130"/>
                    <a:pt x="109" y="195"/>
                    <a:pt x="131" y="282"/>
                  </a:cubicBezTo>
                  <a:cubicBezTo>
                    <a:pt x="153" y="304"/>
                    <a:pt x="153" y="325"/>
                    <a:pt x="174" y="325"/>
                  </a:cubicBezTo>
                  <a:cubicBezTo>
                    <a:pt x="196" y="325"/>
                    <a:pt x="218" y="304"/>
                    <a:pt x="218" y="282"/>
                  </a:cubicBezTo>
                  <a:cubicBezTo>
                    <a:pt x="174" y="174"/>
                    <a:pt x="131" y="87"/>
                    <a:pt x="6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597;p83"/>
            <p:cNvSpPr/>
            <p:nvPr/>
          </p:nvSpPr>
          <p:spPr>
            <a:xfrm>
              <a:off x="1916956" y="4226254"/>
              <a:ext cx="8914" cy="13370"/>
            </a:xfrm>
            <a:custGeom>
              <a:avLst/>
              <a:gdLst/>
              <a:ahLst/>
              <a:cxnLst/>
              <a:rect l="l" t="t" r="r" b="b"/>
              <a:pathLst>
                <a:path w="218" h="327" extrusionOk="0">
                  <a:moveTo>
                    <a:pt x="22" y="1"/>
                  </a:moveTo>
                  <a:cubicBezTo>
                    <a:pt x="0" y="23"/>
                    <a:pt x="0" y="44"/>
                    <a:pt x="22" y="66"/>
                  </a:cubicBezTo>
                  <a:cubicBezTo>
                    <a:pt x="65" y="131"/>
                    <a:pt x="109" y="218"/>
                    <a:pt x="130" y="283"/>
                  </a:cubicBezTo>
                  <a:cubicBezTo>
                    <a:pt x="130" y="304"/>
                    <a:pt x="152" y="326"/>
                    <a:pt x="174" y="326"/>
                  </a:cubicBezTo>
                  <a:cubicBezTo>
                    <a:pt x="196" y="326"/>
                    <a:pt x="217" y="304"/>
                    <a:pt x="217" y="283"/>
                  </a:cubicBezTo>
                  <a:cubicBezTo>
                    <a:pt x="174" y="174"/>
                    <a:pt x="130" y="88"/>
                    <a:pt x="6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598;p83"/>
            <p:cNvSpPr/>
            <p:nvPr/>
          </p:nvSpPr>
          <p:spPr>
            <a:xfrm>
              <a:off x="1894181" y="4210471"/>
              <a:ext cx="9527" cy="14065"/>
            </a:xfrm>
            <a:custGeom>
              <a:avLst/>
              <a:gdLst/>
              <a:ahLst/>
              <a:cxnLst/>
              <a:rect l="l" t="t" r="r" b="b"/>
              <a:pathLst>
                <a:path w="233" h="344" extrusionOk="0">
                  <a:moveTo>
                    <a:pt x="53" y="0"/>
                  </a:moveTo>
                  <a:cubicBezTo>
                    <a:pt x="28" y="0"/>
                    <a:pt x="0" y="31"/>
                    <a:pt x="15" y="62"/>
                  </a:cubicBezTo>
                  <a:cubicBezTo>
                    <a:pt x="80" y="127"/>
                    <a:pt x="124" y="213"/>
                    <a:pt x="145" y="300"/>
                  </a:cubicBezTo>
                  <a:cubicBezTo>
                    <a:pt x="145" y="322"/>
                    <a:pt x="167" y="322"/>
                    <a:pt x="189" y="322"/>
                  </a:cubicBezTo>
                  <a:lnTo>
                    <a:pt x="189" y="343"/>
                  </a:lnTo>
                  <a:cubicBezTo>
                    <a:pt x="211" y="322"/>
                    <a:pt x="232" y="322"/>
                    <a:pt x="232" y="300"/>
                  </a:cubicBezTo>
                  <a:cubicBezTo>
                    <a:pt x="189" y="192"/>
                    <a:pt x="145" y="105"/>
                    <a:pt x="80" y="18"/>
                  </a:cubicBezTo>
                  <a:cubicBezTo>
                    <a:pt x="74" y="6"/>
                    <a:pt x="64" y="0"/>
                    <a:pt x="53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599;p83"/>
            <p:cNvSpPr/>
            <p:nvPr/>
          </p:nvSpPr>
          <p:spPr>
            <a:xfrm>
              <a:off x="1892381" y="4194525"/>
              <a:ext cx="9527" cy="14065"/>
            </a:xfrm>
            <a:custGeom>
              <a:avLst/>
              <a:gdLst/>
              <a:ahLst/>
              <a:cxnLst/>
              <a:rect l="l" t="t" r="r" b="b"/>
              <a:pathLst>
                <a:path w="233" h="344" extrusionOk="0">
                  <a:moveTo>
                    <a:pt x="54" y="0"/>
                  </a:moveTo>
                  <a:cubicBezTo>
                    <a:pt x="29" y="0"/>
                    <a:pt x="1" y="31"/>
                    <a:pt x="16" y="61"/>
                  </a:cubicBezTo>
                  <a:cubicBezTo>
                    <a:pt x="81" y="126"/>
                    <a:pt x="124" y="213"/>
                    <a:pt x="146" y="300"/>
                  </a:cubicBezTo>
                  <a:cubicBezTo>
                    <a:pt x="146" y="300"/>
                    <a:pt x="168" y="322"/>
                    <a:pt x="189" y="322"/>
                  </a:cubicBezTo>
                  <a:lnTo>
                    <a:pt x="189" y="343"/>
                  </a:lnTo>
                  <a:cubicBezTo>
                    <a:pt x="211" y="322"/>
                    <a:pt x="233" y="300"/>
                    <a:pt x="233" y="300"/>
                  </a:cubicBezTo>
                  <a:cubicBezTo>
                    <a:pt x="189" y="191"/>
                    <a:pt x="146" y="105"/>
                    <a:pt x="81" y="18"/>
                  </a:cubicBezTo>
                  <a:cubicBezTo>
                    <a:pt x="75" y="5"/>
                    <a:pt x="65" y="0"/>
                    <a:pt x="5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600;p83"/>
            <p:cNvSpPr/>
            <p:nvPr/>
          </p:nvSpPr>
          <p:spPr>
            <a:xfrm>
              <a:off x="1904975" y="4227440"/>
              <a:ext cx="10263" cy="13043"/>
            </a:xfrm>
            <a:custGeom>
              <a:avLst/>
              <a:gdLst/>
              <a:ahLst/>
              <a:cxnLst/>
              <a:rect l="l" t="t" r="r" b="b"/>
              <a:pathLst>
                <a:path w="251" h="319" extrusionOk="0">
                  <a:moveTo>
                    <a:pt x="74" y="1"/>
                  </a:moveTo>
                  <a:cubicBezTo>
                    <a:pt x="42" y="1"/>
                    <a:pt x="0" y="42"/>
                    <a:pt x="33" y="59"/>
                  </a:cubicBezTo>
                  <a:cubicBezTo>
                    <a:pt x="98" y="124"/>
                    <a:pt x="142" y="210"/>
                    <a:pt x="163" y="297"/>
                  </a:cubicBezTo>
                  <a:cubicBezTo>
                    <a:pt x="163" y="297"/>
                    <a:pt x="185" y="319"/>
                    <a:pt x="207" y="319"/>
                  </a:cubicBezTo>
                  <a:cubicBezTo>
                    <a:pt x="228" y="319"/>
                    <a:pt x="250" y="297"/>
                    <a:pt x="250" y="275"/>
                  </a:cubicBezTo>
                  <a:cubicBezTo>
                    <a:pt x="207" y="189"/>
                    <a:pt x="163" y="102"/>
                    <a:pt x="98" y="15"/>
                  </a:cubicBezTo>
                  <a:cubicBezTo>
                    <a:pt x="93" y="5"/>
                    <a:pt x="84" y="1"/>
                    <a:pt x="74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601;p83"/>
            <p:cNvSpPr/>
            <p:nvPr/>
          </p:nvSpPr>
          <p:spPr>
            <a:xfrm>
              <a:off x="1501197" y="4232102"/>
              <a:ext cx="8914" cy="12839"/>
            </a:xfrm>
            <a:custGeom>
              <a:avLst/>
              <a:gdLst/>
              <a:ahLst/>
              <a:cxnLst/>
              <a:rect l="l" t="t" r="r" b="b"/>
              <a:pathLst>
                <a:path w="218" h="314" extrusionOk="0">
                  <a:moveTo>
                    <a:pt x="177" y="1"/>
                  </a:moveTo>
                  <a:cubicBezTo>
                    <a:pt x="163" y="1"/>
                    <a:pt x="152" y="16"/>
                    <a:pt x="152" y="31"/>
                  </a:cubicBezTo>
                  <a:cubicBezTo>
                    <a:pt x="109" y="96"/>
                    <a:pt x="65" y="183"/>
                    <a:pt x="0" y="248"/>
                  </a:cubicBezTo>
                  <a:cubicBezTo>
                    <a:pt x="0" y="248"/>
                    <a:pt x="0" y="291"/>
                    <a:pt x="0" y="291"/>
                  </a:cubicBezTo>
                  <a:cubicBezTo>
                    <a:pt x="22" y="313"/>
                    <a:pt x="22" y="313"/>
                    <a:pt x="44" y="313"/>
                  </a:cubicBezTo>
                  <a:cubicBezTo>
                    <a:pt x="130" y="226"/>
                    <a:pt x="174" y="140"/>
                    <a:pt x="217" y="53"/>
                  </a:cubicBezTo>
                  <a:cubicBezTo>
                    <a:pt x="217" y="31"/>
                    <a:pt x="217" y="10"/>
                    <a:pt x="195" y="10"/>
                  </a:cubicBezTo>
                  <a:cubicBezTo>
                    <a:pt x="189" y="3"/>
                    <a:pt x="183" y="1"/>
                    <a:pt x="177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602;p83"/>
            <p:cNvSpPr/>
            <p:nvPr/>
          </p:nvSpPr>
          <p:spPr>
            <a:xfrm>
              <a:off x="1492324" y="4247557"/>
              <a:ext cx="9773" cy="13329"/>
            </a:xfrm>
            <a:custGeom>
              <a:avLst/>
              <a:gdLst/>
              <a:ahLst/>
              <a:cxnLst/>
              <a:rect l="l" t="t" r="r" b="b"/>
              <a:pathLst>
                <a:path w="239" h="326" extrusionOk="0">
                  <a:moveTo>
                    <a:pt x="217" y="0"/>
                  </a:moveTo>
                  <a:cubicBezTo>
                    <a:pt x="196" y="0"/>
                    <a:pt x="174" y="0"/>
                    <a:pt x="152" y="22"/>
                  </a:cubicBezTo>
                  <a:cubicBezTo>
                    <a:pt x="130" y="109"/>
                    <a:pt x="87" y="174"/>
                    <a:pt x="22" y="239"/>
                  </a:cubicBezTo>
                  <a:cubicBezTo>
                    <a:pt x="0" y="260"/>
                    <a:pt x="0" y="282"/>
                    <a:pt x="22" y="304"/>
                  </a:cubicBezTo>
                  <a:cubicBezTo>
                    <a:pt x="22" y="304"/>
                    <a:pt x="44" y="325"/>
                    <a:pt x="44" y="325"/>
                  </a:cubicBezTo>
                  <a:cubicBezTo>
                    <a:pt x="65" y="325"/>
                    <a:pt x="65" y="304"/>
                    <a:pt x="65" y="304"/>
                  </a:cubicBezTo>
                  <a:cubicBezTo>
                    <a:pt x="130" y="239"/>
                    <a:pt x="196" y="152"/>
                    <a:pt x="217" y="65"/>
                  </a:cubicBezTo>
                  <a:cubicBezTo>
                    <a:pt x="239" y="44"/>
                    <a:pt x="217" y="22"/>
                    <a:pt x="217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603;p83"/>
            <p:cNvSpPr/>
            <p:nvPr/>
          </p:nvSpPr>
          <p:spPr>
            <a:xfrm>
              <a:off x="1494982" y="4220939"/>
              <a:ext cx="9773" cy="12471"/>
            </a:xfrm>
            <a:custGeom>
              <a:avLst/>
              <a:gdLst/>
              <a:ahLst/>
              <a:cxnLst/>
              <a:rect l="l" t="t" r="r" b="b"/>
              <a:pathLst>
                <a:path w="239" h="305" extrusionOk="0">
                  <a:moveTo>
                    <a:pt x="196" y="1"/>
                  </a:moveTo>
                  <a:cubicBezTo>
                    <a:pt x="174" y="1"/>
                    <a:pt x="152" y="1"/>
                    <a:pt x="152" y="22"/>
                  </a:cubicBezTo>
                  <a:cubicBezTo>
                    <a:pt x="131" y="87"/>
                    <a:pt x="65" y="174"/>
                    <a:pt x="22" y="239"/>
                  </a:cubicBezTo>
                  <a:cubicBezTo>
                    <a:pt x="0" y="261"/>
                    <a:pt x="0" y="283"/>
                    <a:pt x="22" y="283"/>
                  </a:cubicBezTo>
                  <a:cubicBezTo>
                    <a:pt x="22" y="304"/>
                    <a:pt x="44" y="304"/>
                    <a:pt x="44" y="304"/>
                  </a:cubicBezTo>
                  <a:lnTo>
                    <a:pt x="65" y="304"/>
                  </a:lnTo>
                  <a:cubicBezTo>
                    <a:pt x="131" y="218"/>
                    <a:pt x="196" y="153"/>
                    <a:pt x="217" y="44"/>
                  </a:cubicBezTo>
                  <a:cubicBezTo>
                    <a:pt x="239" y="22"/>
                    <a:pt x="217" y="1"/>
                    <a:pt x="196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604;p83"/>
            <p:cNvSpPr/>
            <p:nvPr/>
          </p:nvSpPr>
          <p:spPr>
            <a:xfrm>
              <a:off x="1508271" y="4211207"/>
              <a:ext cx="9814" cy="13329"/>
            </a:xfrm>
            <a:custGeom>
              <a:avLst/>
              <a:gdLst/>
              <a:ahLst/>
              <a:cxnLst/>
              <a:rect l="l" t="t" r="r" b="b"/>
              <a:pathLst>
                <a:path w="240" h="326" extrusionOk="0">
                  <a:moveTo>
                    <a:pt x="196" y="0"/>
                  </a:moveTo>
                  <a:cubicBezTo>
                    <a:pt x="174" y="0"/>
                    <a:pt x="152" y="0"/>
                    <a:pt x="152" y="22"/>
                  </a:cubicBezTo>
                  <a:cubicBezTo>
                    <a:pt x="109" y="109"/>
                    <a:pt x="66" y="174"/>
                    <a:pt x="22" y="239"/>
                  </a:cubicBezTo>
                  <a:cubicBezTo>
                    <a:pt x="1" y="260"/>
                    <a:pt x="1" y="282"/>
                    <a:pt x="22" y="304"/>
                  </a:cubicBezTo>
                  <a:cubicBezTo>
                    <a:pt x="22" y="304"/>
                    <a:pt x="22" y="325"/>
                    <a:pt x="44" y="325"/>
                  </a:cubicBezTo>
                  <a:lnTo>
                    <a:pt x="66" y="304"/>
                  </a:lnTo>
                  <a:cubicBezTo>
                    <a:pt x="131" y="239"/>
                    <a:pt x="174" y="152"/>
                    <a:pt x="217" y="65"/>
                  </a:cubicBezTo>
                  <a:cubicBezTo>
                    <a:pt x="239" y="44"/>
                    <a:pt x="217" y="22"/>
                    <a:pt x="19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605;p83"/>
            <p:cNvSpPr/>
            <p:nvPr/>
          </p:nvSpPr>
          <p:spPr>
            <a:xfrm>
              <a:off x="1486109" y="4238685"/>
              <a:ext cx="9814" cy="13329"/>
            </a:xfrm>
            <a:custGeom>
              <a:avLst/>
              <a:gdLst/>
              <a:ahLst/>
              <a:cxnLst/>
              <a:rect l="l" t="t" r="r" b="b"/>
              <a:pathLst>
                <a:path w="240" h="326" extrusionOk="0">
                  <a:moveTo>
                    <a:pt x="196" y="0"/>
                  </a:moveTo>
                  <a:cubicBezTo>
                    <a:pt x="174" y="0"/>
                    <a:pt x="152" y="0"/>
                    <a:pt x="152" y="22"/>
                  </a:cubicBezTo>
                  <a:cubicBezTo>
                    <a:pt x="109" y="109"/>
                    <a:pt x="66" y="174"/>
                    <a:pt x="22" y="239"/>
                  </a:cubicBezTo>
                  <a:cubicBezTo>
                    <a:pt x="1" y="261"/>
                    <a:pt x="1" y="282"/>
                    <a:pt x="22" y="304"/>
                  </a:cubicBezTo>
                  <a:cubicBezTo>
                    <a:pt x="22" y="304"/>
                    <a:pt x="22" y="326"/>
                    <a:pt x="44" y="326"/>
                  </a:cubicBezTo>
                  <a:lnTo>
                    <a:pt x="66" y="304"/>
                  </a:lnTo>
                  <a:cubicBezTo>
                    <a:pt x="131" y="239"/>
                    <a:pt x="174" y="152"/>
                    <a:pt x="217" y="65"/>
                  </a:cubicBezTo>
                  <a:cubicBezTo>
                    <a:pt x="239" y="44"/>
                    <a:pt x="217" y="22"/>
                    <a:pt x="19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606;p83"/>
            <p:cNvSpPr/>
            <p:nvPr/>
          </p:nvSpPr>
          <p:spPr>
            <a:xfrm>
              <a:off x="1401019" y="4183485"/>
              <a:ext cx="13003" cy="10017"/>
            </a:xfrm>
            <a:custGeom>
              <a:avLst/>
              <a:gdLst/>
              <a:ahLst/>
              <a:cxnLst/>
              <a:rect l="l" t="t" r="r" b="b"/>
              <a:pathLst>
                <a:path w="318" h="245" extrusionOk="0">
                  <a:moveTo>
                    <a:pt x="254" y="0"/>
                  </a:moveTo>
                  <a:cubicBezTo>
                    <a:pt x="248" y="0"/>
                    <a:pt x="243" y="2"/>
                    <a:pt x="239" y="6"/>
                  </a:cubicBezTo>
                  <a:cubicBezTo>
                    <a:pt x="174" y="71"/>
                    <a:pt x="109" y="136"/>
                    <a:pt x="22" y="158"/>
                  </a:cubicBezTo>
                  <a:cubicBezTo>
                    <a:pt x="0" y="180"/>
                    <a:pt x="0" y="201"/>
                    <a:pt x="0" y="223"/>
                  </a:cubicBezTo>
                  <a:cubicBezTo>
                    <a:pt x="0" y="223"/>
                    <a:pt x="22" y="245"/>
                    <a:pt x="44" y="245"/>
                  </a:cubicBezTo>
                  <a:cubicBezTo>
                    <a:pt x="130" y="201"/>
                    <a:pt x="217" y="136"/>
                    <a:pt x="282" y="71"/>
                  </a:cubicBezTo>
                  <a:cubicBezTo>
                    <a:pt x="318" y="36"/>
                    <a:pt x="281" y="0"/>
                    <a:pt x="25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607;p83"/>
            <p:cNvSpPr/>
            <p:nvPr/>
          </p:nvSpPr>
          <p:spPr>
            <a:xfrm>
              <a:off x="1386872" y="4195016"/>
              <a:ext cx="14025" cy="10017"/>
            </a:xfrm>
            <a:custGeom>
              <a:avLst/>
              <a:gdLst/>
              <a:ahLst/>
              <a:cxnLst/>
              <a:rect l="l" t="t" r="r" b="b"/>
              <a:pathLst>
                <a:path w="343" h="245" extrusionOk="0">
                  <a:moveTo>
                    <a:pt x="283" y="0"/>
                  </a:moveTo>
                  <a:cubicBezTo>
                    <a:pt x="275" y="0"/>
                    <a:pt x="268" y="2"/>
                    <a:pt x="260" y="6"/>
                  </a:cubicBezTo>
                  <a:cubicBezTo>
                    <a:pt x="195" y="71"/>
                    <a:pt x="129" y="136"/>
                    <a:pt x="64" y="179"/>
                  </a:cubicBezTo>
                  <a:cubicBezTo>
                    <a:pt x="57" y="177"/>
                    <a:pt x="51" y="176"/>
                    <a:pt x="45" y="176"/>
                  </a:cubicBezTo>
                  <a:cubicBezTo>
                    <a:pt x="0" y="176"/>
                    <a:pt x="7" y="245"/>
                    <a:pt x="64" y="245"/>
                  </a:cubicBezTo>
                  <a:lnTo>
                    <a:pt x="86" y="245"/>
                  </a:lnTo>
                  <a:cubicBezTo>
                    <a:pt x="173" y="201"/>
                    <a:pt x="260" y="136"/>
                    <a:pt x="325" y="71"/>
                  </a:cubicBezTo>
                  <a:cubicBezTo>
                    <a:pt x="342" y="36"/>
                    <a:pt x="317" y="0"/>
                    <a:pt x="283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608;p83"/>
            <p:cNvSpPr/>
            <p:nvPr/>
          </p:nvSpPr>
          <p:spPr>
            <a:xfrm>
              <a:off x="1399220" y="4170728"/>
              <a:ext cx="13821" cy="10385"/>
            </a:xfrm>
            <a:custGeom>
              <a:avLst/>
              <a:gdLst/>
              <a:ahLst/>
              <a:cxnLst/>
              <a:rect l="l" t="t" r="r" b="b"/>
              <a:pathLst>
                <a:path w="338" h="254" extrusionOk="0">
                  <a:moveTo>
                    <a:pt x="272" y="0"/>
                  </a:moveTo>
                  <a:cubicBezTo>
                    <a:pt x="261" y="0"/>
                    <a:pt x="250" y="5"/>
                    <a:pt x="239" y="15"/>
                  </a:cubicBezTo>
                  <a:cubicBezTo>
                    <a:pt x="196" y="80"/>
                    <a:pt x="109" y="123"/>
                    <a:pt x="44" y="166"/>
                  </a:cubicBezTo>
                  <a:cubicBezTo>
                    <a:pt x="23" y="166"/>
                    <a:pt x="1" y="188"/>
                    <a:pt x="23" y="210"/>
                  </a:cubicBezTo>
                  <a:cubicBezTo>
                    <a:pt x="23" y="231"/>
                    <a:pt x="23" y="253"/>
                    <a:pt x="44" y="253"/>
                  </a:cubicBezTo>
                  <a:lnTo>
                    <a:pt x="66" y="253"/>
                  </a:lnTo>
                  <a:cubicBezTo>
                    <a:pt x="153" y="210"/>
                    <a:pt x="239" y="145"/>
                    <a:pt x="304" y="80"/>
                  </a:cubicBezTo>
                  <a:cubicBezTo>
                    <a:pt x="338" y="46"/>
                    <a:pt x="307" y="0"/>
                    <a:pt x="272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609;p83"/>
            <p:cNvSpPr/>
            <p:nvPr/>
          </p:nvSpPr>
          <p:spPr>
            <a:xfrm>
              <a:off x="1416966" y="4170401"/>
              <a:ext cx="12471" cy="9813"/>
            </a:xfrm>
            <a:custGeom>
              <a:avLst/>
              <a:gdLst/>
              <a:ahLst/>
              <a:cxnLst/>
              <a:rect l="l" t="t" r="r" b="b"/>
              <a:pathLst>
                <a:path w="305" h="240" extrusionOk="0">
                  <a:moveTo>
                    <a:pt x="239" y="1"/>
                  </a:moveTo>
                  <a:cubicBezTo>
                    <a:pt x="174" y="66"/>
                    <a:pt x="109" y="131"/>
                    <a:pt x="22" y="153"/>
                  </a:cubicBezTo>
                  <a:cubicBezTo>
                    <a:pt x="1" y="174"/>
                    <a:pt x="1" y="196"/>
                    <a:pt x="1" y="218"/>
                  </a:cubicBezTo>
                  <a:cubicBezTo>
                    <a:pt x="1" y="218"/>
                    <a:pt x="22" y="239"/>
                    <a:pt x="44" y="239"/>
                  </a:cubicBezTo>
                  <a:cubicBezTo>
                    <a:pt x="131" y="196"/>
                    <a:pt x="217" y="131"/>
                    <a:pt x="282" y="66"/>
                  </a:cubicBezTo>
                  <a:cubicBezTo>
                    <a:pt x="304" y="44"/>
                    <a:pt x="304" y="23"/>
                    <a:pt x="282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610;p83"/>
            <p:cNvSpPr/>
            <p:nvPr/>
          </p:nvSpPr>
          <p:spPr>
            <a:xfrm>
              <a:off x="1384173" y="4184589"/>
              <a:ext cx="13330" cy="9813"/>
            </a:xfrm>
            <a:custGeom>
              <a:avLst/>
              <a:gdLst/>
              <a:ahLst/>
              <a:cxnLst/>
              <a:rect l="l" t="t" r="r" b="b"/>
              <a:pathLst>
                <a:path w="326" h="240" extrusionOk="0">
                  <a:moveTo>
                    <a:pt x="261" y="1"/>
                  </a:moveTo>
                  <a:cubicBezTo>
                    <a:pt x="195" y="66"/>
                    <a:pt x="130" y="131"/>
                    <a:pt x="44" y="174"/>
                  </a:cubicBezTo>
                  <a:cubicBezTo>
                    <a:pt x="22" y="174"/>
                    <a:pt x="0" y="196"/>
                    <a:pt x="22" y="218"/>
                  </a:cubicBezTo>
                  <a:cubicBezTo>
                    <a:pt x="22" y="239"/>
                    <a:pt x="44" y="239"/>
                    <a:pt x="44" y="239"/>
                  </a:cubicBezTo>
                  <a:lnTo>
                    <a:pt x="65" y="239"/>
                  </a:lnTo>
                  <a:cubicBezTo>
                    <a:pt x="152" y="196"/>
                    <a:pt x="239" y="131"/>
                    <a:pt x="304" y="66"/>
                  </a:cubicBezTo>
                  <a:cubicBezTo>
                    <a:pt x="326" y="44"/>
                    <a:pt x="326" y="23"/>
                    <a:pt x="304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11;p83"/>
            <p:cNvSpPr/>
            <p:nvPr/>
          </p:nvSpPr>
          <p:spPr>
            <a:xfrm>
              <a:off x="1509170" y="4009954"/>
              <a:ext cx="103738" cy="40233"/>
            </a:xfrm>
            <a:custGeom>
              <a:avLst/>
              <a:gdLst/>
              <a:ahLst/>
              <a:cxnLst/>
              <a:rect l="l" t="t" r="r" b="b"/>
              <a:pathLst>
                <a:path w="2537" h="984" extrusionOk="0">
                  <a:moveTo>
                    <a:pt x="2277" y="1"/>
                  </a:moveTo>
                  <a:lnTo>
                    <a:pt x="1443" y="128"/>
                  </a:lnTo>
                  <a:lnTo>
                    <a:pt x="1443" y="128"/>
                  </a:lnTo>
                  <a:cubicBezTo>
                    <a:pt x="1428" y="90"/>
                    <a:pt x="1397" y="67"/>
                    <a:pt x="1346" y="67"/>
                  </a:cubicBezTo>
                  <a:cubicBezTo>
                    <a:pt x="1307" y="67"/>
                    <a:pt x="1256" y="80"/>
                    <a:pt x="1193" y="109"/>
                  </a:cubicBezTo>
                  <a:cubicBezTo>
                    <a:pt x="1139" y="131"/>
                    <a:pt x="1097" y="157"/>
                    <a:pt x="1067" y="185"/>
                  </a:cubicBezTo>
                  <a:lnTo>
                    <a:pt x="1067" y="185"/>
                  </a:lnTo>
                  <a:lnTo>
                    <a:pt x="0" y="348"/>
                  </a:lnTo>
                  <a:cubicBezTo>
                    <a:pt x="0" y="348"/>
                    <a:pt x="212" y="984"/>
                    <a:pt x="691" y="984"/>
                  </a:cubicBezTo>
                  <a:cubicBezTo>
                    <a:pt x="720" y="984"/>
                    <a:pt x="750" y="981"/>
                    <a:pt x="781" y="976"/>
                  </a:cubicBezTo>
                  <a:cubicBezTo>
                    <a:pt x="942" y="943"/>
                    <a:pt x="1097" y="822"/>
                    <a:pt x="1218" y="678"/>
                  </a:cubicBezTo>
                  <a:lnTo>
                    <a:pt x="1218" y="678"/>
                  </a:lnTo>
                  <a:cubicBezTo>
                    <a:pt x="1372" y="795"/>
                    <a:pt x="1586" y="881"/>
                    <a:pt x="1788" y="881"/>
                  </a:cubicBezTo>
                  <a:cubicBezTo>
                    <a:pt x="1860" y="881"/>
                    <a:pt x="1929" y="870"/>
                    <a:pt x="1995" y="846"/>
                  </a:cubicBezTo>
                  <a:cubicBezTo>
                    <a:pt x="2537" y="651"/>
                    <a:pt x="2277" y="1"/>
                    <a:pt x="22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2;p83"/>
            <p:cNvSpPr/>
            <p:nvPr/>
          </p:nvSpPr>
          <p:spPr>
            <a:xfrm>
              <a:off x="1507371" y="4008195"/>
              <a:ext cx="100221" cy="43463"/>
            </a:xfrm>
            <a:custGeom>
              <a:avLst/>
              <a:gdLst/>
              <a:ahLst/>
              <a:cxnLst/>
              <a:rect l="l" t="t" r="r" b="b"/>
              <a:pathLst>
                <a:path w="2451" h="1063" extrusionOk="0">
                  <a:moveTo>
                    <a:pt x="1454" y="152"/>
                  </a:moveTo>
                  <a:cubicBezTo>
                    <a:pt x="1454" y="174"/>
                    <a:pt x="1475" y="239"/>
                    <a:pt x="1454" y="326"/>
                  </a:cubicBezTo>
                  <a:cubicBezTo>
                    <a:pt x="1410" y="434"/>
                    <a:pt x="1345" y="542"/>
                    <a:pt x="1258" y="651"/>
                  </a:cubicBezTo>
                  <a:cubicBezTo>
                    <a:pt x="1193" y="607"/>
                    <a:pt x="1128" y="521"/>
                    <a:pt x="1107" y="456"/>
                  </a:cubicBezTo>
                  <a:cubicBezTo>
                    <a:pt x="1063" y="326"/>
                    <a:pt x="1107" y="239"/>
                    <a:pt x="1258" y="174"/>
                  </a:cubicBezTo>
                  <a:cubicBezTo>
                    <a:pt x="1280" y="152"/>
                    <a:pt x="1345" y="152"/>
                    <a:pt x="1389" y="152"/>
                  </a:cubicBezTo>
                  <a:close/>
                  <a:moveTo>
                    <a:pt x="2321" y="0"/>
                  </a:moveTo>
                  <a:cubicBezTo>
                    <a:pt x="2299" y="22"/>
                    <a:pt x="2277" y="44"/>
                    <a:pt x="2299" y="65"/>
                  </a:cubicBezTo>
                  <a:cubicBezTo>
                    <a:pt x="2364" y="239"/>
                    <a:pt x="2364" y="434"/>
                    <a:pt x="2299" y="607"/>
                  </a:cubicBezTo>
                  <a:cubicBezTo>
                    <a:pt x="2256" y="716"/>
                    <a:pt x="2147" y="803"/>
                    <a:pt x="2039" y="846"/>
                  </a:cubicBezTo>
                  <a:cubicBezTo>
                    <a:pt x="1967" y="865"/>
                    <a:pt x="1892" y="875"/>
                    <a:pt x="1816" y="875"/>
                  </a:cubicBezTo>
                  <a:cubicBezTo>
                    <a:pt x="1639" y="875"/>
                    <a:pt x="1460" y="822"/>
                    <a:pt x="1323" y="716"/>
                  </a:cubicBezTo>
                  <a:cubicBezTo>
                    <a:pt x="1410" y="607"/>
                    <a:pt x="1475" y="477"/>
                    <a:pt x="1519" y="347"/>
                  </a:cubicBezTo>
                  <a:cubicBezTo>
                    <a:pt x="1562" y="282"/>
                    <a:pt x="1540" y="174"/>
                    <a:pt x="1497" y="109"/>
                  </a:cubicBezTo>
                  <a:cubicBezTo>
                    <a:pt x="1464" y="76"/>
                    <a:pt x="1426" y="60"/>
                    <a:pt x="1380" y="60"/>
                  </a:cubicBezTo>
                  <a:cubicBezTo>
                    <a:pt x="1334" y="60"/>
                    <a:pt x="1280" y="76"/>
                    <a:pt x="1215" y="109"/>
                  </a:cubicBezTo>
                  <a:cubicBezTo>
                    <a:pt x="1020" y="196"/>
                    <a:pt x="955" y="326"/>
                    <a:pt x="1020" y="477"/>
                  </a:cubicBezTo>
                  <a:cubicBezTo>
                    <a:pt x="1063" y="564"/>
                    <a:pt x="1128" y="651"/>
                    <a:pt x="1215" y="716"/>
                  </a:cubicBezTo>
                  <a:cubicBezTo>
                    <a:pt x="1107" y="846"/>
                    <a:pt x="977" y="933"/>
                    <a:pt x="803" y="954"/>
                  </a:cubicBezTo>
                  <a:cubicBezTo>
                    <a:pt x="773" y="960"/>
                    <a:pt x="744" y="962"/>
                    <a:pt x="716" y="962"/>
                  </a:cubicBezTo>
                  <a:cubicBezTo>
                    <a:pt x="279" y="962"/>
                    <a:pt x="88" y="369"/>
                    <a:pt x="88" y="369"/>
                  </a:cubicBezTo>
                  <a:cubicBezTo>
                    <a:pt x="88" y="347"/>
                    <a:pt x="66" y="347"/>
                    <a:pt x="44" y="347"/>
                  </a:cubicBezTo>
                  <a:cubicBezTo>
                    <a:pt x="23" y="347"/>
                    <a:pt x="1" y="369"/>
                    <a:pt x="1" y="391"/>
                  </a:cubicBezTo>
                  <a:cubicBezTo>
                    <a:pt x="1" y="412"/>
                    <a:pt x="218" y="1063"/>
                    <a:pt x="716" y="1063"/>
                  </a:cubicBezTo>
                  <a:lnTo>
                    <a:pt x="825" y="1041"/>
                  </a:lnTo>
                  <a:cubicBezTo>
                    <a:pt x="998" y="998"/>
                    <a:pt x="1150" y="889"/>
                    <a:pt x="1280" y="759"/>
                  </a:cubicBezTo>
                  <a:cubicBezTo>
                    <a:pt x="1434" y="882"/>
                    <a:pt x="1631" y="940"/>
                    <a:pt x="1825" y="940"/>
                  </a:cubicBezTo>
                  <a:cubicBezTo>
                    <a:pt x="1905" y="940"/>
                    <a:pt x="1985" y="930"/>
                    <a:pt x="2061" y="911"/>
                  </a:cubicBezTo>
                  <a:cubicBezTo>
                    <a:pt x="2191" y="868"/>
                    <a:pt x="2321" y="781"/>
                    <a:pt x="2386" y="651"/>
                  </a:cubicBezTo>
                  <a:cubicBezTo>
                    <a:pt x="2451" y="434"/>
                    <a:pt x="2451" y="217"/>
                    <a:pt x="2364" y="22"/>
                  </a:cubicBezTo>
                  <a:cubicBezTo>
                    <a:pt x="2364" y="0"/>
                    <a:pt x="2342" y="0"/>
                    <a:pt x="23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13;p83"/>
            <p:cNvSpPr/>
            <p:nvPr/>
          </p:nvSpPr>
          <p:spPr>
            <a:xfrm>
              <a:off x="1750292" y="4083553"/>
              <a:ext cx="103779" cy="40233"/>
            </a:xfrm>
            <a:custGeom>
              <a:avLst/>
              <a:gdLst/>
              <a:ahLst/>
              <a:cxnLst/>
              <a:rect l="l" t="t" r="r" b="b"/>
              <a:pathLst>
                <a:path w="2538" h="984" extrusionOk="0">
                  <a:moveTo>
                    <a:pt x="2277" y="0"/>
                  </a:moveTo>
                  <a:lnTo>
                    <a:pt x="1443" y="127"/>
                  </a:lnTo>
                  <a:lnTo>
                    <a:pt x="1443" y="127"/>
                  </a:lnTo>
                  <a:cubicBezTo>
                    <a:pt x="1428" y="89"/>
                    <a:pt x="1397" y="66"/>
                    <a:pt x="1346" y="66"/>
                  </a:cubicBezTo>
                  <a:cubicBezTo>
                    <a:pt x="1307" y="66"/>
                    <a:pt x="1256" y="79"/>
                    <a:pt x="1193" y="109"/>
                  </a:cubicBezTo>
                  <a:cubicBezTo>
                    <a:pt x="1139" y="131"/>
                    <a:pt x="1098" y="156"/>
                    <a:pt x="1067" y="185"/>
                  </a:cubicBezTo>
                  <a:lnTo>
                    <a:pt x="1067" y="185"/>
                  </a:lnTo>
                  <a:lnTo>
                    <a:pt x="0" y="347"/>
                  </a:lnTo>
                  <a:cubicBezTo>
                    <a:pt x="0" y="347"/>
                    <a:pt x="212" y="983"/>
                    <a:pt x="673" y="983"/>
                  </a:cubicBezTo>
                  <a:cubicBezTo>
                    <a:pt x="701" y="983"/>
                    <a:pt x="730" y="981"/>
                    <a:pt x="759" y="976"/>
                  </a:cubicBezTo>
                  <a:cubicBezTo>
                    <a:pt x="929" y="942"/>
                    <a:pt x="1090" y="819"/>
                    <a:pt x="1214" y="674"/>
                  </a:cubicBezTo>
                  <a:lnTo>
                    <a:pt x="1214" y="674"/>
                  </a:lnTo>
                  <a:cubicBezTo>
                    <a:pt x="1368" y="793"/>
                    <a:pt x="1584" y="880"/>
                    <a:pt x="1788" y="880"/>
                  </a:cubicBezTo>
                  <a:cubicBezTo>
                    <a:pt x="1860" y="880"/>
                    <a:pt x="1930" y="869"/>
                    <a:pt x="1995" y="846"/>
                  </a:cubicBezTo>
                  <a:cubicBezTo>
                    <a:pt x="2537" y="651"/>
                    <a:pt x="2277" y="0"/>
                    <a:pt x="22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14;p83"/>
            <p:cNvSpPr/>
            <p:nvPr/>
          </p:nvSpPr>
          <p:spPr>
            <a:xfrm>
              <a:off x="1748534" y="4081918"/>
              <a:ext cx="100181" cy="43341"/>
            </a:xfrm>
            <a:custGeom>
              <a:avLst/>
              <a:gdLst/>
              <a:ahLst/>
              <a:cxnLst/>
              <a:rect l="l" t="t" r="r" b="b"/>
              <a:pathLst>
                <a:path w="2450" h="1060" extrusionOk="0">
                  <a:moveTo>
                    <a:pt x="1431" y="149"/>
                  </a:moveTo>
                  <a:cubicBezTo>
                    <a:pt x="1453" y="192"/>
                    <a:pt x="1453" y="235"/>
                    <a:pt x="1431" y="322"/>
                  </a:cubicBezTo>
                  <a:cubicBezTo>
                    <a:pt x="1388" y="452"/>
                    <a:pt x="1344" y="561"/>
                    <a:pt x="1258" y="647"/>
                  </a:cubicBezTo>
                  <a:cubicBezTo>
                    <a:pt x="1193" y="604"/>
                    <a:pt x="1127" y="539"/>
                    <a:pt x="1084" y="452"/>
                  </a:cubicBezTo>
                  <a:cubicBezTo>
                    <a:pt x="1041" y="344"/>
                    <a:pt x="1084" y="257"/>
                    <a:pt x="1236" y="192"/>
                  </a:cubicBezTo>
                  <a:cubicBezTo>
                    <a:pt x="1279" y="170"/>
                    <a:pt x="1323" y="149"/>
                    <a:pt x="1388" y="149"/>
                  </a:cubicBezTo>
                  <a:close/>
                  <a:moveTo>
                    <a:pt x="2354" y="1"/>
                  </a:moveTo>
                  <a:cubicBezTo>
                    <a:pt x="2322" y="1"/>
                    <a:pt x="2283" y="31"/>
                    <a:pt x="2298" y="62"/>
                  </a:cubicBezTo>
                  <a:cubicBezTo>
                    <a:pt x="2363" y="235"/>
                    <a:pt x="2363" y="431"/>
                    <a:pt x="2298" y="604"/>
                  </a:cubicBezTo>
                  <a:cubicBezTo>
                    <a:pt x="2255" y="734"/>
                    <a:pt x="2146" y="821"/>
                    <a:pt x="2038" y="842"/>
                  </a:cubicBezTo>
                  <a:cubicBezTo>
                    <a:pt x="1960" y="862"/>
                    <a:pt x="1882" y="872"/>
                    <a:pt x="1806" y="872"/>
                  </a:cubicBezTo>
                  <a:cubicBezTo>
                    <a:pt x="1628" y="872"/>
                    <a:pt x="1459" y="819"/>
                    <a:pt x="1323" y="712"/>
                  </a:cubicBezTo>
                  <a:cubicBezTo>
                    <a:pt x="1409" y="604"/>
                    <a:pt x="1474" y="474"/>
                    <a:pt x="1518" y="344"/>
                  </a:cubicBezTo>
                  <a:cubicBezTo>
                    <a:pt x="1539" y="235"/>
                    <a:pt x="1539" y="170"/>
                    <a:pt x="1474" y="105"/>
                  </a:cubicBezTo>
                  <a:cubicBezTo>
                    <a:pt x="1453" y="84"/>
                    <a:pt x="1415" y="73"/>
                    <a:pt x="1369" y="73"/>
                  </a:cubicBezTo>
                  <a:cubicBezTo>
                    <a:pt x="1323" y="73"/>
                    <a:pt x="1268" y="84"/>
                    <a:pt x="1214" y="105"/>
                  </a:cubicBezTo>
                  <a:cubicBezTo>
                    <a:pt x="1019" y="192"/>
                    <a:pt x="954" y="322"/>
                    <a:pt x="1019" y="474"/>
                  </a:cubicBezTo>
                  <a:cubicBezTo>
                    <a:pt x="1062" y="582"/>
                    <a:pt x="1127" y="647"/>
                    <a:pt x="1214" y="712"/>
                  </a:cubicBezTo>
                  <a:cubicBezTo>
                    <a:pt x="1106" y="842"/>
                    <a:pt x="954" y="929"/>
                    <a:pt x="802" y="973"/>
                  </a:cubicBezTo>
                  <a:cubicBezTo>
                    <a:pt x="772" y="978"/>
                    <a:pt x="743" y="980"/>
                    <a:pt x="715" y="980"/>
                  </a:cubicBezTo>
                  <a:cubicBezTo>
                    <a:pt x="278" y="980"/>
                    <a:pt x="87" y="387"/>
                    <a:pt x="87" y="387"/>
                  </a:cubicBezTo>
                  <a:cubicBezTo>
                    <a:pt x="65" y="344"/>
                    <a:pt x="43" y="344"/>
                    <a:pt x="22" y="344"/>
                  </a:cubicBezTo>
                  <a:cubicBezTo>
                    <a:pt x="0" y="365"/>
                    <a:pt x="0" y="387"/>
                    <a:pt x="0" y="409"/>
                  </a:cubicBezTo>
                  <a:cubicBezTo>
                    <a:pt x="0" y="409"/>
                    <a:pt x="217" y="1059"/>
                    <a:pt x="716" y="1059"/>
                  </a:cubicBezTo>
                  <a:lnTo>
                    <a:pt x="824" y="1038"/>
                  </a:lnTo>
                  <a:cubicBezTo>
                    <a:pt x="997" y="994"/>
                    <a:pt x="1149" y="908"/>
                    <a:pt x="1279" y="756"/>
                  </a:cubicBezTo>
                  <a:cubicBezTo>
                    <a:pt x="1431" y="877"/>
                    <a:pt x="1626" y="946"/>
                    <a:pt x="1819" y="946"/>
                  </a:cubicBezTo>
                  <a:cubicBezTo>
                    <a:pt x="1901" y="946"/>
                    <a:pt x="1982" y="933"/>
                    <a:pt x="2060" y="908"/>
                  </a:cubicBezTo>
                  <a:cubicBezTo>
                    <a:pt x="2190" y="864"/>
                    <a:pt x="2320" y="777"/>
                    <a:pt x="2385" y="647"/>
                  </a:cubicBezTo>
                  <a:cubicBezTo>
                    <a:pt x="2450" y="452"/>
                    <a:pt x="2450" y="235"/>
                    <a:pt x="2385" y="19"/>
                  </a:cubicBezTo>
                  <a:cubicBezTo>
                    <a:pt x="2379" y="6"/>
                    <a:pt x="2367" y="1"/>
                    <a:pt x="23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15;p83"/>
            <p:cNvSpPr/>
            <p:nvPr/>
          </p:nvSpPr>
          <p:spPr>
            <a:xfrm>
              <a:off x="1765380" y="3905360"/>
              <a:ext cx="103738" cy="39497"/>
            </a:xfrm>
            <a:custGeom>
              <a:avLst/>
              <a:gdLst/>
              <a:ahLst/>
              <a:cxnLst/>
              <a:rect l="l" t="t" r="r" b="b"/>
              <a:pathLst>
                <a:path w="2537" h="966" extrusionOk="0">
                  <a:moveTo>
                    <a:pt x="2276" y="0"/>
                  </a:moveTo>
                  <a:lnTo>
                    <a:pt x="1442" y="128"/>
                  </a:lnTo>
                  <a:lnTo>
                    <a:pt x="1442" y="128"/>
                  </a:lnTo>
                  <a:cubicBezTo>
                    <a:pt x="1428" y="89"/>
                    <a:pt x="1397" y="67"/>
                    <a:pt x="1346" y="67"/>
                  </a:cubicBezTo>
                  <a:cubicBezTo>
                    <a:pt x="1307" y="67"/>
                    <a:pt x="1256" y="80"/>
                    <a:pt x="1192" y="109"/>
                  </a:cubicBezTo>
                  <a:cubicBezTo>
                    <a:pt x="1139" y="131"/>
                    <a:pt x="1097" y="156"/>
                    <a:pt x="1066" y="185"/>
                  </a:cubicBezTo>
                  <a:lnTo>
                    <a:pt x="1066" y="185"/>
                  </a:lnTo>
                  <a:lnTo>
                    <a:pt x="0" y="347"/>
                  </a:lnTo>
                  <a:cubicBezTo>
                    <a:pt x="0" y="347"/>
                    <a:pt x="206" y="966"/>
                    <a:pt x="653" y="966"/>
                  </a:cubicBezTo>
                  <a:cubicBezTo>
                    <a:pt x="687" y="966"/>
                    <a:pt x="722" y="962"/>
                    <a:pt x="759" y="954"/>
                  </a:cubicBezTo>
                  <a:cubicBezTo>
                    <a:pt x="927" y="927"/>
                    <a:pt x="1087" y="810"/>
                    <a:pt x="1211" y="670"/>
                  </a:cubicBezTo>
                  <a:lnTo>
                    <a:pt x="1211" y="670"/>
                  </a:lnTo>
                  <a:cubicBezTo>
                    <a:pt x="1361" y="783"/>
                    <a:pt x="1569" y="866"/>
                    <a:pt x="1768" y="866"/>
                  </a:cubicBezTo>
                  <a:cubicBezTo>
                    <a:pt x="1846" y="866"/>
                    <a:pt x="1923" y="853"/>
                    <a:pt x="1995" y="824"/>
                  </a:cubicBezTo>
                  <a:cubicBezTo>
                    <a:pt x="2537" y="629"/>
                    <a:pt x="2276" y="1"/>
                    <a:pt x="22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16;p83"/>
            <p:cNvSpPr/>
            <p:nvPr/>
          </p:nvSpPr>
          <p:spPr>
            <a:xfrm>
              <a:off x="1763581" y="3903602"/>
              <a:ext cx="100221" cy="43463"/>
            </a:xfrm>
            <a:custGeom>
              <a:avLst/>
              <a:gdLst/>
              <a:ahLst/>
              <a:cxnLst/>
              <a:rect l="l" t="t" r="r" b="b"/>
              <a:pathLst>
                <a:path w="2451" h="1063" extrusionOk="0">
                  <a:moveTo>
                    <a:pt x="1395" y="142"/>
                  </a:moveTo>
                  <a:cubicBezTo>
                    <a:pt x="1403" y="142"/>
                    <a:pt x="1417" y="152"/>
                    <a:pt x="1432" y="152"/>
                  </a:cubicBezTo>
                  <a:cubicBezTo>
                    <a:pt x="1453" y="174"/>
                    <a:pt x="1453" y="239"/>
                    <a:pt x="1432" y="325"/>
                  </a:cubicBezTo>
                  <a:cubicBezTo>
                    <a:pt x="1388" y="434"/>
                    <a:pt x="1345" y="564"/>
                    <a:pt x="1258" y="651"/>
                  </a:cubicBezTo>
                  <a:cubicBezTo>
                    <a:pt x="1193" y="607"/>
                    <a:pt x="1128" y="542"/>
                    <a:pt x="1085" y="455"/>
                  </a:cubicBezTo>
                  <a:cubicBezTo>
                    <a:pt x="1041" y="325"/>
                    <a:pt x="1085" y="239"/>
                    <a:pt x="1236" y="174"/>
                  </a:cubicBezTo>
                  <a:cubicBezTo>
                    <a:pt x="1280" y="152"/>
                    <a:pt x="1323" y="152"/>
                    <a:pt x="1388" y="152"/>
                  </a:cubicBezTo>
                  <a:cubicBezTo>
                    <a:pt x="1388" y="145"/>
                    <a:pt x="1391" y="142"/>
                    <a:pt x="1395" y="142"/>
                  </a:cubicBezTo>
                  <a:close/>
                  <a:moveTo>
                    <a:pt x="2299" y="0"/>
                  </a:moveTo>
                  <a:cubicBezTo>
                    <a:pt x="2277" y="22"/>
                    <a:pt x="2277" y="43"/>
                    <a:pt x="2277" y="65"/>
                  </a:cubicBezTo>
                  <a:cubicBezTo>
                    <a:pt x="2364" y="239"/>
                    <a:pt x="2364" y="434"/>
                    <a:pt x="2299" y="607"/>
                  </a:cubicBezTo>
                  <a:cubicBezTo>
                    <a:pt x="2255" y="716"/>
                    <a:pt x="2147" y="802"/>
                    <a:pt x="2039" y="846"/>
                  </a:cubicBezTo>
                  <a:cubicBezTo>
                    <a:pt x="1961" y="865"/>
                    <a:pt x="1883" y="875"/>
                    <a:pt x="1806" y="875"/>
                  </a:cubicBezTo>
                  <a:cubicBezTo>
                    <a:pt x="1628" y="875"/>
                    <a:pt x="1460" y="822"/>
                    <a:pt x="1323" y="716"/>
                  </a:cubicBezTo>
                  <a:cubicBezTo>
                    <a:pt x="1410" y="607"/>
                    <a:pt x="1475" y="477"/>
                    <a:pt x="1518" y="347"/>
                  </a:cubicBezTo>
                  <a:cubicBezTo>
                    <a:pt x="1540" y="239"/>
                    <a:pt x="1540" y="152"/>
                    <a:pt x="1475" y="109"/>
                  </a:cubicBezTo>
                  <a:cubicBezTo>
                    <a:pt x="1455" y="79"/>
                    <a:pt x="1423" y="67"/>
                    <a:pt x="1382" y="67"/>
                  </a:cubicBezTo>
                  <a:cubicBezTo>
                    <a:pt x="1334" y="67"/>
                    <a:pt x="1274" y="85"/>
                    <a:pt x="1215" y="109"/>
                  </a:cubicBezTo>
                  <a:cubicBezTo>
                    <a:pt x="1020" y="195"/>
                    <a:pt x="955" y="325"/>
                    <a:pt x="1020" y="477"/>
                  </a:cubicBezTo>
                  <a:cubicBezTo>
                    <a:pt x="1063" y="586"/>
                    <a:pt x="1128" y="651"/>
                    <a:pt x="1215" y="716"/>
                  </a:cubicBezTo>
                  <a:cubicBezTo>
                    <a:pt x="1106" y="846"/>
                    <a:pt x="955" y="932"/>
                    <a:pt x="803" y="976"/>
                  </a:cubicBezTo>
                  <a:cubicBezTo>
                    <a:pt x="774" y="981"/>
                    <a:pt x="745" y="983"/>
                    <a:pt x="718" y="983"/>
                  </a:cubicBezTo>
                  <a:cubicBezTo>
                    <a:pt x="279" y="983"/>
                    <a:pt x="87" y="369"/>
                    <a:pt x="87" y="369"/>
                  </a:cubicBezTo>
                  <a:cubicBezTo>
                    <a:pt x="66" y="347"/>
                    <a:pt x="44" y="347"/>
                    <a:pt x="22" y="347"/>
                  </a:cubicBezTo>
                  <a:cubicBezTo>
                    <a:pt x="1" y="347"/>
                    <a:pt x="1" y="369"/>
                    <a:pt x="1" y="390"/>
                  </a:cubicBezTo>
                  <a:cubicBezTo>
                    <a:pt x="1" y="412"/>
                    <a:pt x="217" y="1062"/>
                    <a:pt x="716" y="1062"/>
                  </a:cubicBezTo>
                  <a:lnTo>
                    <a:pt x="825" y="1019"/>
                  </a:lnTo>
                  <a:cubicBezTo>
                    <a:pt x="998" y="976"/>
                    <a:pt x="1171" y="889"/>
                    <a:pt x="1280" y="759"/>
                  </a:cubicBezTo>
                  <a:cubicBezTo>
                    <a:pt x="1440" y="871"/>
                    <a:pt x="1647" y="936"/>
                    <a:pt x="1858" y="936"/>
                  </a:cubicBezTo>
                  <a:cubicBezTo>
                    <a:pt x="1933" y="936"/>
                    <a:pt x="2008" y="928"/>
                    <a:pt x="2082" y="911"/>
                  </a:cubicBezTo>
                  <a:cubicBezTo>
                    <a:pt x="2212" y="846"/>
                    <a:pt x="2320" y="759"/>
                    <a:pt x="2386" y="629"/>
                  </a:cubicBezTo>
                  <a:cubicBezTo>
                    <a:pt x="2451" y="434"/>
                    <a:pt x="2429" y="217"/>
                    <a:pt x="2364" y="22"/>
                  </a:cubicBezTo>
                  <a:cubicBezTo>
                    <a:pt x="2342" y="0"/>
                    <a:pt x="2320" y="0"/>
                    <a:pt x="2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17;p83"/>
            <p:cNvSpPr/>
            <p:nvPr/>
          </p:nvSpPr>
          <p:spPr>
            <a:xfrm>
              <a:off x="1662872" y="3994907"/>
              <a:ext cx="202569" cy="46326"/>
            </a:xfrm>
            <a:custGeom>
              <a:avLst/>
              <a:gdLst/>
              <a:ahLst/>
              <a:cxnLst/>
              <a:rect l="l" t="t" r="r" b="b"/>
              <a:pathLst>
                <a:path w="4954" h="1133" extrusionOk="0">
                  <a:moveTo>
                    <a:pt x="4372" y="0"/>
                  </a:moveTo>
                  <a:lnTo>
                    <a:pt x="426" y="260"/>
                  </a:lnTo>
                  <a:cubicBezTo>
                    <a:pt x="426" y="260"/>
                    <a:pt x="1" y="1131"/>
                    <a:pt x="930" y="1131"/>
                  </a:cubicBezTo>
                  <a:cubicBezTo>
                    <a:pt x="963" y="1131"/>
                    <a:pt x="997" y="1130"/>
                    <a:pt x="1033" y="1128"/>
                  </a:cubicBezTo>
                  <a:cubicBezTo>
                    <a:pt x="1396" y="1098"/>
                    <a:pt x="1661" y="954"/>
                    <a:pt x="1835" y="786"/>
                  </a:cubicBezTo>
                  <a:lnTo>
                    <a:pt x="1835" y="786"/>
                  </a:lnTo>
                  <a:cubicBezTo>
                    <a:pt x="1974" y="973"/>
                    <a:pt x="2238" y="1129"/>
                    <a:pt x="2612" y="1129"/>
                  </a:cubicBezTo>
                  <a:cubicBezTo>
                    <a:pt x="2634" y="1129"/>
                    <a:pt x="2657" y="1129"/>
                    <a:pt x="2680" y="1128"/>
                  </a:cubicBezTo>
                  <a:cubicBezTo>
                    <a:pt x="2919" y="1116"/>
                    <a:pt x="3103" y="1043"/>
                    <a:pt x="3239" y="945"/>
                  </a:cubicBezTo>
                  <a:lnTo>
                    <a:pt x="3239" y="945"/>
                  </a:lnTo>
                  <a:cubicBezTo>
                    <a:pt x="3338" y="1035"/>
                    <a:pt x="3500" y="1104"/>
                    <a:pt x="3743" y="1128"/>
                  </a:cubicBezTo>
                  <a:cubicBezTo>
                    <a:pt x="3781" y="1131"/>
                    <a:pt x="3817" y="1133"/>
                    <a:pt x="3853" y="1133"/>
                  </a:cubicBezTo>
                  <a:cubicBezTo>
                    <a:pt x="4679" y="1133"/>
                    <a:pt x="4953" y="208"/>
                    <a:pt x="43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18;p83"/>
            <p:cNvSpPr/>
            <p:nvPr/>
          </p:nvSpPr>
          <p:spPr>
            <a:xfrm>
              <a:off x="1670518" y="3992985"/>
              <a:ext cx="187971" cy="49924"/>
            </a:xfrm>
            <a:custGeom>
              <a:avLst/>
              <a:gdLst/>
              <a:ahLst/>
              <a:cxnLst/>
              <a:rect l="l" t="t" r="r" b="b"/>
              <a:pathLst>
                <a:path w="4597" h="1221" extrusionOk="0">
                  <a:moveTo>
                    <a:pt x="1800" y="242"/>
                  </a:moveTo>
                  <a:cubicBezTo>
                    <a:pt x="1821" y="242"/>
                    <a:pt x="1821" y="242"/>
                    <a:pt x="1843" y="264"/>
                  </a:cubicBezTo>
                  <a:cubicBezTo>
                    <a:pt x="1865" y="286"/>
                    <a:pt x="1886" y="351"/>
                    <a:pt x="1843" y="481"/>
                  </a:cubicBezTo>
                  <a:cubicBezTo>
                    <a:pt x="1800" y="589"/>
                    <a:pt x="1735" y="698"/>
                    <a:pt x="1648" y="784"/>
                  </a:cubicBezTo>
                  <a:cubicBezTo>
                    <a:pt x="1626" y="741"/>
                    <a:pt x="1605" y="676"/>
                    <a:pt x="1583" y="633"/>
                  </a:cubicBezTo>
                  <a:cubicBezTo>
                    <a:pt x="1540" y="481"/>
                    <a:pt x="1605" y="329"/>
                    <a:pt x="1735" y="264"/>
                  </a:cubicBezTo>
                  <a:cubicBezTo>
                    <a:pt x="1756" y="264"/>
                    <a:pt x="1778" y="242"/>
                    <a:pt x="1800" y="242"/>
                  </a:cubicBezTo>
                  <a:close/>
                  <a:moveTo>
                    <a:pt x="3232" y="363"/>
                  </a:moveTo>
                  <a:cubicBezTo>
                    <a:pt x="3252" y="363"/>
                    <a:pt x="3274" y="379"/>
                    <a:pt x="3274" y="394"/>
                  </a:cubicBezTo>
                  <a:cubicBezTo>
                    <a:pt x="3317" y="481"/>
                    <a:pt x="3317" y="589"/>
                    <a:pt x="3252" y="676"/>
                  </a:cubicBezTo>
                  <a:cubicBezTo>
                    <a:pt x="3209" y="784"/>
                    <a:pt x="3144" y="871"/>
                    <a:pt x="3057" y="936"/>
                  </a:cubicBezTo>
                  <a:cubicBezTo>
                    <a:pt x="2992" y="871"/>
                    <a:pt x="2949" y="784"/>
                    <a:pt x="2949" y="698"/>
                  </a:cubicBezTo>
                  <a:cubicBezTo>
                    <a:pt x="2949" y="546"/>
                    <a:pt x="3057" y="394"/>
                    <a:pt x="3187" y="372"/>
                  </a:cubicBezTo>
                  <a:lnTo>
                    <a:pt x="3209" y="372"/>
                  </a:lnTo>
                  <a:cubicBezTo>
                    <a:pt x="3215" y="366"/>
                    <a:pt x="3223" y="363"/>
                    <a:pt x="3232" y="363"/>
                  </a:cubicBezTo>
                  <a:close/>
                  <a:moveTo>
                    <a:pt x="4198" y="0"/>
                  </a:moveTo>
                  <a:cubicBezTo>
                    <a:pt x="4176" y="0"/>
                    <a:pt x="4146" y="69"/>
                    <a:pt x="4185" y="69"/>
                  </a:cubicBezTo>
                  <a:cubicBezTo>
                    <a:pt x="4401" y="156"/>
                    <a:pt x="4510" y="372"/>
                    <a:pt x="4466" y="611"/>
                  </a:cubicBezTo>
                  <a:cubicBezTo>
                    <a:pt x="4351" y="939"/>
                    <a:pt x="4046" y="1164"/>
                    <a:pt x="3706" y="1164"/>
                  </a:cubicBezTo>
                  <a:cubicBezTo>
                    <a:pt x="3664" y="1164"/>
                    <a:pt x="3621" y="1160"/>
                    <a:pt x="3577" y="1153"/>
                  </a:cubicBezTo>
                  <a:cubicBezTo>
                    <a:pt x="3426" y="1131"/>
                    <a:pt x="3252" y="1088"/>
                    <a:pt x="3122" y="1001"/>
                  </a:cubicBezTo>
                  <a:cubicBezTo>
                    <a:pt x="3209" y="936"/>
                    <a:pt x="3296" y="828"/>
                    <a:pt x="3339" y="719"/>
                  </a:cubicBezTo>
                  <a:cubicBezTo>
                    <a:pt x="3404" y="611"/>
                    <a:pt x="3426" y="481"/>
                    <a:pt x="3361" y="372"/>
                  </a:cubicBezTo>
                  <a:cubicBezTo>
                    <a:pt x="3328" y="324"/>
                    <a:pt x="3296" y="299"/>
                    <a:pt x="3254" y="299"/>
                  </a:cubicBezTo>
                  <a:cubicBezTo>
                    <a:pt x="3240" y="299"/>
                    <a:pt x="3225" y="302"/>
                    <a:pt x="3209" y="307"/>
                  </a:cubicBezTo>
                  <a:cubicBezTo>
                    <a:pt x="3014" y="329"/>
                    <a:pt x="2884" y="503"/>
                    <a:pt x="2884" y="719"/>
                  </a:cubicBezTo>
                  <a:cubicBezTo>
                    <a:pt x="2884" y="806"/>
                    <a:pt x="2927" y="914"/>
                    <a:pt x="2992" y="979"/>
                  </a:cubicBezTo>
                  <a:cubicBezTo>
                    <a:pt x="2840" y="1066"/>
                    <a:pt x="2667" y="1131"/>
                    <a:pt x="2493" y="1131"/>
                  </a:cubicBezTo>
                  <a:cubicBezTo>
                    <a:pt x="2468" y="1133"/>
                    <a:pt x="2443" y="1134"/>
                    <a:pt x="2418" y="1134"/>
                  </a:cubicBezTo>
                  <a:cubicBezTo>
                    <a:pt x="2143" y="1134"/>
                    <a:pt x="1890" y="1026"/>
                    <a:pt x="1691" y="828"/>
                  </a:cubicBezTo>
                  <a:cubicBezTo>
                    <a:pt x="1800" y="719"/>
                    <a:pt x="1865" y="611"/>
                    <a:pt x="1908" y="481"/>
                  </a:cubicBezTo>
                  <a:cubicBezTo>
                    <a:pt x="1973" y="394"/>
                    <a:pt x="1951" y="264"/>
                    <a:pt x="1886" y="199"/>
                  </a:cubicBezTo>
                  <a:cubicBezTo>
                    <a:pt x="1854" y="177"/>
                    <a:pt x="1821" y="166"/>
                    <a:pt x="1789" y="166"/>
                  </a:cubicBezTo>
                  <a:cubicBezTo>
                    <a:pt x="1756" y="166"/>
                    <a:pt x="1724" y="177"/>
                    <a:pt x="1691" y="199"/>
                  </a:cubicBezTo>
                  <a:cubicBezTo>
                    <a:pt x="1540" y="264"/>
                    <a:pt x="1453" y="459"/>
                    <a:pt x="1518" y="633"/>
                  </a:cubicBezTo>
                  <a:cubicBezTo>
                    <a:pt x="1518" y="698"/>
                    <a:pt x="1561" y="763"/>
                    <a:pt x="1583" y="828"/>
                  </a:cubicBezTo>
                  <a:cubicBezTo>
                    <a:pt x="1388" y="1001"/>
                    <a:pt x="1106" y="1110"/>
                    <a:pt x="846" y="1131"/>
                  </a:cubicBezTo>
                  <a:cubicBezTo>
                    <a:pt x="808" y="1134"/>
                    <a:pt x="771" y="1135"/>
                    <a:pt x="736" y="1135"/>
                  </a:cubicBezTo>
                  <a:cubicBezTo>
                    <a:pt x="490" y="1135"/>
                    <a:pt x="315" y="1069"/>
                    <a:pt x="239" y="936"/>
                  </a:cubicBezTo>
                  <a:cubicBezTo>
                    <a:pt x="87" y="719"/>
                    <a:pt x="282" y="307"/>
                    <a:pt x="282" y="307"/>
                  </a:cubicBezTo>
                  <a:cubicBezTo>
                    <a:pt x="282" y="286"/>
                    <a:pt x="282" y="264"/>
                    <a:pt x="260" y="264"/>
                  </a:cubicBezTo>
                  <a:cubicBezTo>
                    <a:pt x="239" y="264"/>
                    <a:pt x="217" y="264"/>
                    <a:pt x="195" y="286"/>
                  </a:cubicBezTo>
                  <a:cubicBezTo>
                    <a:pt x="195" y="307"/>
                    <a:pt x="0" y="719"/>
                    <a:pt x="174" y="979"/>
                  </a:cubicBezTo>
                  <a:cubicBezTo>
                    <a:pt x="269" y="1132"/>
                    <a:pt x="464" y="1200"/>
                    <a:pt x="730" y="1200"/>
                  </a:cubicBezTo>
                  <a:cubicBezTo>
                    <a:pt x="767" y="1200"/>
                    <a:pt x="806" y="1199"/>
                    <a:pt x="846" y="1196"/>
                  </a:cubicBezTo>
                  <a:cubicBezTo>
                    <a:pt x="1128" y="1175"/>
                    <a:pt x="1409" y="1066"/>
                    <a:pt x="1648" y="893"/>
                  </a:cubicBezTo>
                  <a:cubicBezTo>
                    <a:pt x="1827" y="1111"/>
                    <a:pt x="2115" y="1221"/>
                    <a:pt x="2412" y="1221"/>
                  </a:cubicBezTo>
                  <a:cubicBezTo>
                    <a:pt x="2439" y="1221"/>
                    <a:pt x="2466" y="1220"/>
                    <a:pt x="2493" y="1218"/>
                  </a:cubicBezTo>
                  <a:cubicBezTo>
                    <a:pt x="2689" y="1196"/>
                    <a:pt x="2884" y="1153"/>
                    <a:pt x="3035" y="1045"/>
                  </a:cubicBezTo>
                  <a:cubicBezTo>
                    <a:pt x="3187" y="1153"/>
                    <a:pt x="3382" y="1218"/>
                    <a:pt x="3556" y="1218"/>
                  </a:cubicBezTo>
                  <a:lnTo>
                    <a:pt x="3664" y="1218"/>
                  </a:lnTo>
                  <a:cubicBezTo>
                    <a:pt x="3679" y="1219"/>
                    <a:pt x="3695" y="1219"/>
                    <a:pt x="3710" y="1219"/>
                  </a:cubicBezTo>
                  <a:cubicBezTo>
                    <a:pt x="4083" y="1219"/>
                    <a:pt x="4426" y="965"/>
                    <a:pt x="4510" y="611"/>
                  </a:cubicBezTo>
                  <a:cubicBezTo>
                    <a:pt x="4596" y="351"/>
                    <a:pt x="4466" y="91"/>
                    <a:pt x="4206" y="4"/>
                  </a:cubicBezTo>
                  <a:cubicBezTo>
                    <a:pt x="4204" y="1"/>
                    <a:pt x="4201" y="0"/>
                    <a:pt x="41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19;p83"/>
            <p:cNvSpPr/>
            <p:nvPr/>
          </p:nvSpPr>
          <p:spPr>
            <a:xfrm>
              <a:off x="1486477" y="4082654"/>
              <a:ext cx="202774" cy="47143"/>
            </a:xfrm>
            <a:custGeom>
              <a:avLst/>
              <a:gdLst/>
              <a:ahLst/>
              <a:cxnLst/>
              <a:rect l="l" t="t" r="r" b="b"/>
              <a:pathLst>
                <a:path w="4959" h="1153" extrusionOk="0">
                  <a:moveTo>
                    <a:pt x="4371" y="1"/>
                  </a:moveTo>
                  <a:lnTo>
                    <a:pt x="425" y="282"/>
                  </a:lnTo>
                  <a:cubicBezTo>
                    <a:pt x="425" y="282"/>
                    <a:pt x="0" y="1153"/>
                    <a:pt x="930" y="1153"/>
                  </a:cubicBezTo>
                  <a:cubicBezTo>
                    <a:pt x="962" y="1153"/>
                    <a:pt x="996" y="1152"/>
                    <a:pt x="1032" y="1150"/>
                  </a:cubicBezTo>
                  <a:cubicBezTo>
                    <a:pt x="1396" y="1120"/>
                    <a:pt x="1660" y="976"/>
                    <a:pt x="1835" y="808"/>
                  </a:cubicBezTo>
                  <a:lnTo>
                    <a:pt x="1835" y="808"/>
                  </a:lnTo>
                  <a:cubicBezTo>
                    <a:pt x="1973" y="996"/>
                    <a:pt x="2238" y="1151"/>
                    <a:pt x="2611" y="1151"/>
                  </a:cubicBezTo>
                  <a:cubicBezTo>
                    <a:pt x="2634" y="1151"/>
                    <a:pt x="2657" y="1151"/>
                    <a:pt x="2680" y="1150"/>
                  </a:cubicBezTo>
                  <a:cubicBezTo>
                    <a:pt x="2921" y="1132"/>
                    <a:pt x="3107" y="1055"/>
                    <a:pt x="3243" y="955"/>
                  </a:cubicBezTo>
                  <a:lnTo>
                    <a:pt x="3243" y="955"/>
                  </a:lnTo>
                  <a:cubicBezTo>
                    <a:pt x="3343" y="1051"/>
                    <a:pt x="3510" y="1125"/>
                    <a:pt x="3764" y="1150"/>
                  </a:cubicBezTo>
                  <a:cubicBezTo>
                    <a:pt x="3793" y="1152"/>
                    <a:pt x="3822" y="1153"/>
                    <a:pt x="3850" y="1153"/>
                  </a:cubicBezTo>
                  <a:cubicBezTo>
                    <a:pt x="4693" y="1153"/>
                    <a:pt x="4959" y="231"/>
                    <a:pt x="43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20;p83"/>
            <p:cNvSpPr/>
            <p:nvPr/>
          </p:nvSpPr>
          <p:spPr>
            <a:xfrm>
              <a:off x="1494082" y="4081590"/>
              <a:ext cx="188012" cy="49965"/>
            </a:xfrm>
            <a:custGeom>
              <a:avLst/>
              <a:gdLst/>
              <a:ahLst/>
              <a:cxnLst/>
              <a:rect l="l" t="t" r="r" b="b"/>
              <a:pathLst>
                <a:path w="4598" h="1222" extrusionOk="0">
                  <a:moveTo>
                    <a:pt x="1800" y="243"/>
                  </a:moveTo>
                  <a:cubicBezTo>
                    <a:pt x="1822" y="243"/>
                    <a:pt x="1844" y="243"/>
                    <a:pt x="1844" y="265"/>
                  </a:cubicBezTo>
                  <a:cubicBezTo>
                    <a:pt x="1865" y="287"/>
                    <a:pt x="1887" y="352"/>
                    <a:pt x="1844" y="460"/>
                  </a:cubicBezTo>
                  <a:cubicBezTo>
                    <a:pt x="1800" y="590"/>
                    <a:pt x="1735" y="677"/>
                    <a:pt x="1648" y="785"/>
                  </a:cubicBezTo>
                  <a:cubicBezTo>
                    <a:pt x="1627" y="720"/>
                    <a:pt x="1605" y="677"/>
                    <a:pt x="1583" y="634"/>
                  </a:cubicBezTo>
                  <a:cubicBezTo>
                    <a:pt x="1540" y="482"/>
                    <a:pt x="1605" y="330"/>
                    <a:pt x="1735" y="265"/>
                  </a:cubicBezTo>
                  <a:cubicBezTo>
                    <a:pt x="1757" y="265"/>
                    <a:pt x="1779" y="243"/>
                    <a:pt x="1800" y="243"/>
                  </a:cubicBezTo>
                  <a:close/>
                  <a:moveTo>
                    <a:pt x="3209" y="352"/>
                  </a:moveTo>
                  <a:cubicBezTo>
                    <a:pt x="3253" y="352"/>
                    <a:pt x="3275" y="373"/>
                    <a:pt x="3296" y="395"/>
                  </a:cubicBezTo>
                  <a:cubicBezTo>
                    <a:pt x="3318" y="482"/>
                    <a:pt x="3318" y="590"/>
                    <a:pt x="3253" y="677"/>
                  </a:cubicBezTo>
                  <a:cubicBezTo>
                    <a:pt x="3209" y="785"/>
                    <a:pt x="3144" y="872"/>
                    <a:pt x="3058" y="937"/>
                  </a:cubicBezTo>
                  <a:cubicBezTo>
                    <a:pt x="2993" y="872"/>
                    <a:pt x="2949" y="785"/>
                    <a:pt x="2949" y="699"/>
                  </a:cubicBezTo>
                  <a:cubicBezTo>
                    <a:pt x="2949" y="547"/>
                    <a:pt x="3058" y="395"/>
                    <a:pt x="3209" y="352"/>
                  </a:cubicBezTo>
                  <a:close/>
                  <a:moveTo>
                    <a:pt x="4189" y="1"/>
                  </a:moveTo>
                  <a:cubicBezTo>
                    <a:pt x="4153" y="1"/>
                    <a:pt x="4129" y="51"/>
                    <a:pt x="4185" y="70"/>
                  </a:cubicBezTo>
                  <a:cubicBezTo>
                    <a:pt x="4402" y="157"/>
                    <a:pt x="4510" y="373"/>
                    <a:pt x="4445" y="590"/>
                  </a:cubicBezTo>
                  <a:cubicBezTo>
                    <a:pt x="4352" y="927"/>
                    <a:pt x="4065" y="1150"/>
                    <a:pt x="3738" y="1150"/>
                  </a:cubicBezTo>
                  <a:cubicBezTo>
                    <a:pt x="3686" y="1150"/>
                    <a:pt x="3632" y="1144"/>
                    <a:pt x="3578" y="1132"/>
                  </a:cubicBezTo>
                  <a:cubicBezTo>
                    <a:pt x="3405" y="1132"/>
                    <a:pt x="3253" y="1089"/>
                    <a:pt x="3123" y="1002"/>
                  </a:cubicBezTo>
                  <a:cubicBezTo>
                    <a:pt x="3209" y="916"/>
                    <a:pt x="3275" y="829"/>
                    <a:pt x="3340" y="720"/>
                  </a:cubicBezTo>
                  <a:cubicBezTo>
                    <a:pt x="3405" y="612"/>
                    <a:pt x="3405" y="482"/>
                    <a:pt x="3340" y="352"/>
                  </a:cubicBezTo>
                  <a:cubicBezTo>
                    <a:pt x="3318" y="308"/>
                    <a:pt x="3253" y="287"/>
                    <a:pt x="3188" y="287"/>
                  </a:cubicBezTo>
                  <a:cubicBezTo>
                    <a:pt x="2993" y="330"/>
                    <a:pt x="2863" y="504"/>
                    <a:pt x="2884" y="699"/>
                  </a:cubicBezTo>
                  <a:cubicBezTo>
                    <a:pt x="2884" y="807"/>
                    <a:pt x="2928" y="894"/>
                    <a:pt x="2993" y="981"/>
                  </a:cubicBezTo>
                  <a:cubicBezTo>
                    <a:pt x="2841" y="1067"/>
                    <a:pt x="2667" y="1111"/>
                    <a:pt x="2494" y="1132"/>
                  </a:cubicBezTo>
                  <a:cubicBezTo>
                    <a:pt x="2469" y="1134"/>
                    <a:pt x="2443" y="1135"/>
                    <a:pt x="2418" y="1135"/>
                  </a:cubicBezTo>
                  <a:cubicBezTo>
                    <a:pt x="2144" y="1135"/>
                    <a:pt x="1890" y="1027"/>
                    <a:pt x="1692" y="829"/>
                  </a:cubicBezTo>
                  <a:cubicBezTo>
                    <a:pt x="1800" y="742"/>
                    <a:pt x="1865" y="612"/>
                    <a:pt x="1930" y="482"/>
                  </a:cubicBezTo>
                  <a:cubicBezTo>
                    <a:pt x="1974" y="352"/>
                    <a:pt x="1930" y="222"/>
                    <a:pt x="1887" y="200"/>
                  </a:cubicBezTo>
                  <a:cubicBezTo>
                    <a:pt x="1874" y="188"/>
                    <a:pt x="1847" y="175"/>
                    <a:pt x="1806" y="175"/>
                  </a:cubicBezTo>
                  <a:cubicBezTo>
                    <a:pt x="1776" y="175"/>
                    <a:pt x="1738" y="182"/>
                    <a:pt x="1692" y="200"/>
                  </a:cubicBezTo>
                  <a:cubicBezTo>
                    <a:pt x="1540" y="287"/>
                    <a:pt x="1453" y="460"/>
                    <a:pt x="1518" y="655"/>
                  </a:cubicBezTo>
                  <a:cubicBezTo>
                    <a:pt x="1540" y="720"/>
                    <a:pt x="1562" y="764"/>
                    <a:pt x="1605" y="829"/>
                  </a:cubicBezTo>
                  <a:cubicBezTo>
                    <a:pt x="1388" y="1002"/>
                    <a:pt x="1128" y="1111"/>
                    <a:pt x="846" y="1132"/>
                  </a:cubicBezTo>
                  <a:cubicBezTo>
                    <a:pt x="808" y="1135"/>
                    <a:pt x="771" y="1136"/>
                    <a:pt x="736" y="1136"/>
                  </a:cubicBezTo>
                  <a:cubicBezTo>
                    <a:pt x="495" y="1136"/>
                    <a:pt x="334" y="1072"/>
                    <a:pt x="239" y="959"/>
                  </a:cubicBezTo>
                  <a:cubicBezTo>
                    <a:pt x="87" y="720"/>
                    <a:pt x="283" y="330"/>
                    <a:pt x="283" y="330"/>
                  </a:cubicBezTo>
                  <a:cubicBezTo>
                    <a:pt x="283" y="308"/>
                    <a:pt x="283" y="287"/>
                    <a:pt x="261" y="265"/>
                  </a:cubicBezTo>
                  <a:cubicBezTo>
                    <a:pt x="239" y="265"/>
                    <a:pt x="218" y="265"/>
                    <a:pt x="218" y="287"/>
                  </a:cubicBezTo>
                  <a:cubicBezTo>
                    <a:pt x="196" y="308"/>
                    <a:pt x="1" y="720"/>
                    <a:pt x="174" y="1002"/>
                  </a:cubicBezTo>
                  <a:cubicBezTo>
                    <a:pt x="309" y="1137"/>
                    <a:pt x="495" y="1219"/>
                    <a:pt x="683" y="1219"/>
                  </a:cubicBezTo>
                  <a:cubicBezTo>
                    <a:pt x="738" y="1219"/>
                    <a:pt x="793" y="1212"/>
                    <a:pt x="846" y="1197"/>
                  </a:cubicBezTo>
                  <a:cubicBezTo>
                    <a:pt x="1150" y="1197"/>
                    <a:pt x="1432" y="1067"/>
                    <a:pt x="1648" y="894"/>
                  </a:cubicBezTo>
                  <a:cubicBezTo>
                    <a:pt x="1847" y="1112"/>
                    <a:pt x="2137" y="1222"/>
                    <a:pt x="2434" y="1222"/>
                  </a:cubicBezTo>
                  <a:cubicBezTo>
                    <a:pt x="2462" y="1222"/>
                    <a:pt x="2489" y="1221"/>
                    <a:pt x="2516" y="1219"/>
                  </a:cubicBezTo>
                  <a:cubicBezTo>
                    <a:pt x="2689" y="1197"/>
                    <a:pt x="2884" y="1132"/>
                    <a:pt x="3058" y="1046"/>
                  </a:cubicBezTo>
                  <a:cubicBezTo>
                    <a:pt x="3188" y="1154"/>
                    <a:pt x="3383" y="1197"/>
                    <a:pt x="3556" y="1219"/>
                  </a:cubicBezTo>
                  <a:lnTo>
                    <a:pt x="3686" y="1219"/>
                  </a:lnTo>
                  <a:cubicBezTo>
                    <a:pt x="3701" y="1220"/>
                    <a:pt x="3715" y="1220"/>
                    <a:pt x="3729" y="1220"/>
                  </a:cubicBezTo>
                  <a:cubicBezTo>
                    <a:pt x="4083" y="1220"/>
                    <a:pt x="4428" y="966"/>
                    <a:pt x="4532" y="612"/>
                  </a:cubicBezTo>
                  <a:cubicBezTo>
                    <a:pt x="4597" y="352"/>
                    <a:pt x="4445" y="92"/>
                    <a:pt x="4207" y="5"/>
                  </a:cubicBezTo>
                  <a:cubicBezTo>
                    <a:pt x="4201" y="2"/>
                    <a:pt x="4195" y="1"/>
                    <a:pt x="41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0" name="Google Shape;5621;p83"/>
          <p:cNvGrpSpPr/>
          <p:nvPr/>
        </p:nvGrpSpPr>
        <p:grpSpPr>
          <a:xfrm>
            <a:off x="6086012" y="3789625"/>
            <a:ext cx="917316" cy="1127143"/>
            <a:chOff x="2425007" y="3486425"/>
            <a:chExt cx="635667" cy="840424"/>
          </a:xfrm>
        </p:grpSpPr>
        <p:sp>
          <p:nvSpPr>
            <p:cNvPr id="251" name="Google Shape;5622;p83"/>
            <p:cNvSpPr/>
            <p:nvPr/>
          </p:nvSpPr>
          <p:spPr>
            <a:xfrm>
              <a:off x="2425007" y="3944746"/>
              <a:ext cx="66528" cy="72412"/>
            </a:xfrm>
            <a:custGeom>
              <a:avLst/>
              <a:gdLst/>
              <a:ahLst/>
              <a:cxnLst/>
              <a:rect l="l" t="t" r="r" b="b"/>
              <a:pathLst>
                <a:path w="1627" h="1771" extrusionOk="0">
                  <a:moveTo>
                    <a:pt x="87" y="0"/>
                  </a:moveTo>
                  <a:cubicBezTo>
                    <a:pt x="87" y="0"/>
                    <a:pt x="1" y="911"/>
                    <a:pt x="348" y="1410"/>
                  </a:cubicBezTo>
                  <a:cubicBezTo>
                    <a:pt x="546" y="1707"/>
                    <a:pt x="935" y="1771"/>
                    <a:pt x="1233" y="1771"/>
                  </a:cubicBezTo>
                  <a:cubicBezTo>
                    <a:pt x="1456" y="1771"/>
                    <a:pt x="1627" y="1735"/>
                    <a:pt x="1627" y="1735"/>
                  </a:cubicBezTo>
                  <a:lnTo>
                    <a:pt x="1627" y="1410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5623;p83"/>
            <p:cNvSpPr/>
            <p:nvPr/>
          </p:nvSpPr>
          <p:spPr>
            <a:xfrm>
              <a:off x="2469331" y="3944746"/>
              <a:ext cx="461934" cy="226312"/>
            </a:xfrm>
            <a:custGeom>
              <a:avLst/>
              <a:gdLst/>
              <a:ahLst/>
              <a:cxnLst/>
              <a:rect l="l" t="t" r="r" b="b"/>
              <a:pathLst>
                <a:path w="11297" h="5535" extrusionOk="0">
                  <a:moveTo>
                    <a:pt x="10473" y="0"/>
                  </a:moveTo>
                  <a:lnTo>
                    <a:pt x="10473" y="0"/>
                  </a:lnTo>
                  <a:cubicBezTo>
                    <a:pt x="10472" y="0"/>
                    <a:pt x="651" y="803"/>
                    <a:pt x="391" y="1561"/>
                  </a:cubicBezTo>
                  <a:cubicBezTo>
                    <a:pt x="1" y="2710"/>
                    <a:pt x="391" y="5486"/>
                    <a:pt x="1150" y="5529"/>
                  </a:cubicBezTo>
                  <a:cubicBezTo>
                    <a:pt x="1219" y="5533"/>
                    <a:pt x="1343" y="5535"/>
                    <a:pt x="1511" y="5535"/>
                  </a:cubicBezTo>
                  <a:cubicBezTo>
                    <a:pt x="3196" y="5535"/>
                    <a:pt x="9323" y="5355"/>
                    <a:pt x="9323" y="5355"/>
                  </a:cubicBezTo>
                  <a:cubicBezTo>
                    <a:pt x="9323" y="5355"/>
                    <a:pt x="11296" y="542"/>
                    <a:pt x="104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5624;p83"/>
            <p:cNvSpPr/>
            <p:nvPr/>
          </p:nvSpPr>
          <p:spPr>
            <a:xfrm>
              <a:off x="2685633" y="3541379"/>
              <a:ext cx="150761" cy="139222"/>
            </a:xfrm>
            <a:custGeom>
              <a:avLst/>
              <a:gdLst/>
              <a:ahLst/>
              <a:cxnLst/>
              <a:rect l="l" t="t" r="r" b="b"/>
              <a:pathLst>
                <a:path w="3687" h="3405" extrusionOk="0">
                  <a:moveTo>
                    <a:pt x="23" y="1"/>
                  </a:moveTo>
                  <a:cubicBezTo>
                    <a:pt x="23" y="22"/>
                    <a:pt x="1" y="22"/>
                    <a:pt x="23" y="44"/>
                  </a:cubicBezTo>
                  <a:cubicBezTo>
                    <a:pt x="153" y="478"/>
                    <a:pt x="868" y="2581"/>
                    <a:pt x="1150" y="2602"/>
                  </a:cubicBezTo>
                  <a:cubicBezTo>
                    <a:pt x="1161" y="2604"/>
                    <a:pt x="1172" y="2605"/>
                    <a:pt x="1183" y="2605"/>
                  </a:cubicBezTo>
                  <a:cubicBezTo>
                    <a:pt x="1466" y="2605"/>
                    <a:pt x="1892" y="2097"/>
                    <a:pt x="2017" y="1930"/>
                  </a:cubicBezTo>
                  <a:lnTo>
                    <a:pt x="2949" y="3383"/>
                  </a:lnTo>
                  <a:cubicBezTo>
                    <a:pt x="2949" y="3405"/>
                    <a:pt x="2971" y="3405"/>
                    <a:pt x="2971" y="3405"/>
                  </a:cubicBezTo>
                  <a:lnTo>
                    <a:pt x="3014" y="3405"/>
                  </a:lnTo>
                  <a:cubicBezTo>
                    <a:pt x="3014" y="3383"/>
                    <a:pt x="3014" y="3361"/>
                    <a:pt x="3014" y="3361"/>
                  </a:cubicBezTo>
                  <a:lnTo>
                    <a:pt x="2039" y="1844"/>
                  </a:lnTo>
                  <a:cubicBezTo>
                    <a:pt x="2039" y="1822"/>
                    <a:pt x="2039" y="1822"/>
                    <a:pt x="2017" y="1822"/>
                  </a:cubicBezTo>
                  <a:cubicBezTo>
                    <a:pt x="1995" y="1822"/>
                    <a:pt x="1995" y="1822"/>
                    <a:pt x="1974" y="1844"/>
                  </a:cubicBezTo>
                  <a:cubicBezTo>
                    <a:pt x="1825" y="2035"/>
                    <a:pt x="1407" y="2516"/>
                    <a:pt x="1165" y="2516"/>
                  </a:cubicBezTo>
                  <a:cubicBezTo>
                    <a:pt x="1160" y="2516"/>
                    <a:pt x="1155" y="2516"/>
                    <a:pt x="1150" y="2516"/>
                  </a:cubicBezTo>
                  <a:cubicBezTo>
                    <a:pt x="976" y="2494"/>
                    <a:pt x="521" y="1345"/>
                    <a:pt x="153" y="218"/>
                  </a:cubicBezTo>
                  <a:lnTo>
                    <a:pt x="153" y="218"/>
                  </a:lnTo>
                  <a:lnTo>
                    <a:pt x="1193" y="1518"/>
                  </a:lnTo>
                  <a:lnTo>
                    <a:pt x="1237" y="1518"/>
                  </a:lnTo>
                  <a:cubicBezTo>
                    <a:pt x="1497" y="1215"/>
                    <a:pt x="1909" y="738"/>
                    <a:pt x="2017" y="651"/>
                  </a:cubicBezTo>
                  <a:cubicBezTo>
                    <a:pt x="2169" y="825"/>
                    <a:pt x="3036" y="2255"/>
                    <a:pt x="3622" y="3209"/>
                  </a:cubicBezTo>
                  <a:cubicBezTo>
                    <a:pt x="3622" y="3231"/>
                    <a:pt x="3643" y="3231"/>
                    <a:pt x="3665" y="3231"/>
                  </a:cubicBezTo>
                  <a:cubicBezTo>
                    <a:pt x="3687" y="3209"/>
                    <a:pt x="3687" y="3188"/>
                    <a:pt x="3687" y="3166"/>
                  </a:cubicBezTo>
                  <a:cubicBezTo>
                    <a:pt x="3687" y="3166"/>
                    <a:pt x="3275" y="2516"/>
                    <a:pt x="2884" y="1865"/>
                  </a:cubicBezTo>
                  <a:cubicBezTo>
                    <a:pt x="2204" y="726"/>
                    <a:pt x="2085" y="552"/>
                    <a:pt x="2025" y="552"/>
                  </a:cubicBezTo>
                  <a:cubicBezTo>
                    <a:pt x="2014" y="552"/>
                    <a:pt x="2005" y="558"/>
                    <a:pt x="1995" y="564"/>
                  </a:cubicBezTo>
                  <a:cubicBezTo>
                    <a:pt x="1930" y="586"/>
                    <a:pt x="1410" y="1193"/>
                    <a:pt x="1215" y="1432"/>
                  </a:cubicBezTo>
                  <a:lnTo>
                    <a:pt x="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5625;p83"/>
            <p:cNvSpPr/>
            <p:nvPr/>
          </p:nvSpPr>
          <p:spPr>
            <a:xfrm>
              <a:off x="2804457" y="3486425"/>
              <a:ext cx="82475" cy="175571"/>
            </a:xfrm>
            <a:custGeom>
              <a:avLst/>
              <a:gdLst/>
              <a:ahLst/>
              <a:cxnLst/>
              <a:rect l="l" t="t" r="r" b="b"/>
              <a:pathLst>
                <a:path w="2017" h="4294" extrusionOk="0">
                  <a:moveTo>
                    <a:pt x="1366" y="1"/>
                  </a:moveTo>
                  <a:cubicBezTo>
                    <a:pt x="1344" y="1"/>
                    <a:pt x="1323" y="22"/>
                    <a:pt x="1323" y="44"/>
                  </a:cubicBezTo>
                  <a:lnTo>
                    <a:pt x="1323" y="1366"/>
                  </a:lnTo>
                  <a:cubicBezTo>
                    <a:pt x="1323" y="1388"/>
                    <a:pt x="1323" y="1410"/>
                    <a:pt x="1301" y="1431"/>
                  </a:cubicBezTo>
                  <a:cubicBezTo>
                    <a:pt x="1271" y="1454"/>
                    <a:pt x="1217" y="1464"/>
                    <a:pt x="1149" y="1464"/>
                  </a:cubicBezTo>
                  <a:cubicBezTo>
                    <a:pt x="1023" y="1464"/>
                    <a:pt x="849" y="1430"/>
                    <a:pt x="694" y="1388"/>
                  </a:cubicBezTo>
                  <a:cubicBezTo>
                    <a:pt x="564" y="1366"/>
                    <a:pt x="412" y="1345"/>
                    <a:pt x="304" y="1345"/>
                  </a:cubicBezTo>
                  <a:cubicBezTo>
                    <a:pt x="291" y="1338"/>
                    <a:pt x="280" y="1336"/>
                    <a:pt x="271" y="1336"/>
                  </a:cubicBezTo>
                  <a:cubicBezTo>
                    <a:pt x="248" y="1336"/>
                    <a:pt x="232" y="1351"/>
                    <a:pt x="217" y="1366"/>
                  </a:cubicBezTo>
                  <a:cubicBezTo>
                    <a:pt x="0" y="1670"/>
                    <a:pt x="1041" y="3990"/>
                    <a:pt x="1171" y="4250"/>
                  </a:cubicBezTo>
                  <a:cubicBezTo>
                    <a:pt x="1171" y="4265"/>
                    <a:pt x="1182" y="4281"/>
                    <a:pt x="1196" y="4281"/>
                  </a:cubicBezTo>
                  <a:cubicBezTo>
                    <a:pt x="1201" y="4281"/>
                    <a:pt x="1208" y="4278"/>
                    <a:pt x="1214" y="4272"/>
                  </a:cubicBezTo>
                  <a:cubicBezTo>
                    <a:pt x="1236" y="4272"/>
                    <a:pt x="1236" y="4250"/>
                    <a:pt x="1236" y="4228"/>
                  </a:cubicBezTo>
                  <a:cubicBezTo>
                    <a:pt x="802" y="3231"/>
                    <a:pt x="152" y="1605"/>
                    <a:pt x="282" y="1410"/>
                  </a:cubicBezTo>
                  <a:lnTo>
                    <a:pt x="304" y="1410"/>
                  </a:lnTo>
                  <a:cubicBezTo>
                    <a:pt x="412" y="1431"/>
                    <a:pt x="542" y="1453"/>
                    <a:pt x="672" y="1475"/>
                  </a:cubicBezTo>
                  <a:cubicBezTo>
                    <a:pt x="854" y="1514"/>
                    <a:pt x="1021" y="1545"/>
                    <a:pt x="1148" y="1545"/>
                  </a:cubicBezTo>
                  <a:cubicBezTo>
                    <a:pt x="1233" y="1545"/>
                    <a:pt x="1301" y="1531"/>
                    <a:pt x="1344" y="1496"/>
                  </a:cubicBezTo>
                  <a:cubicBezTo>
                    <a:pt x="1388" y="1475"/>
                    <a:pt x="1409" y="1431"/>
                    <a:pt x="1409" y="1388"/>
                  </a:cubicBezTo>
                  <a:lnTo>
                    <a:pt x="1409" y="239"/>
                  </a:lnTo>
                  <a:cubicBezTo>
                    <a:pt x="1626" y="716"/>
                    <a:pt x="1800" y="1236"/>
                    <a:pt x="1930" y="1757"/>
                  </a:cubicBezTo>
                  <a:cubicBezTo>
                    <a:pt x="1930" y="1822"/>
                    <a:pt x="1908" y="1887"/>
                    <a:pt x="1865" y="1952"/>
                  </a:cubicBezTo>
                  <a:cubicBezTo>
                    <a:pt x="1714" y="2087"/>
                    <a:pt x="1409" y="2108"/>
                    <a:pt x="1234" y="2108"/>
                  </a:cubicBezTo>
                  <a:cubicBezTo>
                    <a:pt x="1157" y="2108"/>
                    <a:pt x="1106" y="2104"/>
                    <a:pt x="1106" y="2104"/>
                  </a:cubicBezTo>
                  <a:cubicBezTo>
                    <a:pt x="1084" y="2104"/>
                    <a:pt x="1062" y="2104"/>
                    <a:pt x="1062" y="2125"/>
                  </a:cubicBezTo>
                  <a:cubicBezTo>
                    <a:pt x="1062" y="2125"/>
                    <a:pt x="1062" y="2147"/>
                    <a:pt x="1062" y="2169"/>
                  </a:cubicBezTo>
                  <a:lnTo>
                    <a:pt x="1626" y="4250"/>
                  </a:lnTo>
                  <a:cubicBezTo>
                    <a:pt x="1648" y="4272"/>
                    <a:pt x="1648" y="4293"/>
                    <a:pt x="1669" y="4293"/>
                  </a:cubicBezTo>
                  <a:lnTo>
                    <a:pt x="1691" y="4293"/>
                  </a:lnTo>
                  <a:cubicBezTo>
                    <a:pt x="1713" y="4272"/>
                    <a:pt x="1734" y="4250"/>
                    <a:pt x="1734" y="4228"/>
                  </a:cubicBezTo>
                  <a:lnTo>
                    <a:pt x="1149" y="2190"/>
                  </a:lnTo>
                  <a:lnTo>
                    <a:pt x="1149" y="2190"/>
                  </a:lnTo>
                  <a:cubicBezTo>
                    <a:pt x="1182" y="2193"/>
                    <a:pt x="1214" y="2194"/>
                    <a:pt x="1248" y="2194"/>
                  </a:cubicBezTo>
                  <a:cubicBezTo>
                    <a:pt x="1479" y="2194"/>
                    <a:pt x="1718" y="2128"/>
                    <a:pt x="1908" y="1995"/>
                  </a:cubicBezTo>
                  <a:cubicBezTo>
                    <a:pt x="1973" y="1930"/>
                    <a:pt x="2016" y="1843"/>
                    <a:pt x="1995" y="1735"/>
                  </a:cubicBezTo>
                  <a:cubicBezTo>
                    <a:pt x="1973" y="1258"/>
                    <a:pt x="1431" y="87"/>
                    <a:pt x="1409" y="22"/>
                  </a:cubicBezTo>
                  <a:cubicBezTo>
                    <a:pt x="1388" y="1"/>
                    <a:pt x="1366" y="1"/>
                    <a:pt x="13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5626;p83"/>
            <p:cNvSpPr/>
            <p:nvPr/>
          </p:nvSpPr>
          <p:spPr>
            <a:xfrm>
              <a:off x="2768106" y="3637427"/>
              <a:ext cx="292568" cy="383566"/>
            </a:xfrm>
            <a:custGeom>
              <a:avLst/>
              <a:gdLst/>
              <a:ahLst/>
              <a:cxnLst/>
              <a:rect l="l" t="t" r="r" b="b"/>
              <a:pathLst>
                <a:path w="7155" h="9381" extrusionOk="0">
                  <a:moveTo>
                    <a:pt x="1369" y="1"/>
                  </a:moveTo>
                  <a:cubicBezTo>
                    <a:pt x="1296" y="1"/>
                    <a:pt x="1222" y="5"/>
                    <a:pt x="1149" y="15"/>
                  </a:cubicBezTo>
                  <a:cubicBezTo>
                    <a:pt x="174" y="167"/>
                    <a:pt x="0" y="9381"/>
                    <a:pt x="0" y="9381"/>
                  </a:cubicBezTo>
                  <a:lnTo>
                    <a:pt x="3642" y="9229"/>
                  </a:lnTo>
                  <a:lnTo>
                    <a:pt x="2623" y="3094"/>
                  </a:lnTo>
                  <a:lnTo>
                    <a:pt x="2623" y="3094"/>
                  </a:lnTo>
                  <a:cubicBezTo>
                    <a:pt x="2624" y="3094"/>
                    <a:pt x="5297" y="3862"/>
                    <a:pt x="6401" y="3862"/>
                  </a:cubicBezTo>
                  <a:cubicBezTo>
                    <a:pt x="6635" y="3862"/>
                    <a:pt x="6798" y="3827"/>
                    <a:pt x="6851" y="3744"/>
                  </a:cubicBezTo>
                  <a:cubicBezTo>
                    <a:pt x="7155" y="3289"/>
                    <a:pt x="3122" y="687"/>
                    <a:pt x="3122" y="687"/>
                  </a:cubicBezTo>
                  <a:cubicBezTo>
                    <a:pt x="3122" y="687"/>
                    <a:pt x="2269" y="1"/>
                    <a:pt x="13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5627;p83"/>
            <p:cNvSpPr/>
            <p:nvPr/>
          </p:nvSpPr>
          <p:spPr>
            <a:xfrm>
              <a:off x="2702480" y="3679665"/>
              <a:ext cx="104678" cy="41419"/>
            </a:xfrm>
            <a:custGeom>
              <a:avLst/>
              <a:gdLst/>
              <a:ahLst/>
              <a:cxnLst/>
              <a:rect l="l" t="t" r="r" b="b"/>
              <a:pathLst>
                <a:path w="2560" h="1013" extrusionOk="0">
                  <a:moveTo>
                    <a:pt x="131" y="1"/>
                  </a:moveTo>
                  <a:lnTo>
                    <a:pt x="131" y="1"/>
                  </a:lnTo>
                  <a:cubicBezTo>
                    <a:pt x="131" y="1"/>
                    <a:pt x="1" y="478"/>
                    <a:pt x="868" y="890"/>
                  </a:cubicBezTo>
                  <a:cubicBezTo>
                    <a:pt x="1053" y="978"/>
                    <a:pt x="1232" y="1012"/>
                    <a:pt x="1400" y="1012"/>
                  </a:cubicBezTo>
                  <a:cubicBezTo>
                    <a:pt x="2016" y="1012"/>
                    <a:pt x="2472" y="543"/>
                    <a:pt x="2472" y="543"/>
                  </a:cubicBezTo>
                  <a:lnTo>
                    <a:pt x="2559" y="261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5628;p83"/>
            <p:cNvSpPr/>
            <p:nvPr/>
          </p:nvSpPr>
          <p:spPr>
            <a:xfrm>
              <a:off x="2730120" y="3698065"/>
              <a:ext cx="57532" cy="14474"/>
            </a:xfrm>
            <a:custGeom>
              <a:avLst/>
              <a:gdLst/>
              <a:ahLst/>
              <a:cxnLst/>
              <a:rect l="l" t="t" r="r" b="b"/>
              <a:pathLst>
                <a:path w="1407" h="354" extrusionOk="0">
                  <a:moveTo>
                    <a:pt x="60" y="0"/>
                  </a:moveTo>
                  <a:cubicBezTo>
                    <a:pt x="27" y="0"/>
                    <a:pt x="1" y="36"/>
                    <a:pt x="19" y="71"/>
                  </a:cubicBezTo>
                  <a:cubicBezTo>
                    <a:pt x="170" y="245"/>
                    <a:pt x="409" y="353"/>
                    <a:pt x="647" y="353"/>
                  </a:cubicBezTo>
                  <a:cubicBezTo>
                    <a:pt x="907" y="353"/>
                    <a:pt x="1168" y="266"/>
                    <a:pt x="1384" y="115"/>
                  </a:cubicBezTo>
                  <a:cubicBezTo>
                    <a:pt x="1406" y="93"/>
                    <a:pt x="1406" y="71"/>
                    <a:pt x="1384" y="71"/>
                  </a:cubicBezTo>
                  <a:cubicBezTo>
                    <a:pt x="1374" y="60"/>
                    <a:pt x="1363" y="55"/>
                    <a:pt x="1355" y="55"/>
                  </a:cubicBezTo>
                  <a:cubicBezTo>
                    <a:pt x="1346" y="55"/>
                    <a:pt x="1341" y="60"/>
                    <a:pt x="1341" y="71"/>
                  </a:cubicBezTo>
                  <a:cubicBezTo>
                    <a:pt x="1327" y="71"/>
                    <a:pt x="1021" y="275"/>
                    <a:pt x="672" y="275"/>
                  </a:cubicBezTo>
                  <a:cubicBezTo>
                    <a:pt x="475" y="275"/>
                    <a:pt x="264" y="210"/>
                    <a:pt x="84" y="6"/>
                  </a:cubicBezTo>
                  <a:cubicBezTo>
                    <a:pt x="76" y="2"/>
                    <a:pt x="68" y="0"/>
                    <a:pt x="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5629;p83"/>
            <p:cNvSpPr/>
            <p:nvPr/>
          </p:nvSpPr>
          <p:spPr>
            <a:xfrm>
              <a:off x="2788469" y="3667194"/>
              <a:ext cx="152520" cy="77972"/>
            </a:xfrm>
            <a:custGeom>
              <a:avLst/>
              <a:gdLst/>
              <a:ahLst/>
              <a:cxnLst/>
              <a:rect l="l" t="t" r="r" b="b"/>
              <a:pathLst>
                <a:path w="3730" h="1907" extrusionOk="0">
                  <a:moveTo>
                    <a:pt x="1335" y="0"/>
                  </a:moveTo>
                  <a:cubicBezTo>
                    <a:pt x="1266" y="0"/>
                    <a:pt x="1197" y="8"/>
                    <a:pt x="1128" y="24"/>
                  </a:cubicBezTo>
                  <a:cubicBezTo>
                    <a:pt x="1" y="306"/>
                    <a:pt x="1020" y="1520"/>
                    <a:pt x="1649" y="1650"/>
                  </a:cubicBezTo>
                  <a:cubicBezTo>
                    <a:pt x="2543" y="1845"/>
                    <a:pt x="3032" y="1906"/>
                    <a:pt x="3293" y="1906"/>
                  </a:cubicBezTo>
                  <a:cubicBezTo>
                    <a:pt x="3730" y="1906"/>
                    <a:pt x="3535" y="1737"/>
                    <a:pt x="3535" y="1737"/>
                  </a:cubicBezTo>
                  <a:cubicBezTo>
                    <a:pt x="3535" y="1737"/>
                    <a:pt x="2390" y="0"/>
                    <a:pt x="1335" y="0"/>
                  </a:cubicBezTo>
                  <a:close/>
                </a:path>
              </a:pathLst>
            </a:custGeom>
            <a:solidFill>
              <a:srgbClr val="F4DC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5630;p83"/>
            <p:cNvSpPr/>
            <p:nvPr/>
          </p:nvSpPr>
          <p:spPr>
            <a:xfrm>
              <a:off x="3008002" y="3762137"/>
              <a:ext cx="44693" cy="34346"/>
            </a:xfrm>
            <a:custGeom>
              <a:avLst/>
              <a:gdLst/>
              <a:ahLst/>
              <a:cxnLst/>
              <a:rect l="l" t="t" r="r" b="b"/>
              <a:pathLst>
                <a:path w="1093" h="840" extrusionOk="0">
                  <a:moveTo>
                    <a:pt x="507" y="0"/>
                  </a:moveTo>
                  <a:cubicBezTo>
                    <a:pt x="507" y="0"/>
                    <a:pt x="1" y="839"/>
                    <a:pt x="489" y="839"/>
                  </a:cubicBezTo>
                  <a:cubicBezTo>
                    <a:pt x="599" y="839"/>
                    <a:pt x="758" y="797"/>
                    <a:pt x="984" y="694"/>
                  </a:cubicBezTo>
                  <a:cubicBezTo>
                    <a:pt x="984" y="694"/>
                    <a:pt x="1093" y="477"/>
                    <a:pt x="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5631;p83"/>
            <p:cNvSpPr/>
            <p:nvPr/>
          </p:nvSpPr>
          <p:spPr>
            <a:xfrm>
              <a:off x="2856753" y="4037808"/>
              <a:ext cx="188871" cy="226967"/>
            </a:xfrm>
            <a:custGeom>
              <a:avLst/>
              <a:gdLst/>
              <a:ahLst/>
              <a:cxnLst/>
              <a:rect l="l" t="t" r="r" b="b"/>
              <a:pathLst>
                <a:path w="4619" h="5551" extrusionOk="0">
                  <a:moveTo>
                    <a:pt x="0" y="1"/>
                  </a:moveTo>
                  <a:lnTo>
                    <a:pt x="369" y="998"/>
                  </a:lnTo>
                  <a:lnTo>
                    <a:pt x="3231" y="2364"/>
                  </a:lnTo>
                  <a:lnTo>
                    <a:pt x="2689" y="5551"/>
                  </a:lnTo>
                  <a:lnTo>
                    <a:pt x="3274" y="5551"/>
                  </a:lnTo>
                  <a:cubicBezTo>
                    <a:pt x="3274" y="5551"/>
                    <a:pt x="4618" y="2711"/>
                    <a:pt x="4228" y="1887"/>
                  </a:cubicBezTo>
                  <a:cubicBezTo>
                    <a:pt x="3816" y="1063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5632;p83"/>
            <p:cNvSpPr/>
            <p:nvPr/>
          </p:nvSpPr>
          <p:spPr>
            <a:xfrm>
              <a:off x="2550005" y="4106951"/>
              <a:ext cx="96664" cy="206605"/>
            </a:xfrm>
            <a:custGeom>
              <a:avLst/>
              <a:gdLst/>
              <a:ahLst/>
              <a:cxnLst/>
              <a:rect l="l" t="t" r="r" b="b"/>
              <a:pathLst>
                <a:path w="2364" h="5053" extrusionOk="0">
                  <a:moveTo>
                    <a:pt x="1150" y="1"/>
                  </a:moveTo>
                  <a:cubicBezTo>
                    <a:pt x="1150" y="1"/>
                    <a:pt x="1" y="196"/>
                    <a:pt x="261" y="413"/>
                  </a:cubicBezTo>
                  <a:cubicBezTo>
                    <a:pt x="521" y="608"/>
                    <a:pt x="1562" y="5052"/>
                    <a:pt x="1562" y="5052"/>
                  </a:cubicBezTo>
                  <a:lnTo>
                    <a:pt x="2364" y="5052"/>
                  </a:lnTo>
                  <a:cubicBezTo>
                    <a:pt x="2277" y="4575"/>
                    <a:pt x="1150" y="1"/>
                    <a:pt x="11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5633;p83"/>
            <p:cNvSpPr/>
            <p:nvPr/>
          </p:nvSpPr>
          <p:spPr>
            <a:xfrm>
              <a:off x="2798241" y="4106951"/>
              <a:ext cx="62971" cy="212819"/>
            </a:xfrm>
            <a:custGeom>
              <a:avLst/>
              <a:gdLst/>
              <a:ahLst/>
              <a:cxnLst/>
              <a:rect l="l" t="t" r="r" b="b"/>
              <a:pathLst>
                <a:path w="1540" h="5205" extrusionOk="0">
                  <a:moveTo>
                    <a:pt x="1171" y="1"/>
                  </a:moveTo>
                  <a:cubicBezTo>
                    <a:pt x="1171" y="1"/>
                    <a:pt x="0" y="23"/>
                    <a:pt x="217" y="261"/>
                  </a:cubicBezTo>
                  <a:cubicBezTo>
                    <a:pt x="456" y="521"/>
                    <a:pt x="759" y="5074"/>
                    <a:pt x="759" y="5074"/>
                  </a:cubicBezTo>
                  <a:lnTo>
                    <a:pt x="1540" y="5204"/>
                  </a:lnTo>
                  <a:cubicBezTo>
                    <a:pt x="1518" y="4706"/>
                    <a:pt x="1171" y="1"/>
                    <a:pt x="1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5634;p83"/>
            <p:cNvSpPr/>
            <p:nvPr/>
          </p:nvSpPr>
          <p:spPr>
            <a:xfrm>
              <a:off x="2465814" y="4108750"/>
              <a:ext cx="77159" cy="213678"/>
            </a:xfrm>
            <a:custGeom>
              <a:avLst/>
              <a:gdLst/>
              <a:ahLst/>
              <a:cxnLst/>
              <a:rect l="l" t="t" r="r" b="b"/>
              <a:pathLst>
                <a:path w="1887" h="5226" extrusionOk="0">
                  <a:moveTo>
                    <a:pt x="1060" y="1"/>
                  </a:moveTo>
                  <a:cubicBezTo>
                    <a:pt x="924" y="1"/>
                    <a:pt x="841" y="34"/>
                    <a:pt x="889" y="130"/>
                  </a:cubicBezTo>
                  <a:cubicBezTo>
                    <a:pt x="1041" y="434"/>
                    <a:pt x="0" y="4878"/>
                    <a:pt x="0" y="4878"/>
                  </a:cubicBezTo>
                  <a:lnTo>
                    <a:pt x="694" y="5225"/>
                  </a:lnTo>
                  <a:cubicBezTo>
                    <a:pt x="846" y="4770"/>
                    <a:pt x="1886" y="152"/>
                    <a:pt x="1886" y="152"/>
                  </a:cubicBezTo>
                  <a:cubicBezTo>
                    <a:pt x="1886" y="152"/>
                    <a:pt x="1352" y="1"/>
                    <a:pt x="10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5635;p83"/>
            <p:cNvSpPr/>
            <p:nvPr/>
          </p:nvSpPr>
          <p:spPr>
            <a:xfrm>
              <a:off x="2518316" y="4067412"/>
              <a:ext cx="296821" cy="104958"/>
            </a:xfrm>
            <a:custGeom>
              <a:avLst/>
              <a:gdLst/>
              <a:ahLst/>
              <a:cxnLst/>
              <a:rect l="l" t="t" r="r" b="b"/>
              <a:pathLst>
                <a:path w="7259" h="2567" extrusionOk="0">
                  <a:moveTo>
                    <a:pt x="3552" y="1"/>
                  </a:moveTo>
                  <a:cubicBezTo>
                    <a:pt x="1879" y="1"/>
                    <a:pt x="1" y="455"/>
                    <a:pt x="299" y="2529"/>
                  </a:cubicBezTo>
                  <a:cubicBezTo>
                    <a:pt x="299" y="2529"/>
                    <a:pt x="1827" y="2567"/>
                    <a:pt x="3461" y="2567"/>
                  </a:cubicBezTo>
                  <a:cubicBezTo>
                    <a:pt x="5096" y="2567"/>
                    <a:pt x="6835" y="2529"/>
                    <a:pt x="7258" y="2377"/>
                  </a:cubicBezTo>
                  <a:cubicBezTo>
                    <a:pt x="7258" y="2377"/>
                    <a:pt x="6911" y="448"/>
                    <a:pt x="5676" y="209"/>
                  </a:cubicBezTo>
                  <a:cubicBezTo>
                    <a:pt x="5257" y="127"/>
                    <a:pt x="4433" y="1"/>
                    <a:pt x="35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5636;p83"/>
            <p:cNvSpPr/>
            <p:nvPr/>
          </p:nvSpPr>
          <p:spPr>
            <a:xfrm>
              <a:off x="2532300" y="4047172"/>
              <a:ext cx="265090" cy="81979"/>
            </a:xfrm>
            <a:custGeom>
              <a:avLst/>
              <a:gdLst/>
              <a:ahLst/>
              <a:cxnLst/>
              <a:rect l="l" t="t" r="r" b="b"/>
              <a:pathLst>
                <a:path w="6483" h="2005" extrusionOk="0">
                  <a:moveTo>
                    <a:pt x="2999" y="0"/>
                  </a:moveTo>
                  <a:cubicBezTo>
                    <a:pt x="605" y="0"/>
                    <a:pt x="0" y="2005"/>
                    <a:pt x="0" y="2005"/>
                  </a:cubicBezTo>
                  <a:cubicBezTo>
                    <a:pt x="0" y="2005"/>
                    <a:pt x="1910" y="1110"/>
                    <a:pt x="3997" y="1110"/>
                  </a:cubicBezTo>
                  <a:cubicBezTo>
                    <a:pt x="4835" y="1110"/>
                    <a:pt x="5700" y="1254"/>
                    <a:pt x="6483" y="1658"/>
                  </a:cubicBezTo>
                  <a:cubicBezTo>
                    <a:pt x="6483" y="1658"/>
                    <a:pt x="6396" y="357"/>
                    <a:pt x="3534" y="32"/>
                  </a:cubicBezTo>
                  <a:cubicBezTo>
                    <a:pt x="3346" y="10"/>
                    <a:pt x="3168" y="0"/>
                    <a:pt x="29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5637;p83"/>
            <p:cNvSpPr/>
            <p:nvPr/>
          </p:nvSpPr>
          <p:spPr>
            <a:xfrm>
              <a:off x="2830135" y="3763895"/>
              <a:ext cx="133915" cy="399839"/>
            </a:xfrm>
            <a:custGeom>
              <a:avLst/>
              <a:gdLst/>
              <a:ahLst/>
              <a:cxnLst/>
              <a:rect l="l" t="t" r="r" b="b"/>
              <a:pathLst>
                <a:path w="3275" h="9779" extrusionOk="0">
                  <a:moveTo>
                    <a:pt x="1106" y="1"/>
                  </a:moveTo>
                  <a:cubicBezTo>
                    <a:pt x="1106" y="1"/>
                    <a:pt x="1" y="629"/>
                    <a:pt x="174" y="2190"/>
                  </a:cubicBezTo>
                  <a:cubicBezTo>
                    <a:pt x="348" y="3751"/>
                    <a:pt x="1475" y="7567"/>
                    <a:pt x="499" y="9778"/>
                  </a:cubicBezTo>
                  <a:lnTo>
                    <a:pt x="2234" y="9410"/>
                  </a:lnTo>
                  <a:cubicBezTo>
                    <a:pt x="2234" y="9410"/>
                    <a:pt x="3275" y="7936"/>
                    <a:pt x="11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5638;p83"/>
            <p:cNvSpPr/>
            <p:nvPr/>
          </p:nvSpPr>
          <p:spPr>
            <a:xfrm>
              <a:off x="2825187" y="3680442"/>
              <a:ext cx="70004" cy="47021"/>
            </a:xfrm>
            <a:custGeom>
              <a:avLst/>
              <a:gdLst/>
              <a:ahLst/>
              <a:cxnLst/>
              <a:rect l="l" t="t" r="r" b="b"/>
              <a:pathLst>
                <a:path w="1712" h="1150" extrusionOk="0">
                  <a:moveTo>
                    <a:pt x="552" y="1"/>
                  </a:moveTo>
                  <a:cubicBezTo>
                    <a:pt x="264" y="1"/>
                    <a:pt x="1" y="299"/>
                    <a:pt x="143" y="632"/>
                  </a:cubicBezTo>
                  <a:cubicBezTo>
                    <a:pt x="258" y="948"/>
                    <a:pt x="914" y="1149"/>
                    <a:pt x="1338" y="1149"/>
                  </a:cubicBezTo>
                  <a:cubicBezTo>
                    <a:pt x="1555" y="1149"/>
                    <a:pt x="1712" y="1097"/>
                    <a:pt x="1704" y="979"/>
                  </a:cubicBezTo>
                  <a:cubicBezTo>
                    <a:pt x="1683" y="654"/>
                    <a:pt x="859" y="134"/>
                    <a:pt x="859" y="134"/>
                  </a:cubicBezTo>
                  <a:cubicBezTo>
                    <a:pt x="766" y="41"/>
                    <a:pt x="657" y="1"/>
                    <a:pt x="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5639;p83"/>
            <p:cNvSpPr/>
            <p:nvPr/>
          </p:nvSpPr>
          <p:spPr>
            <a:xfrm>
              <a:off x="2840766" y="3686779"/>
              <a:ext cx="19545" cy="30829"/>
            </a:xfrm>
            <a:custGeom>
              <a:avLst/>
              <a:gdLst/>
              <a:ahLst/>
              <a:cxnLst/>
              <a:rect l="l" t="t" r="r" b="b"/>
              <a:pathLst>
                <a:path w="478" h="754" extrusionOk="0">
                  <a:moveTo>
                    <a:pt x="348" y="0"/>
                  </a:moveTo>
                  <a:cubicBezTo>
                    <a:pt x="326" y="0"/>
                    <a:pt x="304" y="22"/>
                    <a:pt x="304" y="44"/>
                  </a:cubicBezTo>
                  <a:cubicBezTo>
                    <a:pt x="348" y="326"/>
                    <a:pt x="370" y="629"/>
                    <a:pt x="283" y="672"/>
                  </a:cubicBezTo>
                  <a:cubicBezTo>
                    <a:pt x="174" y="499"/>
                    <a:pt x="109" y="304"/>
                    <a:pt x="88" y="87"/>
                  </a:cubicBezTo>
                  <a:cubicBezTo>
                    <a:pt x="66" y="65"/>
                    <a:pt x="44" y="44"/>
                    <a:pt x="23" y="44"/>
                  </a:cubicBezTo>
                  <a:cubicBezTo>
                    <a:pt x="1" y="65"/>
                    <a:pt x="1" y="87"/>
                    <a:pt x="1" y="109"/>
                  </a:cubicBezTo>
                  <a:cubicBezTo>
                    <a:pt x="23" y="195"/>
                    <a:pt x="109" y="672"/>
                    <a:pt x="261" y="737"/>
                  </a:cubicBezTo>
                  <a:cubicBezTo>
                    <a:pt x="261" y="748"/>
                    <a:pt x="267" y="754"/>
                    <a:pt x="275" y="754"/>
                  </a:cubicBezTo>
                  <a:cubicBezTo>
                    <a:pt x="283" y="754"/>
                    <a:pt x="294" y="748"/>
                    <a:pt x="304" y="737"/>
                  </a:cubicBezTo>
                  <a:lnTo>
                    <a:pt x="326" y="737"/>
                  </a:lnTo>
                  <a:cubicBezTo>
                    <a:pt x="478" y="651"/>
                    <a:pt x="413" y="130"/>
                    <a:pt x="391" y="22"/>
                  </a:cubicBezTo>
                  <a:cubicBezTo>
                    <a:pt x="391" y="0"/>
                    <a:pt x="370" y="0"/>
                    <a:pt x="3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5640;p83"/>
            <p:cNvSpPr/>
            <p:nvPr/>
          </p:nvSpPr>
          <p:spPr>
            <a:xfrm>
              <a:off x="2964005" y="4239921"/>
              <a:ext cx="37292" cy="33732"/>
            </a:xfrm>
            <a:custGeom>
              <a:avLst/>
              <a:gdLst/>
              <a:ahLst/>
              <a:cxnLst/>
              <a:rect l="l" t="t" r="r" b="b"/>
              <a:pathLst>
                <a:path w="912" h="825" extrusionOk="0">
                  <a:moveTo>
                    <a:pt x="174" y="1"/>
                  </a:moveTo>
                  <a:lnTo>
                    <a:pt x="1" y="738"/>
                  </a:lnTo>
                  <a:lnTo>
                    <a:pt x="738" y="825"/>
                  </a:lnTo>
                  <a:lnTo>
                    <a:pt x="911" y="44"/>
                  </a:lnTo>
                  <a:lnTo>
                    <a:pt x="1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5641;p83"/>
            <p:cNvSpPr/>
            <p:nvPr/>
          </p:nvSpPr>
          <p:spPr>
            <a:xfrm>
              <a:off x="2827477" y="4290459"/>
              <a:ext cx="33734" cy="33732"/>
            </a:xfrm>
            <a:custGeom>
              <a:avLst/>
              <a:gdLst/>
              <a:ahLst/>
              <a:cxnLst/>
              <a:rect l="l" t="t" r="r" b="b"/>
              <a:pathLst>
                <a:path w="825" h="825" extrusionOk="0">
                  <a:moveTo>
                    <a:pt x="1" y="1"/>
                  </a:moveTo>
                  <a:lnTo>
                    <a:pt x="1" y="825"/>
                  </a:lnTo>
                  <a:lnTo>
                    <a:pt x="825" y="825"/>
                  </a:lnTo>
                  <a:lnTo>
                    <a:pt x="78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5642;p83"/>
            <p:cNvSpPr/>
            <p:nvPr/>
          </p:nvSpPr>
          <p:spPr>
            <a:xfrm>
              <a:off x="2608517" y="4292258"/>
              <a:ext cx="39950" cy="31933"/>
            </a:xfrm>
            <a:custGeom>
              <a:avLst/>
              <a:gdLst/>
              <a:ahLst/>
              <a:cxnLst/>
              <a:rect l="l" t="t" r="r" b="b"/>
              <a:pathLst>
                <a:path w="977" h="781" extrusionOk="0">
                  <a:moveTo>
                    <a:pt x="1" y="0"/>
                  </a:moveTo>
                  <a:lnTo>
                    <a:pt x="87" y="781"/>
                  </a:lnTo>
                  <a:lnTo>
                    <a:pt x="976" y="781"/>
                  </a:lnTo>
                  <a:lnTo>
                    <a:pt x="78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5643;p83"/>
            <p:cNvSpPr/>
            <p:nvPr/>
          </p:nvSpPr>
          <p:spPr>
            <a:xfrm>
              <a:off x="2459599" y="4279828"/>
              <a:ext cx="44366" cy="47021"/>
            </a:xfrm>
            <a:custGeom>
              <a:avLst/>
              <a:gdLst/>
              <a:ahLst/>
              <a:cxnLst/>
              <a:rect l="l" t="t" r="r" b="b"/>
              <a:pathLst>
                <a:path w="1085" h="1150" extrusionOk="0">
                  <a:moveTo>
                    <a:pt x="304" y="1"/>
                  </a:moveTo>
                  <a:lnTo>
                    <a:pt x="0" y="846"/>
                  </a:lnTo>
                  <a:lnTo>
                    <a:pt x="911" y="1150"/>
                  </a:lnTo>
                  <a:lnTo>
                    <a:pt x="1084" y="261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5644;p83"/>
            <p:cNvSpPr/>
            <p:nvPr/>
          </p:nvSpPr>
          <p:spPr>
            <a:xfrm>
              <a:off x="2837658" y="4213629"/>
              <a:ext cx="8505" cy="13043"/>
            </a:xfrm>
            <a:custGeom>
              <a:avLst/>
              <a:gdLst/>
              <a:ahLst/>
              <a:cxnLst/>
              <a:rect l="l" t="t" r="r" b="b"/>
              <a:pathLst>
                <a:path w="208" h="319" extrusionOk="0">
                  <a:moveTo>
                    <a:pt x="47" y="1"/>
                  </a:moveTo>
                  <a:cubicBezTo>
                    <a:pt x="18" y="1"/>
                    <a:pt x="1" y="42"/>
                    <a:pt x="34" y="59"/>
                  </a:cubicBezTo>
                  <a:cubicBezTo>
                    <a:pt x="34" y="80"/>
                    <a:pt x="142" y="167"/>
                    <a:pt x="99" y="275"/>
                  </a:cubicBezTo>
                  <a:cubicBezTo>
                    <a:pt x="77" y="297"/>
                    <a:pt x="99" y="319"/>
                    <a:pt x="120" y="319"/>
                  </a:cubicBezTo>
                  <a:cubicBezTo>
                    <a:pt x="142" y="319"/>
                    <a:pt x="164" y="319"/>
                    <a:pt x="164" y="297"/>
                  </a:cubicBezTo>
                  <a:cubicBezTo>
                    <a:pt x="207" y="189"/>
                    <a:pt x="164" y="80"/>
                    <a:pt x="77" y="15"/>
                  </a:cubicBezTo>
                  <a:cubicBezTo>
                    <a:pt x="67" y="5"/>
                    <a:pt x="56" y="1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5645;p83"/>
            <p:cNvSpPr/>
            <p:nvPr/>
          </p:nvSpPr>
          <p:spPr>
            <a:xfrm>
              <a:off x="2841829" y="4196906"/>
              <a:ext cx="7851" cy="13820"/>
            </a:xfrm>
            <a:custGeom>
              <a:avLst/>
              <a:gdLst/>
              <a:ahLst/>
              <a:cxnLst/>
              <a:rect l="l" t="t" r="r" b="b"/>
              <a:pathLst>
                <a:path w="192" h="338" extrusionOk="0">
                  <a:moveTo>
                    <a:pt x="67" y="0"/>
                  </a:moveTo>
                  <a:cubicBezTo>
                    <a:pt x="40" y="0"/>
                    <a:pt x="1" y="60"/>
                    <a:pt x="18" y="77"/>
                  </a:cubicBezTo>
                  <a:cubicBezTo>
                    <a:pt x="83" y="121"/>
                    <a:pt x="105" y="207"/>
                    <a:pt x="83" y="272"/>
                  </a:cubicBezTo>
                  <a:cubicBezTo>
                    <a:pt x="83" y="294"/>
                    <a:pt x="83" y="316"/>
                    <a:pt x="105" y="337"/>
                  </a:cubicBezTo>
                  <a:lnTo>
                    <a:pt x="127" y="337"/>
                  </a:lnTo>
                  <a:cubicBezTo>
                    <a:pt x="148" y="316"/>
                    <a:pt x="148" y="316"/>
                    <a:pt x="170" y="294"/>
                  </a:cubicBezTo>
                  <a:cubicBezTo>
                    <a:pt x="192" y="207"/>
                    <a:pt x="170" y="77"/>
                    <a:pt x="83" y="12"/>
                  </a:cubicBezTo>
                  <a:cubicBezTo>
                    <a:pt x="79" y="4"/>
                    <a:pt x="73" y="0"/>
                    <a:pt x="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5646;p83"/>
            <p:cNvSpPr/>
            <p:nvPr/>
          </p:nvSpPr>
          <p:spPr>
            <a:xfrm>
              <a:off x="2828377" y="4203612"/>
              <a:ext cx="8014" cy="13329"/>
            </a:xfrm>
            <a:custGeom>
              <a:avLst/>
              <a:gdLst/>
              <a:ahLst/>
              <a:cxnLst/>
              <a:rect l="l" t="t" r="r" b="b"/>
              <a:pathLst>
                <a:path w="196" h="326" extrusionOk="0">
                  <a:moveTo>
                    <a:pt x="0" y="0"/>
                  </a:moveTo>
                  <a:cubicBezTo>
                    <a:pt x="0" y="22"/>
                    <a:pt x="0" y="43"/>
                    <a:pt x="0" y="65"/>
                  </a:cubicBezTo>
                  <a:cubicBezTo>
                    <a:pt x="0" y="65"/>
                    <a:pt x="109" y="173"/>
                    <a:pt x="87" y="260"/>
                  </a:cubicBezTo>
                  <a:cubicBezTo>
                    <a:pt x="65" y="282"/>
                    <a:pt x="87" y="304"/>
                    <a:pt x="109" y="325"/>
                  </a:cubicBezTo>
                  <a:cubicBezTo>
                    <a:pt x="131" y="325"/>
                    <a:pt x="152" y="325"/>
                    <a:pt x="152" y="304"/>
                  </a:cubicBezTo>
                  <a:cubicBezTo>
                    <a:pt x="196" y="195"/>
                    <a:pt x="152" y="87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5647;p83"/>
            <p:cNvSpPr/>
            <p:nvPr/>
          </p:nvSpPr>
          <p:spPr>
            <a:xfrm>
              <a:off x="2832793" y="4233051"/>
              <a:ext cx="8014" cy="13125"/>
            </a:xfrm>
            <a:custGeom>
              <a:avLst/>
              <a:gdLst/>
              <a:ahLst/>
              <a:cxnLst/>
              <a:rect l="l" t="t" r="r" b="b"/>
              <a:pathLst>
                <a:path w="196" h="321" extrusionOk="0">
                  <a:moveTo>
                    <a:pt x="44" y="1"/>
                  </a:moveTo>
                  <a:cubicBezTo>
                    <a:pt x="33" y="1"/>
                    <a:pt x="23" y="6"/>
                    <a:pt x="23" y="17"/>
                  </a:cubicBezTo>
                  <a:cubicBezTo>
                    <a:pt x="1" y="17"/>
                    <a:pt x="1" y="61"/>
                    <a:pt x="23" y="61"/>
                  </a:cubicBezTo>
                  <a:cubicBezTo>
                    <a:pt x="66" y="126"/>
                    <a:pt x="109" y="191"/>
                    <a:pt x="88" y="277"/>
                  </a:cubicBezTo>
                  <a:cubicBezTo>
                    <a:pt x="66" y="299"/>
                    <a:pt x="88" y="321"/>
                    <a:pt x="109" y="321"/>
                  </a:cubicBezTo>
                  <a:cubicBezTo>
                    <a:pt x="131" y="321"/>
                    <a:pt x="153" y="321"/>
                    <a:pt x="153" y="299"/>
                  </a:cubicBezTo>
                  <a:cubicBezTo>
                    <a:pt x="196" y="191"/>
                    <a:pt x="153" y="82"/>
                    <a:pt x="66" y="17"/>
                  </a:cubicBezTo>
                  <a:cubicBezTo>
                    <a:pt x="66" y="6"/>
                    <a:pt x="55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5648;p83"/>
            <p:cNvSpPr/>
            <p:nvPr/>
          </p:nvSpPr>
          <p:spPr>
            <a:xfrm>
              <a:off x="2843178" y="4240248"/>
              <a:ext cx="8301" cy="13043"/>
            </a:xfrm>
            <a:custGeom>
              <a:avLst/>
              <a:gdLst/>
              <a:ahLst/>
              <a:cxnLst/>
              <a:rect l="l" t="t" r="r" b="b"/>
              <a:pathLst>
                <a:path w="203" h="319" extrusionOk="0">
                  <a:moveTo>
                    <a:pt x="71" y="0"/>
                  </a:moveTo>
                  <a:cubicBezTo>
                    <a:pt x="40" y="0"/>
                    <a:pt x="0" y="46"/>
                    <a:pt x="50" y="80"/>
                  </a:cubicBezTo>
                  <a:cubicBezTo>
                    <a:pt x="50" y="80"/>
                    <a:pt x="137" y="166"/>
                    <a:pt x="94" y="275"/>
                  </a:cubicBezTo>
                  <a:cubicBezTo>
                    <a:pt x="94" y="296"/>
                    <a:pt x="94" y="318"/>
                    <a:pt x="115" y="318"/>
                  </a:cubicBezTo>
                  <a:lnTo>
                    <a:pt x="137" y="318"/>
                  </a:lnTo>
                  <a:cubicBezTo>
                    <a:pt x="159" y="318"/>
                    <a:pt x="159" y="318"/>
                    <a:pt x="180" y="296"/>
                  </a:cubicBezTo>
                  <a:cubicBezTo>
                    <a:pt x="202" y="188"/>
                    <a:pt x="180" y="80"/>
                    <a:pt x="94" y="15"/>
                  </a:cubicBezTo>
                  <a:cubicBezTo>
                    <a:pt x="89" y="5"/>
                    <a:pt x="80" y="0"/>
                    <a:pt x="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5649;p83"/>
            <p:cNvSpPr/>
            <p:nvPr/>
          </p:nvSpPr>
          <p:spPr>
            <a:xfrm>
              <a:off x="2609416" y="4222748"/>
              <a:ext cx="8914" cy="12798"/>
            </a:xfrm>
            <a:custGeom>
              <a:avLst/>
              <a:gdLst/>
              <a:ahLst/>
              <a:cxnLst/>
              <a:rect l="l" t="t" r="r" b="b"/>
              <a:pathLst>
                <a:path w="218" h="313" extrusionOk="0">
                  <a:moveTo>
                    <a:pt x="46" y="0"/>
                  </a:moveTo>
                  <a:cubicBezTo>
                    <a:pt x="31" y="0"/>
                    <a:pt x="16" y="15"/>
                    <a:pt x="0" y="31"/>
                  </a:cubicBezTo>
                  <a:cubicBezTo>
                    <a:pt x="0" y="31"/>
                    <a:pt x="0" y="52"/>
                    <a:pt x="0" y="74"/>
                  </a:cubicBezTo>
                  <a:cubicBezTo>
                    <a:pt x="0" y="74"/>
                    <a:pt x="130" y="139"/>
                    <a:pt x="109" y="269"/>
                  </a:cubicBezTo>
                  <a:cubicBezTo>
                    <a:pt x="109" y="291"/>
                    <a:pt x="109" y="313"/>
                    <a:pt x="130" y="313"/>
                  </a:cubicBezTo>
                  <a:cubicBezTo>
                    <a:pt x="152" y="313"/>
                    <a:pt x="195" y="313"/>
                    <a:pt x="195" y="269"/>
                  </a:cubicBezTo>
                  <a:cubicBezTo>
                    <a:pt x="217" y="161"/>
                    <a:pt x="152" y="52"/>
                    <a:pt x="65" y="9"/>
                  </a:cubicBezTo>
                  <a:cubicBezTo>
                    <a:pt x="59" y="3"/>
                    <a:pt x="53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5650;p83"/>
            <p:cNvSpPr/>
            <p:nvPr/>
          </p:nvSpPr>
          <p:spPr>
            <a:xfrm>
              <a:off x="2610316" y="4206269"/>
              <a:ext cx="8873" cy="12430"/>
            </a:xfrm>
            <a:custGeom>
              <a:avLst/>
              <a:gdLst/>
              <a:ahLst/>
              <a:cxnLst/>
              <a:rect l="l" t="t" r="r" b="b"/>
              <a:pathLst>
                <a:path w="217" h="304" extrusionOk="0">
                  <a:moveTo>
                    <a:pt x="65" y="0"/>
                  </a:moveTo>
                  <a:cubicBezTo>
                    <a:pt x="43" y="0"/>
                    <a:pt x="22" y="0"/>
                    <a:pt x="0" y="22"/>
                  </a:cubicBezTo>
                  <a:cubicBezTo>
                    <a:pt x="0" y="22"/>
                    <a:pt x="0" y="65"/>
                    <a:pt x="22" y="65"/>
                  </a:cubicBezTo>
                  <a:cubicBezTo>
                    <a:pt x="87" y="108"/>
                    <a:pt x="130" y="174"/>
                    <a:pt x="108" y="260"/>
                  </a:cubicBezTo>
                  <a:cubicBezTo>
                    <a:pt x="108" y="282"/>
                    <a:pt x="130" y="304"/>
                    <a:pt x="152" y="304"/>
                  </a:cubicBezTo>
                  <a:cubicBezTo>
                    <a:pt x="173" y="304"/>
                    <a:pt x="195" y="304"/>
                    <a:pt x="195" y="282"/>
                  </a:cubicBezTo>
                  <a:cubicBezTo>
                    <a:pt x="217" y="152"/>
                    <a:pt x="152" y="65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5651;p83"/>
            <p:cNvSpPr/>
            <p:nvPr/>
          </p:nvSpPr>
          <p:spPr>
            <a:xfrm>
              <a:off x="2597886" y="4214447"/>
              <a:ext cx="8014" cy="13125"/>
            </a:xfrm>
            <a:custGeom>
              <a:avLst/>
              <a:gdLst/>
              <a:ahLst/>
              <a:cxnLst/>
              <a:rect l="l" t="t" r="r" b="b"/>
              <a:pathLst>
                <a:path w="196" h="321" extrusionOk="0">
                  <a:moveTo>
                    <a:pt x="33" y="1"/>
                  </a:moveTo>
                  <a:cubicBezTo>
                    <a:pt x="22" y="1"/>
                    <a:pt x="11" y="6"/>
                    <a:pt x="0" y="17"/>
                  </a:cubicBezTo>
                  <a:cubicBezTo>
                    <a:pt x="0" y="39"/>
                    <a:pt x="0" y="60"/>
                    <a:pt x="0" y="82"/>
                  </a:cubicBezTo>
                  <a:cubicBezTo>
                    <a:pt x="66" y="125"/>
                    <a:pt x="109" y="190"/>
                    <a:pt x="109" y="255"/>
                  </a:cubicBezTo>
                  <a:cubicBezTo>
                    <a:pt x="109" y="277"/>
                    <a:pt x="109" y="320"/>
                    <a:pt x="131" y="320"/>
                  </a:cubicBezTo>
                  <a:cubicBezTo>
                    <a:pt x="152" y="320"/>
                    <a:pt x="196" y="299"/>
                    <a:pt x="196" y="277"/>
                  </a:cubicBezTo>
                  <a:cubicBezTo>
                    <a:pt x="196" y="169"/>
                    <a:pt x="152" y="60"/>
                    <a:pt x="66" y="17"/>
                  </a:cubicBezTo>
                  <a:cubicBezTo>
                    <a:pt x="55" y="6"/>
                    <a:pt x="44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5652;p83"/>
            <p:cNvSpPr/>
            <p:nvPr/>
          </p:nvSpPr>
          <p:spPr>
            <a:xfrm>
              <a:off x="2606759" y="4242824"/>
              <a:ext cx="8914" cy="13125"/>
            </a:xfrm>
            <a:custGeom>
              <a:avLst/>
              <a:gdLst/>
              <a:ahLst/>
              <a:cxnLst/>
              <a:rect l="l" t="t" r="r" b="b"/>
              <a:pathLst>
                <a:path w="218" h="321" extrusionOk="0">
                  <a:moveTo>
                    <a:pt x="36" y="0"/>
                  </a:moveTo>
                  <a:cubicBezTo>
                    <a:pt x="27" y="0"/>
                    <a:pt x="22" y="6"/>
                    <a:pt x="22" y="17"/>
                  </a:cubicBezTo>
                  <a:cubicBezTo>
                    <a:pt x="0" y="38"/>
                    <a:pt x="0" y="60"/>
                    <a:pt x="22" y="82"/>
                  </a:cubicBezTo>
                  <a:cubicBezTo>
                    <a:pt x="22" y="82"/>
                    <a:pt x="152" y="147"/>
                    <a:pt x="130" y="255"/>
                  </a:cubicBezTo>
                  <a:cubicBezTo>
                    <a:pt x="130" y="277"/>
                    <a:pt x="130" y="299"/>
                    <a:pt x="152" y="320"/>
                  </a:cubicBezTo>
                  <a:cubicBezTo>
                    <a:pt x="174" y="320"/>
                    <a:pt x="195" y="299"/>
                    <a:pt x="195" y="277"/>
                  </a:cubicBezTo>
                  <a:cubicBezTo>
                    <a:pt x="217" y="168"/>
                    <a:pt x="174" y="60"/>
                    <a:pt x="65" y="17"/>
                  </a:cubicBezTo>
                  <a:cubicBezTo>
                    <a:pt x="54" y="6"/>
                    <a:pt x="44" y="0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5653;p83"/>
            <p:cNvSpPr/>
            <p:nvPr/>
          </p:nvSpPr>
          <p:spPr>
            <a:xfrm>
              <a:off x="2619148" y="4247935"/>
              <a:ext cx="8914" cy="12798"/>
            </a:xfrm>
            <a:custGeom>
              <a:avLst/>
              <a:gdLst/>
              <a:ahLst/>
              <a:cxnLst/>
              <a:rect l="l" t="t" r="r" b="b"/>
              <a:pathLst>
                <a:path w="218" h="313" extrusionOk="0">
                  <a:moveTo>
                    <a:pt x="88" y="0"/>
                  </a:moveTo>
                  <a:cubicBezTo>
                    <a:pt x="66" y="0"/>
                    <a:pt x="44" y="0"/>
                    <a:pt x="22" y="22"/>
                  </a:cubicBezTo>
                  <a:cubicBezTo>
                    <a:pt x="1" y="43"/>
                    <a:pt x="1" y="65"/>
                    <a:pt x="22" y="87"/>
                  </a:cubicBezTo>
                  <a:cubicBezTo>
                    <a:pt x="22" y="87"/>
                    <a:pt x="153" y="152"/>
                    <a:pt x="131" y="260"/>
                  </a:cubicBezTo>
                  <a:cubicBezTo>
                    <a:pt x="109" y="282"/>
                    <a:pt x="131" y="304"/>
                    <a:pt x="153" y="304"/>
                  </a:cubicBezTo>
                  <a:cubicBezTo>
                    <a:pt x="159" y="310"/>
                    <a:pt x="167" y="313"/>
                    <a:pt x="176" y="313"/>
                  </a:cubicBezTo>
                  <a:cubicBezTo>
                    <a:pt x="196" y="313"/>
                    <a:pt x="218" y="297"/>
                    <a:pt x="218" y="282"/>
                  </a:cubicBezTo>
                  <a:cubicBezTo>
                    <a:pt x="218" y="174"/>
                    <a:pt x="174" y="65"/>
                    <a:pt x="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5654;p83"/>
            <p:cNvSpPr/>
            <p:nvPr/>
          </p:nvSpPr>
          <p:spPr>
            <a:xfrm>
              <a:off x="2740874" y="4150620"/>
              <a:ext cx="13943" cy="6910"/>
            </a:xfrm>
            <a:custGeom>
              <a:avLst/>
              <a:gdLst/>
              <a:ahLst/>
              <a:cxnLst/>
              <a:rect l="l" t="t" r="r" b="b"/>
              <a:pathLst>
                <a:path w="341" h="169" extrusionOk="0">
                  <a:moveTo>
                    <a:pt x="308" y="1"/>
                  </a:moveTo>
                  <a:cubicBezTo>
                    <a:pt x="298" y="1"/>
                    <a:pt x="287" y="6"/>
                    <a:pt x="276" y="17"/>
                  </a:cubicBezTo>
                  <a:cubicBezTo>
                    <a:pt x="276" y="17"/>
                    <a:pt x="201" y="92"/>
                    <a:pt x="113" y="92"/>
                  </a:cubicBezTo>
                  <a:cubicBezTo>
                    <a:pt x="95" y="92"/>
                    <a:pt x="77" y="89"/>
                    <a:pt x="59" y="82"/>
                  </a:cubicBezTo>
                  <a:cubicBezTo>
                    <a:pt x="53" y="79"/>
                    <a:pt x="47" y="78"/>
                    <a:pt x="42" y="78"/>
                  </a:cubicBezTo>
                  <a:cubicBezTo>
                    <a:pt x="11" y="78"/>
                    <a:pt x="0" y="128"/>
                    <a:pt x="37" y="147"/>
                  </a:cubicBezTo>
                  <a:cubicBezTo>
                    <a:pt x="59" y="169"/>
                    <a:pt x="102" y="169"/>
                    <a:pt x="124" y="169"/>
                  </a:cubicBezTo>
                  <a:cubicBezTo>
                    <a:pt x="211" y="169"/>
                    <a:pt x="276" y="125"/>
                    <a:pt x="341" y="82"/>
                  </a:cubicBezTo>
                  <a:cubicBezTo>
                    <a:pt x="341" y="60"/>
                    <a:pt x="341" y="39"/>
                    <a:pt x="341" y="17"/>
                  </a:cubicBezTo>
                  <a:cubicBezTo>
                    <a:pt x="330" y="6"/>
                    <a:pt x="319" y="1"/>
                    <a:pt x="3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5655;p83"/>
            <p:cNvSpPr/>
            <p:nvPr/>
          </p:nvSpPr>
          <p:spPr>
            <a:xfrm>
              <a:off x="2756821" y="4155936"/>
              <a:ext cx="13984" cy="6051"/>
            </a:xfrm>
            <a:custGeom>
              <a:avLst/>
              <a:gdLst/>
              <a:ahLst/>
              <a:cxnLst/>
              <a:rect l="l" t="t" r="r" b="b"/>
              <a:pathLst>
                <a:path w="342" h="148" extrusionOk="0">
                  <a:moveTo>
                    <a:pt x="309" y="1"/>
                  </a:moveTo>
                  <a:cubicBezTo>
                    <a:pt x="298" y="1"/>
                    <a:pt x="287" y="6"/>
                    <a:pt x="276" y="17"/>
                  </a:cubicBezTo>
                  <a:cubicBezTo>
                    <a:pt x="244" y="49"/>
                    <a:pt x="189" y="69"/>
                    <a:pt x="137" y="69"/>
                  </a:cubicBezTo>
                  <a:cubicBezTo>
                    <a:pt x="117" y="69"/>
                    <a:pt x="98" y="66"/>
                    <a:pt x="81" y="60"/>
                  </a:cubicBezTo>
                  <a:cubicBezTo>
                    <a:pt x="72" y="57"/>
                    <a:pt x="64" y="56"/>
                    <a:pt x="56" y="56"/>
                  </a:cubicBezTo>
                  <a:cubicBezTo>
                    <a:pt x="11" y="56"/>
                    <a:pt x="0" y="107"/>
                    <a:pt x="38" y="125"/>
                  </a:cubicBezTo>
                  <a:cubicBezTo>
                    <a:pt x="59" y="147"/>
                    <a:pt x="103" y="147"/>
                    <a:pt x="124" y="147"/>
                  </a:cubicBezTo>
                  <a:cubicBezTo>
                    <a:pt x="211" y="147"/>
                    <a:pt x="276" y="125"/>
                    <a:pt x="341" y="60"/>
                  </a:cubicBezTo>
                  <a:cubicBezTo>
                    <a:pt x="341" y="39"/>
                    <a:pt x="341" y="17"/>
                    <a:pt x="341" y="17"/>
                  </a:cubicBezTo>
                  <a:cubicBezTo>
                    <a:pt x="330" y="6"/>
                    <a:pt x="320" y="1"/>
                    <a:pt x="3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5656;p83"/>
            <p:cNvSpPr/>
            <p:nvPr/>
          </p:nvSpPr>
          <p:spPr>
            <a:xfrm>
              <a:off x="2751260" y="4141543"/>
              <a:ext cx="14230" cy="6256"/>
            </a:xfrm>
            <a:custGeom>
              <a:avLst/>
              <a:gdLst/>
              <a:ahLst/>
              <a:cxnLst/>
              <a:rect l="l" t="t" r="r" b="b"/>
              <a:pathLst>
                <a:path w="348" h="153" extrusionOk="0">
                  <a:moveTo>
                    <a:pt x="282" y="0"/>
                  </a:moveTo>
                  <a:cubicBezTo>
                    <a:pt x="282" y="18"/>
                    <a:pt x="212" y="77"/>
                    <a:pt x="128" y="77"/>
                  </a:cubicBezTo>
                  <a:cubicBezTo>
                    <a:pt x="108" y="77"/>
                    <a:pt x="86" y="74"/>
                    <a:pt x="65" y="65"/>
                  </a:cubicBezTo>
                  <a:cubicBezTo>
                    <a:pt x="59" y="59"/>
                    <a:pt x="53" y="56"/>
                    <a:pt x="47" y="56"/>
                  </a:cubicBezTo>
                  <a:cubicBezTo>
                    <a:pt x="33" y="56"/>
                    <a:pt x="22" y="72"/>
                    <a:pt x="22" y="87"/>
                  </a:cubicBezTo>
                  <a:cubicBezTo>
                    <a:pt x="0" y="109"/>
                    <a:pt x="22" y="131"/>
                    <a:pt x="44" y="131"/>
                  </a:cubicBezTo>
                  <a:cubicBezTo>
                    <a:pt x="65" y="152"/>
                    <a:pt x="87" y="152"/>
                    <a:pt x="130" y="152"/>
                  </a:cubicBezTo>
                  <a:cubicBezTo>
                    <a:pt x="195" y="152"/>
                    <a:pt x="282" y="109"/>
                    <a:pt x="325" y="65"/>
                  </a:cubicBezTo>
                  <a:cubicBezTo>
                    <a:pt x="347" y="44"/>
                    <a:pt x="347" y="22"/>
                    <a:pt x="3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5657;p83"/>
            <p:cNvSpPr/>
            <p:nvPr/>
          </p:nvSpPr>
          <p:spPr>
            <a:xfrm>
              <a:off x="2721984" y="4145100"/>
              <a:ext cx="13330" cy="6215"/>
            </a:xfrm>
            <a:custGeom>
              <a:avLst/>
              <a:gdLst/>
              <a:ahLst/>
              <a:cxnLst/>
              <a:rect l="l" t="t" r="r" b="b"/>
              <a:pathLst>
                <a:path w="326" h="152" extrusionOk="0">
                  <a:moveTo>
                    <a:pt x="261" y="0"/>
                  </a:moveTo>
                  <a:cubicBezTo>
                    <a:pt x="261" y="0"/>
                    <a:pt x="186" y="75"/>
                    <a:pt x="110" y="75"/>
                  </a:cubicBezTo>
                  <a:cubicBezTo>
                    <a:pt x="95" y="75"/>
                    <a:pt x="80" y="72"/>
                    <a:pt x="66" y="65"/>
                  </a:cubicBezTo>
                  <a:cubicBezTo>
                    <a:pt x="59" y="59"/>
                    <a:pt x="53" y="56"/>
                    <a:pt x="47" y="56"/>
                  </a:cubicBezTo>
                  <a:cubicBezTo>
                    <a:pt x="31" y="56"/>
                    <a:pt x="16" y="72"/>
                    <a:pt x="1" y="87"/>
                  </a:cubicBezTo>
                  <a:cubicBezTo>
                    <a:pt x="1" y="109"/>
                    <a:pt x="1" y="130"/>
                    <a:pt x="22" y="130"/>
                  </a:cubicBezTo>
                  <a:cubicBezTo>
                    <a:pt x="66" y="152"/>
                    <a:pt x="87" y="152"/>
                    <a:pt x="109" y="152"/>
                  </a:cubicBezTo>
                  <a:cubicBezTo>
                    <a:pt x="196" y="152"/>
                    <a:pt x="261" y="109"/>
                    <a:pt x="326" y="65"/>
                  </a:cubicBezTo>
                  <a:cubicBezTo>
                    <a:pt x="326" y="44"/>
                    <a:pt x="326" y="22"/>
                    <a:pt x="3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5658;p83"/>
            <p:cNvSpPr/>
            <p:nvPr/>
          </p:nvSpPr>
          <p:spPr>
            <a:xfrm>
              <a:off x="2714010" y="4155936"/>
              <a:ext cx="14230" cy="6910"/>
            </a:xfrm>
            <a:custGeom>
              <a:avLst/>
              <a:gdLst/>
              <a:ahLst/>
              <a:cxnLst/>
              <a:rect l="l" t="t" r="r" b="b"/>
              <a:pathLst>
                <a:path w="348" h="169" extrusionOk="0">
                  <a:moveTo>
                    <a:pt x="296" y="1"/>
                  </a:moveTo>
                  <a:cubicBezTo>
                    <a:pt x="288" y="1"/>
                    <a:pt x="282" y="6"/>
                    <a:pt x="282" y="17"/>
                  </a:cubicBezTo>
                  <a:cubicBezTo>
                    <a:pt x="282" y="17"/>
                    <a:pt x="213" y="72"/>
                    <a:pt x="130" y="72"/>
                  </a:cubicBezTo>
                  <a:cubicBezTo>
                    <a:pt x="109" y="72"/>
                    <a:pt x="87" y="69"/>
                    <a:pt x="66" y="60"/>
                  </a:cubicBezTo>
                  <a:cubicBezTo>
                    <a:pt x="44" y="60"/>
                    <a:pt x="22" y="60"/>
                    <a:pt x="22" y="82"/>
                  </a:cubicBezTo>
                  <a:cubicBezTo>
                    <a:pt x="1" y="104"/>
                    <a:pt x="22" y="125"/>
                    <a:pt x="44" y="147"/>
                  </a:cubicBezTo>
                  <a:cubicBezTo>
                    <a:pt x="66" y="147"/>
                    <a:pt x="87" y="169"/>
                    <a:pt x="131" y="169"/>
                  </a:cubicBezTo>
                  <a:cubicBezTo>
                    <a:pt x="196" y="147"/>
                    <a:pt x="282" y="125"/>
                    <a:pt x="326" y="60"/>
                  </a:cubicBezTo>
                  <a:cubicBezTo>
                    <a:pt x="348" y="39"/>
                    <a:pt x="348" y="17"/>
                    <a:pt x="326" y="17"/>
                  </a:cubicBezTo>
                  <a:cubicBezTo>
                    <a:pt x="315" y="6"/>
                    <a:pt x="304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5659;p83"/>
            <p:cNvSpPr/>
            <p:nvPr/>
          </p:nvSpPr>
          <p:spPr>
            <a:xfrm>
              <a:off x="2684775" y="4157735"/>
              <a:ext cx="13330" cy="6010"/>
            </a:xfrm>
            <a:custGeom>
              <a:avLst/>
              <a:gdLst/>
              <a:ahLst/>
              <a:cxnLst/>
              <a:rect l="l" t="t" r="r" b="b"/>
              <a:pathLst>
                <a:path w="326" h="147" extrusionOk="0">
                  <a:moveTo>
                    <a:pt x="290" y="0"/>
                  </a:moveTo>
                  <a:cubicBezTo>
                    <a:pt x="282" y="0"/>
                    <a:pt x="271" y="6"/>
                    <a:pt x="260" y="16"/>
                  </a:cubicBezTo>
                  <a:cubicBezTo>
                    <a:pt x="260" y="16"/>
                    <a:pt x="191" y="72"/>
                    <a:pt x="108" y="72"/>
                  </a:cubicBezTo>
                  <a:cubicBezTo>
                    <a:pt x="87" y="72"/>
                    <a:pt x="65" y="68"/>
                    <a:pt x="44" y="60"/>
                  </a:cubicBezTo>
                  <a:cubicBezTo>
                    <a:pt x="44" y="60"/>
                    <a:pt x="0" y="60"/>
                    <a:pt x="0" y="81"/>
                  </a:cubicBezTo>
                  <a:cubicBezTo>
                    <a:pt x="0" y="103"/>
                    <a:pt x="0" y="125"/>
                    <a:pt x="22" y="125"/>
                  </a:cubicBezTo>
                  <a:cubicBezTo>
                    <a:pt x="44" y="146"/>
                    <a:pt x="87" y="146"/>
                    <a:pt x="109" y="146"/>
                  </a:cubicBezTo>
                  <a:cubicBezTo>
                    <a:pt x="195" y="146"/>
                    <a:pt x="260" y="125"/>
                    <a:pt x="304" y="60"/>
                  </a:cubicBezTo>
                  <a:cubicBezTo>
                    <a:pt x="325" y="38"/>
                    <a:pt x="325" y="16"/>
                    <a:pt x="304" y="16"/>
                  </a:cubicBezTo>
                  <a:cubicBezTo>
                    <a:pt x="304" y="6"/>
                    <a:pt x="298" y="0"/>
                    <a:pt x="2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5660;p83"/>
            <p:cNvSpPr/>
            <p:nvPr/>
          </p:nvSpPr>
          <p:spPr>
            <a:xfrm>
              <a:off x="2696305" y="4147962"/>
              <a:ext cx="14189" cy="6910"/>
            </a:xfrm>
            <a:custGeom>
              <a:avLst/>
              <a:gdLst/>
              <a:ahLst/>
              <a:cxnLst/>
              <a:rect l="l" t="t" r="r" b="b"/>
              <a:pathLst>
                <a:path w="347" h="169" extrusionOk="0">
                  <a:moveTo>
                    <a:pt x="295" y="1"/>
                  </a:moveTo>
                  <a:cubicBezTo>
                    <a:pt x="287" y="1"/>
                    <a:pt x="282" y="6"/>
                    <a:pt x="282" y="17"/>
                  </a:cubicBezTo>
                  <a:cubicBezTo>
                    <a:pt x="233" y="66"/>
                    <a:pt x="172" y="90"/>
                    <a:pt x="117" y="90"/>
                  </a:cubicBezTo>
                  <a:cubicBezTo>
                    <a:pt x="99" y="90"/>
                    <a:pt x="81" y="87"/>
                    <a:pt x="65" y="82"/>
                  </a:cubicBezTo>
                  <a:cubicBezTo>
                    <a:pt x="59" y="76"/>
                    <a:pt x="52" y="73"/>
                    <a:pt x="47" y="73"/>
                  </a:cubicBezTo>
                  <a:cubicBezTo>
                    <a:pt x="33" y="73"/>
                    <a:pt x="22" y="88"/>
                    <a:pt x="22" y="104"/>
                  </a:cubicBezTo>
                  <a:cubicBezTo>
                    <a:pt x="0" y="125"/>
                    <a:pt x="22" y="147"/>
                    <a:pt x="43" y="147"/>
                  </a:cubicBezTo>
                  <a:cubicBezTo>
                    <a:pt x="65" y="169"/>
                    <a:pt x="87" y="169"/>
                    <a:pt x="130" y="169"/>
                  </a:cubicBezTo>
                  <a:cubicBezTo>
                    <a:pt x="195" y="169"/>
                    <a:pt x="282" y="125"/>
                    <a:pt x="325" y="82"/>
                  </a:cubicBezTo>
                  <a:cubicBezTo>
                    <a:pt x="347" y="60"/>
                    <a:pt x="347" y="39"/>
                    <a:pt x="325" y="17"/>
                  </a:cubicBezTo>
                  <a:cubicBezTo>
                    <a:pt x="314" y="6"/>
                    <a:pt x="304" y="1"/>
                    <a:pt x="2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5661;p83"/>
            <p:cNvSpPr/>
            <p:nvPr/>
          </p:nvSpPr>
          <p:spPr>
            <a:xfrm>
              <a:off x="2711352" y="4132956"/>
              <a:ext cx="14680" cy="6869"/>
            </a:xfrm>
            <a:custGeom>
              <a:avLst/>
              <a:gdLst/>
              <a:ahLst/>
              <a:cxnLst/>
              <a:rect l="l" t="t" r="r" b="b"/>
              <a:pathLst>
                <a:path w="359" h="168" extrusionOk="0">
                  <a:moveTo>
                    <a:pt x="303" y="1"/>
                  </a:moveTo>
                  <a:cubicBezTo>
                    <a:pt x="295" y="1"/>
                    <a:pt x="288" y="5"/>
                    <a:pt x="282" y="15"/>
                  </a:cubicBezTo>
                  <a:cubicBezTo>
                    <a:pt x="235" y="47"/>
                    <a:pt x="187" y="67"/>
                    <a:pt x="131" y="67"/>
                  </a:cubicBezTo>
                  <a:cubicBezTo>
                    <a:pt x="111" y="67"/>
                    <a:pt x="89" y="64"/>
                    <a:pt x="66" y="59"/>
                  </a:cubicBezTo>
                  <a:cubicBezTo>
                    <a:pt x="44" y="59"/>
                    <a:pt x="22" y="59"/>
                    <a:pt x="22" y="80"/>
                  </a:cubicBezTo>
                  <a:cubicBezTo>
                    <a:pt x="1" y="102"/>
                    <a:pt x="22" y="124"/>
                    <a:pt x="44" y="145"/>
                  </a:cubicBezTo>
                  <a:cubicBezTo>
                    <a:pt x="66" y="145"/>
                    <a:pt x="87" y="167"/>
                    <a:pt x="131" y="167"/>
                  </a:cubicBezTo>
                  <a:cubicBezTo>
                    <a:pt x="196" y="145"/>
                    <a:pt x="282" y="124"/>
                    <a:pt x="326" y="59"/>
                  </a:cubicBezTo>
                  <a:cubicBezTo>
                    <a:pt x="359" y="42"/>
                    <a:pt x="329" y="1"/>
                    <a:pt x="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5662;p83"/>
            <p:cNvSpPr/>
            <p:nvPr/>
          </p:nvSpPr>
          <p:spPr>
            <a:xfrm>
              <a:off x="2736172" y="4131116"/>
              <a:ext cx="13330" cy="6910"/>
            </a:xfrm>
            <a:custGeom>
              <a:avLst/>
              <a:gdLst/>
              <a:ahLst/>
              <a:cxnLst/>
              <a:rect l="l" t="t" r="r" b="b"/>
              <a:pathLst>
                <a:path w="326" h="169" extrusionOk="0">
                  <a:moveTo>
                    <a:pt x="293" y="1"/>
                  </a:moveTo>
                  <a:cubicBezTo>
                    <a:pt x="282" y="1"/>
                    <a:pt x="272" y="6"/>
                    <a:pt x="261" y="17"/>
                  </a:cubicBezTo>
                  <a:cubicBezTo>
                    <a:pt x="261" y="17"/>
                    <a:pt x="197" y="81"/>
                    <a:pt x="128" y="81"/>
                  </a:cubicBezTo>
                  <a:cubicBezTo>
                    <a:pt x="107" y="81"/>
                    <a:pt x="86" y="75"/>
                    <a:pt x="66" y="60"/>
                  </a:cubicBezTo>
                  <a:cubicBezTo>
                    <a:pt x="44" y="60"/>
                    <a:pt x="22" y="60"/>
                    <a:pt x="1" y="82"/>
                  </a:cubicBezTo>
                  <a:cubicBezTo>
                    <a:pt x="1" y="104"/>
                    <a:pt x="1" y="125"/>
                    <a:pt x="22" y="147"/>
                  </a:cubicBezTo>
                  <a:cubicBezTo>
                    <a:pt x="44" y="147"/>
                    <a:pt x="87" y="169"/>
                    <a:pt x="109" y="169"/>
                  </a:cubicBezTo>
                  <a:cubicBezTo>
                    <a:pt x="196" y="147"/>
                    <a:pt x="261" y="125"/>
                    <a:pt x="326" y="82"/>
                  </a:cubicBezTo>
                  <a:cubicBezTo>
                    <a:pt x="326" y="60"/>
                    <a:pt x="326" y="39"/>
                    <a:pt x="326" y="17"/>
                  </a:cubicBezTo>
                  <a:cubicBezTo>
                    <a:pt x="315" y="6"/>
                    <a:pt x="304" y="1"/>
                    <a:pt x="2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5663;p83"/>
            <p:cNvSpPr/>
            <p:nvPr/>
          </p:nvSpPr>
          <p:spPr>
            <a:xfrm>
              <a:off x="2661713" y="4155936"/>
              <a:ext cx="14230" cy="6051"/>
            </a:xfrm>
            <a:custGeom>
              <a:avLst/>
              <a:gdLst/>
              <a:ahLst/>
              <a:cxnLst/>
              <a:rect l="l" t="t" r="r" b="b"/>
              <a:pathLst>
                <a:path w="348" h="148" extrusionOk="0">
                  <a:moveTo>
                    <a:pt x="293" y="1"/>
                  </a:moveTo>
                  <a:cubicBezTo>
                    <a:pt x="282" y="1"/>
                    <a:pt x="271" y="6"/>
                    <a:pt x="261" y="17"/>
                  </a:cubicBezTo>
                  <a:cubicBezTo>
                    <a:pt x="261" y="17"/>
                    <a:pt x="205" y="72"/>
                    <a:pt x="127" y="72"/>
                  </a:cubicBezTo>
                  <a:cubicBezTo>
                    <a:pt x="108" y="72"/>
                    <a:pt x="87" y="69"/>
                    <a:pt x="66" y="60"/>
                  </a:cubicBezTo>
                  <a:cubicBezTo>
                    <a:pt x="44" y="60"/>
                    <a:pt x="22" y="60"/>
                    <a:pt x="0" y="82"/>
                  </a:cubicBezTo>
                  <a:cubicBezTo>
                    <a:pt x="0" y="104"/>
                    <a:pt x="0" y="125"/>
                    <a:pt x="22" y="125"/>
                  </a:cubicBezTo>
                  <a:cubicBezTo>
                    <a:pt x="66" y="147"/>
                    <a:pt x="87" y="147"/>
                    <a:pt x="131" y="147"/>
                  </a:cubicBezTo>
                  <a:cubicBezTo>
                    <a:pt x="196" y="147"/>
                    <a:pt x="261" y="125"/>
                    <a:pt x="326" y="60"/>
                  </a:cubicBezTo>
                  <a:cubicBezTo>
                    <a:pt x="347" y="39"/>
                    <a:pt x="347" y="17"/>
                    <a:pt x="326" y="17"/>
                  </a:cubicBezTo>
                  <a:cubicBezTo>
                    <a:pt x="315" y="6"/>
                    <a:pt x="304" y="1"/>
                    <a:pt x="2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5664;p83"/>
            <p:cNvSpPr/>
            <p:nvPr/>
          </p:nvSpPr>
          <p:spPr>
            <a:xfrm>
              <a:off x="2679459" y="4143301"/>
              <a:ext cx="14189" cy="6256"/>
            </a:xfrm>
            <a:custGeom>
              <a:avLst/>
              <a:gdLst/>
              <a:ahLst/>
              <a:cxnLst/>
              <a:rect l="l" t="t" r="r" b="b"/>
              <a:pathLst>
                <a:path w="347" h="153" extrusionOk="0">
                  <a:moveTo>
                    <a:pt x="260" y="1"/>
                  </a:moveTo>
                  <a:cubicBezTo>
                    <a:pt x="228" y="50"/>
                    <a:pt x="171" y="74"/>
                    <a:pt x="117" y="74"/>
                  </a:cubicBezTo>
                  <a:cubicBezTo>
                    <a:pt x="99" y="74"/>
                    <a:pt x="81" y="71"/>
                    <a:pt x="65" y="66"/>
                  </a:cubicBezTo>
                  <a:cubicBezTo>
                    <a:pt x="43" y="66"/>
                    <a:pt x="22" y="66"/>
                    <a:pt x="0" y="88"/>
                  </a:cubicBezTo>
                  <a:cubicBezTo>
                    <a:pt x="0" y="109"/>
                    <a:pt x="0" y="131"/>
                    <a:pt x="22" y="131"/>
                  </a:cubicBezTo>
                  <a:cubicBezTo>
                    <a:pt x="43" y="153"/>
                    <a:pt x="87" y="153"/>
                    <a:pt x="108" y="153"/>
                  </a:cubicBezTo>
                  <a:cubicBezTo>
                    <a:pt x="195" y="153"/>
                    <a:pt x="260" y="109"/>
                    <a:pt x="325" y="66"/>
                  </a:cubicBezTo>
                  <a:cubicBezTo>
                    <a:pt x="347" y="44"/>
                    <a:pt x="347" y="22"/>
                    <a:pt x="3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5665;p83"/>
            <p:cNvSpPr/>
            <p:nvPr/>
          </p:nvSpPr>
          <p:spPr>
            <a:xfrm>
              <a:off x="2901077" y="3964454"/>
              <a:ext cx="8014" cy="13125"/>
            </a:xfrm>
            <a:custGeom>
              <a:avLst/>
              <a:gdLst/>
              <a:ahLst/>
              <a:cxnLst/>
              <a:rect l="l" t="t" r="r" b="b"/>
              <a:pathLst>
                <a:path w="196" h="321" extrusionOk="0">
                  <a:moveTo>
                    <a:pt x="54" y="1"/>
                  </a:moveTo>
                  <a:cubicBezTo>
                    <a:pt x="44" y="1"/>
                    <a:pt x="33" y="6"/>
                    <a:pt x="22" y="17"/>
                  </a:cubicBezTo>
                  <a:cubicBezTo>
                    <a:pt x="0" y="17"/>
                    <a:pt x="0" y="60"/>
                    <a:pt x="22" y="60"/>
                  </a:cubicBezTo>
                  <a:cubicBezTo>
                    <a:pt x="22" y="82"/>
                    <a:pt x="130" y="169"/>
                    <a:pt x="87" y="277"/>
                  </a:cubicBezTo>
                  <a:cubicBezTo>
                    <a:pt x="87" y="299"/>
                    <a:pt x="87" y="321"/>
                    <a:pt x="109" y="321"/>
                  </a:cubicBezTo>
                  <a:lnTo>
                    <a:pt x="130" y="321"/>
                  </a:lnTo>
                  <a:cubicBezTo>
                    <a:pt x="152" y="321"/>
                    <a:pt x="152" y="321"/>
                    <a:pt x="174" y="299"/>
                  </a:cubicBezTo>
                  <a:cubicBezTo>
                    <a:pt x="195" y="190"/>
                    <a:pt x="174" y="82"/>
                    <a:pt x="87" y="17"/>
                  </a:cubicBezTo>
                  <a:cubicBezTo>
                    <a:pt x="76" y="6"/>
                    <a:pt x="65" y="1"/>
                    <a:pt x="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5666;p83"/>
            <p:cNvSpPr/>
            <p:nvPr/>
          </p:nvSpPr>
          <p:spPr>
            <a:xfrm>
              <a:off x="2905493" y="3948507"/>
              <a:ext cx="8014" cy="13125"/>
            </a:xfrm>
            <a:custGeom>
              <a:avLst/>
              <a:gdLst/>
              <a:ahLst/>
              <a:cxnLst/>
              <a:rect l="l" t="t" r="r" b="b"/>
              <a:pathLst>
                <a:path w="196" h="321" extrusionOk="0">
                  <a:moveTo>
                    <a:pt x="44" y="0"/>
                  </a:moveTo>
                  <a:cubicBezTo>
                    <a:pt x="33" y="0"/>
                    <a:pt x="22" y="6"/>
                    <a:pt x="22" y="17"/>
                  </a:cubicBezTo>
                  <a:cubicBezTo>
                    <a:pt x="1" y="17"/>
                    <a:pt x="1" y="38"/>
                    <a:pt x="22" y="60"/>
                  </a:cubicBezTo>
                  <a:cubicBezTo>
                    <a:pt x="22" y="60"/>
                    <a:pt x="131" y="169"/>
                    <a:pt x="87" y="277"/>
                  </a:cubicBezTo>
                  <a:cubicBezTo>
                    <a:pt x="87" y="277"/>
                    <a:pt x="87" y="299"/>
                    <a:pt x="109" y="320"/>
                  </a:cubicBezTo>
                  <a:cubicBezTo>
                    <a:pt x="131" y="320"/>
                    <a:pt x="152" y="320"/>
                    <a:pt x="174" y="299"/>
                  </a:cubicBezTo>
                  <a:cubicBezTo>
                    <a:pt x="196" y="190"/>
                    <a:pt x="152" y="82"/>
                    <a:pt x="66" y="17"/>
                  </a:cubicBezTo>
                  <a:cubicBezTo>
                    <a:pt x="66" y="6"/>
                    <a:pt x="55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5667;p83"/>
            <p:cNvSpPr/>
            <p:nvPr/>
          </p:nvSpPr>
          <p:spPr>
            <a:xfrm>
              <a:off x="2891305" y="3954723"/>
              <a:ext cx="7156" cy="13125"/>
            </a:xfrm>
            <a:custGeom>
              <a:avLst/>
              <a:gdLst/>
              <a:ahLst/>
              <a:cxnLst/>
              <a:rect l="l" t="t" r="r" b="b"/>
              <a:pathLst>
                <a:path w="175" h="321" extrusionOk="0">
                  <a:moveTo>
                    <a:pt x="33" y="0"/>
                  </a:moveTo>
                  <a:cubicBezTo>
                    <a:pt x="22" y="0"/>
                    <a:pt x="12" y="6"/>
                    <a:pt x="1" y="17"/>
                  </a:cubicBezTo>
                  <a:cubicBezTo>
                    <a:pt x="1" y="38"/>
                    <a:pt x="1" y="60"/>
                    <a:pt x="1" y="82"/>
                  </a:cubicBezTo>
                  <a:cubicBezTo>
                    <a:pt x="66" y="125"/>
                    <a:pt x="87" y="190"/>
                    <a:pt x="87" y="277"/>
                  </a:cubicBezTo>
                  <a:cubicBezTo>
                    <a:pt x="66" y="298"/>
                    <a:pt x="87" y="320"/>
                    <a:pt x="109" y="320"/>
                  </a:cubicBezTo>
                  <a:cubicBezTo>
                    <a:pt x="131" y="320"/>
                    <a:pt x="131" y="298"/>
                    <a:pt x="153" y="298"/>
                  </a:cubicBezTo>
                  <a:cubicBezTo>
                    <a:pt x="174" y="190"/>
                    <a:pt x="131" y="82"/>
                    <a:pt x="66" y="17"/>
                  </a:cubicBezTo>
                  <a:cubicBezTo>
                    <a:pt x="55" y="6"/>
                    <a:pt x="44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5668;p83"/>
            <p:cNvSpPr/>
            <p:nvPr/>
          </p:nvSpPr>
          <p:spPr>
            <a:xfrm>
              <a:off x="2896620" y="3983958"/>
              <a:ext cx="8014" cy="13534"/>
            </a:xfrm>
            <a:custGeom>
              <a:avLst/>
              <a:gdLst/>
              <a:ahLst/>
              <a:cxnLst/>
              <a:rect l="l" t="t" r="r" b="b"/>
              <a:pathLst>
                <a:path w="196" h="331" extrusionOk="0">
                  <a:moveTo>
                    <a:pt x="36" y="1"/>
                  </a:moveTo>
                  <a:cubicBezTo>
                    <a:pt x="28" y="1"/>
                    <a:pt x="23" y="6"/>
                    <a:pt x="23" y="17"/>
                  </a:cubicBezTo>
                  <a:cubicBezTo>
                    <a:pt x="1" y="39"/>
                    <a:pt x="1" y="60"/>
                    <a:pt x="23" y="82"/>
                  </a:cubicBezTo>
                  <a:cubicBezTo>
                    <a:pt x="66" y="125"/>
                    <a:pt x="109" y="212"/>
                    <a:pt x="88" y="277"/>
                  </a:cubicBezTo>
                  <a:cubicBezTo>
                    <a:pt x="88" y="299"/>
                    <a:pt x="88" y="320"/>
                    <a:pt x="109" y="320"/>
                  </a:cubicBezTo>
                  <a:lnTo>
                    <a:pt x="131" y="320"/>
                  </a:lnTo>
                  <a:cubicBezTo>
                    <a:pt x="131" y="328"/>
                    <a:pt x="133" y="330"/>
                    <a:pt x="137" y="330"/>
                  </a:cubicBezTo>
                  <a:cubicBezTo>
                    <a:pt x="143" y="330"/>
                    <a:pt x="153" y="320"/>
                    <a:pt x="153" y="320"/>
                  </a:cubicBezTo>
                  <a:cubicBezTo>
                    <a:pt x="196" y="212"/>
                    <a:pt x="153" y="82"/>
                    <a:pt x="66" y="17"/>
                  </a:cubicBezTo>
                  <a:cubicBezTo>
                    <a:pt x="55" y="6"/>
                    <a:pt x="44" y="1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5669;p83"/>
            <p:cNvSpPr/>
            <p:nvPr/>
          </p:nvSpPr>
          <p:spPr>
            <a:xfrm>
              <a:off x="2908151" y="3991073"/>
              <a:ext cx="8014" cy="13084"/>
            </a:xfrm>
            <a:custGeom>
              <a:avLst/>
              <a:gdLst/>
              <a:ahLst/>
              <a:cxnLst/>
              <a:rect l="l" t="t" r="r" b="b"/>
              <a:pathLst>
                <a:path w="196" h="320" extrusionOk="0">
                  <a:moveTo>
                    <a:pt x="36" y="0"/>
                  </a:moveTo>
                  <a:cubicBezTo>
                    <a:pt x="28" y="0"/>
                    <a:pt x="22" y="6"/>
                    <a:pt x="22" y="16"/>
                  </a:cubicBezTo>
                  <a:cubicBezTo>
                    <a:pt x="1" y="38"/>
                    <a:pt x="1" y="60"/>
                    <a:pt x="22" y="81"/>
                  </a:cubicBezTo>
                  <a:cubicBezTo>
                    <a:pt x="66" y="125"/>
                    <a:pt x="109" y="190"/>
                    <a:pt x="87" y="277"/>
                  </a:cubicBezTo>
                  <a:cubicBezTo>
                    <a:pt x="66" y="298"/>
                    <a:pt x="87" y="320"/>
                    <a:pt x="109" y="320"/>
                  </a:cubicBezTo>
                  <a:lnTo>
                    <a:pt x="131" y="320"/>
                  </a:lnTo>
                  <a:cubicBezTo>
                    <a:pt x="131" y="320"/>
                    <a:pt x="152" y="320"/>
                    <a:pt x="152" y="298"/>
                  </a:cubicBezTo>
                  <a:cubicBezTo>
                    <a:pt x="196" y="190"/>
                    <a:pt x="152" y="81"/>
                    <a:pt x="66" y="16"/>
                  </a:cubicBezTo>
                  <a:cubicBezTo>
                    <a:pt x="55" y="6"/>
                    <a:pt x="44" y="0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5670;p83"/>
            <p:cNvSpPr/>
            <p:nvPr/>
          </p:nvSpPr>
          <p:spPr>
            <a:xfrm>
              <a:off x="2911708" y="4020308"/>
              <a:ext cx="8014" cy="14024"/>
            </a:xfrm>
            <a:custGeom>
              <a:avLst/>
              <a:gdLst/>
              <a:ahLst/>
              <a:cxnLst/>
              <a:rect l="l" t="t" r="r" b="b"/>
              <a:pathLst>
                <a:path w="196" h="343" extrusionOk="0">
                  <a:moveTo>
                    <a:pt x="44" y="1"/>
                  </a:moveTo>
                  <a:cubicBezTo>
                    <a:pt x="33" y="1"/>
                    <a:pt x="22" y="6"/>
                    <a:pt x="22" y="17"/>
                  </a:cubicBezTo>
                  <a:cubicBezTo>
                    <a:pt x="0" y="39"/>
                    <a:pt x="0" y="60"/>
                    <a:pt x="22" y="82"/>
                  </a:cubicBezTo>
                  <a:cubicBezTo>
                    <a:pt x="22" y="82"/>
                    <a:pt x="130" y="169"/>
                    <a:pt x="87" y="277"/>
                  </a:cubicBezTo>
                  <a:cubicBezTo>
                    <a:pt x="87" y="299"/>
                    <a:pt x="87" y="320"/>
                    <a:pt x="109" y="342"/>
                  </a:cubicBezTo>
                  <a:lnTo>
                    <a:pt x="130" y="342"/>
                  </a:lnTo>
                  <a:cubicBezTo>
                    <a:pt x="130" y="342"/>
                    <a:pt x="152" y="320"/>
                    <a:pt x="174" y="320"/>
                  </a:cubicBezTo>
                  <a:cubicBezTo>
                    <a:pt x="196" y="212"/>
                    <a:pt x="152" y="82"/>
                    <a:pt x="65" y="17"/>
                  </a:cubicBezTo>
                  <a:cubicBezTo>
                    <a:pt x="65" y="6"/>
                    <a:pt x="55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5671;p83"/>
            <p:cNvSpPr/>
            <p:nvPr/>
          </p:nvSpPr>
          <p:spPr>
            <a:xfrm>
              <a:off x="2901936" y="4009472"/>
              <a:ext cx="8055" cy="13329"/>
            </a:xfrm>
            <a:custGeom>
              <a:avLst/>
              <a:gdLst/>
              <a:ahLst/>
              <a:cxnLst/>
              <a:rect l="l" t="t" r="r" b="b"/>
              <a:pathLst>
                <a:path w="197" h="326" extrusionOk="0">
                  <a:moveTo>
                    <a:pt x="23" y="0"/>
                  </a:moveTo>
                  <a:cubicBezTo>
                    <a:pt x="1" y="22"/>
                    <a:pt x="1" y="43"/>
                    <a:pt x="23" y="65"/>
                  </a:cubicBezTo>
                  <a:cubicBezTo>
                    <a:pt x="23" y="65"/>
                    <a:pt x="131" y="152"/>
                    <a:pt x="88" y="260"/>
                  </a:cubicBezTo>
                  <a:cubicBezTo>
                    <a:pt x="66" y="282"/>
                    <a:pt x="88" y="304"/>
                    <a:pt x="109" y="325"/>
                  </a:cubicBezTo>
                  <a:cubicBezTo>
                    <a:pt x="131" y="325"/>
                    <a:pt x="153" y="304"/>
                    <a:pt x="153" y="304"/>
                  </a:cubicBezTo>
                  <a:cubicBezTo>
                    <a:pt x="196" y="195"/>
                    <a:pt x="153" y="87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5672;p83"/>
            <p:cNvSpPr/>
            <p:nvPr/>
          </p:nvSpPr>
          <p:spPr>
            <a:xfrm>
              <a:off x="2885989" y="3995489"/>
              <a:ext cx="8014" cy="13125"/>
            </a:xfrm>
            <a:custGeom>
              <a:avLst/>
              <a:gdLst/>
              <a:ahLst/>
              <a:cxnLst/>
              <a:rect l="l" t="t" r="r" b="b"/>
              <a:pathLst>
                <a:path w="196" h="321" extrusionOk="0">
                  <a:moveTo>
                    <a:pt x="36" y="1"/>
                  </a:moveTo>
                  <a:cubicBezTo>
                    <a:pt x="28" y="1"/>
                    <a:pt x="22" y="6"/>
                    <a:pt x="22" y="17"/>
                  </a:cubicBezTo>
                  <a:cubicBezTo>
                    <a:pt x="1" y="17"/>
                    <a:pt x="1" y="38"/>
                    <a:pt x="22" y="60"/>
                  </a:cubicBezTo>
                  <a:cubicBezTo>
                    <a:pt x="66" y="104"/>
                    <a:pt x="109" y="190"/>
                    <a:pt x="87" y="255"/>
                  </a:cubicBezTo>
                  <a:cubicBezTo>
                    <a:pt x="66" y="277"/>
                    <a:pt x="87" y="299"/>
                    <a:pt x="109" y="320"/>
                  </a:cubicBezTo>
                  <a:cubicBezTo>
                    <a:pt x="131" y="320"/>
                    <a:pt x="152" y="320"/>
                    <a:pt x="152" y="299"/>
                  </a:cubicBezTo>
                  <a:cubicBezTo>
                    <a:pt x="196" y="190"/>
                    <a:pt x="152" y="82"/>
                    <a:pt x="66" y="17"/>
                  </a:cubicBezTo>
                  <a:cubicBezTo>
                    <a:pt x="55" y="6"/>
                    <a:pt x="44" y="1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5673;p83"/>
            <p:cNvSpPr/>
            <p:nvPr/>
          </p:nvSpPr>
          <p:spPr>
            <a:xfrm>
              <a:off x="2881001" y="3971078"/>
              <a:ext cx="8587" cy="13575"/>
            </a:xfrm>
            <a:custGeom>
              <a:avLst/>
              <a:gdLst/>
              <a:ahLst/>
              <a:cxnLst/>
              <a:rect l="l" t="t" r="r" b="b"/>
              <a:pathLst>
                <a:path w="210" h="332" extrusionOk="0">
                  <a:moveTo>
                    <a:pt x="56" y="1"/>
                  </a:moveTo>
                  <a:cubicBezTo>
                    <a:pt x="23" y="1"/>
                    <a:pt x="1" y="36"/>
                    <a:pt x="36" y="72"/>
                  </a:cubicBezTo>
                  <a:cubicBezTo>
                    <a:pt x="36" y="72"/>
                    <a:pt x="144" y="159"/>
                    <a:pt x="101" y="267"/>
                  </a:cubicBezTo>
                  <a:cubicBezTo>
                    <a:pt x="101" y="289"/>
                    <a:pt x="101" y="310"/>
                    <a:pt x="123" y="332"/>
                  </a:cubicBezTo>
                  <a:lnTo>
                    <a:pt x="144" y="332"/>
                  </a:lnTo>
                  <a:cubicBezTo>
                    <a:pt x="166" y="310"/>
                    <a:pt x="166" y="310"/>
                    <a:pt x="166" y="289"/>
                  </a:cubicBezTo>
                  <a:cubicBezTo>
                    <a:pt x="209" y="180"/>
                    <a:pt x="166" y="72"/>
                    <a:pt x="79" y="7"/>
                  </a:cubicBezTo>
                  <a:cubicBezTo>
                    <a:pt x="71" y="3"/>
                    <a:pt x="63" y="1"/>
                    <a:pt x="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5674;p83"/>
            <p:cNvSpPr/>
            <p:nvPr/>
          </p:nvSpPr>
          <p:spPr>
            <a:xfrm>
              <a:off x="2911872" y="4043778"/>
              <a:ext cx="7851" cy="13084"/>
            </a:xfrm>
            <a:custGeom>
              <a:avLst/>
              <a:gdLst/>
              <a:ahLst/>
              <a:cxnLst/>
              <a:rect l="l" t="t" r="r" b="b"/>
              <a:pathLst>
                <a:path w="192" h="320" extrusionOk="0">
                  <a:moveTo>
                    <a:pt x="60" y="1"/>
                  </a:moveTo>
                  <a:cubicBezTo>
                    <a:pt x="26" y="1"/>
                    <a:pt x="0" y="36"/>
                    <a:pt x="18" y="72"/>
                  </a:cubicBezTo>
                  <a:cubicBezTo>
                    <a:pt x="83" y="115"/>
                    <a:pt x="105" y="180"/>
                    <a:pt x="83" y="267"/>
                  </a:cubicBezTo>
                  <a:cubicBezTo>
                    <a:pt x="83" y="288"/>
                    <a:pt x="83" y="310"/>
                    <a:pt x="126" y="310"/>
                  </a:cubicBezTo>
                  <a:cubicBezTo>
                    <a:pt x="126" y="316"/>
                    <a:pt x="128" y="319"/>
                    <a:pt x="132" y="319"/>
                  </a:cubicBezTo>
                  <a:cubicBezTo>
                    <a:pt x="139" y="319"/>
                    <a:pt x="155" y="304"/>
                    <a:pt x="170" y="288"/>
                  </a:cubicBezTo>
                  <a:cubicBezTo>
                    <a:pt x="192" y="180"/>
                    <a:pt x="170" y="72"/>
                    <a:pt x="83" y="7"/>
                  </a:cubicBezTo>
                  <a:cubicBezTo>
                    <a:pt x="75" y="3"/>
                    <a:pt x="67" y="1"/>
                    <a:pt x="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5675;p83"/>
            <p:cNvSpPr/>
            <p:nvPr/>
          </p:nvSpPr>
          <p:spPr>
            <a:xfrm>
              <a:off x="2903735" y="4055758"/>
              <a:ext cx="8014" cy="13125"/>
            </a:xfrm>
            <a:custGeom>
              <a:avLst/>
              <a:gdLst/>
              <a:ahLst/>
              <a:cxnLst/>
              <a:rect l="l" t="t" r="r" b="b"/>
              <a:pathLst>
                <a:path w="196" h="321" extrusionOk="0">
                  <a:moveTo>
                    <a:pt x="36" y="1"/>
                  </a:moveTo>
                  <a:cubicBezTo>
                    <a:pt x="27" y="1"/>
                    <a:pt x="22" y="6"/>
                    <a:pt x="22" y="17"/>
                  </a:cubicBezTo>
                  <a:cubicBezTo>
                    <a:pt x="0" y="39"/>
                    <a:pt x="0" y="60"/>
                    <a:pt x="22" y="82"/>
                  </a:cubicBezTo>
                  <a:cubicBezTo>
                    <a:pt x="22" y="82"/>
                    <a:pt x="130" y="169"/>
                    <a:pt x="87" y="277"/>
                  </a:cubicBezTo>
                  <a:cubicBezTo>
                    <a:pt x="65" y="299"/>
                    <a:pt x="87" y="321"/>
                    <a:pt x="109" y="321"/>
                  </a:cubicBezTo>
                  <a:lnTo>
                    <a:pt x="130" y="321"/>
                  </a:lnTo>
                  <a:cubicBezTo>
                    <a:pt x="130" y="321"/>
                    <a:pt x="152" y="321"/>
                    <a:pt x="174" y="299"/>
                  </a:cubicBezTo>
                  <a:cubicBezTo>
                    <a:pt x="195" y="191"/>
                    <a:pt x="152" y="82"/>
                    <a:pt x="65" y="17"/>
                  </a:cubicBezTo>
                  <a:cubicBezTo>
                    <a:pt x="54" y="6"/>
                    <a:pt x="44" y="1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5676;p83"/>
            <p:cNvSpPr/>
            <p:nvPr/>
          </p:nvSpPr>
          <p:spPr>
            <a:xfrm>
              <a:off x="2897520" y="4027177"/>
              <a:ext cx="8014" cy="12839"/>
            </a:xfrm>
            <a:custGeom>
              <a:avLst/>
              <a:gdLst/>
              <a:ahLst/>
              <a:cxnLst/>
              <a:rect l="l" t="t" r="r" b="b"/>
              <a:pathLst>
                <a:path w="196" h="314" extrusionOk="0">
                  <a:moveTo>
                    <a:pt x="22" y="1"/>
                  </a:moveTo>
                  <a:cubicBezTo>
                    <a:pt x="1" y="22"/>
                    <a:pt x="1" y="44"/>
                    <a:pt x="22" y="66"/>
                  </a:cubicBezTo>
                  <a:cubicBezTo>
                    <a:pt x="87" y="109"/>
                    <a:pt x="109" y="196"/>
                    <a:pt x="87" y="261"/>
                  </a:cubicBezTo>
                  <a:cubicBezTo>
                    <a:pt x="87" y="282"/>
                    <a:pt x="87" y="304"/>
                    <a:pt x="109" y="304"/>
                  </a:cubicBezTo>
                  <a:lnTo>
                    <a:pt x="131" y="304"/>
                  </a:lnTo>
                  <a:cubicBezTo>
                    <a:pt x="138" y="311"/>
                    <a:pt x="143" y="314"/>
                    <a:pt x="147" y="314"/>
                  </a:cubicBezTo>
                  <a:cubicBezTo>
                    <a:pt x="155" y="314"/>
                    <a:pt x="160" y="304"/>
                    <a:pt x="174" y="304"/>
                  </a:cubicBezTo>
                  <a:cubicBezTo>
                    <a:pt x="196" y="196"/>
                    <a:pt x="174" y="66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5677;p83"/>
            <p:cNvSpPr/>
            <p:nvPr/>
          </p:nvSpPr>
          <p:spPr>
            <a:xfrm>
              <a:off x="2533159" y="4000436"/>
              <a:ext cx="13330" cy="8178"/>
            </a:xfrm>
            <a:custGeom>
              <a:avLst/>
              <a:gdLst/>
              <a:ahLst/>
              <a:cxnLst/>
              <a:rect l="l" t="t" r="r" b="b"/>
              <a:pathLst>
                <a:path w="326" h="200" extrusionOk="0">
                  <a:moveTo>
                    <a:pt x="262" y="0"/>
                  </a:moveTo>
                  <a:cubicBezTo>
                    <a:pt x="168" y="0"/>
                    <a:pt x="79" y="59"/>
                    <a:pt x="22" y="134"/>
                  </a:cubicBezTo>
                  <a:cubicBezTo>
                    <a:pt x="1" y="156"/>
                    <a:pt x="1" y="178"/>
                    <a:pt x="22" y="199"/>
                  </a:cubicBezTo>
                  <a:lnTo>
                    <a:pt x="44" y="199"/>
                  </a:lnTo>
                  <a:cubicBezTo>
                    <a:pt x="66" y="199"/>
                    <a:pt x="88" y="178"/>
                    <a:pt x="88" y="178"/>
                  </a:cubicBezTo>
                  <a:cubicBezTo>
                    <a:pt x="88" y="178"/>
                    <a:pt x="161" y="67"/>
                    <a:pt x="258" y="67"/>
                  </a:cubicBezTo>
                  <a:cubicBezTo>
                    <a:pt x="266" y="67"/>
                    <a:pt x="274" y="68"/>
                    <a:pt x="283" y="69"/>
                  </a:cubicBezTo>
                  <a:cubicBezTo>
                    <a:pt x="289" y="76"/>
                    <a:pt x="295" y="78"/>
                    <a:pt x="301" y="78"/>
                  </a:cubicBezTo>
                  <a:cubicBezTo>
                    <a:pt x="315" y="78"/>
                    <a:pt x="326" y="63"/>
                    <a:pt x="326" y="48"/>
                  </a:cubicBezTo>
                  <a:cubicBezTo>
                    <a:pt x="326" y="26"/>
                    <a:pt x="326" y="4"/>
                    <a:pt x="304" y="4"/>
                  </a:cubicBezTo>
                  <a:cubicBezTo>
                    <a:pt x="290" y="1"/>
                    <a:pt x="276" y="0"/>
                    <a:pt x="2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5678;p83"/>
            <p:cNvSpPr/>
            <p:nvPr/>
          </p:nvSpPr>
          <p:spPr>
            <a:xfrm>
              <a:off x="2517212" y="3998800"/>
              <a:ext cx="13330" cy="8014"/>
            </a:xfrm>
            <a:custGeom>
              <a:avLst/>
              <a:gdLst/>
              <a:ahLst/>
              <a:cxnLst/>
              <a:rect l="l" t="t" r="r" b="b"/>
              <a:pathLst>
                <a:path w="326" h="196" extrusionOk="0">
                  <a:moveTo>
                    <a:pt x="282" y="1"/>
                  </a:moveTo>
                  <a:cubicBezTo>
                    <a:pt x="174" y="1"/>
                    <a:pt x="66" y="44"/>
                    <a:pt x="1" y="131"/>
                  </a:cubicBezTo>
                  <a:cubicBezTo>
                    <a:pt x="1" y="153"/>
                    <a:pt x="1" y="174"/>
                    <a:pt x="1" y="196"/>
                  </a:cubicBezTo>
                  <a:lnTo>
                    <a:pt x="22" y="196"/>
                  </a:lnTo>
                  <a:cubicBezTo>
                    <a:pt x="44" y="196"/>
                    <a:pt x="66" y="196"/>
                    <a:pt x="66" y="174"/>
                  </a:cubicBezTo>
                  <a:cubicBezTo>
                    <a:pt x="66" y="174"/>
                    <a:pt x="137" y="85"/>
                    <a:pt x="232" y="85"/>
                  </a:cubicBezTo>
                  <a:cubicBezTo>
                    <a:pt x="241" y="85"/>
                    <a:pt x="251" y="86"/>
                    <a:pt x="261" y="88"/>
                  </a:cubicBezTo>
                  <a:cubicBezTo>
                    <a:pt x="304" y="88"/>
                    <a:pt x="326" y="23"/>
                    <a:pt x="2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5679;p83"/>
            <p:cNvSpPr/>
            <p:nvPr/>
          </p:nvSpPr>
          <p:spPr>
            <a:xfrm>
              <a:off x="2525185" y="4011926"/>
              <a:ext cx="13330" cy="8218"/>
            </a:xfrm>
            <a:custGeom>
              <a:avLst/>
              <a:gdLst/>
              <a:ahLst/>
              <a:cxnLst/>
              <a:rect l="l" t="t" r="r" b="b"/>
              <a:pathLst>
                <a:path w="326" h="201" extrusionOk="0">
                  <a:moveTo>
                    <a:pt x="240" y="1"/>
                  </a:moveTo>
                  <a:cubicBezTo>
                    <a:pt x="146" y="1"/>
                    <a:pt x="57" y="60"/>
                    <a:pt x="1" y="135"/>
                  </a:cubicBezTo>
                  <a:cubicBezTo>
                    <a:pt x="1" y="157"/>
                    <a:pt x="1" y="179"/>
                    <a:pt x="22" y="200"/>
                  </a:cubicBezTo>
                  <a:lnTo>
                    <a:pt x="44" y="200"/>
                  </a:lnTo>
                  <a:cubicBezTo>
                    <a:pt x="44" y="200"/>
                    <a:pt x="66" y="179"/>
                    <a:pt x="66" y="179"/>
                  </a:cubicBezTo>
                  <a:cubicBezTo>
                    <a:pt x="101" y="125"/>
                    <a:pt x="152" y="86"/>
                    <a:pt x="217" y="86"/>
                  </a:cubicBezTo>
                  <a:cubicBezTo>
                    <a:pt x="231" y="86"/>
                    <a:pt x="245" y="88"/>
                    <a:pt x="261" y="92"/>
                  </a:cubicBezTo>
                  <a:cubicBezTo>
                    <a:pt x="304" y="92"/>
                    <a:pt x="326" y="5"/>
                    <a:pt x="283" y="5"/>
                  </a:cubicBezTo>
                  <a:cubicBezTo>
                    <a:pt x="268" y="2"/>
                    <a:pt x="254" y="1"/>
                    <a:pt x="2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5680;p83"/>
            <p:cNvSpPr/>
            <p:nvPr/>
          </p:nvSpPr>
          <p:spPr>
            <a:xfrm>
              <a:off x="2553562" y="4003094"/>
              <a:ext cx="12431" cy="8178"/>
            </a:xfrm>
            <a:custGeom>
              <a:avLst/>
              <a:gdLst/>
              <a:ahLst/>
              <a:cxnLst/>
              <a:rect l="l" t="t" r="r" b="b"/>
              <a:pathLst>
                <a:path w="304" h="200" extrusionOk="0">
                  <a:moveTo>
                    <a:pt x="240" y="0"/>
                  </a:moveTo>
                  <a:cubicBezTo>
                    <a:pt x="146" y="0"/>
                    <a:pt x="57" y="59"/>
                    <a:pt x="0" y="134"/>
                  </a:cubicBezTo>
                  <a:cubicBezTo>
                    <a:pt x="0" y="156"/>
                    <a:pt x="0" y="178"/>
                    <a:pt x="22" y="199"/>
                  </a:cubicBezTo>
                  <a:lnTo>
                    <a:pt x="44" y="199"/>
                  </a:lnTo>
                  <a:cubicBezTo>
                    <a:pt x="44" y="178"/>
                    <a:pt x="65" y="178"/>
                    <a:pt x="65" y="178"/>
                  </a:cubicBezTo>
                  <a:cubicBezTo>
                    <a:pt x="65" y="178"/>
                    <a:pt x="139" y="67"/>
                    <a:pt x="236" y="67"/>
                  </a:cubicBezTo>
                  <a:cubicBezTo>
                    <a:pt x="244" y="67"/>
                    <a:pt x="252" y="68"/>
                    <a:pt x="261" y="69"/>
                  </a:cubicBezTo>
                  <a:cubicBezTo>
                    <a:pt x="267" y="76"/>
                    <a:pt x="273" y="78"/>
                    <a:pt x="279" y="78"/>
                  </a:cubicBezTo>
                  <a:cubicBezTo>
                    <a:pt x="293" y="78"/>
                    <a:pt x="304" y="63"/>
                    <a:pt x="304" y="48"/>
                  </a:cubicBezTo>
                  <a:cubicBezTo>
                    <a:pt x="304" y="26"/>
                    <a:pt x="304" y="4"/>
                    <a:pt x="282" y="4"/>
                  </a:cubicBezTo>
                  <a:cubicBezTo>
                    <a:pt x="268" y="1"/>
                    <a:pt x="254" y="0"/>
                    <a:pt x="2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5681;p83"/>
            <p:cNvSpPr/>
            <p:nvPr/>
          </p:nvSpPr>
          <p:spPr>
            <a:xfrm>
              <a:off x="2558878" y="3990623"/>
              <a:ext cx="13330" cy="7360"/>
            </a:xfrm>
            <a:custGeom>
              <a:avLst/>
              <a:gdLst/>
              <a:ahLst/>
              <a:cxnLst/>
              <a:rect l="l" t="t" r="r" b="b"/>
              <a:pathLst>
                <a:path w="326" h="180" extrusionOk="0">
                  <a:moveTo>
                    <a:pt x="228" y="0"/>
                  </a:moveTo>
                  <a:cubicBezTo>
                    <a:pt x="140" y="0"/>
                    <a:pt x="58" y="45"/>
                    <a:pt x="22" y="136"/>
                  </a:cubicBezTo>
                  <a:cubicBezTo>
                    <a:pt x="1" y="136"/>
                    <a:pt x="1" y="157"/>
                    <a:pt x="22" y="179"/>
                  </a:cubicBezTo>
                  <a:lnTo>
                    <a:pt x="87" y="179"/>
                  </a:lnTo>
                  <a:cubicBezTo>
                    <a:pt x="87" y="159"/>
                    <a:pt x="141" y="68"/>
                    <a:pt x="249" y="68"/>
                  </a:cubicBezTo>
                  <a:cubicBezTo>
                    <a:pt x="259" y="68"/>
                    <a:pt x="271" y="69"/>
                    <a:pt x="282" y="71"/>
                  </a:cubicBezTo>
                  <a:cubicBezTo>
                    <a:pt x="282" y="71"/>
                    <a:pt x="326" y="71"/>
                    <a:pt x="326" y="49"/>
                  </a:cubicBezTo>
                  <a:cubicBezTo>
                    <a:pt x="326" y="27"/>
                    <a:pt x="304" y="6"/>
                    <a:pt x="282" y="6"/>
                  </a:cubicBezTo>
                  <a:cubicBezTo>
                    <a:pt x="264" y="2"/>
                    <a:pt x="246" y="0"/>
                    <a:pt x="2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5682;p83"/>
            <p:cNvSpPr/>
            <p:nvPr/>
          </p:nvSpPr>
          <p:spPr>
            <a:xfrm>
              <a:off x="2588113" y="3982649"/>
              <a:ext cx="12471" cy="7728"/>
            </a:xfrm>
            <a:custGeom>
              <a:avLst/>
              <a:gdLst/>
              <a:ahLst/>
              <a:cxnLst/>
              <a:rect l="l" t="t" r="r" b="b"/>
              <a:pathLst>
                <a:path w="305" h="189" extrusionOk="0">
                  <a:moveTo>
                    <a:pt x="229" y="0"/>
                  </a:moveTo>
                  <a:cubicBezTo>
                    <a:pt x="140" y="0"/>
                    <a:pt x="55" y="45"/>
                    <a:pt x="1" y="136"/>
                  </a:cubicBezTo>
                  <a:cubicBezTo>
                    <a:pt x="1" y="157"/>
                    <a:pt x="1" y="179"/>
                    <a:pt x="1" y="179"/>
                  </a:cubicBezTo>
                  <a:lnTo>
                    <a:pt x="23" y="179"/>
                  </a:lnTo>
                  <a:cubicBezTo>
                    <a:pt x="30" y="186"/>
                    <a:pt x="37" y="189"/>
                    <a:pt x="44" y="189"/>
                  </a:cubicBezTo>
                  <a:cubicBezTo>
                    <a:pt x="56" y="189"/>
                    <a:pt x="66" y="179"/>
                    <a:pt x="66" y="179"/>
                  </a:cubicBezTo>
                  <a:cubicBezTo>
                    <a:pt x="66" y="179"/>
                    <a:pt x="140" y="68"/>
                    <a:pt x="237" y="68"/>
                  </a:cubicBezTo>
                  <a:cubicBezTo>
                    <a:pt x="245" y="68"/>
                    <a:pt x="253" y="69"/>
                    <a:pt x="261" y="71"/>
                  </a:cubicBezTo>
                  <a:cubicBezTo>
                    <a:pt x="283" y="71"/>
                    <a:pt x="305" y="71"/>
                    <a:pt x="305" y="49"/>
                  </a:cubicBezTo>
                  <a:cubicBezTo>
                    <a:pt x="305" y="27"/>
                    <a:pt x="305" y="6"/>
                    <a:pt x="283" y="6"/>
                  </a:cubicBezTo>
                  <a:cubicBezTo>
                    <a:pt x="265" y="2"/>
                    <a:pt x="247" y="0"/>
                    <a:pt x="2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5683;p83"/>
            <p:cNvSpPr/>
            <p:nvPr/>
          </p:nvSpPr>
          <p:spPr>
            <a:xfrm>
              <a:off x="2577482" y="3994180"/>
              <a:ext cx="13371" cy="7319"/>
            </a:xfrm>
            <a:custGeom>
              <a:avLst/>
              <a:gdLst/>
              <a:ahLst/>
              <a:cxnLst/>
              <a:rect l="l" t="t" r="r" b="b"/>
              <a:pathLst>
                <a:path w="327" h="179" extrusionOk="0">
                  <a:moveTo>
                    <a:pt x="238" y="0"/>
                  </a:moveTo>
                  <a:cubicBezTo>
                    <a:pt x="161" y="0"/>
                    <a:pt x="77" y="45"/>
                    <a:pt x="22" y="136"/>
                  </a:cubicBezTo>
                  <a:cubicBezTo>
                    <a:pt x="1" y="136"/>
                    <a:pt x="1" y="179"/>
                    <a:pt x="22" y="179"/>
                  </a:cubicBezTo>
                  <a:lnTo>
                    <a:pt x="88" y="179"/>
                  </a:lnTo>
                  <a:cubicBezTo>
                    <a:pt x="88" y="179"/>
                    <a:pt x="161" y="68"/>
                    <a:pt x="258" y="68"/>
                  </a:cubicBezTo>
                  <a:cubicBezTo>
                    <a:pt x="266" y="68"/>
                    <a:pt x="274" y="69"/>
                    <a:pt x="283" y="70"/>
                  </a:cubicBezTo>
                  <a:cubicBezTo>
                    <a:pt x="304" y="70"/>
                    <a:pt x="326" y="70"/>
                    <a:pt x="326" y="49"/>
                  </a:cubicBezTo>
                  <a:cubicBezTo>
                    <a:pt x="326" y="27"/>
                    <a:pt x="304" y="5"/>
                    <a:pt x="283" y="5"/>
                  </a:cubicBezTo>
                  <a:cubicBezTo>
                    <a:pt x="268" y="2"/>
                    <a:pt x="253" y="0"/>
                    <a:pt x="2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5684;p83"/>
            <p:cNvSpPr/>
            <p:nvPr/>
          </p:nvSpPr>
          <p:spPr>
            <a:xfrm>
              <a:off x="2565951" y="4012130"/>
              <a:ext cx="12471" cy="8014"/>
            </a:xfrm>
            <a:custGeom>
              <a:avLst/>
              <a:gdLst/>
              <a:ahLst/>
              <a:cxnLst/>
              <a:rect l="l" t="t" r="r" b="b"/>
              <a:pathLst>
                <a:path w="305" h="196" extrusionOk="0">
                  <a:moveTo>
                    <a:pt x="283" y="0"/>
                  </a:moveTo>
                  <a:cubicBezTo>
                    <a:pt x="174" y="0"/>
                    <a:pt x="66" y="43"/>
                    <a:pt x="1" y="130"/>
                  </a:cubicBezTo>
                  <a:cubicBezTo>
                    <a:pt x="1" y="152"/>
                    <a:pt x="1" y="174"/>
                    <a:pt x="23" y="195"/>
                  </a:cubicBezTo>
                  <a:lnTo>
                    <a:pt x="44" y="195"/>
                  </a:lnTo>
                  <a:cubicBezTo>
                    <a:pt x="44" y="195"/>
                    <a:pt x="66" y="195"/>
                    <a:pt x="66" y="174"/>
                  </a:cubicBezTo>
                  <a:cubicBezTo>
                    <a:pt x="66" y="174"/>
                    <a:pt x="138" y="84"/>
                    <a:pt x="232" y="84"/>
                  </a:cubicBezTo>
                  <a:cubicBezTo>
                    <a:pt x="242" y="84"/>
                    <a:pt x="251" y="85"/>
                    <a:pt x="261" y="87"/>
                  </a:cubicBezTo>
                  <a:cubicBezTo>
                    <a:pt x="283" y="87"/>
                    <a:pt x="304" y="65"/>
                    <a:pt x="304" y="43"/>
                  </a:cubicBezTo>
                  <a:cubicBezTo>
                    <a:pt x="304" y="22"/>
                    <a:pt x="304" y="0"/>
                    <a:pt x="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5685;p83"/>
            <p:cNvSpPr/>
            <p:nvPr/>
          </p:nvSpPr>
          <p:spPr>
            <a:xfrm>
              <a:off x="2595228" y="4007469"/>
              <a:ext cx="12431" cy="7360"/>
            </a:xfrm>
            <a:custGeom>
              <a:avLst/>
              <a:gdLst/>
              <a:ahLst/>
              <a:cxnLst/>
              <a:rect l="l" t="t" r="r" b="b"/>
              <a:pathLst>
                <a:path w="304" h="180" extrusionOk="0">
                  <a:moveTo>
                    <a:pt x="228" y="0"/>
                  </a:moveTo>
                  <a:cubicBezTo>
                    <a:pt x="139" y="0"/>
                    <a:pt x="55" y="45"/>
                    <a:pt x="0" y="136"/>
                  </a:cubicBezTo>
                  <a:cubicBezTo>
                    <a:pt x="0" y="136"/>
                    <a:pt x="0" y="157"/>
                    <a:pt x="0" y="179"/>
                  </a:cubicBezTo>
                  <a:lnTo>
                    <a:pt x="65" y="179"/>
                  </a:lnTo>
                  <a:cubicBezTo>
                    <a:pt x="109" y="114"/>
                    <a:pt x="196" y="71"/>
                    <a:pt x="261" y="71"/>
                  </a:cubicBezTo>
                  <a:cubicBezTo>
                    <a:pt x="282" y="71"/>
                    <a:pt x="304" y="71"/>
                    <a:pt x="304" y="49"/>
                  </a:cubicBezTo>
                  <a:cubicBezTo>
                    <a:pt x="304" y="27"/>
                    <a:pt x="304" y="6"/>
                    <a:pt x="282" y="6"/>
                  </a:cubicBezTo>
                  <a:cubicBezTo>
                    <a:pt x="264" y="2"/>
                    <a:pt x="246" y="0"/>
                    <a:pt x="2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5686;p83"/>
            <p:cNvSpPr/>
            <p:nvPr/>
          </p:nvSpPr>
          <p:spPr>
            <a:xfrm>
              <a:off x="2628021" y="3993281"/>
              <a:ext cx="13330" cy="7360"/>
            </a:xfrm>
            <a:custGeom>
              <a:avLst/>
              <a:gdLst/>
              <a:ahLst/>
              <a:cxnLst/>
              <a:rect l="l" t="t" r="r" b="b"/>
              <a:pathLst>
                <a:path w="326" h="180" extrusionOk="0">
                  <a:moveTo>
                    <a:pt x="250" y="0"/>
                  </a:moveTo>
                  <a:cubicBezTo>
                    <a:pt x="161" y="0"/>
                    <a:pt x="76" y="46"/>
                    <a:pt x="22" y="136"/>
                  </a:cubicBezTo>
                  <a:cubicBezTo>
                    <a:pt x="1" y="136"/>
                    <a:pt x="1" y="179"/>
                    <a:pt x="22" y="179"/>
                  </a:cubicBezTo>
                  <a:lnTo>
                    <a:pt x="87" y="179"/>
                  </a:lnTo>
                  <a:cubicBezTo>
                    <a:pt x="87" y="159"/>
                    <a:pt x="159" y="68"/>
                    <a:pt x="254" y="68"/>
                  </a:cubicBezTo>
                  <a:cubicBezTo>
                    <a:pt x="263" y="68"/>
                    <a:pt x="273" y="69"/>
                    <a:pt x="282" y="71"/>
                  </a:cubicBezTo>
                  <a:cubicBezTo>
                    <a:pt x="304" y="71"/>
                    <a:pt x="326" y="71"/>
                    <a:pt x="326" y="49"/>
                  </a:cubicBezTo>
                  <a:cubicBezTo>
                    <a:pt x="326" y="27"/>
                    <a:pt x="326" y="6"/>
                    <a:pt x="304" y="6"/>
                  </a:cubicBezTo>
                  <a:cubicBezTo>
                    <a:pt x="286" y="2"/>
                    <a:pt x="268" y="0"/>
                    <a:pt x="2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5687;p83"/>
            <p:cNvSpPr/>
            <p:nvPr/>
          </p:nvSpPr>
          <p:spPr>
            <a:xfrm>
              <a:off x="2646625" y="3981791"/>
              <a:ext cx="13371" cy="8218"/>
            </a:xfrm>
            <a:custGeom>
              <a:avLst/>
              <a:gdLst/>
              <a:ahLst/>
              <a:cxnLst/>
              <a:rect l="l" t="t" r="r" b="b"/>
              <a:pathLst>
                <a:path w="327" h="201" extrusionOk="0">
                  <a:moveTo>
                    <a:pt x="240" y="1"/>
                  </a:moveTo>
                  <a:cubicBezTo>
                    <a:pt x="147" y="1"/>
                    <a:pt x="60" y="60"/>
                    <a:pt x="23" y="135"/>
                  </a:cubicBezTo>
                  <a:cubicBezTo>
                    <a:pt x="1" y="157"/>
                    <a:pt x="1" y="178"/>
                    <a:pt x="23" y="200"/>
                  </a:cubicBezTo>
                  <a:lnTo>
                    <a:pt x="44" y="200"/>
                  </a:lnTo>
                  <a:cubicBezTo>
                    <a:pt x="66" y="200"/>
                    <a:pt x="66" y="200"/>
                    <a:pt x="88" y="178"/>
                  </a:cubicBezTo>
                  <a:cubicBezTo>
                    <a:pt x="88" y="178"/>
                    <a:pt x="159" y="89"/>
                    <a:pt x="254" y="89"/>
                  </a:cubicBezTo>
                  <a:cubicBezTo>
                    <a:pt x="263" y="89"/>
                    <a:pt x="273" y="90"/>
                    <a:pt x="283" y="92"/>
                  </a:cubicBezTo>
                  <a:cubicBezTo>
                    <a:pt x="304" y="92"/>
                    <a:pt x="304" y="70"/>
                    <a:pt x="326" y="48"/>
                  </a:cubicBezTo>
                  <a:cubicBezTo>
                    <a:pt x="326" y="27"/>
                    <a:pt x="304" y="5"/>
                    <a:pt x="283" y="5"/>
                  </a:cubicBezTo>
                  <a:cubicBezTo>
                    <a:pt x="269" y="2"/>
                    <a:pt x="254" y="1"/>
                    <a:pt x="2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5688;p83"/>
            <p:cNvSpPr/>
            <p:nvPr/>
          </p:nvSpPr>
          <p:spPr>
            <a:xfrm>
              <a:off x="2542931" y="4018999"/>
              <a:ext cx="12431" cy="7319"/>
            </a:xfrm>
            <a:custGeom>
              <a:avLst/>
              <a:gdLst/>
              <a:ahLst/>
              <a:cxnLst/>
              <a:rect l="l" t="t" r="r" b="b"/>
              <a:pathLst>
                <a:path w="304" h="179" extrusionOk="0">
                  <a:moveTo>
                    <a:pt x="228" y="0"/>
                  </a:moveTo>
                  <a:cubicBezTo>
                    <a:pt x="139" y="0"/>
                    <a:pt x="54" y="45"/>
                    <a:pt x="0" y="136"/>
                  </a:cubicBezTo>
                  <a:cubicBezTo>
                    <a:pt x="0" y="136"/>
                    <a:pt x="0" y="157"/>
                    <a:pt x="0" y="179"/>
                  </a:cubicBezTo>
                  <a:lnTo>
                    <a:pt x="65" y="179"/>
                  </a:lnTo>
                  <a:cubicBezTo>
                    <a:pt x="65" y="179"/>
                    <a:pt x="139" y="68"/>
                    <a:pt x="236" y="68"/>
                  </a:cubicBezTo>
                  <a:cubicBezTo>
                    <a:pt x="244" y="68"/>
                    <a:pt x="252" y="69"/>
                    <a:pt x="260" y="71"/>
                  </a:cubicBezTo>
                  <a:cubicBezTo>
                    <a:pt x="282" y="71"/>
                    <a:pt x="304" y="71"/>
                    <a:pt x="304" y="49"/>
                  </a:cubicBezTo>
                  <a:cubicBezTo>
                    <a:pt x="304" y="27"/>
                    <a:pt x="304" y="6"/>
                    <a:pt x="282" y="6"/>
                  </a:cubicBezTo>
                  <a:cubicBezTo>
                    <a:pt x="264" y="2"/>
                    <a:pt x="246" y="0"/>
                    <a:pt x="2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5689;p83"/>
            <p:cNvSpPr/>
            <p:nvPr/>
          </p:nvSpPr>
          <p:spPr>
            <a:xfrm>
              <a:off x="2610316" y="3979992"/>
              <a:ext cx="12431" cy="7319"/>
            </a:xfrm>
            <a:custGeom>
              <a:avLst/>
              <a:gdLst/>
              <a:ahLst/>
              <a:cxnLst/>
              <a:rect l="l" t="t" r="r" b="b"/>
              <a:pathLst>
                <a:path w="304" h="179" extrusionOk="0">
                  <a:moveTo>
                    <a:pt x="228" y="0"/>
                  </a:moveTo>
                  <a:cubicBezTo>
                    <a:pt x="139" y="0"/>
                    <a:pt x="54" y="45"/>
                    <a:pt x="0" y="136"/>
                  </a:cubicBezTo>
                  <a:cubicBezTo>
                    <a:pt x="0" y="136"/>
                    <a:pt x="0" y="179"/>
                    <a:pt x="22" y="179"/>
                  </a:cubicBezTo>
                  <a:lnTo>
                    <a:pt x="65" y="179"/>
                  </a:lnTo>
                  <a:cubicBezTo>
                    <a:pt x="65" y="179"/>
                    <a:pt x="139" y="68"/>
                    <a:pt x="236" y="68"/>
                  </a:cubicBezTo>
                  <a:cubicBezTo>
                    <a:pt x="244" y="68"/>
                    <a:pt x="252" y="69"/>
                    <a:pt x="260" y="71"/>
                  </a:cubicBezTo>
                  <a:cubicBezTo>
                    <a:pt x="282" y="71"/>
                    <a:pt x="304" y="71"/>
                    <a:pt x="304" y="49"/>
                  </a:cubicBezTo>
                  <a:cubicBezTo>
                    <a:pt x="304" y="27"/>
                    <a:pt x="304" y="6"/>
                    <a:pt x="282" y="6"/>
                  </a:cubicBezTo>
                  <a:cubicBezTo>
                    <a:pt x="264" y="2"/>
                    <a:pt x="246" y="0"/>
                    <a:pt x="2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5690;p83"/>
            <p:cNvSpPr/>
            <p:nvPr/>
          </p:nvSpPr>
          <p:spPr>
            <a:xfrm>
              <a:off x="2623605" y="3986166"/>
              <a:ext cx="13330" cy="7360"/>
            </a:xfrm>
            <a:custGeom>
              <a:avLst/>
              <a:gdLst/>
              <a:ahLst/>
              <a:cxnLst/>
              <a:rect l="l" t="t" r="r" b="b"/>
              <a:pathLst>
                <a:path w="326" h="180" extrusionOk="0">
                  <a:moveTo>
                    <a:pt x="228" y="1"/>
                  </a:moveTo>
                  <a:cubicBezTo>
                    <a:pt x="139" y="1"/>
                    <a:pt x="58" y="46"/>
                    <a:pt x="22" y="136"/>
                  </a:cubicBezTo>
                  <a:cubicBezTo>
                    <a:pt x="0" y="136"/>
                    <a:pt x="0" y="158"/>
                    <a:pt x="22" y="180"/>
                  </a:cubicBezTo>
                  <a:lnTo>
                    <a:pt x="87" y="180"/>
                  </a:lnTo>
                  <a:cubicBezTo>
                    <a:pt x="87" y="160"/>
                    <a:pt x="141" y="69"/>
                    <a:pt x="248" y="69"/>
                  </a:cubicBezTo>
                  <a:cubicBezTo>
                    <a:pt x="259" y="69"/>
                    <a:pt x="270" y="69"/>
                    <a:pt x="282" y="71"/>
                  </a:cubicBezTo>
                  <a:cubicBezTo>
                    <a:pt x="282" y="71"/>
                    <a:pt x="304" y="71"/>
                    <a:pt x="325" y="50"/>
                  </a:cubicBezTo>
                  <a:cubicBezTo>
                    <a:pt x="325" y="28"/>
                    <a:pt x="304" y="6"/>
                    <a:pt x="282" y="6"/>
                  </a:cubicBezTo>
                  <a:cubicBezTo>
                    <a:pt x="264" y="3"/>
                    <a:pt x="246" y="1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5691;p83"/>
            <p:cNvSpPr/>
            <p:nvPr/>
          </p:nvSpPr>
          <p:spPr>
            <a:xfrm>
              <a:off x="2595228" y="3995284"/>
              <a:ext cx="14230" cy="8014"/>
            </a:xfrm>
            <a:custGeom>
              <a:avLst/>
              <a:gdLst/>
              <a:ahLst/>
              <a:cxnLst/>
              <a:rect l="l" t="t" r="r" b="b"/>
              <a:pathLst>
                <a:path w="348" h="196" extrusionOk="0">
                  <a:moveTo>
                    <a:pt x="304" y="0"/>
                  </a:moveTo>
                  <a:cubicBezTo>
                    <a:pt x="196" y="0"/>
                    <a:pt x="87" y="43"/>
                    <a:pt x="22" y="152"/>
                  </a:cubicBezTo>
                  <a:cubicBezTo>
                    <a:pt x="0" y="152"/>
                    <a:pt x="0" y="174"/>
                    <a:pt x="22" y="195"/>
                  </a:cubicBezTo>
                  <a:lnTo>
                    <a:pt x="44" y="195"/>
                  </a:lnTo>
                  <a:cubicBezTo>
                    <a:pt x="65" y="195"/>
                    <a:pt x="87" y="195"/>
                    <a:pt x="87" y="174"/>
                  </a:cubicBezTo>
                  <a:cubicBezTo>
                    <a:pt x="87" y="174"/>
                    <a:pt x="159" y="84"/>
                    <a:pt x="253" y="84"/>
                  </a:cubicBezTo>
                  <a:cubicBezTo>
                    <a:pt x="263" y="84"/>
                    <a:pt x="272" y="85"/>
                    <a:pt x="282" y="87"/>
                  </a:cubicBezTo>
                  <a:cubicBezTo>
                    <a:pt x="326" y="87"/>
                    <a:pt x="347" y="22"/>
                    <a:pt x="3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5692;p83"/>
            <p:cNvSpPr/>
            <p:nvPr/>
          </p:nvSpPr>
          <p:spPr>
            <a:xfrm>
              <a:off x="2504822" y="4218904"/>
              <a:ext cx="5357" cy="13984"/>
            </a:xfrm>
            <a:custGeom>
              <a:avLst/>
              <a:gdLst/>
              <a:ahLst/>
              <a:cxnLst/>
              <a:rect l="l" t="t" r="r" b="b"/>
              <a:pathLst>
                <a:path w="131" h="342" extrusionOk="0">
                  <a:moveTo>
                    <a:pt x="54" y="0"/>
                  </a:moveTo>
                  <a:cubicBezTo>
                    <a:pt x="43" y="0"/>
                    <a:pt x="33" y="5"/>
                    <a:pt x="22" y="16"/>
                  </a:cubicBezTo>
                  <a:cubicBezTo>
                    <a:pt x="0" y="16"/>
                    <a:pt x="0" y="38"/>
                    <a:pt x="22" y="60"/>
                  </a:cubicBezTo>
                  <a:cubicBezTo>
                    <a:pt x="65" y="125"/>
                    <a:pt x="65" y="211"/>
                    <a:pt x="43" y="276"/>
                  </a:cubicBezTo>
                  <a:cubicBezTo>
                    <a:pt x="22" y="298"/>
                    <a:pt x="22" y="320"/>
                    <a:pt x="43" y="342"/>
                  </a:cubicBezTo>
                  <a:lnTo>
                    <a:pt x="65" y="342"/>
                  </a:lnTo>
                  <a:cubicBezTo>
                    <a:pt x="65" y="320"/>
                    <a:pt x="65" y="320"/>
                    <a:pt x="87" y="320"/>
                  </a:cubicBezTo>
                  <a:cubicBezTo>
                    <a:pt x="130" y="211"/>
                    <a:pt x="130" y="103"/>
                    <a:pt x="87" y="16"/>
                  </a:cubicBezTo>
                  <a:cubicBezTo>
                    <a:pt x="76" y="5"/>
                    <a:pt x="65" y="0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5693;p83"/>
            <p:cNvSpPr/>
            <p:nvPr/>
          </p:nvSpPr>
          <p:spPr>
            <a:xfrm>
              <a:off x="2512305" y="4203898"/>
              <a:ext cx="6706" cy="13902"/>
            </a:xfrm>
            <a:custGeom>
              <a:avLst/>
              <a:gdLst/>
              <a:ahLst/>
              <a:cxnLst/>
              <a:rect l="l" t="t" r="r" b="b"/>
              <a:pathLst>
                <a:path w="164" h="340" extrusionOk="0">
                  <a:moveTo>
                    <a:pt x="76" y="0"/>
                  </a:moveTo>
                  <a:cubicBezTo>
                    <a:pt x="44" y="0"/>
                    <a:pt x="1" y="46"/>
                    <a:pt x="34" y="80"/>
                  </a:cubicBezTo>
                  <a:cubicBezTo>
                    <a:pt x="77" y="123"/>
                    <a:pt x="77" y="210"/>
                    <a:pt x="34" y="275"/>
                  </a:cubicBezTo>
                  <a:cubicBezTo>
                    <a:pt x="34" y="297"/>
                    <a:pt x="34" y="318"/>
                    <a:pt x="34" y="340"/>
                  </a:cubicBezTo>
                  <a:lnTo>
                    <a:pt x="77" y="340"/>
                  </a:lnTo>
                  <a:cubicBezTo>
                    <a:pt x="77" y="340"/>
                    <a:pt x="77" y="340"/>
                    <a:pt x="99" y="318"/>
                  </a:cubicBezTo>
                  <a:cubicBezTo>
                    <a:pt x="164" y="232"/>
                    <a:pt x="164" y="123"/>
                    <a:pt x="99" y="15"/>
                  </a:cubicBezTo>
                  <a:cubicBezTo>
                    <a:pt x="94" y="5"/>
                    <a:pt x="85" y="0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5694;p83"/>
            <p:cNvSpPr/>
            <p:nvPr/>
          </p:nvSpPr>
          <p:spPr>
            <a:xfrm>
              <a:off x="2497708" y="4206474"/>
              <a:ext cx="6256" cy="13984"/>
            </a:xfrm>
            <a:custGeom>
              <a:avLst/>
              <a:gdLst/>
              <a:ahLst/>
              <a:cxnLst/>
              <a:rect l="l" t="t" r="r" b="b"/>
              <a:pathLst>
                <a:path w="153" h="342" extrusionOk="0">
                  <a:moveTo>
                    <a:pt x="44" y="1"/>
                  </a:moveTo>
                  <a:cubicBezTo>
                    <a:pt x="33" y="1"/>
                    <a:pt x="22" y="6"/>
                    <a:pt x="22" y="17"/>
                  </a:cubicBezTo>
                  <a:cubicBezTo>
                    <a:pt x="1" y="38"/>
                    <a:pt x="1" y="60"/>
                    <a:pt x="22" y="82"/>
                  </a:cubicBezTo>
                  <a:cubicBezTo>
                    <a:pt x="66" y="125"/>
                    <a:pt x="66" y="212"/>
                    <a:pt x="22" y="277"/>
                  </a:cubicBezTo>
                  <a:cubicBezTo>
                    <a:pt x="22" y="299"/>
                    <a:pt x="22" y="320"/>
                    <a:pt x="22" y="342"/>
                  </a:cubicBezTo>
                  <a:lnTo>
                    <a:pt x="44" y="342"/>
                  </a:lnTo>
                  <a:cubicBezTo>
                    <a:pt x="66" y="342"/>
                    <a:pt x="87" y="342"/>
                    <a:pt x="87" y="320"/>
                  </a:cubicBezTo>
                  <a:cubicBezTo>
                    <a:pt x="152" y="234"/>
                    <a:pt x="131" y="103"/>
                    <a:pt x="66" y="17"/>
                  </a:cubicBezTo>
                  <a:cubicBezTo>
                    <a:pt x="66" y="6"/>
                    <a:pt x="55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5695;p83"/>
            <p:cNvSpPr/>
            <p:nvPr/>
          </p:nvSpPr>
          <p:spPr>
            <a:xfrm>
              <a:off x="2495050" y="4236609"/>
              <a:ext cx="5357" cy="14024"/>
            </a:xfrm>
            <a:custGeom>
              <a:avLst/>
              <a:gdLst/>
              <a:ahLst/>
              <a:cxnLst/>
              <a:rect l="l" t="t" r="r" b="b"/>
              <a:pathLst>
                <a:path w="131" h="343" extrusionOk="0">
                  <a:moveTo>
                    <a:pt x="52" y="1"/>
                  </a:moveTo>
                  <a:cubicBezTo>
                    <a:pt x="44" y="1"/>
                    <a:pt x="33" y="6"/>
                    <a:pt x="22" y="17"/>
                  </a:cubicBezTo>
                  <a:cubicBezTo>
                    <a:pt x="1" y="17"/>
                    <a:pt x="1" y="39"/>
                    <a:pt x="22" y="60"/>
                  </a:cubicBezTo>
                  <a:cubicBezTo>
                    <a:pt x="66" y="125"/>
                    <a:pt x="66" y="212"/>
                    <a:pt x="22" y="277"/>
                  </a:cubicBezTo>
                  <a:cubicBezTo>
                    <a:pt x="22" y="299"/>
                    <a:pt x="22" y="320"/>
                    <a:pt x="22" y="342"/>
                  </a:cubicBezTo>
                  <a:lnTo>
                    <a:pt x="66" y="342"/>
                  </a:lnTo>
                  <a:cubicBezTo>
                    <a:pt x="66" y="320"/>
                    <a:pt x="66" y="320"/>
                    <a:pt x="66" y="320"/>
                  </a:cubicBezTo>
                  <a:cubicBezTo>
                    <a:pt x="131" y="212"/>
                    <a:pt x="131" y="104"/>
                    <a:pt x="66" y="17"/>
                  </a:cubicBezTo>
                  <a:cubicBezTo>
                    <a:pt x="66" y="6"/>
                    <a:pt x="60" y="1"/>
                    <a:pt x="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5696;p83"/>
            <p:cNvSpPr/>
            <p:nvPr/>
          </p:nvSpPr>
          <p:spPr>
            <a:xfrm>
              <a:off x="2504822" y="4246381"/>
              <a:ext cx="5357" cy="13084"/>
            </a:xfrm>
            <a:custGeom>
              <a:avLst/>
              <a:gdLst/>
              <a:ahLst/>
              <a:cxnLst/>
              <a:rect l="l" t="t" r="r" b="b"/>
              <a:pathLst>
                <a:path w="131" h="320" extrusionOk="0">
                  <a:moveTo>
                    <a:pt x="54" y="0"/>
                  </a:moveTo>
                  <a:cubicBezTo>
                    <a:pt x="43" y="0"/>
                    <a:pt x="33" y="6"/>
                    <a:pt x="22" y="16"/>
                  </a:cubicBezTo>
                  <a:cubicBezTo>
                    <a:pt x="0" y="16"/>
                    <a:pt x="0" y="38"/>
                    <a:pt x="22" y="60"/>
                  </a:cubicBezTo>
                  <a:cubicBezTo>
                    <a:pt x="65" y="125"/>
                    <a:pt x="65" y="212"/>
                    <a:pt x="22" y="277"/>
                  </a:cubicBezTo>
                  <a:cubicBezTo>
                    <a:pt x="0" y="298"/>
                    <a:pt x="0" y="320"/>
                    <a:pt x="22" y="320"/>
                  </a:cubicBezTo>
                  <a:lnTo>
                    <a:pt x="87" y="320"/>
                  </a:lnTo>
                  <a:cubicBezTo>
                    <a:pt x="130" y="212"/>
                    <a:pt x="130" y="103"/>
                    <a:pt x="87" y="16"/>
                  </a:cubicBezTo>
                  <a:cubicBezTo>
                    <a:pt x="76" y="6"/>
                    <a:pt x="65" y="0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5697;p83"/>
            <p:cNvSpPr/>
            <p:nvPr/>
          </p:nvSpPr>
          <p:spPr>
            <a:xfrm>
              <a:off x="3009228" y="4150620"/>
              <a:ext cx="5357" cy="13125"/>
            </a:xfrm>
            <a:custGeom>
              <a:avLst/>
              <a:gdLst/>
              <a:ahLst/>
              <a:cxnLst/>
              <a:rect l="l" t="t" r="r" b="b"/>
              <a:pathLst>
                <a:path w="131" h="321" extrusionOk="0">
                  <a:moveTo>
                    <a:pt x="33" y="1"/>
                  </a:moveTo>
                  <a:cubicBezTo>
                    <a:pt x="22" y="1"/>
                    <a:pt x="11" y="6"/>
                    <a:pt x="0" y="17"/>
                  </a:cubicBezTo>
                  <a:cubicBezTo>
                    <a:pt x="0" y="17"/>
                    <a:pt x="0" y="39"/>
                    <a:pt x="0" y="60"/>
                  </a:cubicBezTo>
                  <a:cubicBezTo>
                    <a:pt x="44" y="125"/>
                    <a:pt x="44" y="212"/>
                    <a:pt x="0" y="277"/>
                  </a:cubicBezTo>
                  <a:cubicBezTo>
                    <a:pt x="0" y="299"/>
                    <a:pt x="0" y="320"/>
                    <a:pt x="0" y="320"/>
                  </a:cubicBezTo>
                  <a:lnTo>
                    <a:pt x="65" y="320"/>
                  </a:lnTo>
                  <a:cubicBezTo>
                    <a:pt x="130" y="212"/>
                    <a:pt x="130" y="104"/>
                    <a:pt x="65" y="17"/>
                  </a:cubicBezTo>
                  <a:cubicBezTo>
                    <a:pt x="54" y="6"/>
                    <a:pt x="44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5698;p83"/>
            <p:cNvSpPr/>
            <p:nvPr/>
          </p:nvSpPr>
          <p:spPr>
            <a:xfrm>
              <a:off x="3017202" y="4136391"/>
              <a:ext cx="6256" cy="13166"/>
            </a:xfrm>
            <a:custGeom>
              <a:avLst/>
              <a:gdLst/>
              <a:ahLst/>
              <a:cxnLst/>
              <a:rect l="l" t="t" r="r" b="b"/>
              <a:pathLst>
                <a:path w="153" h="322" extrusionOk="0">
                  <a:moveTo>
                    <a:pt x="60" y="0"/>
                  </a:moveTo>
                  <a:cubicBezTo>
                    <a:pt x="35" y="0"/>
                    <a:pt x="7" y="31"/>
                    <a:pt x="22" y="61"/>
                  </a:cubicBezTo>
                  <a:cubicBezTo>
                    <a:pt x="65" y="105"/>
                    <a:pt x="65" y="191"/>
                    <a:pt x="22" y="257"/>
                  </a:cubicBezTo>
                  <a:cubicBezTo>
                    <a:pt x="0" y="278"/>
                    <a:pt x="0" y="300"/>
                    <a:pt x="22" y="322"/>
                  </a:cubicBezTo>
                  <a:lnTo>
                    <a:pt x="87" y="322"/>
                  </a:lnTo>
                  <a:cubicBezTo>
                    <a:pt x="152" y="213"/>
                    <a:pt x="152" y="105"/>
                    <a:pt x="87" y="18"/>
                  </a:cubicBezTo>
                  <a:cubicBezTo>
                    <a:pt x="81" y="5"/>
                    <a:pt x="71" y="0"/>
                    <a:pt x="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5699;p83"/>
            <p:cNvSpPr/>
            <p:nvPr/>
          </p:nvSpPr>
          <p:spPr>
            <a:xfrm>
              <a:off x="3002114" y="4138231"/>
              <a:ext cx="5357" cy="13084"/>
            </a:xfrm>
            <a:custGeom>
              <a:avLst/>
              <a:gdLst/>
              <a:ahLst/>
              <a:cxnLst/>
              <a:rect l="l" t="t" r="r" b="b"/>
              <a:pathLst>
                <a:path w="131" h="320" extrusionOk="0">
                  <a:moveTo>
                    <a:pt x="36" y="0"/>
                  </a:moveTo>
                  <a:cubicBezTo>
                    <a:pt x="28" y="0"/>
                    <a:pt x="22" y="6"/>
                    <a:pt x="22" y="16"/>
                  </a:cubicBezTo>
                  <a:cubicBezTo>
                    <a:pt x="1" y="16"/>
                    <a:pt x="1" y="38"/>
                    <a:pt x="22" y="60"/>
                  </a:cubicBezTo>
                  <a:cubicBezTo>
                    <a:pt x="44" y="125"/>
                    <a:pt x="44" y="212"/>
                    <a:pt x="22" y="277"/>
                  </a:cubicBezTo>
                  <a:cubicBezTo>
                    <a:pt x="1" y="277"/>
                    <a:pt x="1" y="320"/>
                    <a:pt x="22" y="320"/>
                  </a:cubicBezTo>
                  <a:lnTo>
                    <a:pt x="66" y="320"/>
                  </a:lnTo>
                  <a:cubicBezTo>
                    <a:pt x="131" y="212"/>
                    <a:pt x="131" y="103"/>
                    <a:pt x="66" y="16"/>
                  </a:cubicBezTo>
                  <a:cubicBezTo>
                    <a:pt x="55" y="6"/>
                    <a:pt x="44" y="0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5700;p83"/>
            <p:cNvSpPr/>
            <p:nvPr/>
          </p:nvSpPr>
          <p:spPr>
            <a:xfrm>
              <a:off x="2998597" y="4167466"/>
              <a:ext cx="6215" cy="14024"/>
            </a:xfrm>
            <a:custGeom>
              <a:avLst/>
              <a:gdLst/>
              <a:ahLst/>
              <a:cxnLst/>
              <a:rect l="l" t="t" r="r" b="b"/>
              <a:pathLst>
                <a:path w="152" h="343" extrusionOk="0">
                  <a:moveTo>
                    <a:pt x="54" y="1"/>
                  </a:moveTo>
                  <a:cubicBezTo>
                    <a:pt x="43" y="1"/>
                    <a:pt x="33" y="6"/>
                    <a:pt x="22" y="17"/>
                  </a:cubicBezTo>
                  <a:cubicBezTo>
                    <a:pt x="22" y="39"/>
                    <a:pt x="0" y="60"/>
                    <a:pt x="22" y="82"/>
                  </a:cubicBezTo>
                  <a:cubicBezTo>
                    <a:pt x="65" y="147"/>
                    <a:pt x="65" y="212"/>
                    <a:pt x="22" y="277"/>
                  </a:cubicBezTo>
                  <a:cubicBezTo>
                    <a:pt x="0" y="299"/>
                    <a:pt x="0" y="320"/>
                    <a:pt x="22" y="342"/>
                  </a:cubicBezTo>
                  <a:lnTo>
                    <a:pt x="43" y="342"/>
                  </a:lnTo>
                  <a:cubicBezTo>
                    <a:pt x="65" y="342"/>
                    <a:pt x="65" y="342"/>
                    <a:pt x="87" y="320"/>
                  </a:cubicBezTo>
                  <a:cubicBezTo>
                    <a:pt x="152" y="234"/>
                    <a:pt x="152" y="104"/>
                    <a:pt x="87" y="17"/>
                  </a:cubicBezTo>
                  <a:cubicBezTo>
                    <a:pt x="76" y="6"/>
                    <a:pt x="65" y="1"/>
                    <a:pt x="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5701;p83"/>
            <p:cNvSpPr/>
            <p:nvPr/>
          </p:nvSpPr>
          <p:spPr>
            <a:xfrm>
              <a:off x="3007429" y="4177893"/>
              <a:ext cx="6256" cy="13329"/>
            </a:xfrm>
            <a:custGeom>
              <a:avLst/>
              <a:gdLst/>
              <a:ahLst/>
              <a:cxnLst/>
              <a:rect l="l" t="t" r="r" b="b"/>
              <a:pathLst>
                <a:path w="153" h="326" extrusionOk="0">
                  <a:moveTo>
                    <a:pt x="44" y="0"/>
                  </a:moveTo>
                  <a:cubicBezTo>
                    <a:pt x="23" y="22"/>
                    <a:pt x="1" y="44"/>
                    <a:pt x="23" y="65"/>
                  </a:cubicBezTo>
                  <a:cubicBezTo>
                    <a:pt x="66" y="130"/>
                    <a:pt x="66" y="217"/>
                    <a:pt x="23" y="282"/>
                  </a:cubicBezTo>
                  <a:cubicBezTo>
                    <a:pt x="1" y="282"/>
                    <a:pt x="1" y="304"/>
                    <a:pt x="23" y="326"/>
                  </a:cubicBezTo>
                  <a:lnTo>
                    <a:pt x="44" y="326"/>
                  </a:lnTo>
                  <a:cubicBezTo>
                    <a:pt x="66" y="326"/>
                    <a:pt x="88" y="326"/>
                    <a:pt x="88" y="304"/>
                  </a:cubicBezTo>
                  <a:cubicBezTo>
                    <a:pt x="153" y="217"/>
                    <a:pt x="153" y="87"/>
                    <a:pt x="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5702;p83"/>
            <p:cNvSpPr/>
            <p:nvPr/>
          </p:nvSpPr>
          <p:spPr>
            <a:xfrm>
              <a:off x="2850538" y="4104293"/>
              <a:ext cx="97359" cy="60718"/>
            </a:xfrm>
            <a:custGeom>
              <a:avLst/>
              <a:gdLst/>
              <a:ahLst/>
              <a:cxnLst/>
              <a:rect l="l" t="t" r="r" b="b"/>
              <a:pathLst>
                <a:path w="2381" h="1485" extrusionOk="0">
                  <a:moveTo>
                    <a:pt x="1843" y="1"/>
                  </a:moveTo>
                  <a:lnTo>
                    <a:pt x="1843" y="1"/>
                  </a:lnTo>
                  <a:cubicBezTo>
                    <a:pt x="1583" y="630"/>
                    <a:pt x="0" y="1453"/>
                    <a:pt x="0" y="1453"/>
                  </a:cubicBezTo>
                  <a:cubicBezTo>
                    <a:pt x="186" y="1475"/>
                    <a:pt x="354" y="1484"/>
                    <a:pt x="507" y="1484"/>
                  </a:cubicBezTo>
                  <a:cubicBezTo>
                    <a:pt x="2381" y="1484"/>
                    <a:pt x="1843" y="1"/>
                    <a:pt x="18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4314624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090;p55"/>
          <p:cNvGrpSpPr/>
          <p:nvPr/>
        </p:nvGrpSpPr>
        <p:grpSpPr>
          <a:xfrm>
            <a:off x="2381878" y="1016469"/>
            <a:ext cx="4828735" cy="3387437"/>
            <a:chOff x="720010" y="1419647"/>
            <a:chExt cx="4021500" cy="3062887"/>
          </a:xfrm>
        </p:grpSpPr>
        <p:sp>
          <p:nvSpPr>
            <p:cNvPr id="4" name="Google Shape;1091;p55"/>
            <p:cNvSpPr/>
            <p:nvPr/>
          </p:nvSpPr>
          <p:spPr>
            <a:xfrm>
              <a:off x="720010" y="1419647"/>
              <a:ext cx="4021500" cy="2544300"/>
            </a:xfrm>
            <a:prstGeom prst="roundRect">
              <a:avLst>
                <a:gd name="adj" fmla="val 3857"/>
              </a:avLst>
            </a:prstGeom>
            <a:noFill/>
            <a:ln w="28575" cap="flat" cmpd="sng">
              <a:solidFill>
                <a:srgbClr val="BCE98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1092;p55"/>
            <p:cNvSpPr/>
            <p:nvPr/>
          </p:nvSpPr>
          <p:spPr>
            <a:xfrm>
              <a:off x="747353" y="1447364"/>
              <a:ext cx="3966900" cy="2488800"/>
            </a:xfrm>
            <a:prstGeom prst="roundRect">
              <a:avLst>
                <a:gd name="adj" fmla="val 3282"/>
              </a:avLst>
            </a:prstGeom>
            <a:noFill/>
            <a:ln w="28575" cap="flat" cmpd="sng">
              <a:solidFill>
                <a:srgbClr val="BCE98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093;p55"/>
            <p:cNvSpPr/>
            <p:nvPr/>
          </p:nvSpPr>
          <p:spPr>
            <a:xfrm>
              <a:off x="858158" y="1548119"/>
              <a:ext cx="3748500" cy="2285700"/>
            </a:xfrm>
            <a:prstGeom prst="rect">
              <a:avLst/>
            </a:prstGeom>
            <a:noFill/>
            <a:ln w="28575" cap="flat" cmpd="sng">
              <a:solidFill>
                <a:srgbClr val="BCE98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094;p55"/>
            <p:cNvSpPr/>
            <p:nvPr/>
          </p:nvSpPr>
          <p:spPr>
            <a:xfrm>
              <a:off x="2042408" y="3963886"/>
              <a:ext cx="1373274" cy="518648"/>
            </a:xfrm>
            <a:custGeom>
              <a:avLst/>
              <a:gdLst/>
              <a:ahLst/>
              <a:cxnLst/>
              <a:rect l="l" t="t" r="r" b="b"/>
              <a:pathLst>
                <a:path w="65999" h="24926" extrusionOk="0">
                  <a:moveTo>
                    <a:pt x="13372" y="0"/>
                  </a:moveTo>
                  <a:cubicBezTo>
                    <a:pt x="13051" y="1881"/>
                    <a:pt x="12653" y="8225"/>
                    <a:pt x="11445" y="11283"/>
                  </a:cubicBezTo>
                  <a:cubicBezTo>
                    <a:pt x="10237" y="14341"/>
                    <a:pt x="7883" y="16511"/>
                    <a:pt x="6125" y="18346"/>
                  </a:cubicBezTo>
                  <a:cubicBezTo>
                    <a:pt x="4367" y="20181"/>
                    <a:pt x="1875" y="21297"/>
                    <a:pt x="896" y="22291"/>
                  </a:cubicBezTo>
                  <a:cubicBezTo>
                    <a:pt x="-82" y="23285"/>
                    <a:pt x="-174" y="23896"/>
                    <a:pt x="254" y="24309"/>
                  </a:cubicBezTo>
                  <a:cubicBezTo>
                    <a:pt x="682" y="24722"/>
                    <a:pt x="805" y="24692"/>
                    <a:pt x="3465" y="24768"/>
                  </a:cubicBezTo>
                  <a:cubicBezTo>
                    <a:pt x="6125" y="24845"/>
                    <a:pt x="10925" y="24768"/>
                    <a:pt x="16215" y="24768"/>
                  </a:cubicBezTo>
                  <a:cubicBezTo>
                    <a:pt x="21505" y="24768"/>
                    <a:pt x="28630" y="24768"/>
                    <a:pt x="35204" y="24768"/>
                  </a:cubicBezTo>
                  <a:cubicBezTo>
                    <a:pt x="41778" y="24768"/>
                    <a:pt x="50783" y="24768"/>
                    <a:pt x="55660" y="24768"/>
                  </a:cubicBezTo>
                  <a:cubicBezTo>
                    <a:pt x="60537" y="24768"/>
                    <a:pt x="62754" y="25104"/>
                    <a:pt x="64466" y="24768"/>
                  </a:cubicBezTo>
                  <a:cubicBezTo>
                    <a:pt x="66178" y="24432"/>
                    <a:pt x="66056" y="23346"/>
                    <a:pt x="65934" y="22750"/>
                  </a:cubicBezTo>
                  <a:cubicBezTo>
                    <a:pt x="65812" y="22154"/>
                    <a:pt x="65353" y="22765"/>
                    <a:pt x="63732" y="21190"/>
                  </a:cubicBezTo>
                  <a:cubicBezTo>
                    <a:pt x="62111" y="19615"/>
                    <a:pt x="57999" y="16512"/>
                    <a:pt x="56210" y="13301"/>
                  </a:cubicBezTo>
                  <a:cubicBezTo>
                    <a:pt x="54421" y="10091"/>
                    <a:pt x="53505" y="4083"/>
                    <a:pt x="53000" y="1927"/>
                  </a:cubicBezTo>
                  <a:cubicBezTo>
                    <a:pt x="52496" y="-229"/>
                    <a:pt x="53153" y="627"/>
                    <a:pt x="53183" y="367"/>
                  </a:cubicBezTo>
                </a:path>
              </a:pathLst>
            </a:custGeom>
            <a:noFill/>
            <a:ln w="28575" cap="flat" cmpd="sng">
              <a:solidFill>
                <a:srgbClr val="BCE98C"/>
              </a:solidFill>
              <a:prstDash val="solid"/>
              <a:round/>
              <a:headEnd type="none" w="med" len="med"/>
              <a:tailEnd type="none" w="med" len="med"/>
            </a:ln>
          </p:spPr>
        </p:sp>
        <p:cxnSp>
          <p:nvCxnSpPr>
            <p:cNvPr id="8" name="Google Shape;1095;p55"/>
            <p:cNvCxnSpPr/>
            <p:nvPr/>
          </p:nvCxnSpPr>
          <p:spPr>
            <a:xfrm>
              <a:off x="2057250" y="4433452"/>
              <a:ext cx="1353300" cy="0"/>
            </a:xfrm>
            <a:prstGeom prst="straightConnector1">
              <a:avLst/>
            </a:prstGeom>
            <a:noFill/>
            <a:ln w="28575" cap="flat" cmpd="sng">
              <a:solidFill>
                <a:srgbClr val="BCE98C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" name="Google Shape;1370;p34"/>
          <p:cNvSpPr txBox="1"/>
          <p:nvPr/>
        </p:nvSpPr>
        <p:spPr>
          <a:xfrm>
            <a:off x="2109223" y="1852882"/>
            <a:ext cx="5101390" cy="664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600" b="1" dirty="0">
                <a:solidFill>
                  <a:srgbClr val="FF6B48"/>
                </a:solidFill>
                <a:latin typeface="Calibri Light" panose="020F0302020204030204" pitchFamily="34" charset="0"/>
                <a:ea typeface="Amatic SC"/>
                <a:cs typeface="Calibri Light" panose="020F0302020204030204" pitchFamily="34" charset="0"/>
                <a:sym typeface="Amatic SC"/>
              </a:rPr>
              <a:t>هيا يا أصدقائي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600" b="1" dirty="0">
                <a:solidFill>
                  <a:srgbClr val="FF6B48"/>
                </a:solidFill>
                <a:latin typeface="Calibri Light" panose="020F0302020204030204" pitchFamily="34" charset="0"/>
                <a:ea typeface="Amatic SC"/>
                <a:cs typeface="Calibri Light" panose="020F0302020204030204" pitchFamily="34" charset="0"/>
                <a:sym typeface="Amatic SC"/>
              </a:rPr>
              <a:t>لنشاهد  الفيديو لنتعرف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600" b="1" dirty="0">
                <a:solidFill>
                  <a:srgbClr val="FF6B48"/>
                </a:solidFill>
                <a:latin typeface="Calibri Light" panose="020F0302020204030204" pitchFamily="34" charset="0"/>
                <a:ea typeface="Amatic SC"/>
                <a:cs typeface="Calibri Light" panose="020F0302020204030204" pitchFamily="34" charset="0"/>
                <a:sym typeface="Amatic SC"/>
              </a:rPr>
              <a:t> على دورة حياة الفراشة</a:t>
            </a:r>
            <a:endParaRPr sz="3600" b="1" dirty="0">
              <a:solidFill>
                <a:srgbClr val="FF6B48"/>
              </a:solidFill>
              <a:latin typeface="Calibri Light" panose="020F0302020204030204" pitchFamily="34" charset="0"/>
              <a:ea typeface="Amatic SC"/>
              <a:cs typeface="Calibri Light" panose="020F0302020204030204" pitchFamily="34" charset="0"/>
              <a:sym typeface="Amatic SC"/>
            </a:endParaRPr>
          </a:p>
        </p:txBody>
      </p:sp>
      <p:pic>
        <p:nvPicPr>
          <p:cNvPr id="10" name="صورة 9"/>
          <p:cNvPicPr>
            <a:picLocks noChangeAspect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0626" y="2259106"/>
            <a:ext cx="3048547" cy="2884394"/>
          </a:xfrm>
          <a:prstGeom prst="rect">
            <a:avLst/>
          </a:prstGeom>
        </p:spPr>
      </p:pic>
      <p:pic>
        <p:nvPicPr>
          <p:cNvPr id="11" name="Picture 2" descr="صفحات تلوين فراشة للكبار تلوين للكبار، كرتون، فراشة, طفل, فرشاة 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086" y="2486063"/>
            <a:ext cx="2644914" cy="1851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27868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090;p55"/>
          <p:cNvGrpSpPr/>
          <p:nvPr/>
        </p:nvGrpSpPr>
        <p:grpSpPr>
          <a:xfrm>
            <a:off x="1436983" y="415636"/>
            <a:ext cx="6574408" cy="4727864"/>
            <a:chOff x="720010" y="1419647"/>
            <a:chExt cx="4021500" cy="3062887"/>
          </a:xfrm>
        </p:grpSpPr>
        <p:sp>
          <p:nvSpPr>
            <p:cNvPr id="4" name="Google Shape;1091;p55"/>
            <p:cNvSpPr/>
            <p:nvPr/>
          </p:nvSpPr>
          <p:spPr>
            <a:xfrm>
              <a:off x="720010" y="1419647"/>
              <a:ext cx="4021500" cy="2544300"/>
            </a:xfrm>
            <a:prstGeom prst="roundRect">
              <a:avLst>
                <a:gd name="adj" fmla="val 3857"/>
              </a:avLst>
            </a:pr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1092;p55"/>
            <p:cNvSpPr/>
            <p:nvPr/>
          </p:nvSpPr>
          <p:spPr>
            <a:xfrm>
              <a:off x="747353" y="1447364"/>
              <a:ext cx="3966900" cy="2488800"/>
            </a:xfrm>
            <a:prstGeom prst="roundRect">
              <a:avLst>
                <a:gd name="adj" fmla="val 3282"/>
              </a:avLst>
            </a:pr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093;p55"/>
            <p:cNvSpPr/>
            <p:nvPr/>
          </p:nvSpPr>
          <p:spPr>
            <a:xfrm>
              <a:off x="858158" y="1548119"/>
              <a:ext cx="3748500" cy="2285700"/>
            </a:xfrm>
            <a:prstGeom prst="rect">
              <a:avLst/>
            </a:pr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094;p55"/>
            <p:cNvSpPr/>
            <p:nvPr/>
          </p:nvSpPr>
          <p:spPr>
            <a:xfrm>
              <a:off x="2042408" y="3963886"/>
              <a:ext cx="1373274" cy="518648"/>
            </a:xfrm>
            <a:custGeom>
              <a:avLst/>
              <a:gdLst/>
              <a:ahLst/>
              <a:cxnLst/>
              <a:rect l="l" t="t" r="r" b="b"/>
              <a:pathLst>
                <a:path w="65999" h="24926" extrusionOk="0">
                  <a:moveTo>
                    <a:pt x="13372" y="0"/>
                  </a:moveTo>
                  <a:cubicBezTo>
                    <a:pt x="13051" y="1881"/>
                    <a:pt x="12653" y="8225"/>
                    <a:pt x="11445" y="11283"/>
                  </a:cubicBezTo>
                  <a:cubicBezTo>
                    <a:pt x="10237" y="14341"/>
                    <a:pt x="7883" y="16511"/>
                    <a:pt x="6125" y="18346"/>
                  </a:cubicBezTo>
                  <a:cubicBezTo>
                    <a:pt x="4367" y="20181"/>
                    <a:pt x="1875" y="21297"/>
                    <a:pt x="896" y="22291"/>
                  </a:cubicBezTo>
                  <a:cubicBezTo>
                    <a:pt x="-82" y="23285"/>
                    <a:pt x="-174" y="23896"/>
                    <a:pt x="254" y="24309"/>
                  </a:cubicBezTo>
                  <a:cubicBezTo>
                    <a:pt x="682" y="24722"/>
                    <a:pt x="805" y="24692"/>
                    <a:pt x="3465" y="24768"/>
                  </a:cubicBezTo>
                  <a:cubicBezTo>
                    <a:pt x="6125" y="24845"/>
                    <a:pt x="10925" y="24768"/>
                    <a:pt x="16215" y="24768"/>
                  </a:cubicBezTo>
                  <a:cubicBezTo>
                    <a:pt x="21505" y="24768"/>
                    <a:pt x="28630" y="24768"/>
                    <a:pt x="35204" y="24768"/>
                  </a:cubicBezTo>
                  <a:cubicBezTo>
                    <a:pt x="41778" y="24768"/>
                    <a:pt x="50783" y="24768"/>
                    <a:pt x="55660" y="24768"/>
                  </a:cubicBezTo>
                  <a:cubicBezTo>
                    <a:pt x="60537" y="24768"/>
                    <a:pt x="62754" y="25104"/>
                    <a:pt x="64466" y="24768"/>
                  </a:cubicBezTo>
                  <a:cubicBezTo>
                    <a:pt x="66178" y="24432"/>
                    <a:pt x="66056" y="23346"/>
                    <a:pt x="65934" y="22750"/>
                  </a:cubicBezTo>
                  <a:cubicBezTo>
                    <a:pt x="65812" y="22154"/>
                    <a:pt x="65353" y="22765"/>
                    <a:pt x="63732" y="21190"/>
                  </a:cubicBezTo>
                  <a:cubicBezTo>
                    <a:pt x="62111" y="19615"/>
                    <a:pt x="57999" y="16512"/>
                    <a:pt x="56210" y="13301"/>
                  </a:cubicBezTo>
                  <a:cubicBezTo>
                    <a:pt x="54421" y="10091"/>
                    <a:pt x="53505" y="4083"/>
                    <a:pt x="53000" y="1927"/>
                  </a:cubicBezTo>
                  <a:cubicBezTo>
                    <a:pt x="52496" y="-229"/>
                    <a:pt x="53153" y="627"/>
                    <a:pt x="53183" y="367"/>
                  </a:cubicBezTo>
                </a:path>
              </a:pathLst>
            </a:cu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cxnSp>
          <p:nvCxnSpPr>
            <p:cNvPr id="8" name="Google Shape;1095;p55"/>
            <p:cNvCxnSpPr/>
            <p:nvPr/>
          </p:nvCxnSpPr>
          <p:spPr>
            <a:xfrm>
              <a:off x="2057250" y="4433452"/>
              <a:ext cx="1353300" cy="0"/>
            </a:xfrm>
            <a:prstGeom prst="straightConnector1">
              <a:avLst/>
            </a:pr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10" name="y2mate.com - دورة حياة الفراشة  تعليم أطفال  امرح وتعلم_36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62829" y="685140"/>
            <a:ext cx="6096000" cy="3429000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0626" y="2046455"/>
            <a:ext cx="3048547" cy="2884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4615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 fullScrn="1"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274;p53"/>
          <p:cNvSpPr txBox="1">
            <a:spLocks noGrp="1"/>
          </p:cNvSpPr>
          <p:nvPr>
            <p:ph type="title"/>
          </p:nvPr>
        </p:nvSpPr>
        <p:spPr>
          <a:xfrm>
            <a:off x="4529149" y="1805632"/>
            <a:ext cx="3549343" cy="6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6600" dirty="0">
                <a:solidFill>
                  <a:schemeClr val="accent5">
                    <a:lumMod val="75000"/>
                  </a:schemeClr>
                </a:solidFill>
              </a:rPr>
              <a:t>دورة حياة </a:t>
            </a:r>
            <a:br>
              <a:rPr lang="ar-SA" sz="6600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ar-SA" sz="6600" dirty="0">
                <a:solidFill>
                  <a:schemeClr val="accent5">
                    <a:lumMod val="75000"/>
                  </a:schemeClr>
                </a:solidFill>
              </a:rPr>
              <a:t>الفراشة </a:t>
            </a:r>
            <a:endParaRPr sz="66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0" y="1050878"/>
            <a:ext cx="2115403" cy="2347415"/>
          </a:xfrm>
          <a:prstGeom prst="rect">
            <a:avLst/>
          </a:prstGeom>
          <a:solidFill>
            <a:srgbClr val="F9F9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صفحات تلوين فراشة للكبار تلوين للكبار، كرتون، فراشة, طفل, فرشاة 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16197">
            <a:off x="-179958" y="968970"/>
            <a:ext cx="4590722" cy="3213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12223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274;p53"/>
          <p:cNvSpPr txBox="1">
            <a:spLocks noGrp="1"/>
          </p:cNvSpPr>
          <p:nvPr>
            <p:ph type="title"/>
          </p:nvPr>
        </p:nvSpPr>
        <p:spPr>
          <a:xfrm>
            <a:off x="3751410" y="2072214"/>
            <a:ext cx="4911039" cy="6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800" dirty="0">
                <a:solidFill>
                  <a:schemeClr val="tx1"/>
                </a:solidFill>
              </a:rPr>
              <a:t>دورة حياة الفراشة</a:t>
            </a:r>
            <a:br>
              <a:rPr lang="ar-SA" sz="4800" dirty="0">
                <a:solidFill>
                  <a:schemeClr val="tx1"/>
                </a:solidFill>
              </a:rPr>
            </a:br>
            <a:endParaRPr sz="4800" dirty="0">
              <a:solidFill>
                <a:schemeClr val="tx1"/>
              </a:solidFill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0" y="1050878"/>
            <a:ext cx="2115403" cy="2347415"/>
          </a:xfrm>
          <a:prstGeom prst="rect">
            <a:avLst/>
          </a:prstGeom>
          <a:solidFill>
            <a:srgbClr val="F9F9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 descr="دورة حياة الفراشة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43" t="19055" r="23689" b="47266"/>
          <a:stretch/>
        </p:blipFill>
        <p:spPr bwMode="auto">
          <a:xfrm>
            <a:off x="7163166" y="3020471"/>
            <a:ext cx="1692323" cy="1555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دورة حياة الفراشة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90" t="19055" r="59942" b="47266"/>
          <a:stretch/>
        </p:blipFill>
        <p:spPr bwMode="auto">
          <a:xfrm>
            <a:off x="5429898" y="3020471"/>
            <a:ext cx="1692324" cy="1555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دورة حياة الفراشة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7" t="19055" r="77996" b="47266"/>
          <a:stretch/>
        </p:blipFill>
        <p:spPr bwMode="auto">
          <a:xfrm>
            <a:off x="3751410" y="3020471"/>
            <a:ext cx="1664660" cy="1555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دورة حياة الفراشة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39" t="19055" r="5776" b="47266"/>
          <a:stretch/>
        </p:blipFill>
        <p:spPr bwMode="auto">
          <a:xfrm>
            <a:off x="2045073" y="3008964"/>
            <a:ext cx="1665393" cy="1555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دورة حياة الفراشة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88" t="19055" r="41888" b="47266"/>
          <a:stretch/>
        </p:blipFill>
        <p:spPr bwMode="auto">
          <a:xfrm>
            <a:off x="332170" y="3020470"/>
            <a:ext cx="1678675" cy="1555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سهم إلى اليسار 2"/>
          <p:cNvSpPr/>
          <p:nvPr/>
        </p:nvSpPr>
        <p:spPr>
          <a:xfrm>
            <a:off x="6705242" y="3944203"/>
            <a:ext cx="833959" cy="300251"/>
          </a:xfrm>
          <a:prstGeom prst="leftArrow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سهم إلى اليسار 15"/>
          <p:cNvSpPr/>
          <p:nvPr/>
        </p:nvSpPr>
        <p:spPr>
          <a:xfrm>
            <a:off x="5026807" y="3944202"/>
            <a:ext cx="833959" cy="300251"/>
          </a:xfrm>
          <a:prstGeom prst="leftArrow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سهم إلى اليسار 16"/>
          <p:cNvSpPr/>
          <p:nvPr/>
        </p:nvSpPr>
        <p:spPr>
          <a:xfrm>
            <a:off x="3348790" y="3944201"/>
            <a:ext cx="833959" cy="300251"/>
          </a:xfrm>
          <a:prstGeom prst="leftArrow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سهم إلى اليسار 17"/>
          <p:cNvSpPr/>
          <p:nvPr/>
        </p:nvSpPr>
        <p:spPr>
          <a:xfrm>
            <a:off x="1590068" y="3919063"/>
            <a:ext cx="833959" cy="300251"/>
          </a:xfrm>
          <a:prstGeom prst="leftArrow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4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78" y="-219378"/>
            <a:ext cx="3781440" cy="3781440"/>
          </a:xfrm>
          <a:prstGeom prst="rect">
            <a:avLst/>
          </a:prstGeom>
        </p:spPr>
      </p:pic>
      <p:pic>
        <p:nvPicPr>
          <p:cNvPr id="1026" name="Picture 2" descr="صفحات تلوين فراشة للكبار تلوين للكبار، كرتون، فراشة, طفل, فرشاة 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16197">
            <a:off x="1537168" y="627342"/>
            <a:ext cx="1797624" cy="1258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81814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شكل بيضاوي 34"/>
          <p:cNvSpPr/>
          <p:nvPr/>
        </p:nvSpPr>
        <p:spPr>
          <a:xfrm>
            <a:off x="4040372" y="-120067"/>
            <a:ext cx="2810538" cy="1991397"/>
          </a:xfrm>
          <a:prstGeom prst="ellipse">
            <a:avLst/>
          </a:prstGeom>
          <a:solidFill>
            <a:srgbClr val="F9F9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857" y="-125495"/>
            <a:ext cx="5969074" cy="5129971"/>
          </a:xfrm>
          <a:prstGeom prst="rect">
            <a:avLst/>
          </a:prstGeom>
        </p:spPr>
      </p:pic>
      <p:sp>
        <p:nvSpPr>
          <p:cNvPr id="8" name="Google Shape;2074;p48"/>
          <p:cNvSpPr txBox="1">
            <a:spLocks noGrp="1"/>
          </p:cNvSpPr>
          <p:nvPr>
            <p:ph type="title"/>
          </p:nvPr>
        </p:nvSpPr>
        <p:spPr>
          <a:xfrm>
            <a:off x="5445641" y="2184190"/>
            <a:ext cx="6731676" cy="510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1500" dirty="0">
                <a:solidFill>
                  <a:schemeClr val="tx1"/>
                </a:solidFill>
              </a:rPr>
              <a:t>نشاط</a:t>
            </a:r>
            <a:endParaRPr sz="115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436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دورة حياة الفراشة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" t="1472"/>
          <a:stretch/>
        </p:blipFill>
        <p:spPr bwMode="auto">
          <a:xfrm>
            <a:off x="0" y="0"/>
            <a:ext cx="9144000" cy="4790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95675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3" name="Google Shape;2073;p48"/>
          <p:cNvSpPr/>
          <p:nvPr/>
        </p:nvSpPr>
        <p:spPr>
          <a:xfrm>
            <a:off x="4483651" y="684390"/>
            <a:ext cx="3703550" cy="3748775"/>
          </a:xfrm>
          <a:custGeom>
            <a:avLst/>
            <a:gdLst/>
            <a:ahLst/>
            <a:cxnLst/>
            <a:rect l="l" t="t" r="r" b="b"/>
            <a:pathLst>
              <a:path w="148142" h="149951" extrusionOk="0">
                <a:moveTo>
                  <a:pt x="30520" y="10390"/>
                </a:moveTo>
                <a:cubicBezTo>
                  <a:pt x="13674" y="24049"/>
                  <a:pt x="2090" y="67255"/>
                  <a:pt x="230" y="87875"/>
                </a:cubicBezTo>
                <a:cubicBezTo>
                  <a:pt x="-1630" y="108496"/>
                  <a:pt x="8066" y="123774"/>
                  <a:pt x="19362" y="134113"/>
                </a:cubicBezTo>
                <a:cubicBezTo>
                  <a:pt x="30658" y="144452"/>
                  <a:pt x="52649" y="149324"/>
                  <a:pt x="68007" y="149909"/>
                </a:cubicBezTo>
                <a:cubicBezTo>
                  <a:pt x="83366" y="150494"/>
                  <a:pt x="99054" y="144877"/>
                  <a:pt x="111513" y="137621"/>
                </a:cubicBezTo>
                <a:cubicBezTo>
                  <a:pt x="123972" y="130365"/>
                  <a:pt x="137341" y="119607"/>
                  <a:pt x="142761" y="106373"/>
                </a:cubicBezTo>
                <a:cubicBezTo>
                  <a:pt x="148182" y="93140"/>
                  <a:pt x="150945" y="74962"/>
                  <a:pt x="144036" y="58220"/>
                </a:cubicBezTo>
                <a:cubicBezTo>
                  <a:pt x="137127" y="41479"/>
                  <a:pt x="120225" y="13896"/>
                  <a:pt x="101306" y="5924"/>
                </a:cubicBezTo>
                <a:cubicBezTo>
                  <a:pt x="82387" y="-2048"/>
                  <a:pt x="47366" y="-3268"/>
                  <a:pt x="30520" y="1039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074" name="Google Shape;2074;p48"/>
          <p:cNvSpPr txBox="1">
            <a:spLocks noGrp="1"/>
          </p:cNvSpPr>
          <p:nvPr>
            <p:ph type="title"/>
          </p:nvPr>
        </p:nvSpPr>
        <p:spPr>
          <a:xfrm>
            <a:off x="546642" y="1599628"/>
            <a:ext cx="3623557" cy="510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800" dirty="0"/>
              <a:t>ما دورات حياة بعض الحيوانات الأخرى؟ </a:t>
            </a:r>
            <a:endParaRPr sz="4800" dirty="0"/>
          </a:p>
        </p:txBody>
      </p:sp>
      <p:sp>
        <p:nvSpPr>
          <p:cNvPr id="2077" name="Google Shape;2077;p48"/>
          <p:cNvSpPr/>
          <p:nvPr/>
        </p:nvSpPr>
        <p:spPr>
          <a:xfrm>
            <a:off x="4302780" y="814975"/>
            <a:ext cx="3630500" cy="3513525"/>
          </a:xfrm>
          <a:custGeom>
            <a:avLst/>
            <a:gdLst/>
            <a:ahLst/>
            <a:cxnLst/>
            <a:rect l="l" t="t" r="r" b="b"/>
            <a:pathLst>
              <a:path w="145220" h="140541" extrusionOk="0">
                <a:moveTo>
                  <a:pt x="31568" y="8951"/>
                </a:moveTo>
                <a:cubicBezTo>
                  <a:pt x="14941" y="18725"/>
                  <a:pt x="2001" y="43307"/>
                  <a:pt x="204" y="63270"/>
                </a:cubicBezTo>
                <a:cubicBezTo>
                  <a:pt x="-1593" y="83234"/>
                  <a:pt x="8730" y="115867"/>
                  <a:pt x="20787" y="128732"/>
                </a:cubicBezTo>
                <a:cubicBezTo>
                  <a:pt x="32844" y="141597"/>
                  <a:pt x="57708" y="139896"/>
                  <a:pt x="72548" y="140462"/>
                </a:cubicBezTo>
                <a:cubicBezTo>
                  <a:pt x="87388" y="141028"/>
                  <a:pt x="98582" y="138559"/>
                  <a:pt x="109827" y="132128"/>
                </a:cubicBezTo>
                <a:cubicBezTo>
                  <a:pt x="121072" y="125697"/>
                  <a:pt x="134783" y="114688"/>
                  <a:pt x="140020" y="101876"/>
                </a:cubicBezTo>
                <a:cubicBezTo>
                  <a:pt x="145258" y="89064"/>
                  <a:pt x="147928" y="71465"/>
                  <a:pt x="141252" y="55257"/>
                </a:cubicBezTo>
                <a:cubicBezTo>
                  <a:pt x="134576" y="39049"/>
                  <a:pt x="118246" y="12346"/>
                  <a:pt x="99965" y="4628"/>
                </a:cubicBezTo>
                <a:cubicBezTo>
                  <a:pt x="81684" y="-3090"/>
                  <a:pt x="48195" y="-823"/>
                  <a:pt x="31568" y="895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" name="شكل بيضاوي 2"/>
          <p:cNvSpPr/>
          <p:nvPr/>
        </p:nvSpPr>
        <p:spPr>
          <a:xfrm>
            <a:off x="5609230" y="2169411"/>
            <a:ext cx="996286" cy="7921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302" y="220596"/>
            <a:ext cx="4299045" cy="4299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3697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2"/>
          <a:srcRect l="36364" t="32009" r="26714" b="22656"/>
          <a:stretch/>
        </p:blipFill>
        <p:spPr>
          <a:xfrm>
            <a:off x="0" y="673769"/>
            <a:ext cx="5462337" cy="3770875"/>
          </a:xfrm>
          <a:prstGeom prst="rect">
            <a:avLst/>
          </a:prstGeom>
        </p:spPr>
      </p:pic>
      <p:sp>
        <p:nvSpPr>
          <p:cNvPr id="6" name="Google Shape;2074;p48"/>
          <p:cNvSpPr txBox="1">
            <a:spLocks noGrp="1"/>
          </p:cNvSpPr>
          <p:nvPr>
            <p:ph type="title"/>
          </p:nvPr>
        </p:nvSpPr>
        <p:spPr>
          <a:xfrm>
            <a:off x="5462337" y="1395091"/>
            <a:ext cx="3623557" cy="510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000" dirty="0"/>
              <a:t>ما دورات حياة بعض الحيوانات الأخرى؟ </a:t>
            </a:r>
            <a:endParaRPr sz="4000" dirty="0"/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735" y="2274204"/>
            <a:ext cx="2702761" cy="270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2871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090;p55"/>
          <p:cNvGrpSpPr/>
          <p:nvPr/>
        </p:nvGrpSpPr>
        <p:grpSpPr>
          <a:xfrm>
            <a:off x="2381878" y="1016469"/>
            <a:ext cx="4828735" cy="3387437"/>
            <a:chOff x="720010" y="1419647"/>
            <a:chExt cx="4021500" cy="3062887"/>
          </a:xfrm>
        </p:grpSpPr>
        <p:sp>
          <p:nvSpPr>
            <p:cNvPr id="4" name="Google Shape;1091;p55"/>
            <p:cNvSpPr/>
            <p:nvPr/>
          </p:nvSpPr>
          <p:spPr>
            <a:xfrm>
              <a:off x="720010" y="1419647"/>
              <a:ext cx="4021500" cy="2544300"/>
            </a:xfrm>
            <a:prstGeom prst="roundRect">
              <a:avLst>
                <a:gd name="adj" fmla="val 3857"/>
              </a:avLst>
            </a:prstGeom>
            <a:noFill/>
            <a:ln w="28575" cap="flat" cmpd="sng">
              <a:solidFill>
                <a:srgbClr val="BCE98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1092;p55"/>
            <p:cNvSpPr/>
            <p:nvPr/>
          </p:nvSpPr>
          <p:spPr>
            <a:xfrm>
              <a:off x="747353" y="1447364"/>
              <a:ext cx="3966900" cy="2488800"/>
            </a:xfrm>
            <a:prstGeom prst="roundRect">
              <a:avLst>
                <a:gd name="adj" fmla="val 3282"/>
              </a:avLst>
            </a:prstGeom>
            <a:noFill/>
            <a:ln w="28575" cap="flat" cmpd="sng">
              <a:solidFill>
                <a:srgbClr val="BCE98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093;p55"/>
            <p:cNvSpPr/>
            <p:nvPr/>
          </p:nvSpPr>
          <p:spPr>
            <a:xfrm>
              <a:off x="858158" y="1548119"/>
              <a:ext cx="3748500" cy="2285700"/>
            </a:xfrm>
            <a:prstGeom prst="rect">
              <a:avLst/>
            </a:prstGeom>
            <a:noFill/>
            <a:ln w="28575" cap="flat" cmpd="sng">
              <a:solidFill>
                <a:srgbClr val="BCE98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094;p55"/>
            <p:cNvSpPr/>
            <p:nvPr/>
          </p:nvSpPr>
          <p:spPr>
            <a:xfrm>
              <a:off x="2042408" y="3963886"/>
              <a:ext cx="1373274" cy="518648"/>
            </a:xfrm>
            <a:custGeom>
              <a:avLst/>
              <a:gdLst/>
              <a:ahLst/>
              <a:cxnLst/>
              <a:rect l="l" t="t" r="r" b="b"/>
              <a:pathLst>
                <a:path w="65999" h="24926" extrusionOk="0">
                  <a:moveTo>
                    <a:pt x="13372" y="0"/>
                  </a:moveTo>
                  <a:cubicBezTo>
                    <a:pt x="13051" y="1881"/>
                    <a:pt x="12653" y="8225"/>
                    <a:pt x="11445" y="11283"/>
                  </a:cubicBezTo>
                  <a:cubicBezTo>
                    <a:pt x="10237" y="14341"/>
                    <a:pt x="7883" y="16511"/>
                    <a:pt x="6125" y="18346"/>
                  </a:cubicBezTo>
                  <a:cubicBezTo>
                    <a:pt x="4367" y="20181"/>
                    <a:pt x="1875" y="21297"/>
                    <a:pt x="896" y="22291"/>
                  </a:cubicBezTo>
                  <a:cubicBezTo>
                    <a:pt x="-82" y="23285"/>
                    <a:pt x="-174" y="23896"/>
                    <a:pt x="254" y="24309"/>
                  </a:cubicBezTo>
                  <a:cubicBezTo>
                    <a:pt x="682" y="24722"/>
                    <a:pt x="805" y="24692"/>
                    <a:pt x="3465" y="24768"/>
                  </a:cubicBezTo>
                  <a:cubicBezTo>
                    <a:pt x="6125" y="24845"/>
                    <a:pt x="10925" y="24768"/>
                    <a:pt x="16215" y="24768"/>
                  </a:cubicBezTo>
                  <a:cubicBezTo>
                    <a:pt x="21505" y="24768"/>
                    <a:pt x="28630" y="24768"/>
                    <a:pt x="35204" y="24768"/>
                  </a:cubicBezTo>
                  <a:cubicBezTo>
                    <a:pt x="41778" y="24768"/>
                    <a:pt x="50783" y="24768"/>
                    <a:pt x="55660" y="24768"/>
                  </a:cubicBezTo>
                  <a:cubicBezTo>
                    <a:pt x="60537" y="24768"/>
                    <a:pt x="62754" y="25104"/>
                    <a:pt x="64466" y="24768"/>
                  </a:cubicBezTo>
                  <a:cubicBezTo>
                    <a:pt x="66178" y="24432"/>
                    <a:pt x="66056" y="23346"/>
                    <a:pt x="65934" y="22750"/>
                  </a:cubicBezTo>
                  <a:cubicBezTo>
                    <a:pt x="65812" y="22154"/>
                    <a:pt x="65353" y="22765"/>
                    <a:pt x="63732" y="21190"/>
                  </a:cubicBezTo>
                  <a:cubicBezTo>
                    <a:pt x="62111" y="19615"/>
                    <a:pt x="57999" y="16512"/>
                    <a:pt x="56210" y="13301"/>
                  </a:cubicBezTo>
                  <a:cubicBezTo>
                    <a:pt x="54421" y="10091"/>
                    <a:pt x="53505" y="4083"/>
                    <a:pt x="53000" y="1927"/>
                  </a:cubicBezTo>
                  <a:cubicBezTo>
                    <a:pt x="52496" y="-229"/>
                    <a:pt x="53153" y="627"/>
                    <a:pt x="53183" y="367"/>
                  </a:cubicBezTo>
                </a:path>
              </a:pathLst>
            </a:custGeom>
            <a:noFill/>
            <a:ln w="28575" cap="flat" cmpd="sng">
              <a:solidFill>
                <a:srgbClr val="BCE98C"/>
              </a:solidFill>
              <a:prstDash val="solid"/>
              <a:round/>
              <a:headEnd type="none" w="med" len="med"/>
              <a:tailEnd type="none" w="med" len="med"/>
            </a:ln>
          </p:spPr>
        </p:sp>
        <p:cxnSp>
          <p:nvCxnSpPr>
            <p:cNvPr id="8" name="Google Shape;1095;p55"/>
            <p:cNvCxnSpPr/>
            <p:nvPr/>
          </p:nvCxnSpPr>
          <p:spPr>
            <a:xfrm>
              <a:off x="2057250" y="4433452"/>
              <a:ext cx="1353300" cy="0"/>
            </a:xfrm>
            <a:prstGeom prst="straightConnector1">
              <a:avLst/>
            </a:prstGeom>
            <a:noFill/>
            <a:ln w="28575" cap="flat" cmpd="sng">
              <a:solidFill>
                <a:srgbClr val="BCE98C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" name="Google Shape;1370;p34"/>
          <p:cNvSpPr txBox="1"/>
          <p:nvPr/>
        </p:nvSpPr>
        <p:spPr>
          <a:xfrm>
            <a:off x="2109223" y="1852882"/>
            <a:ext cx="5101390" cy="664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600" b="1" dirty="0">
                <a:solidFill>
                  <a:srgbClr val="FF6B48"/>
                </a:solidFill>
                <a:latin typeface="Calibri Light" panose="020F0302020204030204" pitchFamily="34" charset="0"/>
                <a:ea typeface="Amatic SC"/>
                <a:cs typeface="Calibri Light" panose="020F0302020204030204" pitchFamily="34" charset="0"/>
                <a:sym typeface="Amatic SC"/>
              </a:rPr>
              <a:t>هيا يا أصدقائي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600" b="1" dirty="0">
                <a:solidFill>
                  <a:srgbClr val="FF6B48"/>
                </a:solidFill>
                <a:latin typeface="Calibri Light" panose="020F0302020204030204" pitchFamily="34" charset="0"/>
                <a:ea typeface="Amatic SC"/>
                <a:cs typeface="Calibri Light" panose="020F0302020204030204" pitchFamily="34" charset="0"/>
                <a:sym typeface="Amatic SC"/>
              </a:rPr>
              <a:t>لنشاهد  الفيديو لنتعرف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600" b="1" dirty="0">
                <a:solidFill>
                  <a:srgbClr val="FF6B48"/>
                </a:solidFill>
                <a:latin typeface="Calibri Light" panose="020F0302020204030204" pitchFamily="34" charset="0"/>
                <a:ea typeface="Amatic SC"/>
                <a:cs typeface="Calibri Light" panose="020F0302020204030204" pitchFamily="34" charset="0"/>
                <a:sym typeface="Amatic SC"/>
              </a:rPr>
              <a:t> على دورة حياة الضفدع</a:t>
            </a:r>
            <a:endParaRPr sz="3600" b="1" dirty="0">
              <a:solidFill>
                <a:srgbClr val="FF6B48"/>
              </a:solidFill>
              <a:latin typeface="Calibri Light" panose="020F0302020204030204" pitchFamily="34" charset="0"/>
              <a:ea typeface="Amatic SC"/>
              <a:cs typeface="Calibri Light" panose="020F0302020204030204" pitchFamily="34" charset="0"/>
              <a:sym typeface="Amatic SC"/>
            </a:endParaRPr>
          </a:p>
        </p:txBody>
      </p:sp>
      <p:pic>
        <p:nvPicPr>
          <p:cNvPr id="10" name="صورة 9"/>
          <p:cNvPicPr>
            <a:picLocks noChangeAspect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0626" y="2259106"/>
            <a:ext cx="3048547" cy="2884394"/>
          </a:xfrm>
          <a:prstGeom prst="rect">
            <a:avLst/>
          </a:prstGeom>
        </p:spPr>
      </p:pic>
      <p:pic>
        <p:nvPicPr>
          <p:cNvPr id="1026" name="Picture 2" descr="الحيوان الضفدع الأخضر يحمل, الضفدع, حيوان, ضفدع PNG وملف PSD للتحميل مجانا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897" y="1270178"/>
            <a:ext cx="3157551" cy="3216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23867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090;p55"/>
          <p:cNvGrpSpPr/>
          <p:nvPr/>
        </p:nvGrpSpPr>
        <p:grpSpPr>
          <a:xfrm>
            <a:off x="1436983" y="415636"/>
            <a:ext cx="6574408" cy="4727864"/>
            <a:chOff x="720010" y="1419647"/>
            <a:chExt cx="4021500" cy="3062887"/>
          </a:xfrm>
        </p:grpSpPr>
        <p:sp>
          <p:nvSpPr>
            <p:cNvPr id="4" name="Google Shape;1091;p55"/>
            <p:cNvSpPr/>
            <p:nvPr/>
          </p:nvSpPr>
          <p:spPr>
            <a:xfrm>
              <a:off x="720010" y="1419647"/>
              <a:ext cx="4021500" cy="2544300"/>
            </a:xfrm>
            <a:prstGeom prst="roundRect">
              <a:avLst>
                <a:gd name="adj" fmla="val 3857"/>
              </a:avLst>
            </a:pr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1092;p55"/>
            <p:cNvSpPr/>
            <p:nvPr/>
          </p:nvSpPr>
          <p:spPr>
            <a:xfrm>
              <a:off x="747353" y="1447364"/>
              <a:ext cx="3966900" cy="2488800"/>
            </a:xfrm>
            <a:prstGeom prst="roundRect">
              <a:avLst>
                <a:gd name="adj" fmla="val 3282"/>
              </a:avLst>
            </a:pr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093;p55"/>
            <p:cNvSpPr/>
            <p:nvPr/>
          </p:nvSpPr>
          <p:spPr>
            <a:xfrm>
              <a:off x="858158" y="1548119"/>
              <a:ext cx="3748500" cy="2285700"/>
            </a:xfrm>
            <a:prstGeom prst="rect">
              <a:avLst/>
            </a:pr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094;p55"/>
            <p:cNvSpPr/>
            <p:nvPr/>
          </p:nvSpPr>
          <p:spPr>
            <a:xfrm>
              <a:off x="2042408" y="3963886"/>
              <a:ext cx="1373274" cy="518648"/>
            </a:xfrm>
            <a:custGeom>
              <a:avLst/>
              <a:gdLst/>
              <a:ahLst/>
              <a:cxnLst/>
              <a:rect l="l" t="t" r="r" b="b"/>
              <a:pathLst>
                <a:path w="65999" h="24926" extrusionOk="0">
                  <a:moveTo>
                    <a:pt x="13372" y="0"/>
                  </a:moveTo>
                  <a:cubicBezTo>
                    <a:pt x="13051" y="1881"/>
                    <a:pt x="12653" y="8225"/>
                    <a:pt x="11445" y="11283"/>
                  </a:cubicBezTo>
                  <a:cubicBezTo>
                    <a:pt x="10237" y="14341"/>
                    <a:pt x="7883" y="16511"/>
                    <a:pt x="6125" y="18346"/>
                  </a:cubicBezTo>
                  <a:cubicBezTo>
                    <a:pt x="4367" y="20181"/>
                    <a:pt x="1875" y="21297"/>
                    <a:pt x="896" y="22291"/>
                  </a:cubicBezTo>
                  <a:cubicBezTo>
                    <a:pt x="-82" y="23285"/>
                    <a:pt x="-174" y="23896"/>
                    <a:pt x="254" y="24309"/>
                  </a:cubicBezTo>
                  <a:cubicBezTo>
                    <a:pt x="682" y="24722"/>
                    <a:pt x="805" y="24692"/>
                    <a:pt x="3465" y="24768"/>
                  </a:cubicBezTo>
                  <a:cubicBezTo>
                    <a:pt x="6125" y="24845"/>
                    <a:pt x="10925" y="24768"/>
                    <a:pt x="16215" y="24768"/>
                  </a:cubicBezTo>
                  <a:cubicBezTo>
                    <a:pt x="21505" y="24768"/>
                    <a:pt x="28630" y="24768"/>
                    <a:pt x="35204" y="24768"/>
                  </a:cubicBezTo>
                  <a:cubicBezTo>
                    <a:pt x="41778" y="24768"/>
                    <a:pt x="50783" y="24768"/>
                    <a:pt x="55660" y="24768"/>
                  </a:cubicBezTo>
                  <a:cubicBezTo>
                    <a:pt x="60537" y="24768"/>
                    <a:pt x="62754" y="25104"/>
                    <a:pt x="64466" y="24768"/>
                  </a:cubicBezTo>
                  <a:cubicBezTo>
                    <a:pt x="66178" y="24432"/>
                    <a:pt x="66056" y="23346"/>
                    <a:pt x="65934" y="22750"/>
                  </a:cubicBezTo>
                  <a:cubicBezTo>
                    <a:pt x="65812" y="22154"/>
                    <a:pt x="65353" y="22765"/>
                    <a:pt x="63732" y="21190"/>
                  </a:cubicBezTo>
                  <a:cubicBezTo>
                    <a:pt x="62111" y="19615"/>
                    <a:pt x="57999" y="16512"/>
                    <a:pt x="56210" y="13301"/>
                  </a:cubicBezTo>
                  <a:cubicBezTo>
                    <a:pt x="54421" y="10091"/>
                    <a:pt x="53505" y="4083"/>
                    <a:pt x="53000" y="1927"/>
                  </a:cubicBezTo>
                  <a:cubicBezTo>
                    <a:pt x="52496" y="-229"/>
                    <a:pt x="53153" y="627"/>
                    <a:pt x="53183" y="367"/>
                  </a:cubicBezTo>
                </a:path>
              </a:pathLst>
            </a:cu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cxnSp>
          <p:nvCxnSpPr>
            <p:cNvPr id="8" name="Google Shape;1095;p55"/>
            <p:cNvCxnSpPr/>
            <p:nvPr/>
          </p:nvCxnSpPr>
          <p:spPr>
            <a:xfrm>
              <a:off x="2057250" y="4433452"/>
              <a:ext cx="1353300" cy="0"/>
            </a:xfrm>
            <a:prstGeom prst="straightConnector1">
              <a:avLst/>
            </a:pr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9" name="صورة 8"/>
          <p:cNvPicPr>
            <a:picLocks noChangeAspect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0626" y="2046455"/>
            <a:ext cx="3048547" cy="2884394"/>
          </a:xfrm>
          <a:prstGeom prst="rect">
            <a:avLst/>
          </a:prstGeom>
        </p:spPr>
      </p:pic>
      <p:pic>
        <p:nvPicPr>
          <p:cNvPr id="2" name="y2mate.com - دورة حياة الضفدع_36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37955" y="755929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7433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/>
          <a:srcRect l="22999" t="30634" r="21272" b="13227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Google Shape;709;p33"/>
          <p:cNvSpPr txBox="1">
            <a:spLocks/>
          </p:cNvSpPr>
          <p:nvPr/>
        </p:nvSpPr>
        <p:spPr>
          <a:xfrm>
            <a:off x="5621361" y="244889"/>
            <a:ext cx="3755700" cy="11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ar-SA" sz="4800" b="1" dirty="0"/>
              <a:t>أنظر و أتساءل</a:t>
            </a: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13809" y="843839"/>
            <a:ext cx="2763252" cy="3072672"/>
          </a:xfrm>
          <a:prstGeom prst="rect">
            <a:avLst/>
          </a:prstGeom>
        </p:spPr>
      </p:pic>
      <p:sp>
        <p:nvSpPr>
          <p:cNvPr id="5" name="Google Shape;773;p34"/>
          <p:cNvSpPr txBox="1">
            <a:spLocks/>
          </p:cNvSpPr>
          <p:nvPr/>
        </p:nvSpPr>
        <p:spPr>
          <a:xfrm>
            <a:off x="-20774" y="3693695"/>
            <a:ext cx="3978920" cy="14498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Lato"/>
              <a:buChar char="●"/>
              <a:defRPr sz="16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spcAft>
                <a:spcPts val="1600"/>
              </a:spcAft>
              <a:buFont typeface="Lato"/>
              <a:buNone/>
            </a:pPr>
            <a:r>
              <a:rPr lang="ar-SA" sz="3200" b="1" dirty="0">
                <a:solidFill>
                  <a:srgbClr val="A46337"/>
                </a:solidFill>
              </a:rPr>
              <a:t>فيم تختلف صغار الحيوانات </a:t>
            </a:r>
          </a:p>
          <a:p>
            <a:pPr marL="0" indent="0" algn="ctr">
              <a:spcAft>
                <a:spcPts val="1600"/>
              </a:spcAft>
              <a:buFont typeface="Lato"/>
              <a:buNone/>
            </a:pPr>
            <a:r>
              <a:rPr lang="ar-SA" sz="3200" b="1" dirty="0">
                <a:solidFill>
                  <a:srgbClr val="A46337"/>
                </a:solidFill>
              </a:rPr>
              <a:t>عن والديها ؟</a:t>
            </a:r>
          </a:p>
        </p:txBody>
      </p:sp>
    </p:spTree>
    <p:extLst>
      <p:ext uri="{BB962C8B-B14F-4D97-AF65-F5344CB8AC3E}">
        <p14:creationId xmlns:p14="http://schemas.microsoft.com/office/powerpoint/2010/main" val="9454490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6" name="Google Shape;2626;p60"/>
          <p:cNvSpPr/>
          <p:nvPr/>
        </p:nvSpPr>
        <p:spPr>
          <a:xfrm>
            <a:off x="2022443" y="1906590"/>
            <a:ext cx="6206700" cy="2931000"/>
          </a:xfrm>
          <a:prstGeom prst="roundRect">
            <a:avLst>
              <a:gd name="adj" fmla="val 6328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7" name="Google Shape;2627;p60"/>
          <p:cNvSpPr/>
          <p:nvPr/>
        </p:nvSpPr>
        <p:spPr>
          <a:xfrm>
            <a:off x="1871787" y="2058374"/>
            <a:ext cx="6206700" cy="2931000"/>
          </a:xfrm>
          <a:prstGeom prst="roundRect">
            <a:avLst>
              <a:gd name="adj" fmla="val 6328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890" y="243109"/>
            <a:ext cx="4482665" cy="3630529"/>
          </a:xfrm>
          <a:prstGeom prst="rect">
            <a:avLst/>
          </a:prstGeom>
        </p:spPr>
      </p:pic>
      <p:sp>
        <p:nvSpPr>
          <p:cNvPr id="8" name="Google Shape;2274;p53"/>
          <p:cNvSpPr txBox="1">
            <a:spLocks noGrp="1"/>
          </p:cNvSpPr>
          <p:nvPr>
            <p:ph type="title"/>
          </p:nvPr>
        </p:nvSpPr>
        <p:spPr>
          <a:xfrm>
            <a:off x="1871787" y="446950"/>
            <a:ext cx="2587500" cy="6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000" dirty="0">
                <a:solidFill>
                  <a:srgbClr val="C00000"/>
                </a:solidFill>
              </a:rPr>
              <a:t>أفكر </a:t>
            </a:r>
            <a:br>
              <a:rPr lang="ar-SA" sz="4000" dirty="0">
                <a:solidFill>
                  <a:srgbClr val="C00000"/>
                </a:solidFill>
              </a:rPr>
            </a:br>
            <a:r>
              <a:rPr lang="ar-SA" sz="4000" dirty="0">
                <a:solidFill>
                  <a:srgbClr val="C00000"/>
                </a:solidFill>
              </a:rPr>
              <a:t>وأتحدث</a:t>
            </a:r>
            <a:endParaRPr sz="4000" dirty="0">
              <a:solidFill>
                <a:srgbClr val="C00000"/>
              </a:solidFill>
            </a:endParaRPr>
          </a:p>
        </p:txBody>
      </p:sp>
      <p:sp>
        <p:nvSpPr>
          <p:cNvPr id="9" name="Google Shape;708;p33"/>
          <p:cNvSpPr txBox="1">
            <a:spLocks/>
          </p:cNvSpPr>
          <p:nvPr/>
        </p:nvSpPr>
        <p:spPr>
          <a:xfrm>
            <a:off x="2625259" y="2498385"/>
            <a:ext cx="4399505" cy="1867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Delius Unicase"/>
              <a:buNone/>
              <a:defRPr sz="3000" b="1" i="0" u="none" strike="noStrike" cap="none">
                <a:solidFill>
                  <a:schemeClr val="accent2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algn="ctr"/>
            <a:endParaRPr lang="ar-SA" sz="4400" b="0" dirty="0">
              <a:solidFill>
                <a:srgbClr val="FF0000"/>
              </a:solidFill>
              <a:cs typeface="+mj-cs"/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28053" t="43572" r="31875" b="15419"/>
          <a:stretch/>
        </p:blipFill>
        <p:spPr>
          <a:xfrm>
            <a:off x="2474602" y="2101516"/>
            <a:ext cx="4840597" cy="278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3238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31;p37"/>
          <p:cNvSpPr/>
          <p:nvPr/>
        </p:nvSpPr>
        <p:spPr>
          <a:xfrm rot="229789">
            <a:off x="5334467" y="1649657"/>
            <a:ext cx="3413523" cy="2826925"/>
          </a:xfrm>
          <a:prstGeom prst="rect">
            <a:avLst/>
          </a:prstGeom>
          <a:solidFill>
            <a:srgbClr val="00C3B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333;p37"/>
          <p:cNvSpPr/>
          <p:nvPr/>
        </p:nvSpPr>
        <p:spPr>
          <a:xfrm>
            <a:off x="3673003" y="2646921"/>
            <a:ext cx="1433203" cy="416198"/>
          </a:xfrm>
          <a:prstGeom prst="chevron">
            <a:avLst>
              <a:gd name="adj" fmla="val 24044"/>
            </a:avLst>
          </a:prstGeom>
          <a:solidFill>
            <a:srgbClr val="FD9F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5"/>
              </a:solidFill>
            </a:endParaRPr>
          </a:p>
        </p:txBody>
      </p:sp>
      <p:grpSp>
        <p:nvGrpSpPr>
          <p:cNvPr id="6" name="Google Shape;337;p37"/>
          <p:cNvGrpSpPr/>
          <p:nvPr/>
        </p:nvGrpSpPr>
        <p:grpSpPr>
          <a:xfrm>
            <a:off x="1060756" y="660592"/>
            <a:ext cx="7022465" cy="236401"/>
            <a:chOff x="1060756" y="660592"/>
            <a:chExt cx="7022465" cy="236401"/>
          </a:xfrm>
        </p:grpSpPr>
        <p:sp>
          <p:nvSpPr>
            <p:cNvPr id="7" name="Google Shape;338;p37"/>
            <p:cNvSpPr/>
            <p:nvPr/>
          </p:nvSpPr>
          <p:spPr>
            <a:xfrm>
              <a:off x="1060756" y="660592"/>
              <a:ext cx="248700" cy="236400"/>
            </a:xfrm>
            <a:prstGeom prst="star5">
              <a:avLst>
                <a:gd name="adj" fmla="val 24558"/>
                <a:gd name="hf" fmla="val 105146"/>
                <a:gd name="vf" fmla="val 110557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39;p37"/>
            <p:cNvSpPr/>
            <p:nvPr/>
          </p:nvSpPr>
          <p:spPr>
            <a:xfrm>
              <a:off x="1343739" y="696011"/>
              <a:ext cx="174300" cy="165600"/>
            </a:xfrm>
            <a:prstGeom prst="star5">
              <a:avLst>
                <a:gd name="adj" fmla="val 24558"/>
                <a:gd name="hf" fmla="val 105146"/>
                <a:gd name="vf" fmla="val 110557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40;p37"/>
            <p:cNvSpPr/>
            <p:nvPr/>
          </p:nvSpPr>
          <p:spPr>
            <a:xfrm>
              <a:off x="1552321" y="712062"/>
              <a:ext cx="140400" cy="133500"/>
            </a:xfrm>
            <a:prstGeom prst="star5">
              <a:avLst>
                <a:gd name="adj" fmla="val 24558"/>
                <a:gd name="hf" fmla="val 105146"/>
                <a:gd name="vf" fmla="val 110557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41;p37"/>
            <p:cNvSpPr/>
            <p:nvPr/>
          </p:nvSpPr>
          <p:spPr>
            <a:xfrm rot="10800000">
              <a:off x="7834521" y="660592"/>
              <a:ext cx="248700" cy="236400"/>
            </a:xfrm>
            <a:prstGeom prst="star5">
              <a:avLst>
                <a:gd name="adj" fmla="val 24558"/>
                <a:gd name="hf" fmla="val 105146"/>
                <a:gd name="vf" fmla="val 110557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42;p37"/>
            <p:cNvSpPr/>
            <p:nvPr/>
          </p:nvSpPr>
          <p:spPr>
            <a:xfrm rot="10800000">
              <a:off x="7625939" y="695973"/>
              <a:ext cx="174300" cy="165600"/>
            </a:xfrm>
            <a:prstGeom prst="star5">
              <a:avLst>
                <a:gd name="adj" fmla="val 24558"/>
                <a:gd name="hf" fmla="val 105146"/>
                <a:gd name="vf" fmla="val 110557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43;p37"/>
            <p:cNvSpPr/>
            <p:nvPr/>
          </p:nvSpPr>
          <p:spPr>
            <a:xfrm rot="10800000">
              <a:off x="7451256" y="712022"/>
              <a:ext cx="140400" cy="133500"/>
            </a:xfrm>
            <a:prstGeom prst="star5">
              <a:avLst>
                <a:gd name="adj" fmla="val 24558"/>
                <a:gd name="hf" fmla="val 105146"/>
                <a:gd name="vf" fmla="val 110557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" name="Google Shape;344;p37"/>
          <p:cNvSpPr/>
          <p:nvPr/>
        </p:nvSpPr>
        <p:spPr>
          <a:xfrm rot="476780">
            <a:off x="6278524" y="1520827"/>
            <a:ext cx="1702435" cy="441545"/>
          </a:xfrm>
          <a:custGeom>
            <a:avLst/>
            <a:gdLst/>
            <a:ahLst/>
            <a:cxnLst/>
            <a:rect l="l" t="t" r="r" b="b"/>
            <a:pathLst>
              <a:path w="82148" h="21306" extrusionOk="0">
                <a:moveTo>
                  <a:pt x="46728" y="1"/>
                </a:moveTo>
                <a:cubicBezTo>
                  <a:pt x="31994" y="1"/>
                  <a:pt x="15197" y="148"/>
                  <a:pt x="643" y="576"/>
                </a:cubicBezTo>
                <a:lnTo>
                  <a:pt x="3048" y="3113"/>
                </a:lnTo>
                <a:lnTo>
                  <a:pt x="1" y="5198"/>
                </a:lnTo>
                <a:lnTo>
                  <a:pt x="3126" y="8164"/>
                </a:lnTo>
                <a:lnTo>
                  <a:pt x="241" y="10727"/>
                </a:lnTo>
                <a:lnTo>
                  <a:pt x="3848" y="13213"/>
                </a:lnTo>
                <a:lnTo>
                  <a:pt x="322" y="14656"/>
                </a:lnTo>
                <a:lnTo>
                  <a:pt x="4331" y="16979"/>
                </a:lnTo>
                <a:lnTo>
                  <a:pt x="963" y="20026"/>
                </a:lnTo>
                <a:cubicBezTo>
                  <a:pt x="10741" y="20026"/>
                  <a:pt x="41678" y="20345"/>
                  <a:pt x="54179" y="20826"/>
                </a:cubicBezTo>
                <a:cubicBezTo>
                  <a:pt x="66683" y="21306"/>
                  <a:pt x="81026" y="21306"/>
                  <a:pt x="81026" y="21306"/>
                </a:cubicBezTo>
                <a:lnTo>
                  <a:pt x="76538" y="18901"/>
                </a:lnTo>
                <a:lnTo>
                  <a:pt x="82148" y="16817"/>
                </a:lnTo>
                <a:lnTo>
                  <a:pt x="76699" y="14253"/>
                </a:lnTo>
                <a:lnTo>
                  <a:pt x="80866" y="11048"/>
                </a:lnTo>
                <a:lnTo>
                  <a:pt x="76378" y="9286"/>
                </a:lnTo>
                <a:lnTo>
                  <a:pt x="80384" y="6079"/>
                </a:lnTo>
                <a:lnTo>
                  <a:pt x="76378" y="3674"/>
                </a:lnTo>
                <a:lnTo>
                  <a:pt x="80384" y="308"/>
                </a:lnTo>
                <a:cubicBezTo>
                  <a:pt x="74062" y="147"/>
                  <a:pt x="61420" y="1"/>
                  <a:pt x="46728" y="1"/>
                </a:cubicBezTo>
                <a:close/>
              </a:path>
            </a:pathLst>
          </a:custGeom>
          <a:solidFill>
            <a:srgbClr val="C7EAE4">
              <a:alpha val="754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2212;p42"/>
          <p:cNvSpPr txBox="1">
            <a:spLocks/>
          </p:cNvSpPr>
          <p:nvPr/>
        </p:nvSpPr>
        <p:spPr>
          <a:xfrm>
            <a:off x="5106206" y="2996581"/>
            <a:ext cx="3852000" cy="3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Encode Sans"/>
              <a:buNone/>
              <a:defRPr sz="9000" b="1" i="0" u="none" strike="noStrike" cap="none">
                <a:solidFill>
                  <a:schemeClr val="accent6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Font typeface="Encode Sans"/>
              <a:buNone/>
              <a:defRPr sz="12000" b="0" i="0" u="none" strike="noStrike" cap="none">
                <a:solidFill>
                  <a:schemeClr val="accent6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Font typeface="Encode Sans"/>
              <a:buNone/>
              <a:defRPr sz="12000" b="0" i="0" u="none" strike="noStrike" cap="none">
                <a:solidFill>
                  <a:schemeClr val="accent6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Font typeface="Encode Sans"/>
              <a:buNone/>
              <a:defRPr sz="12000" b="0" i="0" u="none" strike="noStrike" cap="none">
                <a:solidFill>
                  <a:schemeClr val="accent6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Font typeface="Encode Sans"/>
              <a:buNone/>
              <a:defRPr sz="12000" b="0" i="0" u="none" strike="noStrike" cap="none">
                <a:solidFill>
                  <a:schemeClr val="accent6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Font typeface="Encode Sans"/>
              <a:buNone/>
              <a:defRPr sz="12000" b="0" i="0" u="none" strike="noStrike" cap="none">
                <a:solidFill>
                  <a:schemeClr val="accent6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Font typeface="Encode Sans"/>
              <a:buNone/>
              <a:defRPr sz="12000" b="0" i="0" u="none" strike="noStrike" cap="none">
                <a:solidFill>
                  <a:schemeClr val="accent6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Font typeface="Encode Sans"/>
              <a:buNone/>
              <a:defRPr sz="12000" b="0" i="0" u="none" strike="noStrike" cap="none">
                <a:solidFill>
                  <a:schemeClr val="accent6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Font typeface="Encode Sans"/>
              <a:buNone/>
              <a:defRPr sz="12000" b="0" i="0" u="none" strike="noStrike" cap="none">
                <a:solidFill>
                  <a:schemeClr val="accent6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r>
              <a:rPr lang="ar-SA" sz="4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أعمل كالعلماء</a:t>
            </a:r>
          </a:p>
        </p:txBody>
      </p:sp>
      <p:sp>
        <p:nvSpPr>
          <p:cNvPr id="16" name="Google Shape;709;p33"/>
          <p:cNvSpPr txBox="1">
            <a:spLocks/>
          </p:cNvSpPr>
          <p:nvPr/>
        </p:nvSpPr>
        <p:spPr>
          <a:xfrm>
            <a:off x="2137754" y="333870"/>
            <a:ext cx="3974241" cy="11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pPr marL="0" indent="0" algn="ctr">
              <a:spcAft>
                <a:spcPts val="1600"/>
              </a:spcAft>
              <a:buFont typeface="Arial"/>
              <a:buNone/>
            </a:pPr>
            <a:r>
              <a:rPr lang="ar-SA" sz="5400" b="1" dirty="0">
                <a:solidFill>
                  <a:schemeClr val="tx1"/>
                </a:solidFill>
              </a:rPr>
              <a:t>أفتح كتابي </a:t>
            </a:r>
          </a:p>
        </p:txBody>
      </p:sp>
      <p:pic>
        <p:nvPicPr>
          <p:cNvPr id="17" name="صورة 16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40"/>
          <a:stretch/>
        </p:blipFill>
        <p:spPr>
          <a:xfrm>
            <a:off x="160216" y="990600"/>
            <a:ext cx="3590831" cy="3011762"/>
          </a:xfrm>
          <a:prstGeom prst="rect">
            <a:avLst/>
          </a:prstGeom>
        </p:spPr>
      </p:pic>
      <p:sp>
        <p:nvSpPr>
          <p:cNvPr id="15" name="Google Shape;2212;p42"/>
          <p:cNvSpPr txBox="1">
            <a:spLocks/>
          </p:cNvSpPr>
          <p:nvPr/>
        </p:nvSpPr>
        <p:spPr>
          <a:xfrm>
            <a:off x="623810" y="1232378"/>
            <a:ext cx="3852000" cy="3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Encode Sans"/>
              <a:buNone/>
              <a:defRPr sz="9000" b="1" i="0" u="none" strike="noStrike" cap="none">
                <a:solidFill>
                  <a:schemeClr val="accent6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Font typeface="Encode Sans"/>
              <a:buNone/>
              <a:defRPr sz="12000" b="0" i="0" u="none" strike="noStrike" cap="none">
                <a:solidFill>
                  <a:schemeClr val="accent6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Font typeface="Encode Sans"/>
              <a:buNone/>
              <a:defRPr sz="12000" b="0" i="0" u="none" strike="noStrike" cap="none">
                <a:solidFill>
                  <a:schemeClr val="accent6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Font typeface="Encode Sans"/>
              <a:buNone/>
              <a:defRPr sz="12000" b="0" i="0" u="none" strike="noStrike" cap="none">
                <a:solidFill>
                  <a:schemeClr val="accent6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Font typeface="Encode Sans"/>
              <a:buNone/>
              <a:defRPr sz="12000" b="0" i="0" u="none" strike="noStrike" cap="none">
                <a:solidFill>
                  <a:schemeClr val="accent6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Font typeface="Encode Sans"/>
              <a:buNone/>
              <a:defRPr sz="12000" b="0" i="0" u="none" strike="noStrike" cap="none">
                <a:solidFill>
                  <a:schemeClr val="accent6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Font typeface="Encode Sans"/>
              <a:buNone/>
              <a:defRPr sz="12000" b="0" i="0" u="none" strike="noStrike" cap="none">
                <a:solidFill>
                  <a:schemeClr val="accent6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Font typeface="Encode Sans"/>
              <a:buNone/>
              <a:defRPr sz="12000" b="0" i="0" u="none" strike="noStrike" cap="none">
                <a:solidFill>
                  <a:schemeClr val="accent6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Font typeface="Encode Sans"/>
              <a:buNone/>
              <a:defRPr sz="12000" b="0" i="0" u="none" strike="noStrike" cap="none">
                <a:solidFill>
                  <a:schemeClr val="accent6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br>
              <a:rPr lang="ar-SA" sz="4400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ar-SA" sz="4400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صفحة 66 </a:t>
            </a:r>
          </a:p>
          <a:p>
            <a:endParaRPr lang="ar-SA" sz="4400" dirty="0">
              <a:solidFill>
                <a:srgbClr val="FF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77199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3" name="Google Shape;2073;p48"/>
          <p:cNvSpPr/>
          <p:nvPr/>
        </p:nvSpPr>
        <p:spPr>
          <a:xfrm>
            <a:off x="4483651" y="684390"/>
            <a:ext cx="3703550" cy="3748775"/>
          </a:xfrm>
          <a:custGeom>
            <a:avLst/>
            <a:gdLst/>
            <a:ahLst/>
            <a:cxnLst/>
            <a:rect l="l" t="t" r="r" b="b"/>
            <a:pathLst>
              <a:path w="148142" h="149951" extrusionOk="0">
                <a:moveTo>
                  <a:pt x="30520" y="10390"/>
                </a:moveTo>
                <a:cubicBezTo>
                  <a:pt x="13674" y="24049"/>
                  <a:pt x="2090" y="67255"/>
                  <a:pt x="230" y="87875"/>
                </a:cubicBezTo>
                <a:cubicBezTo>
                  <a:pt x="-1630" y="108496"/>
                  <a:pt x="8066" y="123774"/>
                  <a:pt x="19362" y="134113"/>
                </a:cubicBezTo>
                <a:cubicBezTo>
                  <a:pt x="30658" y="144452"/>
                  <a:pt x="52649" y="149324"/>
                  <a:pt x="68007" y="149909"/>
                </a:cubicBezTo>
                <a:cubicBezTo>
                  <a:pt x="83366" y="150494"/>
                  <a:pt x="99054" y="144877"/>
                  <a:pt x="111513" y="137621"/>
                </a:cubicBezTo>
                <a:cubicBezTo>
                  <a:pt x="123972" y="130365"/>
                  <a:pt x="137341" y="119607"/>
                  <a:pt x="142761" y="106373"/>
                </a:cubicBezTo>
                <a:cubicBezTo>
                  <a:pt x="148182" y="93140"/>
                  <a:pt x="150945" y="74962"/>
                  <a:pt x="144036" y="58220"/>
                </a:cubicBezTo>
                <a:cubicBezTo>
                  <a:pt x="137127" y="41479"/>
                  <a:pt x="120225" y="13896"/>
                  <a:pt x="101306" y="5924"/>
                </a:cubicBezTo>
                <a:cubicBezTo>
                  <a:pt x="82387" y="-2048"/>
                  <a:pt x="47366" y="-3268"/>
                  <a:pt x="30520" y="1039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pic>
        <p:nvPicPr>
          <p:cNvPr id="2076" name="Google Shape;2076;p48"/>
          <p:cNvPicPr preferRelativeResize="0"/>
          <p:nvPr/>
        </p:nvPicPr>
        <p:blipFill rotWithShape="1">
          <a:blip r:embed="rId3">
            <a:alphaModFix/>
          </a:blip>
          <a:srcRect t="11645" b="19445"/>
          <a:stretch/>
        </p:blipFill>
        <p:spPr>
          <a:xfrm>
            <a:off x="4356325" y="799650"/>
            <a:ext cx="3428100" cy="35442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077" name="Google Shape;2077;p48"/>
          <p:cNvSpPr/>
          <p:nvPr/>
        </p:nvSpPr>
        <p:spPr>
          <a:xfrm>
            <a:off x="4153919" y="814975"/>
            <a:ext cx="3630500" cy="3513525"/>
          </a:xfrm>
          <a:custGeom>
            <a:avLst/>
            <a:gdLst/>
            <a:ahLst/>
            <a:cxnLst/>
            <a:rect l="l" t="t" r="r" b="b"/>
            <a:pathLst>
              <a:path w="145220" h="140541" extrusionOk="0">
                <a:moveTo>
                  <a:pt x="31568" y="8951"/>
                </a:moveTo>
                <a:cubicBezTo>
                  <a:pt x="14941" y="18725"/>
                  <a:pt x="2001" y="43307"/>
                  <a:pt x="204" y="63270"/>
                </a:cubicBezTo>
                <a:cubicBezTo>
                  <a:pt x="-1593" y="83234"/>
                  <a:pt x="8730" y="115867"/>
                  <a:pt x="20787" y="128732"/>
                </a:cubicBezTo>
                <a:cubicBezTo>
                  <a:pt x="32844" y="141597"/>
                  <a:pt x="57708" y="139896"/>
                  <a:pt x="72548" y="140462"/>
                </a:cubicBezTo>
                <a:cubicBezTo>
                  <a:pt x="87388" y="141028"/>
                  <a:pt x="98582" y="138559"/>
                  <a:pt x="109827" y="132128"/>
                </a:cubicBezTo>
                <a:cubicBezTo>
                  <a:pt x="121072" y="125697"/>
                  <a:pt x="134783" y="114688"/>
                  <a:pt x="140020" y="101876"/>
                </a:cubicBezTo>
                <a:cubicBezTo>
                  <a:pt x="145258" y="89064"/>
                  <a:pt x="147928" y="71465"/>
                  <a:pt x="141252" y="55257"/>
                </a:cubicBezTo>
                <a:cubicBezTo>
                  <a:pt x="134576" y="39049"/>
                  <a:pt x="118246" y="12346"/>
                  <a:pt x="99965" y="4628"/>
                </a:cubicBezTo>
                <a:cubicBezTo>
                  <a:pt x="81684" y="-3090"/>
                  <a:pt x="48195" y="-823"/>
                  <a:pt x="31568" y="895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" name="Google Shape;1616;p37"/>
          <p:cNvSpPr txBox="1">
            <a:spLocks noGrp="1"/>
          </p:cNvSpPr>
          <p:nvPr>
            <p:ph type="title"/>
          </p:nvPr>
        </p:nvSpPr>
        <p:spPr>
          <a:xfrm>
            <a:off x="-593983" y="2292403"/>
            <a:ext cx="5582700" cy="9436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6000" b="1" dirty="0">
                <a:solidFill>
                  <a:srgbClr val="EEA74E"/>
                </a:solidFill>
              </a:rPr>
              <a:t>الفصل الثاني</a:t>
            </a:r>
            <a:endParaRPr sz="6000" b="1" dirty="0">
              <a:solidFill>
                <a:srgbClr val="EEA74E"/>
              </a:solidFill>
            </a:endParaRPr>
          </a:p>
        </p:txBody>
      </p:sp>
      <p:sp>
        <p:nvSpPr>
          <p:cNvPr id="12" name="Google Shape;1616;p37"/>
          <p:cNvSpPr txBox="1">
            <a:spLocks/>
          </p:cNvSpPr>
          <p:nvPr/>
        </p:nvSpPr>
        <p:spPr>
          <a:xfrm>
            <a:off x="347293" y="1334351"/>
            <a:ext cx="5582700" cy="943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Vibur"/>
              <a:buNone/>
              <a:defRPr sz="3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Vibur"/>
              <a:buNone/>
              <a:defRPr sz="22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Vibur"/>
              <a:buNone/>
              <a:defRPr sz="22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Vibur"/>
              <a:buNone/>
              <a:defRPr sz="22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Vibur"/>
              <a:buNone/>
              <a:defRPr sz="22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Vibur"/>
              <a:buNone/>
              <a:defRPr sz="22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Vibur"/>
              <a:buNone/>
              <a:defRPr sz="22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Vibur"/>
              <a:buNone/>
              <a:defRPr sz="22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Vibur"/>
              <a:buNone/>
              <a:defRPr sz="22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pPr algn="ctr"/>
            <a:r>
              <a:rPr lang="ar-SA" sz="5400" dirty="0">
                <a:solidFill>
                  <a:srgbClr val="A46337"/>
                </a:solidFill>
              </a:rPr>
              <a:t>مراجعة</a:t>
            </a:r>
          </a:p>
        </p:txBody>
      </p:sp>
      <p:sp>
        <p:nvSpPr>
          <p:cNvPr id="4" name="مستطيل 3"/>
          <p:cNvSpPr/>
          <p:nvPr/>
        </p:nvSpPr>
        <p:spPr>
          <a:xfrm>
            <a:off x="159669" y="3696639"/>
            <a:ext cx="4079125" cy="1446861"/>
          </a:xfrm>
          <a:prstGeom prst="rect">
            <a:avLst/>
          </a:prstGeom>
          <a:solidFill>
            <a:srgbClr val="F9F9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oogle Shape;4968;p83"/>
          <p:cNvGrpSpPr/>
          <p:nvPr/>
        </p:nvGrpSpPr>
        <p:grpSpPr>
          <a:xfrm>
            <a:off x="3496130" y="3897723"/>
            <a:ext cx="1032836" cy="1098547"/>
            <a:chOff x="3471881" y="2363345"/>
            <a:chExt cx="715717" cy="819101"/>
          </a:xfrm>
        </p:grpSpPr>
        <p:sp>
          <p:nvSpPr>
            <p:cNvPr id="14" name="Google Shape;4969;p83"/>
            <p:cNvSpPr/>
            <p:nvPr/>
          </p:nvSpPr>
          <p:spPr>
            <a:xfrm>
              <a:off x="4011946" y="2820538"/>
              <a:ext cx="139971" cy="109675"/>
            </a:xfrm>
            <a:custGeom>
              <a:avLst/>
              <a:gdLst/>
              <a:ahLst/>
              <a:cxnLst/>
              <a:rect l="l" t="t" r="r" b="b"/>
              <a:pathLst>
                <a:path w="3405" h="2668" extrusionOk="0">
                  <a:moveTo>
                    <a:pt x="1" y="1"/>
                  </a:moveTo>
                  <a:lnTo>
                    <a:pt x="1" y="413"/>
                  </a:lnTo>
                  <a:cubicBezTo>
                    <a:pt x="2516" y="565"/>
                    <a:pt x="2993" y="2668"/>
                    <a:pt x="2993" y="2668"/>
                  </a:cubicBezTo>
                  <a:lnTo>
                    <a:pt x="3405" y="2386"/>
                  </a:lnTo>
                  <a:cubicBezTo>
                    <a:pt x="3101" y="499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4970;p83"/>
            <p:cNvSpPr/>
            <p:nvPr/>
          </p:nvSpPr>
          <p:spPr>
            <a:xfrm>
              <a:off x="3785610" y="2390804"/>
              <a:ext cx="96274" cy="448524"/>
            </a:xfrm>
            <a:custGeom>
              <a:avLst/>
              <a:gdLst/>
              <a:ahLst/>
              <a:cxnLst/>
              <a:rect l="l" t="t" r="r" b="b"/>
              <a:pathLst>
                <a:path w="2342" h="10911" extrusionOk="0">
                  <a:moveTo>
                    <a:pt x="1236" y="937"/>
                  </a:moveTo>
                  <a:cubicBezTo>
                    <a:pt x="1236" y="1045"/>
                    <a:pt x="1214" y="1154"/>
                    <a:pt x="1127" y="1241"/>
                  </a:cubicBezTo>
                  <a:cubicBezTo>
                    <a:pt x="1097" y="1256"/>
                    <a:pt x="1077" y="1271"/>
                    <a:pt x="1060" y="1271"/>
                  </a:cubicBezTo>
                  <a:cubicBezTo>
                    <a:pt x="1053" y="1271"/>
                    <a:pt x="1047" y="1269"/>
                    <a:pt x="1041" y="1262"/>
                  </a:cubicBezTo>
                  <a:cubicBezTo>
                    <a:pt x="1019" y="1241"/>
                    <a:pt x="1019" y="1197"/>
                    <a:pt x="1062" y="1111"/>
                  </a:cubicBezTo>
                  <a:cubicBezTo>
                    <a:pt x="1084" y="1045"/>
                    <a:pt x="1149" y="980"/>
                    <a:pt x="1236" y="937"/>
                  </a:cubicBezTo>
                  <a:close/>
                  <a:moveTo>
                    <a:pt x="1648" y="2498"/>
                  </a:moveTo>
                  <a:lnTo>
                    <a:pt x="1713" y="2541"/>
                  </a:lnTo>
                  <a:cubicBezTo>
                    <a:pt x="1604" y="2737"/>
                    <a:pt x="1518" y="2758"/>
                    <a:pt x="1496" y="2758"/>
                  </a:cubicBezTo>
                  <a:cubicBezTo>
                    <a:pt x="1474" y="2758"/>
                    <a:pt x="1453" y="2758"/>
                    <a:pt x="1453" y="2737"/>
                  </a:cubicBezTo>
                  <a:cubicBezTo>
                    <a:pt x="1431" y="2650"/>
                    <a:pt x="1431" y="2585"/>
                    <a:pt x="1496" y="2520"/>
                  </a:cubicBezTo>
                  <a:cubicBezTo>
                    <a:pt x="1518" y="2498"/>
                    <a:pt x="1539" y="2498"/>
                    <a:pt x="1561" y="2498"/>
                  </a:cubicBezTo>
                  <a:close/>
                  <a:moveTo>
                    <a:pt x="1539" y="3864"/>
                  </a:moveTo>
                  <a:cubicBezTo>
                    <a:pt x="1583" y="3864"/>
                    <a:pt x="1626" y="3886"/>
                    <a:pt x="1691" y="3907"/>
                  </a:cubicBezTo>
                  <a:cubicBezTo>
                    <a:pt x="1648" y="3929"/>
                    <a:pt x="1604" y="3951"/>
                    <a:pt x="1539" y="3972"/>
                  </a:cubicBezTo>
                  <a:cubicBezTo>
                    <a:pt x="1487" y="4011"/>
                    <a:pt x="1443" y="4019"/>
                    <a:pt x="1416" y="4019"/>
                  </a:cubicBezTo>
                  <a:cubicBezTo>
                    <a:pt x="1398" y="4019"/>
                    <a:pt x="1388" y="4016"/>
                    <a:pt x="1388" y="4016"/>
                  </a:cubicBezTo>
                  <a:lnTo>
                    <a:pt x="1388" y="3972"/>
                  </a:lnTo>
                  <a:cubicBezTo>
                    <a:pt x="1409" y="3907"/>
                    <a:pt x="1474" y="3864"/>
                    <a:pt x="1539" y="3864"/>
                  </a:cubicBezTo>
                  <a:close/>
                  <a:moveTo>
                    <a:pt x="1461" y="5083"/>
                  </a:moveTo>
                  <a:cubicBezTo>
                    <a:pt x="1469" y="5083"/>
                    <a:pt x="1474" y="5089"/>
                    <a:pt x="1474" y="5100"/>
                  </a:cubicBezTo>
                  <a:lnTo>
                    <a:pt x="1561" y="5100"/>
                  </a:lnTo>
                  <a:cubicBezTo>
                    <a:pt x="1626" y="5165"/>
                    <a:pt x="1691" y="5208"/>
                    <a:pt x="1735" y="5273"/>
                  </a:cubicBezTo>
                  <a:cubicBezTo>
                    <a:pt x="1691" y="5273"/>
                    <a:pt x="1626" y="5273"/>
                    <a:pt x="1583" y="5251"/>
                  </a:cubicBezTo>
                  <a:cubicBezTo>
                    <a:pt x="1474" y="5208"/>
                    <a:pt x="1431" y="5165"/>
                    <a:pt x="1431" y="5121"/>
                  </a:cubicBezTo>
                  <a:cubicBezTo>
                    <a:pt x="1431" y="5121"/>
                    <a:pt x="1431" y="5100"/>
                    <a:pt x="1431" y="5100"/>
                  </a:cubicBezTo>
                  <a:cubicBezTo>
                    <a:pt x="1442" y="5089"/>
                    <a:pt x="1453" y="5083"/>
                    <a:pt x="1461" y="5083"/>
                  </a:cubicBezTo>
                  <a:close/>
                  <a:moveTo>
                    <a:pt x="1344" y="6292"/>
                  </a:moveTo>
                  <a:cubicBezTo>
                    <a:pt x="1388" y="6292"/>
                    <a:pt x="1474" y="6357"/>
                    <a:pt x="1539" y="6487"/>
                  </a:cubicBezTo>
                  <a:cubicBezTo>
                    <a:pt x="1496" y="6498"/>
                    <a:pt x="1453" y="6504"/>
                    <a:pt x="1412" y="6504"/>
                  </a:cubicBezTo>
                  <a:cubicBezTo>
                    <a:pt x="1371" y="6504"/>
                    <a:pt x="1333" y="6498"/>
                    <a:pt x="1301" y="6487"/>
                  </a:cubicBezTo>
                  <a:cubicBezTo>
                    <a:pt x="1258" y="6444"/>
                    <a:pt x="1236" y="6401"/>
                    <a:pt x="1258" y="6336"/>
                  </a:cubicBezTo>
                  <a:cubicBezTo>
                    <a:pt x="1258" y="6314"/>
                    <a:pt x="1301" y="6292"/>
                    <a:pt x="1344" y="6292"/>
                  </a:cubicBezTo>
                  <a:close/>
                  <a:moveTo>
                    <a:pt x="1149" y="7333"/>
                  </a:moveTo>
                  <a:cubicBezTo>
                    <a:pt x="1214" y="7355"/>
                    <a:pt x="1258" y="7376"/>
                    <a:pt x="1301" y="7420"/>
                  </a:cubicBezTo>
                  <a:cubicBezTo>
                    <a:pt x="1388" y="7485"/>
                    <a:pt x="1431" y="7550"/>
                    <a:pt x="1474" y="7615"/>
                  </a:cubicBezTo>
                  <a:cubicBezTo>
                    <a:pt x="1418" y="7633"/>
                    <a:pt x="1370" y="7641"/>
                    <a:pt x="1329" y="7641"/>
                  </a:cubicBezTo>
                  <a:cubicBezTo>
                    <a:pt x="1180" y="7641"/>
                    <a:pt x="1123" y="7540"/>
                    <a:pt x="1106" y="7506"/>
                  </a:cubicBezTo>
                  <a:cubicBezTo>
                    <a:pt x="1062" y="7463"/>
                    <a:pt x="1062" y="7398"/>
                    <a:pt x="1106" y="7355"/>
                  </a:cubicBezTo>
                  <a:cubicBezTo>
                    <a:pt x="1106" y="7333"/>
                    <a:pt x="1127" y="7333"/>
                    <a:pt x="1149" y="7333"/>
                  </a:cubicBezTo>
                  <a:close/>
                  <a:moveTo>
                    <a:pt x="1041" y="8352"/>
                  </a:moveTo>
                  <a:cubicBezTo>
                    <a:pt x="1106" y="8352"/>
                    <a:pt x="1171" y="8373"/>
                    <a:pt x="1236" y="8373"/>
                  </a:cubicBezTo>
                  <a:cubicBezTo>
                    <a:pt x="1279" y="8395"/>
                    <a:pt x="1323" y="8417"/>
                    <a:pt x="1366" y="8439"/>
                  </a:cubicBezTo>
                  <a:cubicBezTo>
                    <a:pt x="1323" y="8460"/>
                    <a:pt x="1279" y="8504"/>
                    <a:pt x="1214" y="8525"/>
                  </a:cubicBezTo>
                  <a:cubicBezTo>
                    <a:pt x="1178" y="8543"/>
                    <a:pt x="1135" y="8554"/>
                    <a:pt x="1090" y="8554"/>
                  </a:cubicBezTo>
                  <a:cubicBezTo>
                    <a:pt x="1027" y="8554"/>
                    <a:pt x="961" y="8533"/>
                    <a:pt x="911" y="8482"/>
                  </a:cubicBezTo>
                  <a:cubicBezTo>
                    <a:pt x="889" y="8460"/>
                    <a:pt x="889" y="8417"/>
                    <a:pt x="911" y="8395"/>
                  </a:cubicBezTo>
                  <a:cubicBezTo>
                    <a:pt x="911" y="8373"/>
                    <a:pt x="954" y="8352"/>
                    <a:pt x="1041" y="8352"/>
                  </a:cubicBezTo>
                  <a:close/>
                  <a:moveTo>
                    <a:pt x="997" y="9544"/>
                  </a:moveTo>
                  <a:lnTo>
                    <a:pt x="997" y="9566"/>
                  </a:lnTo>
                  <a:cubicBezTo>
                    <a:pt x="1084" y="9566"/>
                    <a:pt x="1193" y="9588"/>
                    <a:pt x="1279" y="9631"/>
                  </a:cubicBezTo>
                  <a:cubicBezTo>
                    <a:pt x="1171" y="9674"/>
                    <a:pt x="1084" y="9696"/>
                    <a:pt x="976" y="9696"/>
                  </a:cubicBezTo>
                  <a:cubicBezTo>
                    <a:pt x="867" y="9696"/>
                    <a:pt x="802" y="9674"/>
                    <a:pt x="802" y="9653"/>
                  </a:cubicBezTo>
                  <a:cubicBezTo>
                    <a:pt x="802" y="9631"/>
                    <a:pt x="824" y="9609"/>
                    <a:pt x="846" y="9588"/>
                  </a:cubicBezTo>
                  <a:cubicBezTo>
                    <a:pt x="889" y="9566"/>
                    <a:pt x="932" y="9544"/>
                    <a:pt x="997" y="9544"/>
                  </a:cubicBezTo>
                  <a:close/>
                  <a:moveTo>
                    <a:pt x="676" y="1"/>
                  </a:moveTo>
                  <a:cubicBezTo>
                    <a:pt x="434" y="1"/>
                    <a:pt x="211" y="67"/>
                    <a:pt x="22" y="200"/>
                  </a:cubicBezTo>
                  <a:cubicBezTo>
                    <a:pt x="0" y="222"/>
                    <a:pt x="0" y="243"/>
                    <a:pt x="22" y="265"/>
                  </a:cubicBezTo>
                  <a:cubicBezTo>
                    <a:pt x="33" y="276"/>
                    <a:pt x="43" y="281"/>
                    <a:pt x="54" y="281"/>
                  </a:cubicBezTo>
                  <a:cubicBezTo>
                    <a:pt x="65" y="281"/>
                    <a:pt x="76" y="276"/>
                    <a:pt x="87" y="265"/>
                  </a:cubicBezTo>
                  <a:cubicBezTo>
                    <a:pt x="258" y="132"/>
                    <a:pt x="461" y="66"/>
                    <a:pt x="670" y="66"/>
                  </a:cubicBezTo>
                  <a:cubicBezTo>
                    <a:pt x="699" y="66"/>
                    <a:pt x="729" y="67"/>
                    <a:pt x="759" y="70"/>
                  </a:cubicBezTo>
                  <a:cubicBezTo>
                    <a:pt x="911" y="113"/>
                    <a:pt x="1019" y="200"/>
                    <a:pt x="1084" y="352"/>
                  </a:cubicBezTo>
                  <a:cubicBezTo>
                    <a:pt x="1171" y="503"/>
                    <a:pt x="1236" y="677"/>
                    <a:pt x="1258" y="850"/>
                  </a:cubicBezTo>
                  <a:cubicBezTo>
                    <a:pt x="1149" y="894"/>
                    <a:pt x="1062" y="959"/>
                    <a:pt x="1019" y="1067"/>
                  </a:cubicBezTo>
                  <a:cubicBezTo>
                    <a:pt x="932" y="1241"/>
                    <a:pt x="997" y="1306"/>
                    <a:pt x="1019" y="1327"/>
                  </a:cubicBezTo>
                  <a:cubicBezTo>
                    <a:pt x="1046" y="1336"/>
                    <a:pt x="1073" y="1342"/>
                    <a:pt x="1098" y="1342"/>
                  </a:cubicBezTo>
                  <a:cubicBezTo>
                    <a:pt x="1134" y="1342"/>
                    <a:pt x="1167" y="1331"/>
                    <a:pt x="1193" y="1306"/>
                  </a:cubicBezTo>
                  <a:cubicBezTo>
                    <a:pt x="1301" y="1197"/>
                    <a:pt x="1366" y="1067"/>
                    <a:pt x="1344" y="915"/>
                  </a:cubicBezTo>
                  <a:cubicBezTo>
                    <a:pt x="1388" y="915"/>
                    <a:pt x="1409" y="915"/>
                    <a:pt x="1453" y="937"/>
                  </a:cubicBezTo>
                  <a:cubicBezTo>
                    <a:pt x="1843" y="1219"/>
                    <a:pt x="2016" y="1696"/>
                    <a:pt x="1908" y="2151"/>
                  </a:cubicBezTo>
                  <a:cubicBezTo>
                    <a:pt x="1886" y="2260"/>
                    <a:pt x="1821" y="2368"/>
                    <a:pt x="1778" y="2455"/>
                  </a:cubicBezTo>
                  <a:cubicBezTo>
                    <a:pt x="1756" y="2455"/>
                    <a:pt x="1735" y="2433"/>
                    <a:pt x="1691" y="2433"/>
                  </a:cubicBezTo>
                  <a:cubicBezTo>
                    <a:pt x="1666" y="2416"/>
                    <a:pt x="1635" y="2409"/>
                    <a:pt x="1603" y="2409"/>
                  </a:cubicBezTo>
                  <a:cubicBezTo>
                    <a:pt x="1550" y="2409"/>
                    <a:pt x="1493" y="2428"/>
                    <a:pt x="1453" y="2455"/>
                  </a:cubicBezTo>
                  <a:cubicBezTo>
                    <a:pt x="1388" y="2541"/>
                    <a:pt x="1366" y="2650"/>
                    <a:pt x="1409" y="2758"/>
                  </a:cubicBezTo>
                  <a:cubicBezTo>
                    <a:pt x="1431" y="2802"/>
                    <a:pt x="1474" y="2845"/>
                    <a:pt x="1518" y="2845"/>
                  </a:cubicBezTo>
                  <a:cubicBezTo>
                    <a:pt x="1604" y="2845"/>
                    <a:pt x="1713" y="2737"/>
                    <a:pt x="1821" y="2563"/>
                  </a:cubicBezTo>
                  <a:cubicBezTo>
                    <a:pt x="2016" y="2715"/>
                    <a:pt x="2125" y="2932"/>
                    <a:pt x="2146" y="3170"/>
                  </a:cubicBezTo>
                  <a:cubicBezTo>
                    <a:pt x="2168" y="3452"/>
                    <a:pt x="2016" y="3712"/>
                    <a:pt x="1778" y="3842"/>
                  </a:cubicBezTo>
                  <a:cubicBezTo>
                    <a:pt x="1713" y="3799"/>
                    <a:pt x="1626" y="3777"/>
                    <a:pt x="1539" y="3777"/>
                  </a:cubicBezTo>
                  <a:cubicBezTo>
                    <a:pt x="1453" y="3777"/>
                    <a:pt x="1344" y="3842"/>
                    <a:pt x="1323" y="3929"/>
                  </a:cubicBezTo>
                  <a:cubicBezTo>
                    <a:pt x="1301" y="3972"/>
                    <a:pt x="1301" y="4037"/>
                    <a:pt x="1344" y="4059"/>
                  </a:cubicBezTo>
                  <a:cubicBezTo>
                    <a:pt x="1355" y="4070"/>
                    <a:pt x="1382" y="4081"/>
                    <a:pt x="1426" y="4081"/>
                  </a:cubicBezTo>
                  <a:cubicBezTo>
                    <a:pt x="1469" y="4081"/>
                    <a:pt x="1529" y="4070"/>
                    <a:pt x="1604" y="4037"/>
                  </a:cubicBezTo>
                  <a:cubicBezTo>
                    <a:pt x="1669" y="4016"/>
                    <a:pt x="1713" y="3972"/>
                    <a:pt x="1778" y="3951"/>
                  </a:cubicBezTo>
                  <a:cubicBezTo>
                    <a:pt x="1930" y="4081"/>
                    <a:pt x="2060" y="4254"/>
                    <a:pt x="2125" y="4449"/>
                  </a:cubicBezTo>
                  <a:cubicBezTo>
                    <a:pt x="2277" y="4666"/>
                    <a:pt x="2255" y="4948"/>
                    <a:pt x="2103" y="5143"/>
                  </a:cubicBezTo>
                  <a:cubicBezTo>
                    <a:pt x="2038" y="5208"/>
                    <a:pt x="1951" y="5273"/>
                    <a:pt x="1865" y="5273"/>
                  </a:cubicBezTo>
                  <a:cubicBezTo>
                    <a:pt x="1800" y="5186"/>
                    <a:pt x="1735" y="5100"/>
                    <a:pt x="1626" y="5035"/>
                  </a:cubicBezTo>
                  <a:cubicBezTo>
                    <a:pt x="1604" y="5013"/>
                    <a:pt x="1572" y="5002"/>
                    <a:pt x="1534" y="5002"/>
                  </a:cubicBezTo>
                  <a:cubicBezTo>
                    <a:pt x="1496" y="5002"/>
                    <a:pt x="1453" y="5013"/>
                    <a:pt x="1409" y="5035"/>
                  </a:cubicBezTo>
                  <a:cubicBezTo>
                    <a:pt x="1388" y="5056"/>
                    <a:pt x="1366" y="5100"/>
                    <a:pt x="1366" y="5143"/>
                  </a:cubicBezTo>
                  <a:cubicBezTo>
                    <a:pt x="1366" y="5208"/>
                    <a:pt x="1453" y="5273"/>
                    <a:pt x="1583" y="5338"/>
                  </a:cubicBezTo>
                  <a:cubicBezTo>
                    <a:pt x="1669" y="5360"/>
                    <a:pt x="1735" y="5360"/>
                    <a:pt x="1821" y="5360"/>
                  </a:cubicBezTo>
                  <a:cubicBezTo>
                    <a:pt x="1930" y="5512"/>
                    <a:pt x="1995" y="5685"/>
                    <a:pt x="1995" y="5880"/>
                  </a:cubicBezTo>
                  <a:cubicBezTo>
                    <a:pt x="2016" y="6075"/>
                    <a:pt x="1908" y="6270"/>
                    <a:pt x="1735" y="6379"/>
                  </a:cubicBezTo>
                  <a:cubicBezTo>
                    <a:pt x="1691" y="6401"/>
                    <a:pt x="1669" y="6422"/>
                    <a:pt x="1626" y="6444"/>
                  </a:cubicBezTo>
                  <a:cubicBezTo>
                    <a:pt x="1539" y="6292"/>
                    <a:pt x="1453" y="6205"/>
                    <a:pt x="1366" y="6205"/>
                  </a:cubicBezTo>
                  <a:cubicBezTo>
                    <a:pt x="1354" y="6203"/>
                    <a:pt x="1343" y="6201"/>
                    <a:pt x="1332" y="6201"/>
                  </a:cubicBezTo>
                  <a:cubicBezTo>
                    <a:pt x="1263" y="6201"/>
                    <a:pt x="1211" y="6258"/>
                    <a:pt x="1193" y="6314"/>
                  </a:cubicBezTo>
                  <a:cubicBezTo>
                    <a:pt x="1171" y="6401"/>
                    <a:pt x="1193" y="6487"/>
                    <a:pt x="1258" y="6531"/>
                  </a:cubicBezTo>
                  <a:cubicBezTo>
                    <a:pt x="1317" y="6566"/>
                    <a:pt x="1377" y="6583"/>
                    <a:pt x="1437" y="6583"/>
                  </a:cubicBezTo>
                  <a:cubicBezTo>
                    <a:pt x="1485" y="6583"/>
                    <a:pt x="1534" y="6572"/>
                    <a:pt x="1583" y="6552"/>
                  </a:cubicBezTo>
                  <a:cubicBezTo>
                    <a:pt x="1648" y="6704"/>
                    <a:pt x="1713" y="6856"/>
                    <a:pt x="1735" y="7008"/>
                  </a:cubicBezTo>
                  <a:cubicBezTo>
                    <a:pt x="1756" y="7181"/>
                    <a:pt x="1756" y="7463"/>
                    <a:pt x="1561" y="7571"/>
                  </a:cubicBezTo>
                  <a:cubicBezTo>
                    <a:pt x="1518" y="7485"/>
                    <a:pt x="1453" y="7398"/>
                    <a:pt x="1388" y="7355"/>
                  </a:cubicBezTo>
                  <a:cubicBezTo>
                    <a:pt x="1277" y="7268"/>
                    <a:pt x="1201" y="7245"/>
                    <a:pt x="1148" y="7245"/>
                  </a:cubicBezTo>
                  <a:cubicBezTo>
                    <a:pt x="1108" y="7245"/>
                    <a:pt x="1081" y="7258"/>
                    <a:pt x="1062" y="7268"/>
                  </a:cubicBezTo>
                  <a:cubicBezTo>
                    <a:pt x="997" y="7355"/>
                    <a:pt x="976" y="7463"/>
                    <a:pt x="1041" y="7550"/>
                  </a:cubicBezTo>
                  <a:cubicBezTo>
                    <a:pt x="1101" y="7655"/>
                    <a:pt x="1224" y="7719"/>
                    <a:pt x="1351" y="7719"/>
                  </a:cubicBezTo>
                  <a:cubicBezTo>
                    <a:pt x="1408" y="7719"/>
                    <a:pt x="1465" y="7706"/>
                    <a:pt x="1518" y="7680"/>
                  </a:cubicBezTo>
                  <a:lnTo>
                    <a:pt x="1539" y="7680"/>
                  </a:lnTo>
                  <a:cubicBezTo>
                    <a:pt x="1583" y="7810"/>
                    <a:pt x="1604" y="7918"/>
                    <a:pt x="1583" y="8048"/>
                  </a:cubicBezTo>
                  <a:cubicBezTo>
                    <a:pt x="1561" y="8157"/>
                    <a:pt x="1518" y="8287"/>
                    <a:pt x="1431" y="8373"/>
                  </a:cubicBezTo>
                  <a:cubicBezTo>
                    <a:pt x="1388" y="8330"/>
                    <a:pt x="1344" y="8308"/>
                    <a:pt x="1279" y="8308"/>
                  </a:cubicBezTo>
                  <a:cubicBezTo>
                    <a:pt x="1185" y="8282"/>
                    <a:pt x="1112" y="8271"/>
                    <a:pt x="1054" y="8271"/>
                  </a:cubicBezTo>
                  <a:cubicBezTo>
                    <a:pt x="926" y="8271"/>
                    <a:pt x="876" y="8322"/>
                    <a:pt x="846" y="8352"/>
                  </a:cubicBezTo>
                  <a:cubicBezTo>
                    <a:pt x="824" y="8417"/>
                    <a:pt x="824" y="8482"/>
                    <a:pt x="867" y="8525"/>
                  </a:cubicBezTo>
                  <a:cubicBezTo>
                    <a:pt x="935" y="8593"/>
                    <a:pt x="1020" y="8627"/>
                    <a:pt x="1106" y="8627"/>
                  </a:cubicBezTo>
                  <a:cubicBezTo>
                    <a:pt x="1157" y="8627"/>
                    <a:pt x="1209" y="8615"/>
                    <a:pt x="1258" y="8590"/>
                  </a:cubicBezTo>
                  <a:cubicBezTo>
                    <a:pt x="1344" y="8569"/>
                    <a:pt x="1388" y="8525"/>
                    <a:pt x="1453" y="8482"/>
                  </a:cubicBezTo>
                  <a:cubicBezTo>
                    <a:pt x="1626" y="8612"/>
                    <a:pt x="1713" y="8850"/>
                    <a:pt x="1669" y="9089"/>
                  </a:cubicBezTo>
                  <a:cubicBezTo>
                    <a:pt x="1648" y="9284"/>
                    <a:pt x="1539" y="9479"/>
                    <a:pt x="1366" y="9588"/>
                  </a:cubicBezTo>
                  <a:cubicBezTo>
                    <a:pt x="1222" y="9504"/>
                    <a:pt x="1099" y="9473"/>
                    <a:pt x="998" y="9473"/>
                  </a:cubicBezTo>
                  <a:cubicBezTo>
                    <a:pt x="917" y="9473"/>
                    <a:pt x="851" y="9493"/>
                    <a:pt x="802" y="9523"/>
                  </a:cubicBezTo>
                  <a:cubicBezTo>
                    <a:pt x="759" y="9566"/>
                    <a:pt x="737" y="9631"/>
                    <a:pt x="759" y="9674"/>
                  </a:cubicBezTo>
                  <a:cubicBezTo>
                    <a:pt x="759" y="9718"/>
                    <a:pt x="802" y="9783"/>
                    <a:pt x="976" y="9783"/>
                  </a:cubicBezTo>
                  <a:cubicBezTo>
                    <a:pt x="1106" y="9783"/>
                    <a:pt x="1258" y="9761"/>
                    <a:pt x="1366" y="9696"/>
                  </a:cubicBezTo>
                  <a:cubicBezTo>
                    <a:pt x="1713" y="9913"/>
                    <a:pt x="1886" y="10195"/>
                    <a:pt x="1821" y="10433"/>
                  </a:cubicBezTo>
                  <a:cubicBezTo>
                    <a:pt x="1756" y="10672"/>
                    <a:pt x="1409" y="10823"/>
                    <a:pt x="867" y="10823"/>
                  </a:cubicBezTo>
                  <a:lnTo>
                    <a:pt x="846" y="10823"/>
                  </a:lnTo>
                  <a:cubicBezTo>
                    <a:pt x="824" y="10823"/>
                    <a:pt x="824" y="10845"/>
                    <a:pt x="824" y="10867"/>
                  </a:cubicBezTo>
                  <a:cubicBezTo>
                    <a:pt x="802" y="10888"/>
                    <a:pt x="824" y="10910"/>
                    <a:pt x="846" y="10910"/>
                  </a:cubicBezTo>
                  <a:lnTo>
                    <a:pt x="867" y="10910"/>
                  </a:lnTo>
                  <a:cubicBezTo>
                    <a:pt x="1648" y="10910"/>
                    <a:pt x="1843" y="10628"/>
                    <a:pt x="1908" y="10477"/>
                  </a:cubicBezTo>
                  <a:cubicBezTo>
                    <a:pt x="1973" y="10238"/>
                    <a:pt x="1800" y="9913"/>
                    <a:pt x="1431" y="9674"/>
                  </a:cubicBezTo>
                  <a:cubicBezTo>
                    <a:pt x="1626" y="9544"/>
                    <a:pt x="1735" y="9349"/>
                    <a:pt x="1756" y="9132"/>
                  </a:cubicBezTo>
                  <a:cubicBezTo>
                    <a:pt x="1800" y="8872"/>
                    <a:pt x="1691" y="8612"/>
                    <a:pt x="1496" y="8460"/>
                  </a:cubicBezTo>
                  <a:cubicBezTo>
                    <a:pt x="1583" y="8352"/>
                    <a:pt x="1626" y="8222"/>
                    <a:pt x="1648" y="8113"/>
                  </a:cubicBezTo>
                  <a:cubicBezTo>
                    <a:pt x="1669" y="7962"/>
                    <a:pt x="1648" y="7810"/>
                    <a:pt x="1604" y="7701"/>
                  </a:cubicBezTo>
                  <a:cubicBezTo>
                    <a:pt x="1800" y="7528"/>
                    <a:pt x="1865" y="7289"/>
                    <a:pt x="1800" y="7051"/>
                  </a:cubicBezTo>
                  <a:cubicBezTo>
                    <a:pt x="1778" y="6878"/>
                    <a:pt x="1735" y="6726"/>
                    <a:pt x="1648" y="6574"/>
                  </a:cubicBezTo>
                  <a:cubicBezTo>
                    <a:pt x="1691" y="6552"/>
                    <a:pt x="1735" y="6531"/>
                    <a:pt x="1778" y="6509"/>
                  </a:cubicBezTo>
                  <a:cubicBezTo>
                    <a:pt x="1973" y="6379"/>
                    <a:pt x="2081" y="6162"/>
                    <a:pt x="2060" y="5924"/>
                  </a:cubicBezTo>
                  <a:cubicBezTo>
                    <a:pt x="2060" y="5728"/>
                    <a:pt x="1995" y="5555"/>
                    <a:pt x="1886" y="5382"/>
                  </a:cubicBezTo>
                  <a:cubicBezTo>
                    <a:pt x="1995" y="5360"/>
                    <a:pt x="2103" y="5317"/>
                    <a:pt x="2168" y="5230"/>
                  </a:cubicBezTo>
                  <a:cubicBezTo>
                    <a:pt x="2342" y="5013"/>
                    <a:pt x="2342" y="4709"/>
                    <a:pt x="2212" y="4471"/>
                  </a:cubicBezTo>
                  <a:cubicBezTo>
                    <a:pt x="2125" y="4254"/>
                    <a:pt x="1995" y="4081"/>
                    <a:pt x="1843" y="3929"/>
                  </a:cubicBezTo>
                  <a:cubicBezTo>
                    <a:pt x="2081" y="3777"/>
                    <a:pt x="2233" y="3495"/>
                    <a:pt x="2233" y="3192"/>
                  </a:cubicBezTo>
                  <a:cubicBezTo>
                    <a:pt x="2212" y="2932"/>
                    <a:pt x="2060" y="2672"/>
                    <a:pt x="1843" y="2520"/>
                  </a:cubicBezTo>
                  <a:cubicBezTo>
                    <a:pt x="1886" y="2411"/>
                    <a:pt x="1951" y="2303"/>
                    <a:pt x="1973" y="2195"/>
                  </a:cubicBezTo>
                  <a:cubicBezTo>
                    <a:pt x="2103" y="1696"/>
                    <a:pt x="1886" y="1176"/>
                    <a:pt x="1474" y="872"/>
                  </a:cubicBezTo>
                  <a:cubicBezTo>
                    <a:pt x="1431" y="850"/>
                    <a:pt x="1366" y="850"/>
                    <a:pt x="1323" y="850"/>
                  </a:cubicBezTo>
                  <a:cubicBezTo>
                    <a:pt x="1301" y="655"/>
                    <a:pt x="1236" y="482"/>
                    <a:pt x="1149" y="330"/>
                  </a:cubicBezTo>
                  <a:cubicBezTo>
                    <a:pt x="1084" y="157"/>
                    <a:pt x="932" y="48"/>
                    <a:pt x="781" y="5"/>
                  </a:cubicBezTo>
                  <a:cubicBezTo>
                    <a:pt x="745" y="2"/>
                    <a:pt x="710" y="1"/>
                    <a:pt x="6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4971;p83"/>
            <p:cNvSpPr/>
            <p:nvPr/>
          </p:nvSpPr>
          <p:spPr>
            <a:xfrm>
              <a:off x="3643010" y="2973827"/>
              <a:ext cx="92697" cy="197892"/>
            </a:xfrm>
            <a:custGeom>
              <a:avLst/>
              <a:gdLst/>
              <a:ahLst/>
              <a:cxnLst/>
              <a:rect l="l" t="t" r="r" b="b"/>
              <a:pathLst>
                <a:path w="2255" h="4814" extrusionOk="0">
                  <a:moveTo>
                    <a:pt x="2255" y="1"/>
                  </a:moveTo>
                  <a:lnTo>
                    <a:pt x="716" y="131"/>
                  </a:lnTo>
                  <a:lnTo>
                    <a:pt x="0" y="4662"/>
                  </a:lnTo>
                  <a:lnTo>
                    <a:pt x="1084" y="4814"/>
                  </a:lnTo>
                  <a:cubicBezTo>
                    <a:pt x="1301" y="4164"/>
                    <a:pt x="2255" y="1"/>
                    <a:pt x="22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4972;p83"/>
            <p:cNvSpPr/>
            <p:nvPr/>
          </p:nvSpPr>
          <p:spPr>
            <a:xfrm>
              <a:off x="3756178" y="2963139"/>
              <a:ext cx="78474" cy="211251"/>
            </a:xfrm>
            <a:custGeom>
              <a:avLst/>
              <a:gdLst/>
              <a:ahLst/>
              <a:cxnLst/>
              <a:rect l="l" t="t" r="r" b="b"/>
              <a:pathLst>
                <a:path w="1909" h="5139" extrusionOk="0">
                  <a:moveTo>
                    <a:pt x="1388" y="1"/>
                  </a:moveTo>
                  <a:lnTo>
                    <a:pt x="1" y="629"/>
                  </a:lnTo>
                  <a:lnTo>
                    <a:pt x="846" y="5139"/>
                  </a:lnTo>
                  <a:lnTo>
                    <a:pt x="1909" y="4901"/>
                  </a:lnTo>
                  <a:cubicBezTo>
                    <a:pt x="1887" y="4228"/>
                    <a:pt x="1388" y="1"/>
                    <a:pt x="13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4973;p83"/>
            <p:cNvSpPr/>
            <p:nvPr/>
          </p:nvSpPr>
          <p:spPr>
            <a:xfrm>
              <a:off x="3930883" y="2963139"/>
              <a:ext cx="78433" cy="211251"/>
            </a:xfrm>
            <a:custGeom>
              <a:avLst/>
              <a:gdLst/>
              <a:ahLst/>
              <a:cxnLst/>
              <a:rect l="l" t="t" r="r" b="b"/>
              <a:pathLst>
                <a:path w="1908" h="5139" extrusionOk="0">
                  <a:moveTo>
                    <a:pt x="1388" y="1"/>
                  </a:moveTo>
                  <a:lnTo>
                    <a:pt x="0" y="629"/>
                  </a:lnTo>
                  <a:lnTo>
                    <a:pt x="846" y="5139"/>
                  </a:lnTo>
                  <a:lnTo>
                    <a:pt x="1908" y="4901"/>
                  </a:lnTo>
                  <a:cubicBezTo>
                    <a:pt x="1886" y="4250"/>
                    <a:pt x="1388" y="1"/>
                    <a:pt x="13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4974;p83"/>
            <p:cNvSpPr/>
            <p:nvPr/>
          </p:nvSpPr>
          <p:spPr>
            <a:xfrm>
              <a:off x="4019099" y="2952451"/>
              <a:ext cx="148891" cy="198796"/>
            </a:xfrm>
            <a:custGeom>
              <a:avLst/>
              <a:gdLst/>
              <a:ahLst/>
              <a:cxnLst/>
              <a:rect l="l" t="t" r="r" b="b"/>
              <a:pathLst>
                <a:path w="3622" h="4836" extrusionOk="0">
                  <a:moveTo>
                    <a:pt x="933" y="1"/>
                  </a:moveTo>
                  <a:lnTo>
                    <a:pt x="0" y="1193"/>
                  </a:lnTo>
                  <a:lnTo>
                    <a:pt x="2776" y="4835"/>
                  </a:lnTo>
                  <a:lnTo>
                    <a:pt x="3621" y="4142"/>
                  </a:lnTo>
                  <a:cubicBezTo>
                    <a:pt x="3296" y="3556"/>
                    <a:pt x="933" y="1"/>
                    <a:pt x="9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4975;p83"/>
            <p:cNvSpPr/>
            <p:nvPr/>
          </p:nvSpPr>
          <p:spPr>
            <a:xfrm>
              <a:off x="3487912" y="2428952"/>
              <a:ext cx="653321" cy="602184"/>
            </a:xfrm>
            <a:custGeom>
              <a:avLst/>
              <a:gdLst/>
              <a:ahLst/>
              <a:cxnLst/>
              <a:rect l="l" t="t" r="r" b="b"/>
              <a:pathLst>
                <a:path w="15893" h="14649" extrusionOk="0">
                  <a:moveTo>
                    <a:pt x="6025" y="1"/>
                  </a:moveTo>
                  <a:cubicBezTo>
                    <a:pt x="4369" y="1"/>
                    <a:pt x="321" y="1162"/>
                    <a:pt x="131" y="2199"/>
                  </a:cubicBezTo>
                  <a:cubicBezTo>
                    <a:pt x="1" y="2893"/>
                    <a:pt x="3426" y="3109"/>
                    <a:pt x="3426" y="3109"/>
                  </a:cubicBezTo>
                  <a:lnTo>
                    <a:pt x="3253" y="9006"/>
                  </a:lnTo>
                  <a:cubicBezTo>
                    <a:pt x="3253" y="9006"/>
                    <a:pt x="2602" y="14427"/>
                    <a:pt x="5443" y="14622"/>
                  </a:cubicBezTo>
                  <a:cubicBezTo>
                    <a:pt x="5672" y="14640"/>
                    <a:pt x="5962" y="14649"/>
                    <a:pt x="6296" y="14649"/>
                  </a:cubicBezTo>
                  <a:cubicBezTo>
                    <a:pt x="8682" y="14649"/>
                    <a:pt x="13269" y="14231"/>
                    <a:pt x="13269" y="14231"/>
                  </a:cubicBezTo>
                  <a:cubicBezTo>
                    <a:pt x="13269" y="14231"/>
                    <a:pt x="15893" y="11348"/>
                    <a:pt x="13313" y="9722"/>
                  </a:cubicBezTo>
                  <a:cubicBezTo>
                    <a:pt x="12664" y="9336"/>
                    <a:pt x="10225" y="9265"/>
                    <a:pt x="8536" y="9265"/>
                  </a:cubicBezTo>
                  <a:cubicBezTo>
                    <a:pt x="7571" y="9265"/>
                    <a:pt x="6852" y="9288"/>
                    <a:pt x="6852" y="9288"/>
                  </a:cubicBezTo>
                  <a:cubicBezTo>
                    <a:pt x="6852" y="9288"/>
                    <a:pt x="6830" y="2264"/>
                    <a:pt x="6722" y="248"/>
                  </a:cubicBezTo>
                  <a:cubicBezTo>
                    <a:pt x="6713" y="76"/>
                    <a:pt x="6446" y="1"/>
                    <a:pt x="60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4976;p83"/>
            <p:cNvSpPr/>
            <p:nvPr/>
          </p:nvSpPr>
          <p:spPr>
            <a:xfrm>
              <a:off x="3661713" y="3009713"/>
              <a:ext cx="109675" cy="23883"/>
            </a:xfrm>
            <a:custGeom>
              <a:avLst/>
              <a:gdLst/>
              <a:ahLst/>
              <a:cxnLst/>
              <a:rect l="l" t="t" r="r" b="b"/>
              <a:pathLst>
                <a:path w="2668" h="581" extrusionOk="0">
                  <a:moveTo>
                    <a:pt x="36" y="1"/>
                  </a:moveTo>
                  <a:cubicBezTo>
                    <a:pt x="28" y="1"/>
                    <a:pt x="22" y="6"/>
                    <a:pt x="22" y="17"/>
                  </a:cubicBezTo>
                  <a:cubicBezTo>
                    <a:pt x="0" y="38"/>
                    <a:pt x="0" y="60"/>
                    <a:pt x="22" y="82"/>
                  </a:cubicBezTo>
                  <a:cubicBezTo>
                    <a:pt x="781" y="515"/>
                    <a:pt x="1822" y="580"/>
                    <a:pt x="2320" y="580"/>
                  </a:cubicBezTo>
                  <a:cubicBezTo>
                    <a:pt x="2515" y="580"/>
                    <a:pt x="2624" y="559"/>
                    <a:pt x="2624" y="559"/>
                  </a:cubicBezTo>
                  <a:cubicBezTo>
                    <a:pt x="2646" y="559"/>
                    <a:pt x="2667" y="537"/>
                    <a:pt x="2667" y="515"/>
                  </a:cubicBezTo>
                  <a:cubicBezTo>
                    <a:pt x="2667" y="500"/>
                    <a:pt x="2656" y="485"/>
                    <a:pt x="2642" y="485"/>
                  </a:cubicBezTo>
                  <a:cubicBezTo>
                    <a:pt x="2637" y="485"/>
                    <a:pt x="2630" y="487"/>
                    <a:pt x="2624" y="494"/>
                  </a:cubicBezTo>
                  <a:cubicBezTo>
                    <a:pt x="2618" y="494"/>
                    <a:pt x="2503" y="502"/>
                    <a:pt x="2318" y="502"/>
                  </a:cubicBezTo>
                  <a:cubicBezTo>
                    <a:pt x="1818" y="502"/>
                    <a:pt x="809" y="444"/>
                    <a:pt x="66" y="17"/>
                  </a:cubicBezTo>
                  <a:cubicBezTo>
                    <a:pt x="55" y="6"/>
                    <a:pt x="44" y="1"/>
                    <a:pt x="36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4977;p83"/>
            <p:cNvSpPr/>
            <p:nvPr/>
          </p:nvSpPr>
          <p:spPr>
            <a:xfrm>
              <a:off x="3471881" y="2466729"/>
              <a:ext cx="143547" cy="85586"/>
            </a:xfrm>
            <a:custGeom>
              <a:avLst/>
              <a:gdLst/>
              <a:ahLst/>
              <a:cxnLst/>
              <a:rect l="l" t="t" r="r" b="b"/>
              <a:pathLst>
                <a:path w="3492" h="2082" extrusionOk="0">
                  <a:moveTo>
                    <a:pt x="2342" y="1"/>
                  </a:moveTo>
                  <a:cubicBezTo>
                    <a:pt x="2342" y="1"/>
                    <a:pt x="1" y="738"/>
                    <a:pt x="261" y="1497"/>
                  </a:cubicBezTo>
                  <a:cubicBezTo>
                    <a:pt x="412" y="1974"/>
                    <a:pt x="2884" y="2082"/>
                    <a:pt x="2884" y="2082"/>
                  </a:cubicBezTo>
                  <a:cubicBezTo>
                    <a:pt x="3491" y="1085"/>
                    <a:pt x="2342" y="1"/>
                    <a:pt x="2342" y="1"/>
                  </a:cubicBezTo>
                  <a:close/>
                </a:path>
              </a:pathLst>
            </a:custGeom>
            <a:solidFill>
              <a:srgbClr val="F9E9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4978;p83"/>
            <p:cNvSpPr/>
            <p:nvPr/>
          </p:nvSpPr>
          <p:spPr>
            <a:xfrm>
              <a:off x="3752601" y="2466729"/>
              <a:ext cx="90971" cy="52042"/>
            </a:xfrm>
            <a:custGeom>
              <a:avLst/>
              <a:gdLst/>
              <a:ahLst/>
              <a:cxnLst/>
              <a:rect l="l" t="t" r="r" b="b"/>
              <a:pathLst>
                <a:path w="2213" h="1266" extrusionOk="0">
                  <a:moveTo>
                    <a:pt x="1996" y="1"/>
                  </a:moveTo>
                  <a:lnTo>
                    <a:pt x="1" y="499"/>
                  </a:lnTo>
                  <a:lnTo>
                    <a:pt x="1" y="781"/>
                  </a:lnTo>
                  <a:cubicBezTo>
                    <a:pt x="1" y="781"/>
                    <a:pt x="767" y="1266"/>
                    <a:pt x="1357" y="1266"/>
                  </a:cubicBezTo>
                  <a:cubicBezTo>
                    <a:pt x="1461" y="1266"/>
                    <a:pt x="1560" y="1251"/>
                    <a:pt x="1649" y="1215"/>
                  </a:cubicBezTo>
                  <a:cubicBezTo>
                    <a:pt x="2212" y="976"/>
                    <a:pt x="1996" y="1"/>
                    <a:pt x="19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4979;p83"/>
            <p:cNvSpPr/>
            <p:nvPr/>
          </p:nvSpPr>
          <p:spPr>
            <a:xfrm>
              <a:off x="3691105" y="2363345"/>
              <a:ext cx="50850" cy="86490"/>
            </a:xfrm>
            <a:custGeom>
              <a:avLst/>
              <a:gdLst/>
              <a:ahLst/>
              <a:cxnLst/>
              <a:rect l="l" t="t" r="r" b="b"/>
              <a:pathLst>
                <a:path w="1237" h="2104" extrusionOk="0">
                  <a:moveTo>
                    <a:pt x="42" y="0"/>
                  </a:moveTo>
                  <a:cubicBezTo>
                    <a:pt x="16" y="0"/>
                    <a:pt x="1" y="1"/>
                    <a:pt x="1" y="1"/>
                  </a:cubicBezTo>
                  <a:lnTo>
                    <a:pt x="88" y="2039"/>
                  </a:lnTo>
                  <a:lnTo>
                    <a:pt x="370" y="2104"/>
                  </a:lnTo>
                  <a:cubicBezTo>
                    <a:pt x="370" y="2104"/>
                    <a:pt x="1237" y="1193"/>
                    <a:pt x="1128" y="586"/>
                  </a:cubicBezTo>
                  <a:cubicBezTo>
                    <a:pt x="1014" y="34"/>
                    <a:pt x="230" y="0"/>
                    <a:pt x="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4980;p83"/>
            <p:cNvSpPr/>
            <p:nvPr/>
          </p:nvSpPr>
          <p:spPr>
            <a:xfrm>
              <a:off x="3659946" y="2453575"/>
              <a:ext cx="39258" cy="29597"/>
            </a:xfrm>
            <a:custGeom>
              <a:avLst/>
              <a:gdLst/>
              <a:ahLst/>
              <a:cxnLst/>
              <a:rect l="l" t="t" r="r" b="b"/>
              <a:pathLst>
                <a:path w="955" h="720" extrusionOk="0">
                  <a:moveTo>
                    <a:pt x="575" y="1"/>
                  </a:moveTo>
                  <a:cubicBezTo>
                    <a:pt x="564" y="1"/>
                    <a:pt x="553" y="6"/>
                    <a:pt x="542" y="17"/>
                  </a:cubicBezTo>
                  <a:cubicBezTo>
                    <a:pt x="282" y="256"/>
                    <a:pt x="0" y="581"/>
                    <a:pt x="43" y="689"/>
                  </a:cubicBezTo>
                  <a:cubicBezTo>
                    <a:pt x="59" y="705"/>
                    <a:pt x="74" y="720"/>
                    <a:pt x="89" y="720"/>
                  </a:cubicBezTo>
                  <a:cubicBezTo>
                    <a:pt x="96" y="720"/>
                    <a:pt x="102" y="717"/>
                    <a:pt x="109" y="711"/>
                  </a:cubicBezTo>
                  <a:cubicBezTo>
                    <a:pt x="412" y="624"/>
                    <a:pt x="672" y="494"/>
                    <a:pt x="932" y="342"/>
                  </a:cubicBezTo>
                  <a:cubicBezTo>
                    <a:pt x="954" y="321"/>
                    <a:pt x="954" y="299"/>
                    <a:pt x="954" y="277"/>
                  </a:cubicBezTo>
                  <a:cubicBezTo>
                    <a:pt x="943" y="266"/>
                    <a:pt x="932" y="261"/>
                    <a:pt x="922" y="261"/>
                  </a:cubicBezTo>
                  <a:cubicBezTo>
                    <a:pt x="911" y="261"/>
                    <a:pt x="900" y="266"/>
                    <a:pt x="889" y="277"/>
                  </a:cubicBezTo>
                  <a:cubicBezTo>
                    <a:pt x="651" y="429"/>
                    <a:pt x="390" y="559"/>
                    <a:pt x="130" y="646"/>
                  </a:cubicBezTo>
                  <a:cubicBezTo>
                    <a:pt x="260" y="429"/>
                    <a:pt x="412" y="234"/>
                    <a:pt x="607" y="60"/>
                  </a:cubicBezTo>
                  <a:cubicBezTo>
                    <a:pt x="607" y="60"/>
                    <a:pt x="607" y="17"/>
                    <a:pt x="607" y="17"/>
                  </a:cubicBezTo>
                  <a:cubicBezTo>
                    <a:pt x="596" y="6"/>
                    <a:pt x="586" y="1"/>
                    <a:pt x="5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4981;p83"/>
            <p:cNvSpPr/>
            <p:nvPr/>
          </p:nvSpPr>
          <p:spPr>
            <a:xfrm>
              <a:off x="3687570" y="2485762"/>
              <a:ext cx="40121" cy="30050"/>
            </a:xfrm>
            <a:custGeom>
              <a:avLst/>
              <a:gdLst/>
              <a:ahLst/>
              <a:cxnLst/>
              <a:rect l="l" t="t" r="r" b="b"/>
              <a:pathLst>
                <a:path w="976" h="731" extrusionOk="0">
                  <a:moveTo>
                    <a:pt x="574" y="0"/>
                  </a:moveTo>
                  <a:cubicBezTo>
                    <a:pt x="564" y="0"/>
                    <a:pt x="552" y="5"/>
                    <a:pt x="542" y="15"/>
                  </a:cubicBezTo>
                  <a:cubicBezTo>
                    <a:pt x="304" y="275"/>
                    <a:pt x="0" y="578"/>
                    <a:pt x="65" y="687"/>
                  </a:cubicBezTo>
                  <a:cubicBezTo>
                    <a:pt x="65" y="708"/>
                    <a:pt x="87" y="730"/>
                    <a:pt x="130" y="730"/>
                  </a:cubicBezTo>
                  <a:lnTo>
                    <a:pt x="130" y="708"/>
                  </a:lnTo>
                  <a:cubicBezTo>
                    <a:pt x="412" y="622"/>
                    <a:pt x="694" y="492"/>
                    <a:pt x="932" y="340"/>
                  </a:cubicBezTo>
                  <a:cubicBezTo>
                    <a:pt x="954" y="318"/>
                    <a:pt x="976" y="296"/>
                    <a:pt x="954" y="275"/>
                  </a:cubicBezTo>
                  <a:lnTo>
                    <a:pt x="911" y="275"/>
                  </a:lnTo>
                  <a:cubicBezTo>
                    <a:pt x="651" y="448"/>
                    <a:pt x="412" y="557"/>
                    <a:pt x="130" y="643"/>
                  </a:cubicBezTo>
                  <a:cubicBezTo>
                    <a:pt x="260" y="427"/>
                    <a:pt x="412" y="231"/>
                    <a:pt x="607" y="80"/>
                  </a:cubicBezTo>
                  <a:cubicBezTo>
                    <a:pt x="641" y="46"/>
                    <a:pt x="610" y="0"/>
                    <a:pt x="5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4982;p83"/>
            <p:cNvSpPr/>
            <p:nvPr/>
          </p:nvSpPr>
          <p:spPr>
            <a:xfrm>
              <a:off x="3495928" y="2499039"/>
              <a:ext cx="18786" cy="22979"/>
            </a:xfrm>
            <a:custGeom>
              <a:avLst/>
              <a:gdLst/>
              <a:ahLst/>
              <a:cxnLst/>
              <a:rect l="l" t="t" r="r" b="b"/>
              <a:pathLst>
                <a:path w="457" h="559" extrusionOk="0">
                  <a:moveTo>
                    <a:pt x="359" y="1"/>
                  </a:moveTo>
                  <a:cubicBezTo>
                    <a:pt x="348" y="1"/>
                    <a:pt x="337" y="6"/>
                    <a:pt x="326" y="17"/>
                  </a:cubicBezTo>
                  <a:cubicBezTo>
                    <a:pt x="304" y="17"/>
                    <a:pt x="304" y="39"/>
                    <a:pt x="326" y="60"/>
                  </a:cubicBezTo>
                  <a:cubicBezTo>
                    <a:pt x="369" y="125"/>
                    <a:pt x="369" y="190"/>
                    <a:pt x="369" y="234"/>
                  </a:cubicBezTo>
                  <a:cubicBezTo>
                    <a:pt x="326" y="342"/>
                    <a:pt x="218" y="429"/>
                    <a:pt x="44" y="472"/>
                  </a:cubicBezTo>
                  <a:cubicBezTo>
                    <a:pt x="23" y="494"/>
                    <a:pt x="1" y="515"/>
                    <a:pt x="1" y="537"/>
                  </a:cubicBezTo>
                  <a:cubicBezTo>
                    <a:pt x="23" y="537"/>
                    <a:pt x="23" y="559"/>
                    <a:pt x="44" y="559"/>
                  </a:cubicBezTo>
                  <a:lnTo>
                    <a:pt x="66" y="559"/>
                  </a:lnTo>
                  <a:cubicBezTo>
                    <a:pt x="261" y="472"/>
                    <a:pt x="391" y="385"/>
                    <a:pt x="435" y="255"/>
                  </a:cubicBezTo>
                  <a:cubicBezTo>
                    <a:pt x="456" y="169"/>
                    <a:pt x="435" y="82"/>
                    <a:pt x="391" y="17"/>
                  </a:cubicBezTo>
                  <a:cubicBezTo>
                    <a:pt x="380" y="6"/>
                    <a:pt x="369" y="1"/>
                    <a:pt x="3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4983;p83"/>
            <p:cNvSpPr/>
            <p:nvPr/>
          </p:nvSpPr>
          <p:spPr>
            <a:xfrm>
              <a:off x="3511097" y="2510056"/>
              <a:ext cx="21417" cy="16443"/>
            </a:xfrm>
            <a:custGeom>
              <a:avLst/>
              <a:gdLst/>
              <a:ahLst/>
              <a:cxnLst/>
              <a:rect l="l" t="t" r="r" b="b"/>
              <a:pathLst>
                <a:path w="521" h="400" extrusionOk="0">
                  <a:moveTo>
                    <a:pt x="348" y="0"/>
                  </a:moveTo>
                  <a:cubicBezTo>
                    <a:pt x="327" y="0"/>
                    <a:pt x="306" y="3"/>
                    <a:pt x="282" y="9"/>
                  </a:cubicBezTo>
                  <a:cubicBezTo>
                    <a:pt x="109" y="74"/>
                    <a:pt x="0" y="356"/>
                    <a:pt x="0" y="356"/>
                  </a:cubicBezTo>
                  <a:cubicBezTo>
                    <a:pt x="0" y="378"/>
                    <a:pt x="22" y="399"/>
                    <a:pt x="44" y="399"/>
                  </a:cubicBezTo>
                  <a:cubicBezTo>
                    <a:pt x="66" y="399"/>
                    <a:pt x="87" y="399"/>
                    <a:pt x="87" y="378"/>
                  </a:cubicBezTo>
                  <a:cubicBezTo>
                    <a:pt x="109" y="313"/>
                    <a:pt x="174" y="117"/>
                    <a:pt x="304" y="74"/>
                  </a:cubicBezTo>
                  <a:cubicBezTo>
                    <a:pt x="347" y="74"/>
                    <a:pt x="412" y="74"/>
                    <a:pt x="456" y="117"/>
                  </a:cubicBezTo>
                  <a:cubicBezTo>
                    <a:pt x="467" y="128"/>
                    <a:pt x="477" y="134"/>
                    <a:pt x="486" y="134"/>
                  </a:cubicBezTo>
                  <a:cubicBezTo>
                    <a:pt x="494" y="134"/>
                    <a:pt x="499" y="128"/>
                    <a:pt x="499" y="117"/>
                  </a:cubicBezTo>
                  <a:cubicBezTo>
                    <a:pt x="521" y="96"/>
                    <a:pt x="521" y="74"/>
                    <a:pt x="499" y="52"/>
                  </a:cubicBezTo>
                  <a:cubicBezTo>
                    <a:pt x="452" y="21"/>
                    <a:pt x="404" y="0"/>
                    <a:pt x="3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4984;p83"/>
            <p:cNvSpPr/>
            <p:nvPr/>
          </p:nvSpPr>
          <p:spPr>
            <a:xfrm>
              <a:off x="3553889" y="2512194"/>
              <a:ext cx="33009" cy="41025"/>
            </a:xfrm>
            <a:custGeom>
              <a:avLst/>
              <a:gdLst/>
              <a:ahLst/>
              <a:cxnLst/>
              <a:rect l="l" t="t" r="r" b="b"/>
              <a:pathLst>
                <a:path w="803" h="998" extrusionOk="0">
                  <a:moveTo>
                    <a:pt x="347" y="0"/>
                  </a:moveTo>
                  <a:cubicBezTo>
                    <a:pt x="325" y="22"/>
                    <a:pt x="325" y="44"/>
                    <a:pt x="347" y="65"/>
                  </a:cubicBezTo>
                  <a:cubicBezTo>
                    <a:pt x="672" y="499"/>
                    <a:pt x="694" y="672"/>
                    <a:pt x="629" y="803"/>
                  </a:cubicBezTo>
                  <a:cubicBezTo>
                    <a:pt x="584" y="877"/>
                    <a:pt x="479" y="910"/>
                    <a:pt x="320" y="910"/>
                  </a:cubicBezTo>
                  <a:cubicBezTo>
                    <a:pt x="247" y="910"/>
                    <a:pt x="161" y="903"/>
                    <a:pt x="65" y="889"/>
                  </a:cubicBezTo>
                  <a:lnTo>
                    <a:pt x="44" y="889"/>
                  </a:lnTo>
                  <a:cubicBezTo>
                    <a:pt x="0" y="889"/>
                    <a:pt x="0" y="954"/>
                    <a:pt x="44" y="976"/>
                  </a:cubicBezTo>
                  <a:lnTo>
                    <a:pt x="65" y="976"/>
                  </a:lnTo>
                  <a:cubicBezTo>
                    <a:pt x="152" y="976"/>
                    <a:pt x="239" y="998"/>
                    <a:pt x="347" y="998"/>
                  </a:cubicBezTo>
                  <a:cubicBezTo>
                    <a:pt x="564" y="998"/>
                    <a:pt x="672" y="911"/>
                    <a:pt x="694" y="824"/>
                  </a:cubicBezTo>
                  <a:cubicBezTo>
                    <a:pt x="802" y="672"/>
                    <a:pt x="694" y="391"/>
                    <a:pt x="3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4985;p83"/>
            <p:cNvSpPr/>
            <p:nvPr/>
          </p:nvSpPr>
          <p:spPr>
            <a:xfrm>
              <a:off x="3730321" y="2381555"/>
              <a:ext cx="58003" cy="72884"/>
            </a:xfrm>
            <a:custGeom>
              <a:avLst/>
              <a:gdLst/>
              <a:ahLst/>
              <a:cxnLst/>
              <a:rect l="l" t="t" r="r" b="b"/>
              <a:pathLst>
                <a:path w="1411" h="1773" extrusionOk="0">
                  <a:moveTo>
                    <a:pt x="813" y="0"/>
                  </a:moveTo>
                  <a:cubicBezTo>
                    <a:pt x="745" y="0"/>
                    <a:pt x="700" y="15"/>
                    <a:pt x="673" y="56"/>
                  </a:cubicBezTo>
                  <a:cubicBezTo>
                    <a:pt x="586" y="186"/>
                    <a:pt x="716" y="447"/>
                    <a:pt x="760" y="533"/>
                  </a:cubicBezTo>
                  <a:lnTo>
                    <a:pt x="23" y="1314"/>
                  </a:lnTo>
                  <a:cubicBezTo>
                    <a:pt x="1" y="1336"/>
                    <a:pt x="1" y="1357"/>
                    <a:pt x="23" y="1379"/>
                  </a:cubicBezTo>
                  <a:lnTo>
                    <a:pt x="66" y="1379"/>
                  </a:lnTo>
                  <a:lnTo>
                    <a:pt x="846" y="555"/>
                  </a:lnTo>
                  <a:cubicBezTo>
                    <a:pt x="846" y="555"/>
                    <a:pt x="846" y="533"/>
                    <a:pt x="846" y="512"/>
                  </a:cubicBezTo>
                  <a:cubicBezTo>
                    <a:pt x="760" y="382"/>
                    <a:pt x="695" y="143"/>
                    <a:pt x="738" y="100"/>
                  </a:cubicBezTo>
                  <a:cubicBezTo>
                    <a:pt x="749" y="89"/>
                    <a:pt x="776" y="83"/>
                    <a:pt x="808" y="83"/>
                  </a:cubicBezTo>
                  <a:cubicBezTo>
                    <a:pt x="841" y="83"/>
                    <a:pt x="879" y="89"/>
                    <a:pt x="911" y="100"/>
                  </a:cubicBezTo>
                  <a:cubicBezTo>
                    <a:pt x="1107" y="165"/>
                    <a:pt x="1258" y="338"/>
                    <a:pt x="1280" y="555"/>
                  </a:cubicBezTo>
                  <a:cubicBezTo>
                    <a:pt x="1302" y="642"/>
                    <a:pt x="1302" y="685"/>
                    <a:pt x="1258" y="707"/>
                  </a:cubicBezTo>
                  <a:cubicBezTo>
                    <a:pt x="1243" y="722"/>
                    <a:pt x="1225" y="729"/>
                    <a:pt x="1204" y="729"/>
                  </a:cubicBezTo>
                  <a:cubicBezTo>
                    <a:pt x="1166" y="729"/>
                    <a:pt x="1119" y="705"/>
                    <a:pt x="1063" y="663"/>
                  </a:cubicBezTo>
                  <a:lnTo>
                    <a:pt x="1020" y="663"/>
                  </a:lnTo>
                  <a:cubicBezTo>
                    <a:pt x="1020" y="663"/>
                    <a:pt x="998" y="663"/>
                    <a:pt x="998" y="685"/>
                  </a:cubicBezTo>
                  <a:lnTo>
                    <a:pt x="348" y="1704"/>
                  </a:lnTo>
                  <a:cubicBezTo>
                    <a:pt x="348" y="1704"/>
                    <a:pt x="348" y="1747"/>
                    <a:pt x="348" y="1747"/>
                  </a:cubicBezTo>
                  <a:lnTo>
                    <a:pt x="369" y="1747"/>
                  </a:lnTo>
                  <a:cubicBezTo>
                    <a:pt x="379" y="1766"/>
                    <a:pt x="392" y="1772"/>
                    <a:pt x="405" y="1772"/>
                  </a:cubicBezTo>
                  <a:cubicBezTo>
                    <a:pt x="424" y="1772"/>
                    <a:pt x="444" y="1760"/>
                    <a:pt x="456" y="1747"/>
                  </a:cubicBezTo>
                  <a:lnTo>
                    <a:pt x="1063" y="750"/>
                  </a:lnTo>
                  <a:cubicBezTo>
                    <a:pt x="1135" y="798"/>
                    <a:pt x="1194" y="813"/>
                    <a:pt x="1239" y="813"/>
                  </a:cubicBezTo>
                  <a:cubicBezTo>
                    <a:pt x="1276" y="813"/>
                    <a:pt x="1304" y="803"/>
                    <a:pt x="1323" y="794"/>
                  </a:cubicBezTo>
                  <a:cubicBezTo>
                    <a:pt x="1388" y="728"/>
                    <a:pt x="1410" y="642"/>
                    <a:pt x="1388" y="555"/>
                  </a:cubicBezTo>
                  <a:cubicBezTo>
                    <a:pt x="1345" y="295"/>
                    <a:pt x="1193" y="100"/>
                    <a:pt x="955" y="13"/>
                  </a:cubicBezTo>
                  <a:cubicBezTo>
                    <a:pt x="899" y="5"/>
                    <a:pt x="852" y="0"/>
                    <a:pt x="8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4986;p83"/>
            <p:cNvSpPr/>
            <p:nvPr/>
          </p:nvSpPr>
          <p:spPr>
            <a:xfrm>
              <a:off x="3746394" y="2428952"/>
              <a:ext cx="73993" cy="52988"/>
            </a:xfrm>
            <a:custGeom>
              <a:avLst/>
              <a:gdLst/>
              <a:ahLst/>
              <a:cxnLst/>
              <a:rect l="l" t="t" r="r" b="b"/>
              <a:pathLst>
                <a:path w="1800" h="1289" extrusionOk="0">
                  <a:moveTo>
                    <a:pt x="1425" y="1"/>
                  </a:moveTo>
                  <a:cubicBezTo>
                    <a:pt x="1383" y="1"/>
                    <a:pt x="1340" y="11"/>
                    <a:pt x="1301" y="31"/>
                  </a:cubicBezTo>
                  <a:cubicBezTo>
                    <a:pt x="1149" y="96"/>
                    <a:pt x="1084" y="313"/>
                    <a:pt x="1084" y="399"/>
                  </a:cubicBezTo>
                  <a:lnTo>
                    <a:pt x="22" y="616"/>
                  </a:lnTo>
                  <a:cubicBezTo>
                    <a:pt x="0" y="638"/>
                    <a:pt x="0" y="659"/>
                    <a:pt x="0" y="681"/>
                  </a:cubicBezTo>
                  <a:cubicBezTo>
                    <a:pt x="0" y="703"/>
                    <a:pt x="22" y="703"/>
                    <a:pt x="44" y="703"/>
                  </a:cubicBezTo>
                  <a:lnTo>
                    <a:pt x="1128" y="464"/>
                  </a:lnTo>
                  <a:cubicBezTo>
                    <a:pt x="1149" y="464"/>
                    <a:pt x="1149" y="443"/>
                    <a:pt x="1171" y="421"/>
                  </a:cubicBezTo>
                  <a:cubicBezTo>
                    <a:pt x="1171" y="356"/>
                    <a:pt x="1214" y="139"/>
                    <a:pt x="1323" y="96"/>
                  </a:cubicBezTo>
                  <a:cubicBezTo>
                    <a:pt x="1350" y="87"/>
                    <a:pt x="1380" y="82"/>
                    <a:pt x="1410" y="82"/>
                  </a:cubicBezTo>
                  <a:cubicBezTo>
                    <a:pt x="1452" y="82"/>
                    <a:pt x="1492" y="92"/>
                    <a:pt x="1518" y="117"/>
                  </a:cubicBezTo>
                  <a:cubicBezTo>
                    <a:pt x="1648" y="204"/>
                    <a:pt x="1713" y="356"/>
                    <a:pt x="1691" y="508"/>
                  </a:cubicBezTo>
                  <a:cubicBezTo>
                    <a:pt x="1691" y="594"/>
                    <a:pt x="1648" y="681"/>
                    <a:pt x="1561" y="725"/>
                  </a:cubicBezTo>
                  <a:cubicBezTo>
                    <a:pt x="1547" y="728"/>
                    <a:pt x="1533" y="730"/>
                    <a:pt x="1519" y="730"/>
                  </a:cubicBezTo>
                  <a:cubicBezTo>
                    <a:pt x="1445" y="730"/>
                    <a:pt x="1367" y="682"/>
                    <a:pt x="1258" y="573"/>
                  </a:cubicBezTo>
                  <a:lnTo>
                    <a:pt x="1214" y="573"/>
                  </a:lnTo>
                  <a:lnTo>
                    <a:pt x="65" y="1223"/>
                  </a:lnTo>
                  <a:cubicBezTo>
                    <a:pt x="65" y="1223"/>
                    <a:pt x="44" y="1245"/>
                    <a:pt x="65" y="1267"/>
                  </a:cubicBezTo>
                  <a:cubicBezTo>
                    <a:pt x="65" y="1288"/>
                    <a:pt x="87" y="1288"/>
                    <a:pt x="87" y="1288"/>
                  </a:cubicBezTo>
                  <a:lnTo>
                    <a:pt x="109" y="1267"/>
                  </a:lnTo>
                  <a:lnTo>
                    <a:pt x="1236" y="659"/>
                  </a:lnTo>
                  <a:cubicBezTo>
                    <a:pt x="1344" y="767"/>
                    <a:pt x="1440" y="809"/>
                    <a:pt x="1511" y="809"/>
                  </a:cubicBezTo>
                  <a:cubicBezTo>
                    <a:pt x="1539" y="809"/>
                    <a:pt x="1564" y="802"/>
                    <a:pt x="1583" y="790"/>
                  </a:cubicBezTo>
                  <a:cubicBezTo>
                    <a:pt x="1691" y="746"/>
                    <a:pt x="1756" y="638"/>
                    <a:pt x="1778" y="529"/>
                  </a:cubicBezTo>
                  <a:cubicBezTo>
                    <a:pt x="1800" y="334"/>
                    <a:pt x="1713" y="161"/>
                    <a:pt x="1561" y="52"/>
                  </a:cubicBezTo>
                  <a:cubicBezTo>
                    <a:pt x="1525" y="17"/>
                    <a:pt x="1476" y="1"/>
                    <a:pt x="14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4987;p83"/>
            <p:cNvSpPr/>
            <p:nvPr/>
          </p:nvSpPr>
          <p:spPr>
            <a:xfrm>
              <a:off x="3621593" y="2543682"/>
              <a:ext cx="86983" cy="16690"/>
            </a:xfrm>
            <a:custGeom>
              <a:avLst/>
              <a:gdLst/>
              <a:ahLst/>
              <a:cxnLst/>
              <a:rect l="l" t="t" r="r" b="b"/>
              <a:pathLst>
                <a:path w="2116" h="406" extrusionOk="0">
                  <a:moveTo>
                    <a:pt x="2040" y="1"/>
                  </a:moveTo>
                  <a:cubicBezTo>
                    <a:pt x="2031" y="1"/>
                    <a:pt x="2022" y="5"/>
                    <a:pt x="2017" y="15"/>
                  </a:cubicBezTo>
                  <a:cubicBezTo>
                    <a:pt x="1746" y="253"/>
                    <a:pt x="1253" y="313"/>
                    <a:pt x="827" y="313"/>
                  </a:cubicBezTo>
                  <a:cubicBezTo>
                    <a:pt x="402" y="313"/>
                    <a:pt x="44" y="253"/>
                    <a:pt x="44" y="253"/>
                  </a:cubicBezTo>
                  <a:cubicBezTo>
                    <a:pt x="23" y="253"/>
                    <a:pt x="1" y="275"/>
                    <a:pt x="1" y="297"/>
                  </a:cubicBezTo>
                  <a:cubicBezTo>
                    <a:pt x="1" y="318"/>
                    <a:pt x="23" y="340"/>
                    <a:pt x="44" y="340"/>
                  </a:cubicBezTo>
                  <a:cubicBezTo>
                    <a:pt x="283" y="383"/>
                    <a:pt x="543" y="405"/>
                    <a:pt x="803" y="405"/>
                  </a:cubicBezTo>
                  <a:cubicBezTo>
                    <a:pt x="1237" y="405"/>
                    <a:pt x="1779" y="340"/>
                    <a:pt x="2082" y="80"/>
                  </a:cubicBezTo>
                  <a:cubicBezTo>
                    <a:pt x="2115" y="47"/>
                    <a:pt x="2072" y="1"/>
                    <a:pt x="20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4988;p83"/>
            <p:cNvSpPr/>
            <p:nvPr/>
          </p:nvSpPr>
          <p:spPr>
            <a:xfrm>
              <a:off x="3694352" y="2558028"/>
              <a:ext cx="73459" cy="83983"/>
            </a:xfrm>
            <a:custGeom>
              <a:avLst/>
              <a:gdLst/>
              <a:ahLst/>
              <a:cxnLst/>
              <a:rect l="l" t="t" r="r" b="b"/>
              <a:pathLst>
                <a:path w="1787" h="2043" extrusionOk="0">
                  <a:moveTo>
                    <a:pt x="1254" y="1"/>
                  </a:moveTo>
                  <a:cubicBezTo>
                    <a:pt x="1217" y="1"/>
                    <a:pt x="1178" y="4"/>
                    <a:pt x="1136" y="13"/>
                  </a:cubicBezTo>
                  <a:cubicBezTo>
                    <a:pt x="660" y="108"/>
                    <a:pt x="0" y="2042"/>
                    <a:pt x="1183" y="2042"/>
                  </a:cubicBezTo>
                  <a:cubicBezTo>
                    <a:pt x="1347" y="2042"/>
                    <a:pt x="1546" y="2005"/>
                    <a:pt x="1786" y="1921"/>
                  </a:cubicBezTo>
                  <a:lnTo>
                    <a:pt x="1786" y="555"/>
                  </a:lnTo>
                  <a:cubicBezTo>
                    <a:pt x="1786" y="555"/>
                    <a:pt x="1694" y="1"/>
                    <a:pt x="12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4989;p83"/>
            <p:cNvSpPr/>
            <p:nvPr/>
          </p:nvSpPr>
          <p:spPr>
            <a:xfrm>
              <a:off x="3702697" y="2510056"/>
              <a:ext cx="58003" cy="31571"/>
            </a:xfrm>
            <a:custGeom>
              <a:avLst/>
              <a:gdLst/>
              <a:ahLst/>
              <a:cxnLst/>
              <a:rect l="l" t="t" r="r" b="b"/>
              <a:pathLst>
                <a:path w="1411" h="768" extrusionOk="0">
                  <a:moveTo>
                    <a:pt x="1028" y="1"/>
                  </a:moveTo>
                  <a:cubicBezTo>
                    <a:pt x="790" y="1"/>
                    <a:pt x="456" y="247"/>
                    <a:pt x="456" y="247"/>
                  </a:cubicBezTo>
                  <a:cubicBezTo>
                    <a:pt x="456" y="247"/>
                    <a:pt x="1" y="768"/>
                    <a:pt x="695" y="768"/>
                  </a:cubicBezTo>
                  <a:cubicBezTo>
                    <a:pt x="1323" y="746"/>
                    <a:pt x="1410" y="356"/>
                    <a:pt x="1215" y="96"/>
                  </a:cubicBezTo>
                  <a:cubicBezTo>
                    <a:pt x="1172" y="27"/>
                    <a:pt x="1105" y="1"/>
                    <a:pt x="10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4990;p83"/>
            <p:cNvSpPr/>
            <p:nvPr/>
          </p:nvSpPr>
          <p:spPr>
            <a:xfrm>
              <a:off x="3684363" y="2525348"/>
              <a:ext cx="27295" cy="14552"/>
            </a:xfrm>
            <a:custGeom>
              <a:avLst/>
              <a:gdLst/>
              <a:ahLst/>
              <a:cxnLst/>
              <a:rect l="l" t="t" r="r" b="b"/>
              <a:pathLst>
                <a:path w="664" h="354" extrusionOk="0">
                  <a:moveTo>
                    <a:pt x="448" y="1"/>
                  </a:moveTo>
                  <a:cubicBezTo>
                    <a:pt x="346" y="1"/>
                    <a:pt x="230" y="49"/>
                    <a:pt x="230" y="49"/>
                  </a:cubicBezTo>
                  <a:cubicBezTo>
                    <a:pt x="0" y="91"/>
                    <a:pt x="12" y="354"/>
                    <a:pt x="207" y="354"/>
                  </a:cubicBezTo>
                  <a:cubicBezTo>
                    <a:pt x="214" y="354"/>
                    <a:pt x="222" y="353"/>
                    <a:pt x="230" y="352"/>
                  </a:cubicBezTo>
                  <a:cubicBezTo>
                    <a:pt x="425" y="331"/>
                    <a:pt x="664" y="179"/>
                    <a:pt x="577" y="49"/>
                  </a:cubicBezTo>
                  <a:cubicBezTo>
                    <a:pt x="548" y="13"/>
                    <a:pt x="500" y="1"/>
                    <a:pt x="4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4991;p83"/>
            <p:cNvSpPr/>
            <p:nvPr/>
          </p:nvSpPr>
          <p:spPr>
            <a:xfrm>
              <a:off x="3627841" y="2570031"/>
              <a:ext cx="65484" cy="60469"/>
            </a:xfrm>
            <a:custGeom>
              <a:avLst/>
              <a:gdLst/>
              <a:ahLst/>
              <a:cxnLst/>
              <a:rect l="l" t="t" r="r" b="b"/>
              <a:pathLst>
                <a:path w="1593" h="1471" extrusionOk="0">
                  <a:moveTo>
                    <a:pt x="575" y="1"/>
                  </a:moveTo>
                  <a:cubicBezTo>
                    <a:pt x="241" y="1"/>
                    <a:pt x="1" y="415"/>
                    <a:pt x="1" y="415"/>
                  </a:cubicBezTo>
                  <a:lnTo>
                    <a:pt x="1" y="1347"/>
                  </a:lnTo>
                  <a:cubicBezTo>
                    <a:pt x="274" y="1433"/>
                    <a:pt x="495" y="1471"/>
                    <a:pt x="670" y="1471"/>
                  </a:cubicBezTo>
                  <a:cubicBezTo>
                    <a:pt x="1593" y="1471"/>
                    <a:pt x="1269" y="439"/>
                    <a:pt x="868" y="111"/>
                  </a:cubicBezTo>
                  <a:cubicBezTo>
                    <a:pt x="765" y="32"/>
                    <a:pt x="667" y="1"/>
                    <a:pt x="5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4992;p83"/>
            <p:cNvSpPr/>
            <p:nvPr/>
          </p:nvSpPr>
          <p:spPr>
            <a:xfrm>
              <a:off x="3639433" y="2639215"/>
              <a:ext cx="102111" cy="71979"/>
            </a:xfrm>
            <a:custGeom>
              <a:avLst/>
              <a:gdLst/>
              <a:ahLst/>
              <a:cxnLst/>
              <a:rect l="l" t="t" r="r" b="b"/>
              <a:pathLst>
                <a:path w="2484" h="1751" extrusionOk="0">
                  <a:moveTo>
                    <a:pt x="1487" y="1"/>
                  </a:moveTo>
                  <a:cubicBezTo>
                    <a:pt x="1419" y="1"/>
                    <a:pt x="1343" y="11"/>
                    <a:pt x="1258" y="32"/>
                  </a:cubicBezTo>
                  <a:cubicBezTo>
                    <a:pt x="412" y="271"/>
                    <a:pt x="0" y="1680"/>
                    <a:pt x="1258" y="1745"/>
                  </a:cubicBezTo>
                  <a:cubicBezTo>
                    <a:pt x="1308" y="1749"/>
                    <a:pt x="1356" y="1750"/>
                    <a:pt x="1401" y="1750"/>
                  </a:cubicBezTo>
                  <a:cubicBezTo>
                    <a:pt x="2483" y="1750"/>
                    <a:pt x="2103" y="791"/>
                    <a:pt x="2103" y="791"/>
                  </a:cubicBezTo>
                  <a:cubicBezTo>
                    <a:pt x="2103" y="791"/>
                    <a:pt x="2103" y="1"/>
                    <a:pt x="14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4993;p83"/>
            <p:cNvSpPr/>
            <p:nvPr/>
          </p:nvSpPr>
          <p:spPr>
            <a:xfrm>
              <a:off x="3770442" y="2485926"/>
              <a:ext cx="48178" cy="20965"/>
            </a:xfrm>
            <a:custGeom>
              <a:avLst/>
              <a:gdLst/>
              <a:ahLst/>
              <a:cxnLst/>
              <a:rect l="l" t="t" r="r" b="b"/>
              <a:pathLst>
                <a:path w="1172" h="510" extrusionOk="0">
                  <a:moveTo>
                    <a:pt x="1144" y="1"/>
                  </a:moveTo>
                  <a:cubicBezTo>
                    <a:pt x="1140" y="1"/>
                    <a:pt x="1135" y="3"/>
                    <a:pt x="1128" y="11"/>
                  </a:cubicBezTo>
                  <a:lnTo>
                    <a:pt x="44" y="119"/>
                  </a:lnTo>
                  <a:cubicBezTo>
                    <a:pt x="22" y="119"/>
                    <a:pt x="1" y="141"/>
                    <a:pt x="1" y="162"/>
                  </a:cubicBezTo>
                  <a:cubicBezTo>
                    <a:pt x="22" y="184"/>
                    <a:pt x="22" y="206"/>
                    <a:pt x="44" y="206"/>
                  </a:cubicBezTo>
                  <a:lnTo>
                    <a:pt x="1063" y="97"/>
                  </a:lnTo>
                  <a:lnTo>
                    <a:pt x="1063" y="97"/>
                  </a:lnTo>
                  <a:cubicBezTo>
                    <a:pt x="936" y="323"/>
                    <a:pt x="699" y="448"/>
                    <a:pt x="453" y="448"/>
                  </a:cubicBezTo>
                  <a:cubicBezTo>
                    <a:pt x="321" y="448"/>
                    <a:pt x="187" y="412"/>
                    <a:pt x="66" y="336"/>
                  </a:cubicBezTo>
                  <a:cubicBezTo>
                    <a:pt x="55" y="325"/>
                    <a:pt x="44" y="320"/>
                    <a:pt x="36" y="320"/>
                  </a:cubicBezTo>
                  <a:cubicBezTo>
                    <a:pt x="28" y="320"/>
                    <a:pt x="22" y="325"/>
                    <a:pt x="22" y="336"/>
                  </a:cubicBezTo>
                  <a:cubicBezTo>
                    <a:pt x="1" y="358"/>
                    <a:pt x="1" y="379"/>
                    <a:pt x="22" y="401"/>
                  </a:cubicBezTo>
                  <a:cubicBezTo>
                    <a:pt x="174" y="466"/>
                    <a:pt x="326" y="509"/>
                    <a:pt x="477" y="509"/>
                  </a:cubicBezTo>
                  <a:cubicBezTo>
                    <a:pt x="543" y="509"/>
                    <a:pt x="629" y="509"/>
                    <a:pt x="694" y="488"/>
                  </a:cubicBezTo>
                  <a:cubicBezTo>
                    <a:pt x="889" y="401"/>
                    <a:pt x="1063" y="249"/>
                    <a:pt x="1171" y="54"/>
                  </a:cubicBezTo>
                  <a:cubicBezTo>
                    <a:pt x="1171" y="54"/>
                    <a:pt x="1171" y="32"/>
                    <a:pt x="1171" y="11"/>
                  </a:cubicBezTo>
                  <a:cubicBezTo>
                    <a:pt x="1157" y="11"/>
                    <a:pt x="1152" y="1"/>
                    <a:pt x="11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4994;p83"/>
            <p:cNvSpPr/>
            <p:nvPr/>
          </p:nvSpPr>
          <p:spPr>
            <a:xfrm>
              <a:off x="3707178" y="2389201"/>
              <a:ext cx="22321" cy="41930"/>
            </a:xfrm>
            <a:custGeom>
              <a:avLst/>
              <a:gdLst/>
              <a:ahLst/>
              <a:cxnLst/>
              <a:rect l="l" t="t" r="r" b="b"/>
              <a:pathLst>
                <a:path w="543" h="1020" extrusionOk="0">
                  <a:moveTo>
                    <a:pt x="195" y="0"/>
                  </a:moveTo>
                  <a:cubicBezTo>
                    <a:pt x="174" y="0"/>
                    <a:pt x="152" y="22"/>
                    <a:pt x="152" y="44"/>
                  </a:cubicBezTo>
                  <a:lnTo>
                    <a:pt x="0" y="976"/>
                  </a:lnTo>
                  <a:cubicBezTo>
                    <a:pt x="0" y="998"/>
                    <a:pt x="0" y="1019"/>
                    <a:pt x="44" y="1019"/>
                  </a:cubicBezTo>
                  <a:cubicBezTo>
                    <a:pt x="65" y="1019"/>
                    <a:pt x="65" y="998"/>
                    <a:pt x="65" y="976"/>
                  </a:cubicBezTo>
                  <a:lnTo>
                    <a:pt x="217" y="87"/>
                  </a:lnTo>
                  <a:cubicBezTo>
                    <a:pt x="282" y="109"/>
                    <a:pt x="347" y="152"/>
                    <a:pt x="390" y="217"/>
                  </a:cubicBezTo>
                  <a:cubicBezTo>
                    <a:pt x="455" y="369"/>
                    <a:pt x="369" y="629"/>
                    <a:pt x="174" y="933"/>
                  </a:cubicBezTo>
                  <a:cubicBezTo>
                    <a:pt x="152" y="954"/>
                    <a:pt x="174" y="976"/>
                    <a:pt x="174" y="998"/>
                  </a:cubicBezTo>
                  <a:lnTo>
                    <a:pt x="239" y="998"/>
                  </a:lnTo>
                  <a:cubicBezTo>
                    <a:pt x="455" y="651"/>
                    <a:pt x="542" y="391"/>
                    <a:pt x="455" y="196"/>
                  </a:cubicBezTo>
                  <a:cubicBezTo>
                    <a:pt x="412" y="87"/>
                    <a:pt x="304" y="22"/>
                    <a:pt x="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995;p83"/>
            <p:cNvSpPr/>
            <p:nvPr/>
          </p:nvSpPr>
          <p:spPr>
            <a:xfrm>
              <a:off x="3774018" y="2525348"/>
              <a:ext cx="53522" cy="279202"/>
            </a:xfrm>
            <a:custGeom>
              <a:avLst/>
              <a:gdLst/>
              <a:ahLst/>
              <a:cxnLst/>
              <a:rect l="l" t="t" r="r" b="b"/>
              <a:pathLst>
                <a:path w="1302" h="6792" extrusionOk="0">
                  <a:moveTo>
                    <a:pt x="572" y="867"/>
                  </a:moveTo>
                  <a:cubicBezTo>
                    <a:pt x="583" y="867"/>
                    <a:pt x="595" y="869"/>
                    <a:pt x="607" y="873"/>
                  </a:cubicBezTo>
                  <a:lnTo>
                    <a:pt x="694" y="873"/>
                  </a:lnTo>
                  <a:lnTo>
                    <a:pt x="759" y="894"/>
                  </a:lnTo>
                  <a:cubicBezTo>
                    <a:pt x="716" y="1003"/>
                    <a:pt x="629" y="1090"/>
                    <a:pt x="521" y="1133"/>
                  </a:cubicBezTo>
                  <a:cubicBezTo>
                    <a:pt x="477" y="1133"/>
                    <a:pt x="434" y="1111"/>
                    <a:pt x="434" y="1068"/>
                  </a:cubicBezTo>
                  <a:cubicBezTo>
                    <a:pt x="390" y="1025"/>
                    <a:pt x="390" y="981"/>
                    <a:pt x="434" y="938"/>
                  </a:cubicBezTo>
                  <a:cubicBezTo>
                    <a:pt x="469" y="902"/>
                    <a:pt x="519" y="867"/>
                    <a:pt x="572" y="867"/>
                  </a:cubicBezTo>
                  <a:close/>
                  <a:moveTo>
                    <a:pt x="651" y="1957"/>
                  </a:moveTo>
                  <a:cubicBezTo>
                    <a:pt x="716" y="1957"/>
                    <a:pt x="781" y="1957"/>
                    <a:pt x="846" y="2000"/>
                  </a:cubicBezTo>
                  <a:cubicBezTo>
                    <a:pt x="846" y="2022"/>
                    <a:pt x="824" y="2022"/>
                    <a:pt x="802" y="2044"/>
                  </a:cubicBezTo>
                  <a:cubicBezTo>
                    <a:pt x="760" y="2086"/>
                    <a:pt x="691" y="2109"/>
                    <a:pt x="624" y="2109"/>
                  </a:cubicBezTo>
                  <a:cubicBezTo>
                    <a:pt x="587" y="2109"/>
                    <a:pt x="551" y="2102"/>
                    <a:pt x="521" y="2087"/>
                  </a:cubicBezTo>
                  <a:cubicBezTo>
                    <a:pt x="434" y="2065"/>
                    <a:pt x="434" y="2044"/>
                    <a:pt x="434" y="2022"/>
                  </a:cubicBezTo>
                  <a:cubicBezTo>
                    <a:pt x="434" y="2000"/>
                    <a:pt x="477" y="1957"/>
                    <a:pt x="564" y="1957"/>
                  </a:cubicBezTo>
                  <a:close/>
                  <a:moveTo>
                    <a:pt x="412" y="3409"/>
                  </a:moveTo>
                  <a:lnTo>
                    <a:pt x="499" y="3431"/>
                  </a:lnTo>
                  <a:cubicBezTo>
                    <a:pt x="564" y="3431"/>
                    <a:pt x="629" y="3453"/>
                    <a:pt x="672" y="3474"/>
                  </a:cubicBezTo>
                  <a:cubicBezTo>
                    <a:pt x="571" y="3538"/>
                    <a:pt x="478" y="3571"/>
                    <a:pt x="404" y="3571"/>
                  </a:cubicBezTo>
                  <a:cubicBezTo>
                    <a:pt x="352" y="3571"/>
                    <a:pt x="309" y="3554"/>
                    <a:pt x="282" y="3518"/>
                  </a:cubicBezTo>
                  <a:cubicBezTo>
                    <a:pt x="260" y="3518"/>
                    <a:pt x="239" y="3474"/>
                    <a:pt x="260" y="3453"/>
                  </a:cubicBezTo>
                  <a:cubicBezTo>
                    <a:pt x="282" y="3431"/>
                    <a:pt x="325" y="3409"/>
                    <a:pt x="412" y="3409"/>
                  </a:cubicBezTo>
                  <a:close/>
                  <a:moveTo>
                    <a:pt x="477" y="4645"/>
                  </a:moveTo>
                  <a:cubicBezTo>
                    <a:pt x="586" y="4645"/>
                    <a:pt x="672" y="4689"/>
                    <a:pt x="716" y="4797"/>
                  </a:cubicBezTo>
                  <a:cubicBezTo>
                    <a:pt x="716" y="4797"/>
                    <a:pt x="694" y="4819"/>
                    <a:pt x="672" y="4840"/>
                  </a:cubicBezTo>
                  <a:cubicBezTo>
                    <a:pt x="632" y="4867"/>
                    <a:pt x="575" y="4886"/>
                    <a:pt x="517" y="4886"/>
                  </a:cubicBezTo>
                  <a:cubicBezTo>
                    <a:pt x="482" y="4886"/>
                    <a:pt x="445" y="4879"/>
                    <a:pt x="412" y="4862"/>
                  </a:cubicBezTo>
                  <a:cubicBezTo>
                    <a:pt x="347" y="4797"/>
                    <a:pt x="304" y="4754"/>
                    <a:pt x="325" y="4710"/>
                  </a:cubicBezTo>
                  <a:cubicBezTo>
                    <a:pt x="325" y="4667"/>
                    <a:pt x="390" y="4645"/>
                    <a:pt x="477" y="4645"/>
                  </a:cubicBezTo>
                  <a:close/>
                  <a:moveTo>
                    <a:pt x="564" y="5643"/>
                  </a:moveTo>
                  <a:cubicBezTo>
                    <a:pt x="607" y="5643"/>
                    <a:pt x="629" y="5643"/>
                    <a:pt x="672" y="5664"/>
                  </a:cubicBezTo>
                  <a:cubicBezTo>
                    <a:pt x="629" y="5751"/>
                    <a:pt x="586" y="5794"/>
                    <a:pt x="499" y="5859"/>
                  </a:cubicBezTo>
                  <a:cubicBezTo>
                    <a:pt x="477" y="5870"/>
                    <a:pt x="450" y="5876"/>
                    <a:pt x="423" y="5876"/>
                  </a:cubicBezTo>
                  <a:cubicBezTo>
                    <a:pt x="396" y="5876"/>
                    <a:pt x="369" y="5870"/>
                    <a:pt x="347" y="5859"/>
                  </a:cubicBezTo>
                  <a:cubicBezTo>
                    <a:pt x="282" y="5794"/>
                    <a:pt x="304" y="5751"/>
                    <a:pt x="304" y="5751"/>
                  </a:cubicBezTo>
                  <a:cubicBezTo>
                    <a:pt x="347" y="5686"/>
                    <a:pt x="434" y="5643"/>
                    <a:pt x="542" y="5643"/>
                  </a:cubicBezTo>
                  <a:close/>
                  <a:moveTo>
                    <a:pt x="332" y="0"/>
                  </a:moveTo>
                  <a:cubicBezTo>
                    <a:pt x="301" y="0"/>
                    <a:pt x="270" y="2"/>
                    <a:pt x="239" y="6"/>
                  </a:cubicBezTo>
                  <a:cubicBezTo>
                    <a:pt x="152" y="27"/>
                    <a:pt x="65" y="92"/>
                    <a:pt x="22" y="179"/>
                  </a:cubicBezTo>
                  <a:cubicBezTo>
                    <a:pt x="0" y="201"/>
                    <a:pt x="22" y="222"/>
                    <a:pt x="44" y="222"/>
                  </a:cubicBezTo>
                  <a:cubicBezTo>
                    <a:pt x="50" y="229"/>
                    <a:pt x="56" y="231"/>
                    <a:pt x="62" y="231"/>
                  </a:cubicBezTo>
                  <a:cubicBezTo>
                    <a:pt x="76" y="231"/>
                    <a:pt x="87" y="216"/>
                    <a:pt x="87" y="201"/>
                  </a:cubicBezTo>
                  <a:cubicBezTo>
                    <a:pt x="130" y="136"/>
                    <a:pt x="195" y="92"/>
                    <a:pt x="260" y="92"/>
                  </a:cubicBezTo>
                  <a:cubicBezTo>
                    <a:pt x="286" y="89"/>
                    <a:pt x="312" y="87"/>
                    <a:pt x="338" y="87"/>
                  </a:cubicBezTo>
                  <a:cubicBezTo>
                    <a:pt x="469" y="87"/>
                    <a:pt x="607" y="132"/>
                    <a:pt x="716" y="222"/>
                  </a:cubicBezTo>
                  <a:cubicBezTo>
                    <a:pt x="846" y="331"/>
                    <a:pt x="911" y="526"/>
                    <a:pt x="867" y="699"/>
                  </a:cubicBezTo>
                  <a:cubicBezTo>
                    <a:pt x="846" y="743"/>
                    <a:pt x="824" y="808"/>
                    <a:pt x="802" y="851"/>
                  </a:cubicBezTo>
                  <a:cubicBezTo>
                    <a:pt x="781" y="829"/>
                    <a:pt x="759" y="829"/>
                    <a:pt x="737" y="808"/>
                  </a:cubicBezTo>
                  <a:cubicBezTo>
                    <a:pt x="697" y="796"/>
                    <a:pt x="658" y="791"/>
                    <a:pt x="620" y="791"/>
                  </a:cubicBezTo>
                  <a:cubicBezTo>
                    <a:pt x="517" y="791"/>
                    <a:pt x="426" y="831"/>
                    <a:pt x="347" y="894"/>
                  </a:cubicBezTo>
                  <a:cubicBezTo>
                    <a:pt x="304" y="981"/>
                    <a:pt x="304" y="1068"/>
                    <a:pt x="347" y="1133"/>
                  </a:cubicBezTo>
                  <a:cubicBezTo>
                    <a:pt x="383" y="1186"/>
                    <a:pt x="433" y="1225"/>
                    <a:pt x="498" y="1225"/>
                  </a:cubicBezTo>
                  <a:cubicBezTo>
                    <a:pt x="512" y="1225"/>
                    <a:pt x="527" y="1224"/>
                    <a:pt x="542" y="1220"/>
                  </a:cubicBezTo>
                  <a:cubicBezTo>
                    <a:pt x="672" y="1176"/>
                    <a:pt x="781" y="1068"/>
                    <a:pt x="846" y="938"/>
                  </a:cubicBezTo>
                  <a:cubicBezTo>
                    <a:pt x="933" y="1025"/>
                    <a:pt x="998" y="1133"/>
                    <a:pt x="998" y="1241"/>
                  </a:cubicBezTo>
                  <a:cubicBezTo>
                    <a:pt x="1041" y="1480"/>
                    <a:pt x="1019" y="1740"/>
                    <a:pt x="889" y="1957"/>
                  </a:cubicBezTo>
                  <a:cubicBezTo>
                    <a:pt x="808" y="1908"/>
                    <a:pt x="727" y="1884"/>
                    <a:pt x="636" y="1884"/>
                  </a:cubicBezTo>
                  <a:cubicBezTo>
                    <a:pt x="606" y="1884"/>
                    <a:pt x="575" y="1886"/>
                    <a:pt x="542" y="1892"/>
                  </a:cubicBezTo>
                  <a:cubicBezTo>
                    <a:pt x="434" y="1913"/>
                    <a:pt x="347" y="1978"/>
                    <a:pt x="347" y="2022"/>
                  </a:cubicBezTo>
                  <a:cubicBezTo>
                    <a:pt x="325" y="2087"/>
                    <a:pt x="347" y="2130"/>
                    <a:pt x="477" y="2174"/>
                  </a:cubicBezTo>
                  <a:cubicBezTo>
                    <a:pt x="526" y="2198"/>
                    <a:pt x="578" y="2210"/>
                    <a:pt x="628" y="2210"/>
                  </a:cubicBezTo>
                  <a:cubicBezTo>
                    <a:pt x="712" y="2210"/>
                    <a:pt x="792" y="2176"/>
                    <a:pt x="846" y="2109"/>
                  </a:cubicBezTo>
                  <a:cubicBezTo>
                    <a:pt x="867" y="2109"/>
                    <a:pt x="889" y="2087"/>
                    <a:pt x="911" y="2065"/>
                  </a:cubicBezTo>
                  <a:cubicBezTo>
                    <a:pt x="933" y="2087"/>
                    <a:pt x="954" y="2130"/>
                    <a:pt x="976" y="2152"/>
                  </a:cubicBezTo>
                  <a:cubicBezTo>
                    <a:pt x="1193" y="2586"/>
                    <a:pt x="1106" y="3106"/>
                    <a:pt x="759" y="3431"/>
                  </a:cubicBezTo>
                  <a:cubicBezTo>
                    <a:pt x="672" y="3388"/>
                    <a:pt x="586" y="3366"/>
                    <a:pt x="499" y="3344"/>
                  </a:cubicBezTo>
                  <a:cubicBezTo>
                    <a:pt x="472" y="3341"/>
                    <a:pt x="446" y="3339"/>
                    <a:pt x="421" y="3339"/>
                  </a:cubicBezTo>
                  <a:cubicBezTo>
                    <a:pt x="304" y="3339"/>
                    <a:pt x="213" y="3378"/>
                    <a:pt x="195" y="3431"/>
                  </a:cubicBezTo>
                  <a:cubicBezTo>
                    <a:pt x="174" y="3453"/>
                    <a:pt x="130" y="3474"/>
                    <a:pt x="217" y="3583"/>
                  </a:cubicBezTo>
                  <a:cubicBezTo>
                    <a:pt x="258" y="3635"/>
                    <a:pt x="325" y="3662"/>
                    <a:pt x="406" y="3662"/>
                  </a:cubicBezTo>
                  <a:cubicBezTo>
                    <a:pt x="495" y="3662"/>
                    <a:pt x="602" y="3629"/>
                    <a:pt x="716" y="3561"/>
                  </a:cubicBezTo>
                  <a:lnTo>
                    <a:pt x="759" y="3539"/>
                  </a:lnTo>
                  <a:cubicBezTo>
                    <a:pt x="911" y="3605"/>
                    <a:pt x="1019" y="3756"/>
                    <a:pt x="1041" y="3930"/>
                  </a:cubicBezTo>
                  <a:cubicBezTo>
                    <a:pt x="1063" y="4233"/>
                    <a:pt x="954" y="4515"/>
                    <a:pt x="781" y="4754"/>
                  </a:cubicBezTo>
                  <a:cubicBezTo>
                    <a:pt x="716" y="4645"/>
                    <a:pt x="607" y="4580"/>
                    <a:pt x="477" y="4580"/>
                  </a:cubicBezTo>
                  <a:cubicBezTo>
                    <a:pt x="463" y="4577"/>
                    <a:pt x="449" y="4576"/>
                    <a:pt x="436" y="4576"/>
                  </a:cubicBezTo>
                  <a:cubicBezTo>
                    <a:pt x="347" y="4576"/>
                    <a:pt x="276" y="4635"/>
                    <a:pt x="239" y="4710"/>
                  </a:cubicBezTo>
                  <a:cubicBezTo>
                    <a:pt x="239" y="4754"/>
                    <a:pt x="239" y="4840"/>
                    <a:pt x="390" y="4927"/>
                  </a:cubicBezTo>
                  <a:cubicBezTo>
                    <a:pt x="441" y="4957"/>
                    <a:pt x="496" y="4973"/>
                    <a:pt x="551" y="4973"/>
                  </a:cubicBezTo>
                  <a:cubicBezTo>
                    <a:pt x="615" y="4973"/>
                    <a:pt x="679" y="4952"/>
                    <a:pt x="737" y="4905"/>
                  </a:cubicBezTo>
                  <a:lnTo>
                    <a:pt x="759" y="4884"/>
                  </a:lnTo>
                  <a:cubicBezTo>
                    <a:pt x="781" y="4905"/>
                    <a:pt x="781" y="4927"/>
                    <a:pt x="781" y="4949"/>
                  </a:cubicBezTo>
                  <a:cubicBezTo>
                    <a:pt x="824" y="5166"/>
                    <a:pt x="802" y="5404"/>
                    <a:pt x="716" y="5621"/>
                  </a:cubicBezTo>
                  <a:cubicBezTo>
                    <a:pt x="672" y="5599"/>
                    <a:pt x="629" y="5577"/>
                    <a:pt x="586" y="5577"/>
                  </a:cubicBezTo>
                  <a:cubicBezTo>
                    <a:pt x="569" y="5575"/>
                    <a:pt x="552" y="5573"/>
                    <a:pt x="534" y="5573"/>
                  </a:cubicBezTo>
                  <a:cubicBezTo>
                    <a:pt x="418" y="5573"/>
                    <a:pt x="295" y="5635"/>
                    <a:pt x="239" y="5729"/>
                  </a:cubicBezTo>
                  <a:cubicBezTo>
                    <a:pt x="195" y="5794"/>
                    <a:pt x="217" y="5881"/>
                    <a:pt x="282" y="5924"/>
                  </a:cubicBezTo>
                  <a:cubicBezTo>
                    <a:pt x="325" y="5957"/>
                    <a:pt x="374" y="5973"/>
                    <a:pt x="423" y="5973"/>
                  </a:cubicBezTo>
                  <a:cubicBezTo>
                    <a:pt x="472" y="5973"/>
                    <a:pt x="521" y="5957"/>
                    <a:pt x="564" y="5924"/>
                  </a:cubicBezTo>
                  <a:cubicBezTo>
                    <a:pt x="629" y="5881"/>
                    <a:pt x="694" y="5816"/>
                    <a:pt x="737" y="5751"/>
                  </a:cubicBezTo>
                  <a:cubicBezTo>
                    <a:pt x="737" y="5773"/>
                    <a:pt x="737" y="5794"/>
                    <a:pt x="759" y="5816"/>
                  </a:cubicBezTo>
                  <a:cubicBezTo>
                    <a:pt x="802" y="6098"/>
                    <a:pt x="737" y="6380"/>
                    <a:pt x="586" y="6618"/>
                  </a:cubicBezTo>
                  <a:cubicBezTo>
                    <a:pt x="521" y="6705"/>
                    <a:pt x="412" y="6727"/>
                    <a:pt x="325" y="6727"/>
                  </a:cubicBezTo>
                  <a:cubicBezTo>
                    <a:pt x="282" y="6727"/>
                    <a:pt x="282" y="6727"/>
                    <a:pt x="260" y="6748"/>
                  </a:cubicBezTo>
                  <a:cubicBezTo>
                    <a:pt x="260" y="6770"/>
                    <a:pt x="282" y="6792"/>
                    <a:pt x="304" y="6792"/>
                  </a:cubicBezTo>
                  <a:lnTo>
                    <a:pt x="347" y="6792"/>
                  </a:lnTo>
                  <a:cubicBezTo>
                    <a:pt x="456" y="6792"/>
                    <a:pt x="564" y="6748"/>
                    <a:pt x="629" y="6683"/>
                  </a:cubicBezTo>
                  <a:cubicBezTo>
                    <a:pt x="802" y="6423"/>
                    <a:pt x="867" y="6098"/>
                    <a:pt x="802" y="5794"/>
                  </a:cubicBezTo>
                  <a:cubicBezTo>
                    <a:pt x="802" y="5751"/>
                    <a:pt x="781" y="5708"/>
                    <a:pt x="759" y="5664"/>
                  </a:cubicBezTo>
                  <a:cubicBezTo>
                    <a:pt x="867" y="5426"/>
                    <a:pt x="911" y="5166"/>
                    <a:pt x="846" y="4905"/>
                  </a:cubicBezTo>
                  <a:cubicBezTo>
                    <a:pt x="846" y="4884"/>
                    <a:pt x="824" y="4840"/>
                    <a:pt x="824" y="4819"/>
                  </a:cubicBezTo>
                  <a:cubicBezTo>
                    <a:pt x="1019" y="4558"/>
                    <a:pt x="1128" y="4233"/>
                    <a:pt x="1128" y="3908"/>
                  </a:cubicBezTo>
                  <a:cubicBezTo>
                    <a:pt x="1084" y="3735"/>
                    <a:pt x="976" y="3561"/>
                    <a:pt x="824" y="3474"/>
                  </a:cubicBezTo>
                  <a:cubicBezTo>
                    <a:pt x="1193" y="3128"/>
                    <a:pt x="1301" y="2564"/>
                    <a:pt x="1041" y="2109"/>
                  </a:cubicBezTo>
                  <a:cubicBezTo>
                    <a:pt x="1019" y="2065"/>
                    <a:pt x="998" y="2022"/>
                    <a:pt x="954" y="2000"/>
                  </a:cubicBezTo>
                  <a:cubicBezTo>
                    <a:pt x="1084" y="1762"/>
                    <a:pt x="1128" y="1480"/>
                    <a:pt x="1084" y="1220"/>
                  </a:cubicBezTo>
                  <a:cubicBezTo>
                    <a:pt x="1063" y="1068"/>
                    <a:pt x="998" y="960"/>
                    <a:pt x="889" y="873"/>
                  </a:cubicBezTo>
                  <a:cubicBezTo>
                    <a:pt x="911" y="808"/>
                    <a:pt x="933" y="764"/>
                    <a:pt x="933" y="699"/>
                  </a:cubicBezTo>
                  <a:cubicBezTo>
                    <a:pt x="998" y="504"/>
                    <a:pt x="933" y="287"/>
                    <a:pt x="759" y="157"/>
                  </a:cubicBezTo>
                  <a:cubicBezTo>
                    <a:pt x="632" y="48"/>
                    <a:pt x="490" y="0"/>
                    <a:pt x="3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996;p83"/>
            <p:cNvSpPr/>
            <p:nvPr/>
          </p:nvSpPr>
          <p:spPr>
            <a:xfrm>
              <a:off x="3638529" y="3140516"/>
              <a:ext cx="55290" cy="38353"/>
            </a:xfrm>
            <a:custGeom>
              <a:avLst/>
              <a:gdLst/>
              <a:ahLst/>
              <a:cxnLst/>
              <a:rect l="l" t="t" r="r" b="b"/>
              <a:pathLst>
                <a:path w="1345" h="933" extrusionOk="0">
                  <a:moveTo>
                    <a:pt x="218" y="0"/>
                  </a:moveTo>
                  <a:lnTo>
                    <a:pt x="1" y="651"/>
                  </a:lnTo>
                  <a:lnTo>
                    <a:pt x="1128" y="932"/>
                  </a:lnTo>
                  <a:lnTo>
                    <a:pt x="1345" y="152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997;p83"/>
            <p:cNvSpPr/>
            <p:nvPr/>
          </p:nvSpPr>
          <p:spPr>
            <a:xfrm>
              <a:off x="3787378" y="3146723"/>
              <a:ext cx="50850" cy="35722"/>
            </a:xfrm>
            <a:custGeom>
              <a:avLst/>
              <a:gdLst/>
              <a:ahLst/>
              <a:cxnLst/>
              <a:rect l="l" t="t" r="r" b="b"/>
              <a:pathLst>
                <a:path w="1237" h="869" extrusionOk="0">
                  <a:moveTo>
                    <a:pt x="1128" y="1"/>
                  </a:moveTo>
                  <a:lnTo>
                    <a:pt x="0" y="153"/>
                  </a:lnTo>
                  <a:lnTo>
                    <a:pt x="87" y="868"/>
                  </a:lnTo>
                  <a:lnTo>
                    <a:pt x="1236" y="738"/>
                  </a:lnTo>
                  <a:lnTo>
                    <a:pt x="112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998;p83"/>
            <p:cNvSpPr/>
            <p:nvPr/>
          </p:nvSpPr>
          <p:spPr>
            <a:xfrm>
              <a:off x="3959370" y="3140516"/>
              <a:ext cx="56194" cy="41025"/>
            </a:xfrm>
            <a:custGeom>
              <a:avLst/>
              <a:gdLst/>
              <a:ahLst/>
              <a:cxnLst/>
              <a:rect l="l" t="t" r="r" b="b"/>
              <a:pathLst>
                <a:path w="1367" h="998" extrusionOk="0">
                  <a:moveTo>
                    <a:pt x="1" y="0"/>
                  </a:moveTo>
                  <a:cubicBezTo>
                    <a:pt x="1" y="0"/>
                    <a:pt x="44" y="997"/>
                    <a:pt x="66" y="997"/>
                  </a:cubicBezTo>
                  <a:cubicBezTo>
                    <a:pt x="109" y="997"/>
                    <a:pt x="1367" y="824"/>
                    <a:pt x="1367" y="824"/>
                  </a:cubicBezTo>
                  <a:lnTo>
                    <a:pt x="117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999;p83"/>
            <p:cNvSpPr/>
            <p:nvPr/>
          </p:nvSpPr>
          <p:spPr>
            <a:xfrm>
              <a:off x="4115331" y="3102163"/>
              <a:ext cx="58003" cy="53522"/>
            </a:xfrm>
            <a:custGeom>
              <a:avLst/>
              <a:gdLst/>
              <a:ahLst/>
              <a:cxnLst/>
              <a:rect l="l" t="t" r="r" b="b"/>
              <a:pathLst>
                <a:path w="1411" h="1302" extrusionOk="0">
                  <a:moveTo>
                    <a:pt x="977" y="1"/>
                  </a:moveTo>
                  <a:lnTo>
                    <a:pt x="1" y="630"/>
                  </a:lnTo>
                  <a:lnTo>
                    <a:pt x="391" y="1302"/>
                  </a:lnTo>
                  <a:lnTo>
                    <a:pt x="1410" y="65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5000;p83"/>
            <p:cNvSpPr/>
            <p:nvPr/>
          </p:nvSpPr>
          <p:spPr>
            <a:xfrm>
              <a:off x="4103780" y="2915907"/>
              <a:ext cx="83818" cy="66882"/>
            </a:xfrm>
            <a:custGeom>
              <a:avLst/>
              <a:gdLst/>
              <a:ahLst/>
              <a:cxnLst/>
              <a:rect l="l" t="t" r="r" b="b"/>
              <a:pathLst>
                <a:path w="2039" h="1627" extrusionOk="0">
                  <a:moveTo>
                    <a:pt x="1691" y="586"/>
                  </a:moveTo>
                  <a:cubicBezTo>
                    <a:pt x="1735" y="608"/>
                    <a:pt x="1800" y="629"/>
                    <a:pt x="1843" y="651"/>
                  </a:cubicBezTo>
                  <a:cubicBezTo>
                    <a:pt x="1778" y="716"/>
                    <a:pt x="1691" y="738"/>
                    <a:pt x="1604" y="759"/>
                  </a:cubicBezTo>
                  <a:cubicBezTo>
                    <a:pt x="1539" y="759"/>
                    <a:pt x="1474" y="738"/>
                    <a:pt x="1474" y="716"/>
                  </a:cubicBezTo>
                  <a:cubicBezTo>
                    <a:pt x="1474" y="694"/>
                    <a:pt x="1474" y="673"/>
                    <a:pt x="1496" y="651"/>
                  </a:cubicBezTo>
                  <a:cubicBezTo>
                    <a:pt x="1539" y="608"/>
                    <a:pt x="1583" y="586"/>
                    <a:pt x="1648" y="586"/>
                  </a:cubicBezTo>
                  <a:close/>
                  <a:moveTo>
                    <a:pt x="564" y="846"/>
                  </a:moveTo>
                  <a:cubicBezTo>
                    <a:pt x="672" y="846"/>
                    <a:pt x="672" y="890"/>
                    <a:pt x="694" y="911"/>
                  </a:cubicBezTo>
                  <a:cubicBezTo>
                    <a:pt x="672" y="1041"/>
                    <a:pt x="585" y="1171"/>
                    <a:pt x="455" y="1236"/>
                  </a:cubicBezTo>
                  <a:cubicBezTo>
                    <a:pt x="390" y="1150"/>
                    <a:pt x="390" y="1041"/>
                    <a:pt x="412" y="933"/>
                  </a:cubicBezTo>
                  <a:cubicBezTo>
                    <a:pt x="434" y="868"/>
                    <a:pt x="499" y="846"/>
                    <a:pt x="564" y="846"/>
                  </a:cubicBezTo>
                  <a:close/>
                  <a:moveTo>
                    <a:pt x="1366" y="998"/>
                  </a:moveTo>
                  <a:cubicBezTo>
                    <a:pt x="1431" y="1041"/>
                    <a:pt x="1453" y="1106"/>
                    <a:pt x="1453" y="1171"/>
                  </a:cubicBezTo>
                  <a:cubicBezTo>
                    <a:pt x="1453" y="1236"/>
                    <a:pt x="1409" y="1301"/>
                    <a:pt x="1366" y="1367"/>
                  </a:cubicBezTo>
                  <a:cubicBezTo>
                    <a:pt x="1301" y="1367"/>
                    <a:pt x="1236" y="1345"/>
                    <a:pt x="1192" y="1301"/>
                  </a:cubicBezTo>
                  <a:cubicBezTo>
                    <a:pt x="1127" y="1258"/>
                    <a:pt x="1149" y="1171"/>
                    <a:pt x="1214" y="1063"/>
                  </a:cubicBezTo>
                  <a:cubicBezTo>
                    <a:pt x="1236" y="1041"/>
                    <a:pt x="1279" y="1020"/>
                    <a:pt x="1344" y="998"/>
                  </a:cubicBezTo>
                  <a:close/>
                  <a:moveTo>
                    <a:pt x="1171" y="1"/>
                  </a:moveTo>
                  <a:cubicBezTo>
                    <a:pt x="1127" y="1"/>
                    <a:pt x="1127" y="87"/>
                    <a:pt x="1171" y="87"/>
                  </a:cubicBezTo>
                  <a:cubicBezTo>
                    <a:pt x="1344" y="87"/>
                    <a:pt x="1821" y="152"/>
                    <a:pt x="1930" y="326"/>
                  </a:cubicBezTo>
                  <a:cubicBezTo>
                    <a:pt x="1973" y="369"/>
                    <a:pt x="1973" y="434"/>
                    <a:pt x="1930" y="478"/>
                  </a:cubicBezTo>
                  <a:cubicBezTo>
                    <a:pt x="1930" y="521"/>
                    <a:pt x="1908" y="543"/>
                    <a:pt x="1865" y="586"/>
                  </a:cubicBezTo>
                  <a:cubicBezTo>
                    <a:pt x="1821" y="543"/>
                    <a:pt x="1756" y="499"/>
                    <a:pt x="1669" y="499"/>
                  </a:cubicBezTo>
                  <a:cubicBezTo>
                    <a:pt x="1654" y="495"/>
                    <a:pt x="1638" y="494"/>
                    <a:pt x="1622" y="494"/>
                  </a:cubicBezTo>
                  <a:cubicBezTo>
                    <a:pt x="1546" y="494"/>
                    <a:pt x="1463" y="532"/>
                    <a:pt x="1409" y="586"/>
                  </a:cubicBezTo>
                  <a:cubicBezTo>
                    <a:pt x="1388" y="629"/>
                    <a:pt x="1366" y="694"/>
                    <a:pt x="1388" y="738"/>
                  </a:cubicBezTo>
                  <a:cubicBezTo>
                    <a:pt x="1423" y="791"/>
                    <a:pt x="1488" y="830"/>
                    <a:pt x="1547" y="830"/>
                  </a:cubicBezTo>
                  <a:cubicBezTo>
                    <a:pt x="1559" y="830"/>
                    <a:pt x="1571" y="828"/>
                    <a:pt x="1583" y="824"/>
                  </a:cubicBezTo>
                  <a:cubicBezTo>
                    <a:pt x="1691" y="803"/>
                    <a:pt x="1800" y="759"/>
                    <a:pt x="1865" y="694"/>
                  </a:cubicBezTo>
                  <a:cubicBezTo>
                    <a:pt x="1886" y="716"/>
                    <a:pt x="1886" y="738"/>
                    <a:pt x="1886" y="759"/>
                  </a:cubicBezTo>
                  <a:cubicBezTo>
                    <a:pt x="1930" y="890"/>
                    <a:pt x="1865" y="1020"/>
                    <a:pt x="1778" y="1106"/>
                  </a:cubicBezTo>
                  <a:cubicBezTo>
                    <a:pt x="1691" y="1215"/>
                    <a:pt x="1583" y="1280"/>
                    <a:pt x="1453" y="1323"/>
                  </a:cubicBezTo>
                  <a:cubicBezTo>
                    <a:pt x="1474" y="1280"/>
                    <a:pt x="1496" y="1215"/>
                    <a:pt x="1496" y="1150"/>
                  </a:cubicBezTo>
                  <a:cubicBezTo>
                    <a:pt x="1518" y="1063"/>
                    <a:pt x="1453" y="955"/>
                    <a:pt x="1366" y="911"/>
                  </a:cubicBezTo>
                  <a:cubicBezTo>
                    <a:pt x="1351" y="907"/>
                    <a:pt x="1335" y="906"/>
                    <a:pt x="1320" y="906"/>
                  </a:cubicBezTo>
                  <a:cubicBezTo>
                    <a:pt x="1249" y="906"/>
                    <a:pt x="1181" y="944"/>
                    <a:pt x="1127" y="998"/>
                  </a:cubicBezTo>
                  <a:cubicBezTo>
                    <a:pt x="997" y="1150"/>
                    <a:pt x="1041" y="1280"/>
                    <a:pt x="1106" y="1345"/>
                  </a:cubicBezTo>
                  <a:cubicBezTo>
                    <a:pt x="1149" y="1388"/>
                    <a:pt x="1192" y="1410"/>
                    <a:pt x="1236" y="1410"/>
                  </a:cubicBezTo>
                  <a:cubicBezTo>
                    <a:pt x="1192" y="1453"/>
                    <a:pt x="1127" y="1475"/>
                    <a:pt x="1062" y="1497"/>
                  </a:cubicBezTo>
                  <a:cubicBezTo>
                    <a:pt x="1011" y="1514"/>
                    <a:pt x="959" y="1522"/>
                    <a:pt x="907" y="1522"/>
                  </a:cubicBezTo>
                  <a:cubicBezTo>
                    <a:pt x="760" y="1522"/>
                    <a:pt x="616" y="1457"/>
                    <a:pt x="520" y="1345"/>
                  </a:cubicBezTo>
                  <a:cubicBezTo>
                    <a:pt x="499" y="1323"/>
                    <a:pt x="499" y="1301"/>
                    <a:pt x="477" y="1280"/>
                  </a:cubicBezTo>
                  <a:cubicBezTo>
                    <a:pt x="629" y="1215"/>
                    <a:pt x="737" y="1041"/>
                    <a:pt x="737" y="868"/>
                  </a:cubicBezTo>
                  <a:cubicBezTo>
                    <a:pt x="737" y="824"/>
                    <a:pt x="716" y="738"/>
                    <a:pt x="542" y="738"/>
                  </a:cubicBezTo>
                  <a:cubicBezTo>
                    <a:pt x="455" y="738"/>
                    <a:pt x="369" y="803"/>
                    <a:pt x="325" y="890"/>
                  </a:cubicBezTo>
                  <a:cubicBezTo>
                    <a:pt x="282" y="1020"/>
                    <a:pt x="304" y="1128"/>
                    <a:pt x="369" y="1236"/>
                  </a:cubicBezTo>
                  <a:cubicBezTo>
                    <a:pt x="354" y="1240"/>
                    <a:pt x="340" y="1242"/>
                    <a:pt x="326" y="1242"/>
                  </a:cubicBezTo>
                  <a:cubicBezTo>
                    <a:pt x="260" y="1242"/>
                    <a:pt x="209" y="1200"/>
                    <a:pt x="174" y="1128"/>
                  </a:cubicBezTo>
                  <a:cubicBezTo>
                    <a:pt x="65" y="890"/>
                    <a:pt x="130" y="608"/>
                    <a:pt x="325" y="413"/>
                  </a:cubicBezTo>
                  <a:cubicBezTo>
                    <a:pt x="393" y="345"/>
                    <a:pt x="486" y="311"/>
                    <a:pt x="584" y="311"/>
                  </a:cubicBezTo>
                  <a:cubicBezTo>
                    <a:pt x="642" y="311"/>
                    <a:pt x="702" y="323"/>
                    <a:pt x="759" y="348"/>
                  </a:cubicBezTo>
                  <a:cubicBezTo>
                    <a:pt x="759" y="358"/>
                    <a:pt x="764" y="364"/>
                    <a:pt x="772" y="364"/>
                  </a:cubicBezTo>
                  <a:cubicBezTo>
                    <a:pt x="781" y="364"/>
                    <a:pt x="791" y="358"/>
                    <a:pt x="802" y="348"/>
                  </a:cubicBezTo>
                  <a:cubicBezTo>
                    <a:pt x="824" y="348"/>
                    <a:pt x="824" y="326"/>
                    <a:pt x="802" y="304"/>
                  </a:cubicBezTo>
                  <a:cubicBezTo>
                    <a:pt x="733" y="269"/>
                    <a:pt x="660" y="252"/>
                    <a:pt x="588" y="252"/>
                  </a:cubicBezTo>
                  <a:cubicBezTo>
                    <a:pt x="480" y="252"/>
                    <a:pt x="373" y="291"/>
                    <a:pt x="282" y="369"/>
                  </a:cubicBezTo>
                  <a:cubicBezTo>
                    <a:pt x="65" y="586"/>
                    <a:pt x="0" y="890"/>
                    <a:pt x="130" y="1171"/>
                  </a:cubicBezTo>
                  <a:cubicBezTo>
                    <a:pt x="147" y="1274"/>
                    <a:pt x="246" y="1337"/>
                    <a:pt x="351" y="1337"/>
                  </a:cubicBezTo>
                  <a:cubicBezTo>
                    <a:pt x="378" y="1337"/>
                    <a:pt x="407" y="1332"/>
                    <a:pt x="434" y="1323"/>
                  </a:cubicBezTo>
                  <a:cubicBezTo>
                    <a:pt x="434" y="1367"/>
                    <a:pt x="455" y="1388"/>
                    <a:pt x="499" y="1410"/>
                  </a:cubicBezTo>
                  <a:cubicBezTo>
                    <a:pt x="607" y="1540"/>
                    <a:pt x="759" y="1627"/>
                    <a:pt x="932" y="1627"/>
                  </a:cubicBezTo>
                  <a:cubicBezTo>
                    <a:pt x="997" y="1605"/>
                    <a:pt x="1062" y="1605"/>
                    <a:pt x="1106" y="1583"/>
                  </a:cubicBezTo>
                  <a:cubicBezTo>
                    <a:pt x="1214" y="1562"/>
                    <a:pt x="1301" y="1497"/>
                    <a:pt x="1388" y="1432"/>
                  </a:cubicBezTo>
                  <a:cubicBezTo>
                    <a:pt x="1561" y="1410"/>
                    <a:pt x="1735" y="1301"/>
                    <a:pt x="1843" y="1150"/>
                  </a:cubicBezTo>
                  <a:cubicBezTo>
                    <a:pt x="1973" y="1063"/>
                    <a:pt x="2038" y="890"/>
                    <a:pt x="1995" y="716"/>
                  </a:cubicBezTo>
                  <a:cubicBezTo>
                    <a:pt x="1973" y="694"/>
                    <a:pt x="1951" y="673"/>
                    <a:pt x="1930" y="629"/>
                  </a:cubicBezTo>
                  <a:cubicBezTo>
                    <a:pt x="1973" y="586"/>
                    <a:pt x="1995" y="543"/>
                    <a:pt x="2016" y="499"/>
                  </a:cubicBezTo>
                  <a:cubicBezTo>
                    <a:pt x="2038" y="434"/>
                    <a:pt x="2038" y="348"/>
                    <a:pt x="1995" y="282"/>
                  </a:cubicBezTo>
                  <a:cubicBezTo>
                    <a:pt x="1843" y="22"/>
                    <a:pt x="1192" y="1"/>
                    <a:pt x="11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5001;p83"/>
            <p:cNvSpPr/>
            <p:nvPr/>
          </p:nvSpPr>
          <p:spPr>
            <a:xfrm>
              <a:off x="3692215" y="2710659"/>
              <a:ext cx="75597" cy="74857"/>
            </a:xfrm>
            <a:custGeom>
              <a:avLst/>
              <a:gdLst/>
              <a:ahLst/>
              <a:cxnLst/>
              <a:rect l="l" t="t" r="r" b="b"/>
              <a:pathLst>
                <a:path w="1839" h="1821" extrusionOk="0">
                  <a:moveTo>
                    <a:pt x="1405" y="0"/>
                  </a:moveTo>
                  <a:cubicBezTo>
                    <a:pt x="1188" y="0"/>
                    <a:pt x="902" y="105"/>
                    <a:pt x="581" y="484"/>
                  </a:cubicBezTo>
                  <a:cubicBezTo>
                    <a:pt x="1" y="1132"/>
                    <a:pt x="629" y="1821"/>
                    <a:pt x="1303" y="1821"/>
                  </a:cubicBezTo>
                  <a:cubicBezTo>
                    <a:pt x="1486" y="1821"/>
                    <a:pt x="1672" y="1770"/>
                    <a:pt x="1838" y="1655"/>
                  </a:cubicBezTo>
                  <a:lnTo>
                    <a:pt x="1838" y="159"/>
                  </a:lnTo>
                  <a:cubicBezTo>
                    <a:pt x="1838" y="159"/>
                    <a:pt x="1673" y="0"/>
                    <a:pt x="14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5002;p83"/>
            <p:cNvSpPr/>
            <p:nvPr/>
          </p:nvSpPr>
          <p:spPr>
            <a:xfrm>
              <a:off x="3620730" y="2709138"/>
              <a:ext cx="83942" cy="87641"/>
            </a:xfrm>
            <a:custGeom>
              <a:avLst/>
              <a:gdLst/>
              <a:ahLst/>
              <a:cxnLst/>
              <a:rect l="l" t="t" r="r" b="b"/>
              <a:pathLst>
                <a:path w="2042" h="2132" extrusionOk="0">
                  <a:moveTo>
                    <a:pt x="580" y="0"/>
                  </a:moveTo>
                  <a:cubicBezTo>
                    <a:pt x="263" y="0"/>
                    <a:pt x="78" y="239"/>
                    <a:pt x="65" y="239"/>
                  </a:cubicBezTo>
                  <a:lnTo>
                    <a:pt x="0" y="1844"/>
                  </a:lnTo>
                  <a:cubicBezTo>
                    <a:pt x="285" y="2046"/>
                    <a:pt x="562" y="2131"/>
                    <a:pt x="806" y="2131"/>
                  </a:cubicBezTo>
                  <a:cubicBezTo>
                    <a:pt x="1585" y="2131"/>
                    <a:pt x="2042" y="1263"/>
                    <a:pt x="1431" y="521"/>
                  </a:cubicBezTo>
                  <a:cubicBezTo>
                    <a:pt x="1091" y="118"/>
                    <a:pt x="803" y="0"/>
                    <a:pt x="5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5003;p83"/>
            <p:cNvSpPr/>
            <p:nvPr/>
          </p:nvSpPr>
          <p:spPr>
            <a:xfrm>
              <a:off x="3657438" y="2807425"/>
              <a:ext cx="130886" cy="81311"/>
            </a:xfrm>
            <a:custGeom>
              <a:avLst/>
              <a:gdLst/>
              <a:ahLst/>
              <a:cxnLst/>
              <a:rect l="l" t="t" r="r" b="b"/>
              <a:pathLst>
                <a:path w="3184" h="1978" extrusionOk="0">
                  <a:moveTo>
                    <a:pt x="1351" y="1"/>
                  </a:moveTo>
                  <a:cubicBezTo>
                    <a:pt x="828" y="1"/>
                    <a:pt x="408" y="732"/>
                    <a:pt x="408" y="732"/>
                  </a:cubicBezTo>
                  <a:cubicBezTo>
                    <a:pt x="0" y="1201"/>
                    <a:pt x="245" y="1977"/>
                    <a:pt x="1485" y="1977"/>
                  </a:cubicBezTo>
                  <a:cubicBezTo>
                    <a:pt x="1563" y="1977"/>
                    <a:pt x="1645" y="1974"/>
                    <a:pt x="1731" y="1968"/>
                  </a:cubicBezTo>
                  <a:cubicBezTo>
                    <a:pt x="3183" y="1837"/>
                    <a:pt x="2294" y="450"/>
                    <a:pt x="1644" y="81"/>
                  </a:cubicBezTo>
                  <a:cubicBezTo>
                    <a:pt x="1544" y="25"/>
                    <a:pt x="1446" y="1"/>
                    <a:pt x="13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5004;p83"/>
            <p:cNvSpPr/>
            <p:nvPr/>
          </p:nvSpPr>
          <p:spPr>
            <a:xfrm>
              <a:off x="3615386" y="2823621"/>
              <a:ext cx="42793" cy="80735"/>
            </a:xfrm>
            <a:custGeom>
              <a:avLst/>
              <a:gdLst/>
              <a:ahLst/>
              <a:cxnLst/>
              <a:rect l="l" t="t" r="r" b="b"/>
              <a:pathLst>
                <a:path w="1041" h="1964" extrusionOk="0">
                  <a:moveTo>
                    <a:pt x="197" y="1"/>
                  </a:moveTo>
                  <a:cubicBezTo>
                    <a:pt x="130" y="1"/>
                    <a:pt x="87" y="13"/>
                    <a:pt x="87" y="13"/>
                  </a:cubicBezTo>
                  <a:cubicBezTo>
                    <a:pt x="0" y="229"/>
                    <a:pt x="152" y="1964"/>
                    <a:pt x="152" y="1964"/>
                  </a:cubicBezTo>
                  <a:cubicBezTo>
                    <a:pt x="694" y="1877"/>
                    <a:pt x="1041" y="1335"/>
                    <a:pt x="911" y="815"/>
                  </a:cubicBezTo>
                  <a:cubicBezTo>
                    <a:pt x="767" y="95"/>
                    <a:pt x="387" y="1"/>
                    <a:pt x="1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05;p83"/>
            <p:cNvSpPr/>
            <p:nvPr/>
          </p:nvSpPr>
          <p:spPr>
            <a:xfrm>
              <a:off x="3626485" y="2917058"/>
              <a:ext cx="101248" cy="81064"/>
            </a:xfrm>
            <a:custGeom>
              <a:avLst/>
              <a:gdLst/>
              <a:ahLst/>
              <a:cxnLst/>
              <a:rect l="l" t="t" r="r" b="b"/>
              <a:pathLst>
                <a:path w="2463" h="1972" extrusionOk="0">
                  <a:moveTo>
                    <a:pt x="624" y="0"/>
                  </a:moveTo>
                  <a:cubicBezTo>
                    <a:pt x="1" y="0"/>
                    <a:pt x="99" y="796"/>
                    <a:pt x="99" y="796"/>
                  </a:cubicBezTo>
                  <a:cubicBezTo>
                    <a:pt x="250" y="1208"/>
                    <a:pt x="424" y="1599"/>
                    <a:pt x="662" y="1967"/>
                  </a:cubicBezTo>
                  <a:cubicBezTo>
                    <a:pt x="700" y="1970"/>
                    <a:pt x="738" y="1972"/>
                    <a:pt x="775" y="1972"/>
                  </a:cubicBezTo>
                  <a:cubicBezTo>
                    <a:pt x="1855" y="1972"/>
                    <a:pt x="2463" y="776"/>
                    <a:pt x="1226" y="168"/>
                  </a:cubicBezTo>
                  <a:cubicBezTo>
                    <a:pt x="974" y="48"/>
                    <a:pt x="777" y="0"/>
                    <a:pt x="6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006;p83"/>
            <p:cNvSpPr/>
            <p:nvPr/>
          </p:nvSpPr>
          <p:spPr>
            <a:xfrm>
              <a:off x="3704506" y="2917428"/>
              <a:ext cx="111442" cy="77282"/>
            </a:xfrm>
            <a:custGeom>
              <a:avLst/>
              <a:gdLst/>
              <a:ahLst/>
              <a:cxnLst/>
              <a:rect l="l" t="t" r="r" b="b"/>
              <a:pathLst>
                <a:path w="2711" h="1880" extrusionOk="0">
                  <a:moveTo>
                    <a:pt x="1434" y="0"/>
                  </a:moveTo>
                  <a:cubicBezTo>
                    <a:pt x="1041" y="0"/>
                    <a:pt x="629" y="267"/>
                    <a:pt x="629" y="267"/>
                  </a:cubicBezTo>
                  <a:cubicBezTo>
                    <a:pt x="1" y="994"/>
                    <a:pt x="404" y="1880"/>
                    <a:pt x="1306" y="1880"/>
                  </a:cubicBezTo>
                  <a:cubicBezTo>
                    <a:pt x="1400" y="1880"/>
                    <a:pt x="1500" y="1870"/>
                    <a:pt x="1605" y="1850"/>
                  </a:cubicBezTo>
                  <a:cubicBezTo>
                    <a:pt x="2710" y="1611"/>
                    <a:pt x="2320" y="549"/>
                    <a:pt x="1865" y="159"/>
                  </a:cubicBezTo>
                  <a:cubicBezTo>
                    <a:pt x="1742" y="42"/>
                    <a:pt x="1589" y="0"/>
                    <a:pt x="14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007;p83"/>
            <p:cNvSpPr/>
            <p:nvPr/>
          </p:nvSpPr>
          <p:spPr>
            <a:xfrm>
              <a:off x="3775128" y="2809850"/>
              <a:ext cx="106756" cy="63758"/>
            </a:xfrm>
            <a:custGeom>
              <a:avLst/>
              <a:gdLst/>
              <a:ahLst/>
              <a:cxnLst/>
              <a:rect l="l" t="t" r="r" b="b"/>
              <a:pathLst>
                <a:path w="2597" h="1551" extrusionOk="0">
                  <a:moveTo>
                    <a:pt x="1968" y="1"/>
                  </a:moveTo>
                  <a:cubicBezTo>
                    <a:pt x="1729" y="1"/>
                    <a:pt x="125" y="22"/>
                    <a:pt x="125" y="22"/>
                  </a:cubicBezTo>
                  <a:cubicBezTo>
                    <a:pt x="125" y="22"/>
                    <a:pt x="1" y="1550"/>
                    <a:pt x="942" y="1550"/>
                  </a:cubicBezTo>
                  <a:cubicBezTo>
                    <a:pt x="1041" y="1550"/>
                    <a:pt x="1151" y="1534"/>
                    <a:pt x="1274" y="1497"/>
                  </a:cubicBezTo>
                  <a:cubicBezTo>
                    <a:pt x="2597" y="1106"/>
                    <a:pt x="1968" y="1"/>
                    <a:pt x="19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008;p83"/>
            <p:cNvSpPr/>
            <p:nvPr/>
          </p:nvSpPr>
          <p:spPr>
            <a:xfrm>
              <a:off x="3799874" y="2883597"/>
              <a:ext cx="96274" cy="87477"/>
            </a:xfrm>
            <a:custGeom>
              <a:avLst/>
              <a:gdLst/>
              <a:ahLst/>
              <a:cxnLst/>
              <a:rect l="l" t="t" r="r" b="b"/>
              <a:pathLst>
                <a:path w="2342" h="2128" extrusionOk="0">
                  <a:moveTo>
                    <a:pt x="1088" y="0"/>
                  </a:moveTo>
                  <a:cubicBezTo>
                    <a:pt x="865" y="0"/>
                    <a:pt x="645" y="110"/>
                    <a:pt x="499" y="310"/>
                  </a:cubicBezTo>
                  <a:cubicBezTo>
                    <a:pt x="124" y="842"/>
                    <a:pt x="0" y="2128"/>
                    <a:pt x="878" y="2128"/>
                  </a:cubicBezTo>
                  <a:cubicBezTo>
                    <a:pt x="966" y="2128"/>
                    <a:pt x="1063" y="2115"/>
                    <a:pt x="1171" y="2087"/>
                  </a:cubicBezTo>
                  <a:cubicBezTo>
                    <a:pt x="2341" y="1784"/>
                    <a:pt x="2341" y="852"/>
                    <a:pt x="1496" y="136"/>
                  </a:cubicBezTo>
                  <a:cubicBezTo>
                    <a:pt x="1370" y="44"/>
                    <a:pt x="1228" y="0"/>
                    <a:pt x="10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009;p83"/>
            <p:cNvSpPr/>
            <p:nvPr/>
          </p:nvSpPr>
          <p:spPr>
            <a:xfrm>
              <a:off x="3821250" y="2976047"/>
              <a:ext cx="115882" cy="53111"/>
            </a:xfrm>
            <a:custGeom>
              <a:avLst/>
              <a:gdLst/>
              <a:ahLst/>
              <a:cxnLst/>
              <a:rect l="l" t="t" r="r" b="b"/>
              <a:pathLst>
                <a:path w="2819" h="1292" extrusionOk="0">
                  <a:moveTo>
                    <a:pt x="1309" y="0"/>
                  </a:moveTo>
                  <a:cubicBezTo>
                    <a:pt x="1201" y="0"/>
                    <a:pt x="1090" y="17"/>
                    <a:pt x="976" y="55"/>
                  </a:cubicBezTo>
                  <a:cubicBezTo>
                    <a:pt x="412" y="185"/>
                    <a:pt x="0" y="706"/>
                    <a:pt x="0" y="1291"/>
                  </a:cubicBezTo>
                  <a:cubicBezTo>
                    <a:pt x="0" y="1291"/>
                    <a:pt x="2645" y="1204"/>
                    <a:pt x="2819" y="1118"/>
                  </a:cubicBezTo>
                  <a:cubicBezTo>
                    <a:pt x="2819" y="1118"/>
                    <a:pt x="2183" y="0"/>
                    <a:pt x="130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010;p83"/>
            <p:cNvSpPr/>
            <p:nvPr/>
          </p:nvSpPr>
          <p:spPr>
            <a:xfrm>
              <a:off x="3783802" y="3011275"/>
              <a:ext cx="42834" cy="65525"/>
            </a:xfrm>
            <a:custGeom>
              <a:avLst/>
              <a:gdLst/>
              <a:ahLst/>
              <a:cxnLst/>
              <a:rect l="l" t="t" r="r" b="b"/>
              <a:pathLst>
                <a:path w="1042" h="1594" extrusionOk="0">
                  <a:moveTo>
                    <a:pt x="998" y="0"/>
                  </a:moveTo>
                  <a:cubicBezTo>
                    <a:pt x="998" y="0"/>
                    <a:pt x="1" y="196"/>
                    <a:pt x="174" y="998"/>
                  </a:cubicBezTo>
                  <a:cubicBezTo>
                    <a:pt x="210" y="1341"/>
                    <a:pt x="502" y="1593"/>
                    <a:pt x="836" y="1593"/>
                  </a:cubicBezTo>
                  <a:cubicBezTo>
                    <a:pt x="903" y="1593"/>
                    <a:pt x="972" y="1583"/>
                    <a:pt x="1041" y="1561"/>
                  </a:cubicBezTo>
                  <a:cubicBezTo>
                    <a:pt x="1020" y="1366"/>
                    <a:pt x="998" y="0"/>
                    <a:pt x="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011;p83"/>
            <p:cNvSpPr/>
            <p:nvPr/>
          </p:nvSpPr>
          <p:spPr>
            <a:xfrm>
              <a:off x="3772209" y="3071867"/>
              <a:ext cx="36586" cy="49082"/>
            </a:xfrm>
            <a:custGeom>
              <a:avLst/>
              <a:gdLst/>
              <a:ahLst/>
              <a:cxnLst/>
              <a:rect l="l" t="t" r="r" b="b"/>
              <a:pathLst>
                <a:path w="890" h="1194" extrusionOk="0">
                  <a:moveTo>
                    <a:pt x="1" y="1"/>
                  </a:moveTo>
                  <a:lnTo>
                    <a:pt x="218" y="1193"/>
                  </a:lnTo>
                  <a:cubicBezTo>
                    <a:pt x="218" y="1193"/>
                    <a:pt x="890" y="760"/>
                    <a:pt x="760" y="413"/>
                  </a:cubicBezTo>
                  <a:cubicBezTo>
                    <a:pt x="630" y="66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012;p83"/>
            <p:cNvSpPr/>
            <p:nvPr/>
          </p:nvSpPr>
          <p:spPr>
            <a:xfrm>
              <a:off x="3656369" y="3029116"/>
              <a:ext cx="39258" cy="57962"/>
            </a:xfrm>
            <a:custGeom>
              <a:avLst/>
              <a:gdLst/>
              <a:ahLst/>
              <a:cxnLst/>
              <a:rect l="l" t="t" r="r" b="b"/>
              <a:pathLst>
                <a:path w="955" h="1410" extrusionOk="0">
                  <a:moveTo>
                    <a:pt x="239" y="0"/>
                  </a:moveTo>
                  <a:cubicBezTo>
                    <a:pt x="174" y="260"/>
                    <a:pt x="0" y="1409"/>
                    <a:pt x="0" y="1409"/>
                  </a:cubicBezTo>
                  <a:cubicBezTo>
                    <a:pt x="0" y="1409"/>
                    <a:pt x="889" y="1279"/>
                    <a:pt x="911" y="781"/>
                  </a:cubicBezTo>
                  <a:cubicBezTo>
                    <a:pt x="954" y="260"/>
                    <a:pt x="239" y="0"/>
                    <a:pt x="2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013;p83"/>
            <p:cNvSpPr/>
            <p:nvPr/>
          </p:nvSpPr>
          <p:spPr>
            <a:xfrm>
              <a:off x="3671497" y="3083213"/>
              <a:ext cx="37490" cy="45753"/>
            </a:xfrm>
            <a:custGeom>
              <a:avLst/>
              <a:gdLst/>
              <a:ahLst/>
              <a:cxnLst/>
              <a:rect l="l" t="t" r="r" b="b"/>
              <a:pathLst>
                <a:path w="912" h="1113" extrusionOk="0">
                  <a:moveTo>
                    <a:pt x="642" y="1"/>
                  </a:moveTo>
                  <a:cubicBezTo>
                    <a:pt x="451" y="1"/>
                    <a:pt x="269" y="127"/>
                    <a:pt x="196" y="332"/>
                  </a:cubicBezTo>
                  <a:cubicBezTo>
                    <a:pt x="1" y="852"/>
                    <a:pt x="673" y="1112"/>
                    <a:pt x="673" y="1112"/>
                  </a:cubicBezTo>
                  <a:cubicBezTo>
                    <a:pt x="673" y="1112"/>
                    <a:pt x="890" y="180"/>
                    <a:pt x="912" y="93"/>
                  </a:cubicBezTo>
                  <a:cubicBezTo>
                    <a:pt x="827" y="30"/>
                    <a:pt x="734" y="1"/>
                    <a:pt x="6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014;p83"/>
            <p:cNvSpPr/>
            <p:nvPr/>
          </p:nvSpPr>
          <p:spPr>
            <a:xfrm>
              <a:off x="3875594" y="2810755"/>
              <a:ext cx="128214" cy="60305"/>
            </a:xfrm>
            <a:custGeom>
              <a:avLst/>
              <a:gdLst/>
              <a:ahLst/>
              <a:cxnLst/>
              <a:rect l="l" t="t" r="r" b="b"/>
              <a:pathLst>
                <a:path w="3119" h="1467" extrusionOk="0">
                  <a:moveTo>
                    <a:pt x="630" y="0"/>
                  </a:moveTo>
                  <a:cubicBezTo>
                    <a:pt x="630" y="0"/>
                    <a:pt x="1" y="1258"/>
                    <a:pt x="1605" y="1453"/>
                  </a:cubicBezTo>
                  <a:cubicBezTo>
                    <a:pt x="1692" y="1462"/>
                    <a:pt x="1772" y="1467"/>
                    <a:pt x="1846" y="1467"/>
                  </a:cubicBezTo>
                  <a:cubicBezTo>
                    <a:pt x="3119" y="1467"/>
                    <a:pt x="2537" y="130"/>
                    <a:pt x="2537" y="130"/>
                  </a:cubicBezTo>
                  <a:cubicBezTo>
                    <a:pt x="2537" y="130"/>
                    <a:pt x="868" y="0"/>
                    <a:pt x="6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5015;p83"/>
            <p:cNvSpPr/>
            <p:nvPr/>
          </p:nvSpPr>
          <p:spPr>
            <a:xfrm>
              <a:off x="3901450" y="2898025"/>
              <a:ext cx="98082" cy="68937"/>
            </a:xfrm>
            <a:custGeom>
              <a:avLst/>
              <a:gdLst/>
              <a:ahLst/>
              <a:cxnLst/>
              <a:rect l="l" t="t" r="r" b="b"/>
              <a:pathLst>
                <a:path w="2386" h="1677" extrusionOk="0">
                  <a:moveTo>
                    <a:pt x="1340" y="1"/>
                  </a:moveTo>
                  <a:cubicBezTo>
                    <a:pt x="895" y="1"/>
                    <a:pt x="478" y="349"/>
                    <a:pt x="478" y="349"/>
                  </a:cubicBezTo>
                  <a:cubicBezTo>
                    <a:pt x="0" y="785"/>
                    <a:pt x="397" y="1677"/>
                    <a:pt x="1287" y="1677"/>
                  </a:cubicBezTo>
                  <a:cubicBezTo>
                    <a:pt x="1327" y="1677"/>
                    <a:pt x="1368" y="1675"/>
                    <a:pt x="1410" y="1671"/>
                  </a:cubicBezTo>
                  <a:cubicBezTo>
                    <a:pt x="2364" y="1585"/>
                    <a:pt x="2385" y="674"/>
                    <a:pt x="1822" y="175"/>
                  </a:cubicBezTo>
                  <a:cubicBezTo>
                    <a:pt x="1671" y="48"/>
                    <a:pt x="1504" y="1"/>
                    <a:pt x="13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5016;p83"/>
            <p:cNvSpPr/>
            <p:nvPr/>
          </p:nvSpPr>
          <p:spPr>
            <a:xfrm>
              <a:off x="3963851" y="2962152"/>
              <a:ext cx="79337" cy="53974"/>
            </a:xfrm>
            <a:custGeom>
              <a:avLst/>
              <a:gdLst/>
              <a:ahLst/>
              <a:cxnLst/>
              <a:rect l="l" t="t" r="r" b="b"/>
              <a:pathLst>
                <a:path w="1930" h="1313" extrusionOk="0">
                  <a:moveTo>
                    <a:pt x="1147" y="1"/>
                  </a:moveTo>
                  <a:cubicBezTo>
                    <a:pt x="542" y="1"/>
                    <a:pt x="0" y="1195"/>
                    <a:pt x="0" y="1195"/>
                  </a:cubicBezTo>
                  <a:cubicBezTo>
                    <a:pt x="100" y="1286"/>
                    <a:pt x="398" y="1312"/>
                    <a:pt x="713" y="1312"/>
                  </a:cubicBezTo>
                  <a:cubicBezTo>
                    <a:pt x="1154" y="1312"/>
                    <a:pt x="1626" y="1260"/>
                    <a:pt x="1626" y="1260"/>
                  </a:cubicBezTo>
                  <a:cubicBezTo>
                    <a:pt x="1930" y="914"/>
                    <a:pt x="1843" y="372"/>
                    <a:pt x="1453" y="111"/>
                  </a:cubicBezTo>
                  <a:cubicBezTo>
                    <a:pt x="1351" y="34"/>
                    <a:pt x="1248" y="1"/>
                    <a:pt x="11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5017;p83"/>
            <p:cNvSpPr/>
            <p:nvPr/>
          </p:nvSpPr>
          <p:spPr>
            <a:xfrm>
              <a:off x="3885418" y="2883473"/>
              <a:ext cx="139971" cy="134093"/>
            </a:xfrm>
            <a:custGeom>
              <a:avLst/>
              <a:gdLst/>
              <a:ahLst/>
              <a:cxnLst/>
              <a:rect l="l" t="t" r="r" b="b"/>
              <a:pathLst>
                <a:path w="3405" h="3262" extrusionOk="0">
                  <a:moveTo>
                    <a:pt x="437" y="0"/>
                  </a:moveTo>
                  <a:cubicBezTo>
                    <a:pt x="423" y="0"/>
                    <a:pt x="412" y="15"/>
                    <a:pt x="412" y="31"/>
                  </a:cubicBezTo>
                  <a:cubicBezTo>
                    <a:pt x="412" y="53"/>
                    <a:pt x="0" y="1548"/>
                    <a:pt x="803" y="2502"/>
                  </a:cubicBezTo>
                  <a:cubicBezTo>
                    <a:pt x="1214" y="3001"/>
                    <a:pt x="1908" y="3261"/>
                    <a:pt x="2819" y="3261"/>
                  </a:cubicBezTo>
                  <a:cubicBezTo>
                    <a:pt x="2992" y="3261"/>
                    <a:pt x="3187" y="3261"/>
                    <a:pt x="3361" y="3240"/>
                  </a:cubicBezTo>
                  <a:cubicBezTo>
                    <a:pt x="3382" y="3240"/>
                    <a:pt x="3404" y="3218"/>
                    <a:pt x="3404" y="3196"/>
                  </a:cubicBezTo>
                  <a:cubicBezTo>
                    <a:pt x="3404" y="3174"/>
                    <a:pt x="3382" y="3153"/>
                    <a:pt x="3361" y="3153"/>
                  </a:cubicBezTo>
                  <a:cubicBezTo>
                    <a:pt x="3177" y="3170"/>
                    <a:pt x="3001" y="3178"/>
                    <a:pt x="2834" y="3178"/>
                  </a:cubicBezTo>
                  <a:cubicBezTo>
                    <a:pt x="1934" y="3178"/>
                    <a:pt x="1270" y="2934"/>
                    <a:pt x="868" y="2459"/>
                  </a:cubicBezTo>
                  <a:cubicBezTo>
                    <a:pt x="109" y="1527"/>
                    <a:pt x="499" y="74"/>
                    <a:pt x="499" y="53"/>
                  </a:cubicBezTo>
                  <a:cubicBezTo>
                    <a:pt x="499" y="31"/>
                    <a:pt x="477" y="9"/>
                    <a:pt x="456" y="9"/>
                  </a:cubicBezTo>
                  <a:cubicBezTo>
                    <a:pt x="449" y="3"/>
                    <a:pt x="443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5018;p83"/>
            <p:cNvSpPr/>
            <p:nvPr/>
          </p:nvSpPr>
          <p:spPr>
            <a:xfrm>
              <a:off x="3993242" y="2833939"/>
              <a:ext cx="99850" cy="91588"/>
            </a:xfrm>
            <a:custGeom>
              <a:avLst/>
              <a:gdLst/>
              <a:ahLst/>
              <a:cxnLst/>
              <a:rect l="l" t="t" r="r" b="b"/>
              <a:pathLst>
                <a:path w="2429" h="2228" extrusionOk="0">
                  <a:moveTo>
                    <a:pt x="1193" y="0"/>
                  </a:moveTo>
                  <a:cubicBezTo>
                    <a:pt x="1193" y="0"/>
                    <a:pt x="1" y="1149"/>
                    <a:pt x="738" y="1865"/>
                  </a:cubicBezTo>
                  <a:cubicBezTo>
                    <a:pt x="1024" y="2142"/>
                    <a:pt x="1297" y="2227"/>
                    <a:pt x="1524" y="2227"/>
                  </a:cubicBezTo>
                  <a:cubicBezTo>
                    <a:pt x="1882" y="2227"/>
                    <a:pt x="2125" y="2016"/>
                    <a:pt x="2125" y="2016"/>
                  </a:cubicBezTo>
                  <a:cubicBezTo>
                    <a:pt x="2125" y="2016"/>
                    <a:pt x="2429" y="412"/>
                    <a:pt x="11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5019;p83"/>
            <p:cNvSpPr/>
            <p:nvPr/>
          </p:nvSpPr>
          <p:spPr>
            <a:xfrm>
              <a:off x="4055643" y="2980979"/>
              <a:ext cx="57057" cy="55577"/>
            </a:xfrm>
            <a:custGeom>
              <a:avLst/>
              <a:gdLst/>
              <a:ahLst/>
              <a:cxnLst/>
              <a:rect l="l" t="t" r="r" b="b"/>
              <a:pathLst>
                <a:path w="1388" h="1352" extrusionOk="0">
                  <a:moveTo>
                    <a:pt x="499" y="0"/>
                  </a:moveTo>
                  <a:cubicBezTo>
                    <a:pt x="499" y="0"/>
                    <a:pt x="0" y="542"/>
                    <a:pt x="195" y="976"/>
                  </a:cubicBezTo>
                  <a:cubicBezTo>
                    <a:pt x="352" y="1306"/>
                    <a:pt x="907" y="1351"/>
                    <a:pt x="1202" y="1351"/>
                  </a:cubicBezTo>
                  <a:cubicBezTo>
                    <a:pt x="1314" y="1351"/>
                    <a:pt x="1388" y="1345"/>
                    <a:pt x="1388" y="1345"/>
                  </a:cubicBezTo>
                  <a:lnTo>
                    <a:pt x="49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5020;p83"/>
            <p:cNvSpPr/>
            <p:nvPr/>
          </p:nvSpPr>
          <p:spPr>
            <a:xfrm>
              <a:off x="4068099" y="3061385"/>
              <a:ext cx="51754" cy="44396"/>
            </a:xfrm>
            <a:custGeom>
              <a:avLst/>
              <a:gdLst/>
              <a:ahLst/>
              <a:cxnLst/>
              <a:rect l="l" t="t" r="r" b="b"/>
              <a:pathLst>
                <a:path w="1259" h="1080" extrusionOk="0">
                  <a:moveTo>
                    <a:pt x="582" y="0"/>
                  </a:moveTo>
                  <a:cubicBezTo>
                    <a:pt x="300" y="0"/>
                    <a:pt x="1" y="126"/>
                    <a:pt x="1" y="126"/>
                  </a:cubicBezTo>
                  <a:lnTo>
                    <a:pt x="738" y="1080"/>
                  </a:lnTo>
                  <a:cubicBezTo>
                    <a:pt x="738" y="1080"/>
                    <a:pt x="1258" y="386"/>
                    <a:pt x="955" y="126"/>
                  </a:cubicBezTo>
                  <a:cubicBezTo>
                    <a:pt x="861" y="32"/>
                    <a:pt x="724" y="0"/>
                    <a:pt x="5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5021;p83"/>
            <p:cNvSpPr/>
            <p:nvPr/>
          </p:nvSpPr>
          <p:spPr>
            <a:xfrm>
              <a:off x="3938899" y="3031788"/>
              <a:ext cx="49946" cy="70417"/>
            </a:xfrm>
            <a:custGeom>
              <a:avLst/>
              <a:gdLst/>
              <a:ahLst/>
              <a:cxnLst/>
              <a:rect l="l" t="t" r="r" b="b"/>
              <a:pathLst>
                <a:path w="1215" h="1713" extrusionOk="0">
                  <a:moveTo>
                    <a:pt x="0" y="0"/>
                  </a:moveTo>
                  <a:lnTo>
                    <a:pt x="325" y="1713"/>
                  </a:lnTo>
                  <a:cubicBezTo>
                    <a:pt x="325" y="1713"/>
                    <a:pt x="1214" y="1149"/>
                    <a:pt x="997" y="629"/>
                  </a:cubicBezTo>
                  <a:cubicBezTo>
                    <a:pt x="802" y="13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5022;p83"/>
            <p:cNvSpPr/>
            <p:nvPr/>
          </p:nvSpPr>
          <p:spPr>
            <a:xfrm>
              <a:off x="3975443" y="3075444"/>
              <a:ext cx="30337" cy="49041"/>
            </a:xfrm>
            <a:custGeom>
              <a:avLst/>
              <a:gdLst/>
              <a:ahLst/>
              <a:cxnLst/>
              <a:rect l="l" t="t" r="r" b="b"/>
              <a:pathLst>
                <a:path w="738" h="1193" extrusionOk="0">
                  <a:moveTo>
                    <a:pt x="607" y="0"/>
                  </a:moveTo>
                  <a:cubicBezTo>
                    <a:pt x="325" y="109"/>
                    <a:pt x="108" y="347"/>
                    <a:pt x="43" y="651"/>
                  </a:cubicBezTo>
                  <a:cubicBezTo>
                    <a:pt x="0" y="1106"/>
                    <a:pt x="737" y="1193"/>
                    <a:pt x="737" y="1193"/>
                  </a:cubicBezTo>
                  <a:lnTo>
                    <a:pt x="60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5023;p83"/>
            <p:cNvSpPr/>
            <p:nvPr/>
          </p:nvSpPr>
          <p:spPr>
            <a:xfrm>
              <a:off x="3612714" y="2439105"/>
              <a:ext cx="46369" cy="28611"/>
            </a:xfrm>
            <a:custGeom>
              <a:avLst/>
              <a:gdLst/>
              <a:ahLst/>
              <a:cxnLst/>
              <a:rect l="l" t="t" r="r" b="b"/>
              <a:pathLst>
                <a:path w="1128" h="696" extrusionOk="0">
                  <a:moveTo>
                    <a:pt x="1127" y="1"/>
                  </a:moveTo>
                  <a:cubicBezTo>
                    <a:pt x="1127" y="1"/>
                    <a:pt x="173" y="196"/>
                    <a:pt x="0" y="326"/>
                  </a:cubicBezTo>
                  <a:cubicBezTo>
                    <a:pt x="0" y="326"/>
                    <a:pt x="202" y="695"/>
                    <a:pt x="545" y="695"/>
                  </a:cubicBezTo>
                  <a:cubicBezTo>
                    <a:pt x="592" y="695"/>
                    <a:pt x="642" y="688"/>
                    <a:pt x="694" y="673"/>
                  </a:cubicBezTo>
                  <a:cubicBezTo>
                    <a:pt x="954" y="564"/>
                    <a:pt x="1127" y="304"/>
                    <a:pt x="11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5024;p83"/>
            <p:cNvSpPr/>
            <p:nvPr/>
          </p:nvSpPr>
          <p:spPr>
            <a:xfrm>
              <a:off x="3584185" y="2462125"/>
              <a:ext cx="28405" cy="18457"/>
            </a:xfrm>
            <a:custGeom>
              <a:avLst/>
              <a:gdLst/>
              <a:ahLst/>
              <a:cxnLst/>
              <a:rect l="l" t="t" r="r" b="b"/>
              <a:pathLst>
                <a:path w="691" h="449" extrusionOk="0">
                  <a:moveTo>
                    <a:pt x="521" y="0"/>
                  </a:moveTo>
                  <a:cubicBezTo>
                    <a:pt x="419" y="0"/>
                    <a:pt x="304" y="48"/>
                    <a:pt x="304" y="48"/>
                  </a:cubicBezTo>
                  <a:cubicBezTo>
                    <a:pt x="152" y="91"/>
                    <a:pt x="0" y="373"/>
                    <a:pt x="304" y="438"/>
                  </a:cubicBezTo>
                  <a:cubicBezTo>
                    <a:pt x="350" y="445"/>
                    <a:pt x="391" y="449"/>
                    <a:pt x="428" y="449"/>
                  </a:cubicBezTo>
                  <a:cubicBezTo>
                    <a:pt x="617" y="449"/>
                    <a:pt x="691" y="352"/>
                    <a:pt x="672" y="134"/>
                  </a:cubicBezTo>
                  <a:cubicBezTo>
                    <a:pt x="672" y="29"/>
                    <a:pt x="601" y="0"/>
                    <a:pt x="5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5025;p83"/>
            <p:cNvSpPr/>
            <p:nvPr/>
          </p:nvSpPr>
          <p:spPr>
            <a:xfrm>
              <a:off x="3653697" y="2968935"/>
              <a:ext cx="8961" cy="18334"/>
            </a:xfrm>
            <a:custGeom>
              <a:avLst/>
              <a:gdLst/>
              <a:ahLst/>
              <a:cxnLst/>
              <a:rect l="l" t="t" r="r" b="b"/>
              <a:pathLst>
                <a:path w="218" h="446" extrusionOk="0">
                  <a:moveTo>
                    <a:pt x="55" y="1"/>
                  </a:moveTo>
                  <a:cubicBezTo>
                    <a:pt x="33" y="1"/>
                    <a:pt x="11" y="11"/>
                    <a:pt x="22" y="33"/>
                  </a:cubicBezTo>
                  <a:cubicBezTo>
                    <a:pt x="0" y="185"/>
                    <a:pt x="44" y="315"/>
                    <a:pt x="130" y="423"/>
                  </a:cubicBezTo>
                  <a:cubicBezTo>
                    <a:pt x="152" y="445"/>
                    <a:pt x="152" y="445"/>
                    <a:pt x="174" y="445"/>
                  </a:cubicBezTo>
                  <a:cubicBezTo>
                    <a:pt x="174" y="445"/>
                    <a:pt x="195" y="423"/>
                    <a:pt x="195" y="423"/>
                  </a:cubicBezTo>
                  <a:cubicBezTo>
                    <a:pt x="217" y="402"/>
                    <a:pt x="217" y="380"/>
                    <a:pt x="195" y="358"/>
                  </a:cubicBezTo>
                  <a:cubicBezTo>
                    <a:pt x="109" y="272"/>
                    <a:pt x="87" y="163"/>
                    <a:pt x="87" y="33"/>
                  </a:cubicBezTo>
                  <a:cubicBezTo>
                    <a:pt x="98" y="11"/>
                    <a:pt x="76" y="1"/>
                    <a:pt x="55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5026;p83"/>
            <p:cNvSpPr/>
            <p:nvPr/>
          </p:nvSpPr>
          <p:spPr>
            <a:xfrm>
              <a:off x="3638529" y="2938721"/>
              <a:ext cx="8961" cy="17347"/>
            </a:xfrm>
            <a:custGeom>
              <a:avLst/>
              <a:gdLst/>
              <a:ahLst/>
              <a:cxnLst/>
              <a:rect l="l" t="t" r="r" b="b"/>
              <a:pathLst>
                <a:path w="218" h="422" extrusionOk="0">
                  <a:moveTo>
                    <a:pt x="67" y="1"/>
                  </a:moveTo>
                  <a:cubicBezTo>
                    <a:pt x="44" y="1"/>
                    <a:pt x="22" y="12"/>
                    <a:pt x="22" y="31"/>
                  </a:cubicBezTo>
                  <a:cubicBezTo>
                    <a:pt x="1" y="161"/>
                    <a:pt x="44" y="313"/>
                    <a:pt x="153" y="421"/>
                  </a:cubicBezTo>
                  <a:lnTo>
                    <a:pt x="218" y="421"/>
                  </a:lnTo>
                  <a:cubicBezTo>
                    <a:pt x="218" y="400"/>
                    <a:pt x="218" y="378"/>
                    <a:pt x="218" y="356"/>
                  </a:cubicBezTo>
                  <a:cubicBezTo>
                    <a:pt x="131" y="269"/>
                    <a:pt x="88" y="161"/>
                    <a:pt x="109" y="53"/>
                  </a:cubicBezTo>
                  <a:cubicBezTo>
                    <a:pt x="121" y="17"/>
                    <a:pt x="94" y="1"/>
                    <a:pt x="67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5027;p83"/>
            <p:cNvSpPr/>
            <p:nvPr/>
          </p:nvSpPr>
          <p:spPr>
            <a:xfrm>
              <a:off x="3659041" y="2947929"/>
              <a:ext cx="8961" cy="17060"/>
            </a:xfrm>
            <a:custGeom>
              <a:avLst/>
              <a:gdLst/>
              <a:ahLst/>
              <a:cxnLst/>
              <a:rect l="l" t="t" r="r" b="b"/>
              <a:pathLst>
                <a:path w="218" h="415" extrusionOk="0">
                  <a:moveTo>
                    <a:pt x="49" y="0"/>
                  </a:moveTo>
                  <a:cubicBezTo>
                    <a:pt x="35" y="0"/>
                    <a:pt x="22" y="7"/>
                    <a:pt x="22" y="24"/>
                  </a:cubicBezTo>
                  <a:cubicBezTo>
                    <a:pt x="0" y="176"/>
                    <a:pt x="44" y="306"/>
                    <a:pt x="131" y="414"/>
                  </a:cubicBezTo>
                  <a:lnTo>
                    <a:pt x="196" y="414"/>
                  </a:lnTo>
                  <a:cubicBezTo>
                    <a:pt x="217" y="392"/>
                    <a:pt x="217" y="371"/>
                    <a:pt x="196" y="349"/>
                  </a:cubicBezTo>
                  <a:cubicBezTo>
                    <a:pt x="131" y="262"/>
                    <a:pt x="87" y="154"/>
                    <a:pt x="87" y="45"/>
                  </a:cubicBezTo>
                  <a:cubicBezTo>
                    <a:pt x="101" y="19"/>
                    <a:pt x="73" y="0"/>
                    <a:pt x="49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5028;p83"/>
            <p:cNvSpPr/>
            <p:nvPr/>
          </p:nvSpPr>
          <p:spPr>
            <a:xfrm>
              <a:off x="3651026" y="2921251"/>
              <a:ext cx="8961" cy="17882"/>
            </a:xfrm>
            <a:custGeom>
              <a:avLst/>
              <a:gdLst/>
              <a:ahLst/>
              <a:cxnLst/>
              <a:rect l="l" t="t" r="r" b="b"/>
              <a:pathLst>
                <a:path w="218" h="435" extrusionOk="0">
                  <a:moveTo>
                    <a:pt x="65" y="1"/>
                  </a:moveTo>
                  <a:cubicBezTo>
                    <a:pt x="44" y="1"/>
                    <a:pt x="22" y="22"/>
                    <a:pt x="22" y="44"/>
                  </a:cubicBezTo>
                  <a:cubicBezTo>
                    <a:pt x="0" y="174"/>
                    <a:pt x="44" y="326"/>
                    <a:pt x="152" y="434"/>
                  </a:cubicBezTo>
                  <a:lnTo>
                    <a:pt x="195" y="434"/>
                  </a:lnTo>
                  <a:cubicBezTo>
                    <a:pt x="217" y="413"/>
                    <a:pt x="217" y="391"/>
                    <a:pt x="195" y="369"/>
                  </a:cubicBezTo>
                  <a:cubicBezTo>
                    <a:pt x="130" y="283"/>
                    <a:pt x="87" y="174"/>
                    <a:pt x="109" y="44"/>
                  </a:cubicBezTo>
                  <a:cubicBezTo>
                    <a:pt x="109" y="22"/>
                    <a:pt x="87" y="1"/>
                    <a:pt x="65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5029;p83"/>
            <p:cNvSpPr/>
            <p:nvPr/>
          </p:nvSpPr>
          <p:spPr>
            <a:xfrm>
              <a:off x="3791817" y="3098258"/>
              <a:ext cx="7194" cy="18211"/>
            </a:xfrm>
            <a:custGeom>
              <a:avLst/>
              <a:gdLst/>
              <a:ahLst/>
              <a:cxnLst/>
              <a:rect l="l" t="t" r="r" b="b"/>
              <a:pathLst>
                <a:path w="175" h="443" extrusionOk="0">
                  <a:moveTo>
                    <a:pt x="91" y="0"/>
                  </a:moveTo>
                  <a:cubicBezTo>
                    <a:pt x="77" y="0"/>
                    <a:pt x="66" y="15"/>
                    <a:pt x="66" y="31"/>
                  </a:cubicBezTo>
                  <a:cubicBezTo>
                    <a:pt x="1" y="161"/>
                    <a:pt x="23" y="313"/>
                    <a:pt x="88" y="421"/>
                  </a:cubicBezTo>
                  <a:cubicBezTo>
                    <a:pt x="88" y="443"/>
                    <a:pt x="109" y="443"/>
                    <a:pt x="131" y="443"/>
                  </a:cubicBezTo>
                  <a:lnTo>
                    <a:pt x="153" y="443"/>
                  </a:lnTo>
                  <a:cubicBezTo>
                    <a:pt x="174" y="421"/>
                    <a:pt x="174" y="399"/>
                    <a:pt x="153" y="378"/>
                  </a:cubicBezTo>
                  <a:cubicBezTo>
                    <a:pt x="109" y="291"/>
                    <a:pt x="88" y="161"/>
                    <a:pt x="131" y="53"/>
                  </a:cubicBezTo>
                  <a:cubicBezTo>
                    <a:pt x="131" y="31"/>
                    <a:pt x="131" y="9"/>
                    <a:pt x="109" y="9"/>
                  </a:cubicBezTo>
                  <a:cubicBezTo>
                    <a:pt x="103" y="3"/>
                    <a:pt x="97" y="0"/>
                    <a:pt x="91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5030;p83"/>
            <p:cNvSpPr/>
            <p:nvPr/>
          </p:nvSpPr>
          <p:spPr>
            <a:xfrm>
              <a:off x="3783802" y="3067428"/>
              <a:ext cx="6289" cy="18745"/>
            </a:xfrm>
            <a:custGeom>
              <a:avLst/>
              <a:gdLst/>
              <a:ahLst/>
              <a:cxnLst/>
              <a:rect l="l" t="t" r="r" b="b"/>
              <a:pathLst>
                <a:path w="153" h="456" extrusionOk="0">
                  <a:moveTo>
                    <a:pt x="109" y="0"/>
                  </a:moveTo>
                  <a:cubicBezTo>
                    <a:pt x="87" y="0"/>
                    <a:pt x="66" y="0"/>
                    <a:pt x="44" y="22"/>
                  </a:cubicBezTo>
                  <a:cubicBezTo>
                    <a:pt x="1" y="152"/>
                    <a:pt x="1" y="304"/>
                    <a:pt x="87" y="434"/>
                  </a:cubicBezTo>
                  <a:cubicBezTo>
                    <a:pt x="87" y="456"/>
                    <a:pt x="87" y="456"/>
                    <a:pt x="109" y="456"/>
                  </a:cubicBezTo>
                  <a:lnTo>
                    <a:pt x="131" y="456"/>
                  </a:lnTo>
                  <a:cubicBezTo>
                    <a:pt x="152" y="434"/>
                    <a:pt x="152" y="412"/>
                    <a:pt x="152" y="391"/>
                  </a:cubicBezTo>
                  <a:cubicBezTo>
                    <a:pt x="87" y="282"/>
                    <a:pt x="87" y="174"/>
                    <a:pt x="131" y="65"/>
                  </a:cubicBezTo>
                  <a:cubicBezTo>
                    <a:pt x="131" y="44"/>
                    <a:pt x="131" y="22"/>
                    <a:pt x="109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5031;p83"/>
            <p:cNvSpPr/>
            <p:nvPr/>
          </p:nvSpPr>
          <p:spPr>
            <a:xfrm>
              <a:off x="3796298" y="3067428"/>
              <a:ext cx="6289" cy="18745"/>
            </a:xfrm>
            <a:custGeom>
              <a:avLst/>
              <a:gdLst/>
              <a:ahLst/>
              <a:cxnLst/>
              <a:rect l="l" t="t" r="r" b="b"/>
              <a:pathLst>
                <a:path w="153" h="456" extrusionOk="0">
                  <a:moveTo>
                    <a:pt x="109" y="0"/>
                  </a:moveTo>
                  <a:cubicBezTo>
                    <a:pt x="87" y="0"/>
                    <a:pt x="65" y="0"/>
                    <a:pt x="44" y="22"/>
                  </a:cubicBezTo>
                  <a:cubicBezTo>
                    <a:pt x="0" y="152"/>
                    <a:pt x="22" y="304"/>
                    <a:pt x="87" y="434"/>
                  </a:cubicBezTo>
                  <a:cubicBezTo>
                    <a:pt x="87" y="456"/>
                    <a:pt x="109" y="456"/>
                    <a:pt x="109" y="456"/>
                  </a:cubicBezTo>
                  <a:lnTo>
                    <a:pt x="130" y="456"/>
                  </a:lnTo>
                  <a:cubicBezTo>
                    <a:pt x="152" y="434"/>
                    <a:pt x="152" y="412"/>
                    <a:pt x="152" y="391"/>
                  </a:cubicBezTo>
                  <a:cubicBezTo>
                    <a:pt x="87" y="282"/>
                    <a:pt x="87" y="174"/>
                    <a:pt x="130" y="65"/>
                  </a:cubicBezTo>
                  <a:cubicBezTo>
                    <a:pt x="130" y="44"/>
                    <a:pt x="130" y="22"/>
                    <a:pt x="109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5032;p83"/>
            <p:cNvSpPr/>
            <p:nvPr/>
          </p:nvSpPr>
          <p:spPr>
            <a:xfrm>
              <a:off x="3778458" y="3042476"/>
              <a:ext cx="6289" cy="18745"/>
            </a:xfrm>
            <a:custGeom>
              <a:avLst/>
              <a:gdLst/>
              <a:ahLst/>
              <a:cxnLst/>
              <a:rect l="l" t="t" r="r" b="b"/>
              <a:pathLst>
                <a:path w="153" h="456" extrusionOk="0">
                  <a:moveTo>
                    <a:pt x="87" y="0"/>
                  </a:moveTo>
                  <a:cubicBezTo>
                    <a:pt x="66" y="0"/>
                    <a:pt x="44" y="0"/>
                    <a:pt x="44" y="22"/>
                  </a:cubicBezTo>
                  <a:cubicBezTo>
                    <a:pt x="1" y="152"/>
                    <a:pt x="1" y="304"/>
                    <a:pt x="66" y="434"/>
                  </a:cubicBezTo>
                  <a:cubicBezTo>
                    <a:pt x="87" y="434"/>
                    <a:pt x="87" y="456"/>
                    <a:pt x="109" y="456"/>
                  </a:cubicBezTo>
                  <a:lnTo>
                    <a:pt x="131" y="456"/>
                  </a:lnTo>
                  <a:cubicBezTo>
                    <a:pt x="152" y="434"/>
                    <a:pt x="152" y="412"/>
                    <a:pt x="131" y="391"/>
                  </a:cubicBezTo>
                  <a:cubicBezTo>
                    <a:pt x="87" y="282"/>
                    <a:pt x="87" y="174"/>
                    <a:pt x="109" y="65"/>
                  </a:cubicBezTo>
                  <a:cubicBezTo>
                    <a:pt x="131" y="44"/>
                    <a:pt x="109" y="22"/>
                    <a:pt x="8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5033;p83"/>
            <p:cNvSpPr/>
            <p:nvPr/>
          </p:nvSpPr>
          <p:spPr>
            <a:xfrm>
              <a:off x="3963851" y="3103068"/>
              <a:ext cx="7153" cy="18745"/>
            </a:xfrm>
            <a:custGeom>
              <a:avLst/>
              <a:gdLst/>
              <a:ahLst/>
              <a:cxnLst/>
              <a:rect l="l" t="t" r="r" b="b"/>
              <a:pathLst>
                <a:path w="174" h="456" extrusionOk="0">
                  <a:moveTo>
                    <a:pt x="109" y="1"/>
                  </a:moveTo>
                  <a:cubicBezTo>
                    <a:pt x="87" y="1"/>
                    <a:pt x="65" y="1"/>
                    <a:pt x="65" y="22"/>
                  </a:cubicBezTo>
                  <a:cubicBezTo>
                    <a:pt x="0" y="152"/>
                    <a:pt x="22" y="304"/>
                    <a:pt x="87" y="434"/>
                  </a:cubicBezTo>
                  <a:cubicBezTo>
                    <a:pt x="87" y="434"/>
                    <a:pt x="109" y="456"/>
                    <a:pt x="130" y="456"/>
                  </a:cubicBezTo>
                  <a:lnTo>
                    <a:pt x="130" y="434"/>
                  </a:lnTo>
                  <a:cubicBezTo>
                    <a:pt x="152" y="434"/>
                    <a:pt x="174" y="412"/>
                    <a:pt x="152" y="391"/>
                  </a:cubicBezTo>
                  <a:cubicBezTo>
                    <a:pt x="109" y="282"/>
                    <a:pt x="87" y="174"/>
                    <a:pt x="130" y="66"/>
                  </a:cubicBezTo>
                  <a:cubicBezTo>
                    <a:pt x="130" y="44"/>
                    <a:pt x="130" y="1"/>
                    <a:pt x="109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5034;p83"/>
            <p:cNvSpPr/>
            <p:nvPr/>
          </p:nvSpPr>
          <p:spPr>
            <a:xfrm>
              <a:off x="3955835" y="3072402"/>
              <a:ext cx="7153" cy="18252"/>
            </a:xfrm>
            <a:custGeom>
              <a:avLst/>
              <a:gdLst/>
              <a:ahLst/>
              <a:cxnLst/>
              <a:rect l="l" t="t" r="r" b="b"/>
              <a:pathLst>
                <a:path w="174" h="444" extrusionOk="0">
                  <a:moveTo>
                    <a:pt x="90" y="0"/>
                  </a:moveTo>
                  <a:cubicBezTo>
                    <a:pt x="76" y="0"/>
                    <a:pt x="65" y="16"/>
                    <a:pt x="65" y="31"/>
                  </a:cubicBezTo>
                  <a:cubicBezTo>
                    <a:pt x="0" y="161"/>
                    <a:pt x="22" y="313"/>
                    <a:pt x="87" y="421"/>
                  </a:cubicBezTo>
                  <a:cubicBezTo>
                    <a:pt x="87" y="443"/>
                    <a:pt x="108" y="443"/>
                    <a:pt x="130" y="443"/>
                  </a:cubicBezTo>
                  <a:cubicBezTo>
                    <a:pt x="152" y="443"/>
                    <a:pt x="174" y="400"/>
                    <a:pt x="152" y="378"/>
                  </a:cubicBezTo>
                  <a:cubicBezTo>
                    <a:pt x="108" y="291"/>
                    <a:pt x="87" y="161"/>
                    <a:pt x="130" y="53"/>
                  </a:cubicBezTo>
                  <a:cubicBezTo>
                    <a:pt x="152" y="31"/>
                    <a:pt x="130" y="9"/>
                    <a:pt x="108" y="9"/>
                  </a:cubicBezTo>
                  <a:cubicBezTo>
                    <a:pt x="102" y="3"/>
                    <a:pt x="96" y="0"/>
                    <a:pt x="90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5035;p83"/>
            <p:cNvSpPr/>
            <p:nvPr/>
          </p:nvSpPr>
          <p:spPr>
            <a:xfrm>
              <a:off x="3969195" y="3072402"/>
              <a:ext cx="6289" cy="18252"/>
            </a:xfrm>
            <a:custGeom>
              <a:avLst/>
              <a:gdLst/>
              <a:ahLst/>
              <a:cxnLst/>
              <a:rect l="l" t="t" r="r" b="b"/>
              <a:pathLst>
                <a:path w="153" h="444" extrusionOk="0">
                  <a:moveTo>
                    <a:pt x="69" y="0"/>
                  </a:moveTo>
                  <a:cubicBezTo>
                    <a:pt x="54" y="0"/>
                    <a:pt x="44" y="16"/>
                    <a:pt x="44" y="31"/>
                  </a:cubicBezTo>
                  <a:cubicBezTo>
                    <a:pt x="0" y="161"/>
                    <a:pt x="0" y="313"/>
                    <a:pt x="65" y="421"/>
                  </a:cubicBezTo>
                  <a:cubicBezTo>
                    <a:pt x="87" y="443"/>
                    <a:pt x="87" y="443"/>
                    <a:pt x="109" y="443"/>
                  </a:cubicBezTo>
                  <a:lnTo>
                    <a:pt x="130" y="443"/>
                  </a:lnTo>
                  <a:cubicBezTo>
                    <a:pt x="152" y="443"/>
                    <a:pt x="152" y="400"/>
                    <a:pt x="130" y="378"/>
                  </a:cubicBezTo>
                  <a:cubicBezTo>
                    <a:pt x="87" y="291"/>
                    <a:pt x="65" y="161"/>
                    <a:pt x="109" y="53"/>
                  </a:cubicBezTo>
                  <a:cubicBezTo>
                    <a:pt x="130" y="31"/>
                    <a:pt x="109" y="9"/>
                    <a:pt x="87" y="9"/>
                  </a:cubicBezTo>
                  <a:cubicBezTo>
                    <a:pt x="81" y="3"/>
                    <a:pt x="74" y="0"/>
                    <a:pt x="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5036;p83"/>
            <p:cNvSpPr/>
            <p:nvPr/>
          </p:nvSpPr>
          <p:spPr>
            <a:xfrm>
              <a:off x="3950491" y="3047409"/>
              <a:ext cx="7153" cy="18252"/>
            </a:xfrm>
            <a:custGeom>
              <a:avLst/>
              <a:gdLst/>
              <a:ahLst/>
              <a:cxnLst/>
              <a:rect l="l" t="t" r="r" b="b"/>
              <a:pathLst>
                <a:path w="174" h="444" extrusionOk="0">
                  <a:moveTo>
                    <a:pt x="88" y="1"/>
                  </a:moveTo>
                  <a:cubicBezTo>
                    <a:pt x="75" y="1"/>
                    <a:pt x="65" y="10"/>
                    <a:pt x="65" y="10"/>
                  </a:cubicBezTo>
                  <a:cubicBezTo>
                    <a:pt x="0" y="162"/>
                    <a:pt x="22" y="292"/>
                    <a:pt x="87" y="422"/>
                  </a:cubicBezTo>
                  <a:cubicBezTo>
                    <a:pt x="87" y="444"/>
                    <a:pt x="108" y="444"/>
                    <a:pt x="108" y="444"/>
                  </a:cubicBezTo>
                  <a:lnTo>
                    <a:pt x="130" y="444"/>
                  </a:lnTo>
                  <a:cubicBezTo>
                    <a:pt x="152" y="422"/>
                    <a:pt x="173" y="401"/>
                    <a:pt x="152" y="379"/>
                  </a:cubicBezTo>
                  <a:cubicBezTo>
                    <a:pt x="87" y="292"/>
                    <a:pt x="87" y="162"/>
                    <a:pt x="130" y="54"/>
                  </a:cubicBezTo>
                  <a:cubicBezTo>
                    <a:pt x="130" y="32"/>
                    <a:pt x="130" y="10"/>
                    <a:pt x="108" y="10"/>
                  </a:cubicBezTo>
                  <a:cubicBezTo>
                    <a:pt x="101" y="3"/>
                    <a:pt x="94" y="1"/>
                    <a:pt x="88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5037;p83"/>
            <p:cNvSpPr/>
            <p:nvPr/>
          </p:nvSpPr>
          <p:spPr>
            <a:xfrm>
              <a:off x="3887186" y="3003260"/>
              <a:ext cx="18745" cy="5385"/>
            </a:xfrm>
            <a:custGeom>
              <a:avLst/>
              <a:gdLst/>
              <a:ahLst/>
              <a:cxnLst/>
              <a:rect l="l" t="t" r="r" b="b"/>
              <a:pathLst>
                <a:path w="456" h="131" extrusionOk="0">
                  <a:moveTo>
                    <a:pt x="66" y="0"/>
                  </a:moveTo>
                  <a:cubicBezTo>
                    <a:pt x="44" y="0"/>
                    <a:pt x="1" y="0"/>
                    <a:pt x="1" y="22"/>
                  </a:cubicBezTo>
                  <a:cubicBezTo>
                    <a:pt x="1" y="44"/>
                    <a:pt x="1" y="65"/>
                    <a:pt x="22" y="65"/>
                  </a:cubicBezTo>
                  <a:cubicBezTo>
                    <a:pt x="87" y="109"/>
                    <a:pt x="152" y="130"/>
                    <a:pt x="217" y="130"/>
                  </a:cubicBezTo>
                  <a:cubicBezTo>
                    <a:pt x="283" y="130"/>
                    <a:pt x="369" y="109"/>
                    <a:pt x="434" y="65"/>
                  </a:cubicBezTo>
                  <a:cubicBezTo>
                    <a:pt x="434" y="65"/>
                    <a:pt x="456" y="44"/>
                    <a:pt x="434" y="22"/>
                  </a:cubicBezTo>
                  <a:cubicBezTo>
                    <a:pt x="434" y="0"/>
                    <a:pt x="413" y="0"/>
                    <a:pt x="391" y="0"/>
                  </a:cubicBezTo>
                  <a:cubicBezTo>
                    <a:pt x="337" y="22"/>
                    <a:pt x="277" y="33"/>
                    <a:pt x="220" y="33"/>
                  </a:cubicBezTo>
                  <a:cubicBezTo>
                    <a:pt x="163" y="33"/>
                    <a:pt x="109" y="22"/>
                    <a:pt x="66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5038;p83"/>
            <p:cNvSpPr/>
            <p:nvPr/>
          </p:nvSpPr>
          <p:spPr>
            <a:xfrm>
              <a:off x="3855986" y="3009138"/>
              <a:ext cx="18786" cy="4851"/>
            </a:xfrm>
            <a:custGeom>
              <a:avLst/>
              <a:gdLst/>
              <a:ahLst/>
              <a:cxnLst/>
              <a:rect l="l" t="t" r="r" b="b"/>
              <a:pathLst>
                <a:path w="457" h="118" extrusionOk="0">
                  <a:moveTo>
                    <a:pt x="47" y="0"/>
                  </a:moveTo>
                  <a:cubicBezTo>
                    <a:pt x="32" y="0"/>
                    <a:pt x="16" y="15"/>
                    <a:pt x="1" y="31"/>
                  </a:cubicBezTo>
                  <a:cubicBezTo>
                    <a:pt x="1" y="52"/>
                    <a:pt x="1" y="74"/>
                    <a:pt x="23" y="74"/>
                  </a:cubicBezTo>
                  <a:cubicBezTo>
                    <a:pt x="88" y="96"/>
                    <a:pt x="153" y="117"/>
                    <a:pt x="218" y="117"/>
                  </a:cubicBezTo>
                  <a:cubicBezTo>
                    <a:pt x="304" y="117"/>
                    <a:pt x="369" y="117"/>
                    <a:pt x="434" y="74"/>
                  </a:cubicBezTo>
                  <a:cubicBezTo>
                    <a:pt x="456" y="74"/>
                    <a:pt x="456" y="52"/>
                    <a:pt x="434" y="31"/>
                  </a:cubicBezTo>
                  <a:cubicBezTo>
                    <a:pt x="434" y="15"/>
                    <a:pt x="424" y="0"/>
                    <a:pt x="410" y="0"/>
                  </a:cubicBezTo>
                  <a:cubicBezTo>
                    <a:pt x="404" y="0"/>
                    <a:pt x="397" y="3"/>
                    <a:pt x="391" y="9"/>
                  </a:cubicBezTo>
                  <a:cubicBezTo>
                    <a:pt x="337" y="31"/>
                    <a:pt x="283" y="42"/>
                    <a:pt x="229" y="42"/>
                  </a:cubicBezTo>
                  <a:cubicBezTo>
                    <a:pt x="174" y="42"/>
                    <a:pt x="120" y="31"/>
                    <a:pt x="66" y="9"/>
                  </a:cubicBezTo>
                  <a:cubicBezTo>
                    <a:pt x="60" y="3"/>
                    <a:pt x="53" y="0"/>
                    <a:pt x="4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5039;p83"/>
            <p:cNvSpPr/>
            <p:nvPr/>
          </p:nvSpPr>
          <p:spPr>
            <a:xfrm>
              <a:off x="3855986" y="2996354"/>
              <a:ext cx="19649" cy="5138"/>
            </a:xfrm>
            <a:custGeom>
              <a:avLst/>
              <a:gdLst/>
              <a:ahLst/>
              <a:cxnLst/>
              <a:rect l="l" t="t" r="r" b="b"/>
              <a:pathLst>
                <a:path w="478" h="125" extrusionOk="0">
                  <a:moveTo>
                    <a:pt x="47" y="0"/>
                  </a:moveTo>
                  <a:cubicBezTo>
                    <a:pt x="33" y="0"/>
                    <a:pt x="23" y="6"/>
                    <a:pt x="23" y="17"/>
                  </a:cubicBezTo>
                  <a:cubicBezTo>
                    <a:pt x="1" y="38"/>
                    <a:pt x="23" y="60"/>
                    <a:pt x="44" y="82"/>
                  </a:cubicBezTo>
                  <a:cubicBezTo>
                    <a:pt x="109" y="103"/>
                    <a:pt x="174" y="125"/>
                    <a:pt x="239" y="125"/>
                  </a:cubicBezTo>
                  <a:cubicBezTo>
                    <a:pt x="304" y="125"/>
                    <a:pt x="391" y="103"/>
                    <a:pt x="456" y="82"/>
                  </a:cubicBezTo>
                  <a:cubicBezTo>
                    <a:pt x="478" y="82"/>
                    <a:pt x="478" y="38"/>
                    <a:pt x="478" y="38"/>
                  </a:cubicBezTo>
                  <a:cubicBezTo>
                    <a:pt x="463" y="23"/>
                    <a:pt x="447" y="8"/>
                    <a:pt x="432" y="8"/>
                  </a:cubicBezTo>
                  <a:cubicBezTo>
                    <a:pt x="425" y="8"/>
                    <a:pt x="419" y="10"/>
                    <a:pt x="413" y="17"/>
                  </a:cubicBezTo>
                  <a:cubicBezTo>
                    <a:pt x="359" y="38"/>
                    <a:pt x="299" y="49"/>
                    <a:pt x="242" y="49"/>
                  </a:cubicBezTo>
                  <a:cubicBezTo>
                    <a:pt x="185" y="49"/>
                    <a:pt x="131" y="38"/>
                    <a:pt x="88" y="17"/>
                  </a:cubicBezTo>
                  <a:cubicBezTo>
                    <a:pt x="77" y="6"/>
                    <a:pt x="60" y="0"/>
                    <a:pt x="4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5040;p83"/>
            <p:cNvSpPr/>
            <p:nvPr/>
          </p:nvSpPr>
          <p:spPr>
            <a:xfrm>
              <a:off x="3830170" y="3013043"/>
              <a:ext cx="19649" cy="5385"/>
            </a:xfrm>
            <a:custGeom>
              <a:avLst/>
              <a:gdLst/>
              <a:ahLst/>
              <a:cxnLst/>
              <a:rect l="l" t="t" r="r" b="b"/>
              <a:pathLst>
                <a:path w="478" h="131" extrusionOk="0">
                  <a:moveTo>
                    <a:pt x="65" y="1"/>
                  </a:moveTo>
                  <a:cubicBezTo>
                    <a:pt x="43" y="1"/>
                    <a:pt x="22" y="1"/>
                    <a:pt x="22" y="22"/>
                  </a:cubicBezTo>
                  <a:cubicBezTo>
                    <a:pt x="0" y="44"/>
                    <a:pt x="22" y="66"/>
                    <a:pt x="43" y="88"/>
                  </a:cubicBezTo>
                  <a:cubicBezTo>
                    <a:pt x="87" y="109"/>
                    <a:pt x="174" y="131"/>
                    <a:pt x="239" y="131"/>
                  </a:cubicBezTo>
                  <a:cubicBezTo>
                    <a:pt x="304" y="131"/>
                    <a:pt x="369" y="109"/>
                    <a:pt x="434" y="66"/>
                  </a:cubicBezTo>
                  <a:cubicBezTo>
                    <a:pt x="455" y="66"/>
                    <a:pt x="477" y="44"/>
                    <a:pt x="455" y="22"/>
                  </a:cubicBezTo>
                  <a:cubicBezTo>
                    <a:pt x="455" y="1"/>
                    <a:pt x="434" y="1"/>
                    <a:pt x="412" y="1"/>
                  </a:cubicBezTo>
                  <a:cubicBezTo>
                    <a:pt x="358" y="22"/>
                    <a:pt x="298" y="33"/>
                    <a:pt x="239" y="33"/>
                  </a:cubicBezTo>
                  <a:cubicBezTo>
                    <a:pt x="179" y="33"/>
                    <a:pt x="119" y="22"/>
                    <a:pt x="65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5041;p83"/>
            <p:cNvSpPr/>
            <p:nvPr/>
          </p:nvSpPr>
          <p:spPr>
            <a:xfrm>
              <a:off x="4093955" y="3072772"/>
              <a:ext cx="9866" cy="16073"/>
            </a:xfrm>
            <a:custGeom>
              <a:avLst/>
              <a:gdLst/>
              <a:ahLst/>
              <a:cxnLst/>
              <a:rect l="l" t="t" r="r" b="b"/>
              <a:pathLst>
                <a:path w="240" h="391" extrusionOk="0">
                  <a:moveTo>
                    <a:pt x="22" y="0"/>
                  </a:moveTo>
                  <a:cubicBezTo>
                    <a:pt x="1" y="0"/>
                    <a:pt x="1" y="22"/>
                    <a:pt x="1" y="44"/>
                  </a:cubicBezTo>
                  <a:cubicBezTo>
                    <a:pt x="1" y="174"/>
                    <a:pt x="66" y="304"/>
                    <a:pt x="174" y="391"/>
                  </a:cubicBezTo>
                  <a:lnTo>
                    <a:pt x="217" y="391"/>
                  </a:lnTo>
                  <a:cubicBezTo>
                    <a:pt x="239" y="369"/>
                    <a:pt x="239" y="347"/>
                    <a:pt x="217" y="326"/>
                  </a:cubicBezTo>
                  <a:cubicBezTo>
                    <a:pt x="131" y="261"/>
                    <a:pt x="66" y="152"/>
                    <a:pt x="66" y="44"/>
                  </a:cubicBezTo>
                  <a:cubicBezTo>
                    <a:pt x="66" y="22"/>
                    <a:pt x="44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5042;p83"/>
            <p:cNvSpPr/>
            <p:nvPr/>
          </p:nvSpPr>
          <p:spPr>
            <a:xfrm>
              <a:off x="4074347" y="3047820"/>
              <a:ext cx="10729" cy="16977"/>
            </a:xfrm>
            <a:custGeom>
              <a:avLst/>
              <a:gdLst/>
              <a:ahLst/>
              <a:cxnLst/>
              <a:rect l="l" t="t" r="r" b="b"/>
              <a:pathLst>
                <a:path w="261" h="413" extrusionOk="0">
                  <a:moveTo>
                    <a:pt x="44" y="0"/>
                  </a:moveTo>
                  <a:cubicBezTo>
                    <a:pt x="22" y="0"/>
                    <a:pt x="1" y="22"/>
                    <a:pt x="1" y="44"/>
                  </a:cubicBezTo>
                  <a:cubicBezTo>
                    <a:pt x="1" y="174"/>
                    <a:pt x="66" y="304"/>
                    <a:pt x="174" y="391"/>
                  </a:cubicBezTo>
                  <a:lnTo>
                    <a:pt x="217" y="391"/>
                  </a:lnTo>
                  <a:lnTo>
                    <a:pt x="196" y="412"/>
                  </a:lnTo>
                  <a:cubicBezTo>
                    <a:pt x="239" y="412"/>
                    <a:pt x="261" y="347"/>
                    <a:pt x="239" y="326"/>
                  </a:cubicBezTo>
                  <a:cubicBezTo>
                    <a:pt x="131" y="261"/>
                    <a:pt x="87" y="152"/>
                    <a:pt x="66" y="44"/>
                  </a:cubicBezTo>
                  <a:cubicBezTo>
                    <a:pt x="66" y="22"/>
                    <a:pt x="66" y="0"/>
                    <a:pt x="44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5043;p83"/>
            <p:cNvSpPr/>
            <p:nvPr/>
          </p:nvSpPr>
          <p:spPr>
            <a:xfrm>
              <a:off x="4085939" y="3042476"/>
              <a:ext cx="9825" cy="16977"/>
            </a:xfrm>
            <a:custGeom>
              <a:avLst/>
              <a:gdLst/>
              <a:ahLst/>
              <a:cxnLst/>
              <a:rect l="l" t="t" r="r" b="b"/>
              <a:pathLst>
                <a:path w="239" h="413" extrusionOk="0">
                  <a:moveTo>
                    <a:pt x="44" y="0"/>
                  </a:moveTo>
                  <a:cubicBezTo>
                    <a:pt x="22" y="0"/>
                    <a:pt x="0" y="22"/>
                    <a:pt x="0" y="44"/>
                  </a:cubicBezTo>
                  <a:cubicBezTo>
                    <a:pt x="0" y="195"/>
                    <a:pt x="65" y="325"/>
                    <a:pt x="174" y="412"/>
                  </a:cubicBezTo>
                  <a:lnTo>
                    <a:pt x="217" y="412"/>
                  </a:lnTo>
                  <a:cubicBezTo>
                    <a:pt x="217" y="412"/>
                    <a:pt x="217" y="412"/>
                    <a:pt x="239" y="391"/>
                  </a:cubicBezTo>
                  <a:cubicBezTo>
                    <a:pt x="239" y="391"/>
                    <a:pt x="239" y="347"/>
                    <a:pt x="239" y="347"/>
                  </a:cubicBezTo>
                  <a:cubicBezTo>
                    <a:pt x="131" y="260"/>
                    <a:pt x="87" y="152"/>
                    <a:pt x="87" y="44"/>
                  </a:cubicBezTo>
                  <a:cubicBezTo>
                    <a:pt x="87" y="22"/>
                    <a:pt x="65" y="0"/>
                    <a:pt x="44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5044;p83"/>
            <p:cNvSpPr/>
            <p:nvPr/>
          </p:nvSpPr>
          <p:spPr>
            <a:xfrm>
              <a:off x="4059219" y="3026444"/>
              <a:ext cx="10729" cy="16936"/>
            </a:xfrm>
            <a:custGeom>
              <a:avLst/>
              <a:gdLst/>
              <a:ahLst/>
              <a:cxnLst/>
              <a:rect l="l" t="t" r="r" b="b"/>
              <a:pathLst>
                <a:path w="261" h="412" extrusionOk="0">
                  <a:moveTo>
                    <a:pt x="43" y="0"/>
                  </a:moveTo>
                  <a:cubicBezTo>
                    <a:pt x="22" y="0"/>
                    <a:pt x="0" y="22"/>
                    <a:pt x="0" y="43"/>
                  </a:cubicBezTo>
                  <a:cubicBezTo>
                    <a:pt x="0" y="195"/>
                    <a:pt x="65" y="325"/>
                    <a:pt x="195" y="412"/>
                  </a:cubicBezTo>
                  <a:lnTo>
                    <a:pt x="217" y="412"/>
                  </a:lnTo>
                  <a:cubicBezTo>
                    <a:pt x="260" y="412"/>
                    <a:pt x="260" y="369"/>
                    <a:pt x="239" y="347"/>
                  </a:cubicBezTo>
                  <a:cubicBezTo>
                    <a:pt x="152" y="282"/>
                    <a:pt x="87" y="173"/>
                    <a:pt x="87" y="43"/>
                  </a:cubicBezTo>
                  <a:cubicBezTo>
                    <a:pt x="87" y="22"/>
                    <a:pt x="65" y="0"/>
                    <a:pt x="43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5045;p83"/>
            <p:cNvSpPr/>
            <p:nvPr/>
          </p:nvSpPr>
          <p:spPr>
            <a:xfrm>
              <a:off x="3671497" y="3050492"/>
              <a:ext cx="7194" cy="18745"/>
            </a:xfrm>
            <a:custGeom>
              <a:avLst/>
              <a:gdLst/>
              <a:ahLst/>
              <a:cxnLst/>
              <a:rect l="l" t="t" r="r" b="b"/>
              <a:pathLst>
                <a:path w="175" h="456" extrusionOk="0">
                  <a:moveTo>
                    <a:pt x="109" y="0"/>
                  </a:moveTo>
                  <a:cubicBezTo>
                    <a:pt x="23" y="130"/>
                    <a:pt x="1" y="261"/>
                    <a:pt x="23" y="412"/>
                  </a:cubicBezTo>
                  <a:cubicBezTo>
                    <a:pt x="23" y="434"/>
                    <a:pt x="44" y="434"/>
                    <a:pt x="66" y="434"/>
                  </a:cubicBezTo>
                  <a:lnTo>
                    <a:pt x="66" y="456"/>
                  </a:lnTo>
                  <a:cubicBezTo>
                    <a:pt x="88" y="434"/>
                    <a:pt x="109" y="412"/>
                    <a:pt x="109" y="391"/>
                  </a:cubicBezTo>
                  <a:cubicBezTo>
                    <a:pt x="66" y="282"/>
                    <a:pt x="109" y="174"/>
                    <a:pt x="174" y="65"/>
                  </a:cubicBezTo>
                  <a:cubicBezTo>
                    <a:pt x="174" y="44"/>
                    <a:pt x="174" y="22"/>
                    <a:pt x="174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5046;p83"/>
            <p:cNvSpPr/>
            <p:nvPr/>
          </p:nvSpPr>
          <p:spPr>
            <a:xfrm>
              <a:off x="3675978" y="3070757"/>
              <a:ext cx="7893" cy="18087"/>
            </a:xfrm>
            <a:custGeom>
              <a:avLst/>
              <a:gdLst/>
              <a:ahLst/>
              <a:cxnLst/>
              <a:rect l="l" t="t" r="r" b="b"/>
              <a:pathLst>
                <a:path w="192" h="440" extrusionOk="0">
                  <a:moveTo>
                    <a:pt x="125" y="0"/>
                  </a:moveTo>
                  <a:cubicBezTo>
                    <a:pt x="119" y="0"/>
                    <a:pt x="113" y="2"/>
                    <a:pt x="109" y="6"/>
                  </a:cubicBezTo>
                  <a:cubicBezTo>
                    <a:pt x="22" y="114"/>
                    <a:pt x="0" y="266"/>
                    <a:pt x="22" y="396"/>
                  </a:cubicBezTo>
                  <a:cubicBezTo>
                    <a:pt x="22" y="418"/>
                    <a:pt x="44" y="440"/>
                    <a:pt x="65" y="440"/>
                  </a:cubicBezTo>
                  <a:cubicBezTo>
                    <a:pt x="87" y="440"/>
                    <a:pt x="109" y="418"/>
                    <a:pt x="109" y="396"/>
                  </a:cubicBezTo>
                  <a:cubicBezTo>
                    <a:pt x="87" y="266"/>
                    <a:pt x="109" y="158"/>
                    <a:pt x="174" y="49"/>
                  </a:cubicBezTo>
                  <a:cubicBezTo>
                    <a:pt x="191" y="32"/>
                    <a:pt x="152" y="0"/>
                    <a:pt x="125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5047;p83"/>
            <p:cNvSpPr/>
            <p:nvPr/>
          </p:nvSpPr>
          <p:spPr>
            <a:xfrm>
              <a:off x="3661713" y="3087241"/>
              <a:ext cx="8057" cy="18539"/>
            </a:xfrm>
            <a:custGeom>
              <a:avLst/>
              <a:gdLst/>
              <a:ahLst/>
              <a:cxnLst/>
              <a:rect l="l" t="t" r="r" b="b"/>
              <a:pathLst>
                <a:path w="196" h="451" extrusionOk="0">
                  <a:moveTo>
                    <a:pt x="141" y="1"/>
                  </a:moveTo>
                  <a:cubicBezTo>
                    <a:pt x="131" y="1"/>
                    <a:pt x="120" y="6"/>
                    <a:pt x="109" y="17"/>
                  </a:cubicBezTo>
                  <a:cubicBezTo>
                    <a:pt x="22" y="125"/>
                    <a:pt x="0" y="277"/>
                    <a:pt x="44" y="429"/>
                  </a:cubicBezTo>
                  <a:cubicBezTo>
                    <a:pt x="44" y="429"/>
                    <a:pt x="59" y="444"/>
                    <a:pt x="76" y="449"/>
                  </a:cubicBezTo>
                  <a:lnTo>
                    <a:pt x="76" y="449"/>
                  </a:lnTo>
                  <a:cubicBezTo>
                    <a:pt x="94" y="443"/>
                    <a:pt x="109" y="425"/>
                    <a:pt x="109" y="407"/>
                  </a:cubicBezTo>
                  <a:cubicBezTo>
                    <a:pt x="87" y="299"/>
                    <a:pt x="109" y="169"/>
                    <a:pt x="174" y="82"/>
                  </a:cubicBezTo>
                  <a:cubicBezTo>
                    <a:pt x="196" y="60"/>
                    <a:pt x="196" y="39"/>
                    <a:pt x="174" y="17"/>
                  </a:cubicBezTo>
                  <a:cubicBezTo>
                    <a:pt x="163" y="6"/>
                    <a:pt x="152" y="1"/>
                    <a:pt x="141" y="1"/>
                  </a:cubicBezTo>
                  <a:close/>
                  <a:moveTo>
                    <a:pt x="76" y="449"/>
                  </a:moveTo>
                  <a:cubicBezTo>
                    <a:pt x="73" y="450"/>
                    <a:pt x="69" y="451"/>
                    <a:pt x="66" y="451"/>
                  </a:cubicBezTo>
                  <a:lnTo>
                    <a:pt x="87" y="451"/>
                  </a:lnTo>
                  <a:cubicBezTo>
                    <a:pt x="84" y="451"/>
                    <a:pt x="80" y="450"/>
                    <a:pt x="76" y="449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5048;p83"/>
            <p:cNvSpPr/>
            <p:nvPr/>
          </p:nvSpPr>
          <p:spPr>
            <a:xfrm>
              <a:off x="3669729" y="3101958"/>
              <a:ext cx="8427" cy="18992"/>
            </a:xfrm>
            <a:custGeom>
              <a:avLst/>
              <a:gdLst/>
              <a:ahLst/>
              <a:cxnLst/>
              <a:rect l="l" t="t" r="r" b="b"/>
              <a:pathLst>
                <a:path w="205" h="462" extrusionOk="0">
                  <a:moveTo>
                    <a:pt x="141" y="0"/>
                  </a:moveTo>
                  <a:cubicBezTo>
                    <a:pt x="128" y="0"/>
                    <a:pt x="116" y="8"/>
                    <a:pt x="109" y="28"/>
                  </a:cubicBezTo>
                  <a:cubicBezTo>
                    <a:pt x="22" y="136"/>
                    <a:pt x="1" y="288"/>
                    <a:pt x="22" y="418"/>
                  </a:cubicBezTo>
                  <a:cubicBezTo>
                    <a:pt x="22" y="439"/>
                    <a:pt x="44" y="461"/>
                    <a:pt x="66" y="461"/>
                  </a:cubicBezTo>
                  <a:lnTo>
                    <a:pt x="66" y="439"/>
                  </a:lnTo>
                  <a:cubicBezTo>
                    <a:pt x="87" y="439"/>
                    <a:pt x="109" y="418"/>
                    <a:pt x="109" y="396"/>
                  </a:cubicBezTo>
                  <a:cubicBezTo>
                    <a:pt x="66" y="288"/>
                    <a:pt x="109" y="158"/>
                    <a:pt x="174" y="71"/>
                  </a:cubicBezTo>
                  <a:cubicBezTo>
                    <a:pt x="204" y="41"/>
                    <a:pt x="171" y="0"/>
                    <a:pt x="141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5049;p83"/>
            <p:cNvSpPr/>
            <p:nvPr/>
          </p:nvSpPr>
          <p:spPr>
            <a:xfrm>
              <a:off x="3641201" y="2887913"/>
              <a:ext cx="8961" cy="17347"/>
            </a:xfrm>
            <a:custGeom>
              <a:avLst/>
              <a:gdLst/>
              <a:ahLst/>
              <a:cxnLst/>
              <a:rect l="l" t="t" r="r" b="b"/>
              <a:pathLst>
                <a:path w="218" h="422" extrusionOk="0">
                  <a:moveTo>
                    <a:pt x="47" y="1"/>
                  </a:moveTo>
                  <a:cubicBezTo>
                    <a:pt x="33" y="1"/>
                    <a:pt x="23" y="16"/>
                    <a:pt x="23" y="31"/>
                  </a:cubicBezTo>
                  <a:cubicBezTo>
                    <a:pt x="1" y="183"/>
                    <a:pt x="44" y="313"/>
                    <a:pt x="153" y="421"/>
                  </a:cubicBezTo>
                  <a:lnTo>
                    <a:pt x="196" y="421"/>
                  </a:lnTo>
                  <a:cubicBezTo>
                    <a:pt x="218" y="400"/>
                    <a:pt x="218" y="378"/>
                    <a:pt x="196" y="356"/>
                  </a:cubicBezTo>
                  <a:cubicBezTo>
                    <a:pt x="131" y="270"/>
                    <a:pt x="88" y="161"/>
                    <a:pt x="109" y="53"/>
                  </a:cubicBezTo>
                  <a:cubicBezTo>
                    <a:pt x="109" y="31"/>
                    <a:pt x="88" y="10"/>
                    <a:pt x="66" y="10"/>
                  </a:cubicBezTo>
                  <a:cubicBezTo>
                    <a:pt x="60" y="3"/>
                    <a:pt x="53" y="1"/>
                    <a:pt x="47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5050;p83"/>
            <p:cNvSpPr/>
            <p:nvPr/>
          </p:nvSpPr>
          <p:spPr>
            <a:xfrm>
              <a:off x="3626073" y="2865962"/>
              <a:ext cx="7153" cy="18786"/>
            </a:xfrm>
            <a:custGeom>
              <a:avLst/>
              <a:gdLst/>
              <a:ahLst/>
              <a:cxnLst/>
              <a:rect l="l" t="t" r="r" b="b"/>
              <a:pathLst>
                <a:path w="174" h="457" extrusionOk="0">
                  <a:moveTo>
                    <a:pt x="83" y="1"/>
                  </a:moveTo>
                  <a:cubicBezTo>
                    <a:pt x="67" y="1"/>
                    <a:pt x="51" y="8"/>
                    <a:pt x="44" y="23"/>
                  </a:cubicBezTo>
                  <a:cubicBezTo>
                    <a:pt x="0" y="153"/>
                    <a:pt x="22" y="305"/>
                    <a:pt x="87" y="435"/>
                  </a:cubicBezTo>
                  <a:cubicBezTo>
                    <a:pt x="87" y="457"/>
                    <a:pt x="109" y="457"/>
                    <a:pt x="130" y="457"/>
                  </a:cubicBezTo>
                  <a:lnTo>
                    <a:pt x="152" y="457"/>
                  </a:lnTo>
                  <a:cubicBezTo>
                    <a:pt x="152" y="435"/>
                    <a:pt x="174" y="413"/>
                    <a:pt x="152" y="392"/>
                  </a:cubicBezTo>
                  <a:cubicBezTo>
                    <a:pt x="87" y="283"/>
                    <a:pt x="87" y="175"/>
                    <a:pt x="130" y="67"/>
                  </a:cubicBezTo>
                  <a:cubicBezTo>
                    <a:pt x="144" y="25"/>
                    <a:pt x="113" y="1"/>
                    <a:pt x="83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5051;p83"/>
            <p:cNvSpPr/>
            <p:nvPr/>
          </p:nvSpPr>
          <p:spPr>
            <a:xfrm>
              <a:off x="3631417" y="2903081"/>
              <a:ext cx="8961" cy="17347"/>
            </a:xfrm>
            <a:custGeom>
              <a:avLst/>
              <a:gdLst/>
              <a:ahLst/>
              <a:cxnLst/>
              <a:rect l="l" t="t" r="r" b="b"/>
              <a:pathLst>
                <a:path w="218" h="422" extrusionOk="0">
                  <a:moveTo>
                    <a:pt x="47" y="0"/>
                  </a:moveTo>
                  <a:cubicBezTo>
                    <a:pt x="33" y="0"/>
                    <a:pt x="22" y="15"/>
                    <a:pt x="22" y="31"/>
                  </a:cubicBezTo>
                  <a:cubicBezTo>
                    <a:pt x="0" y="183"/>
                    <a:pt x="44" y="313"/>
                    <a:pt x="130" y="421"/>
                  </a:cubicBezTo>
                  <a:lnTo>
                    <a:pt x="195" y="421"/>
                  </a:lnTo>
                  <a:cubicBezTo>
                    <a:pt x="217" y="399"/>
                    <a:pt x="217" y="378"/>
                    <a:pt x="195" y="378"/>
                  </a:cubicBezTo>
                  <a:cubicBezTo>
                    <a:pt x="109" y="269"/>
                    <a:pt x="87" y="161"/>
                    <a:pt x="87" y="52"/>
                  </a:cubicBezTo>
                  <a:cubicBezTo>
                    <a:pt x="87" y="31"/>
                    <a:pt x="87" y="9"/>
                    <a:pt x="65" y="9"/>
                  </a:cubicBezTo>
                  <a:cubicBezTo>
                    <a:pt x="59" y="3"/>
                    <a:pt x="53" y="0"/>
                    <a:pt x="4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5052;p83"/>
            <p:cNvSpPr/>
            <p:nvPr/>
          </p:nvSpPr>
          <p:spPr>
            <a:xfrm>
              <a:off x="3949587" y="2823909"/>
              <a:ext cx="18745" cy="8263"/>
            </a:xfrm>
            <a:custGeom>
              <a:avLst/>
              <a:gdLst/>
              <a:ahLst/>
              <a:cxnLst/>
              <a:rect l="l" t="t" r="r" b="b"/>
              <a:pathLst>
                <a:path w="456" h="201" extrusionOk="0">
                  <a:moveTo>
                    <a:pt x="118" y="0"/>
                  </a:moveTo>
                  <a:cubicBezTo>
                    <a:pt x="94" y="0"/>
                    <a:pt x="69" y="2"/>
                    <a:pt x="44" y="6"/>
                  </a:cubicBezTo>
                  <a:cubicBezTo>
                    <a:pt x="22" y="6"/>
                    <a:pt x="0" y="27"/>
                    <a:pt x="0" y="49"/>
                  </a:cubicBezTo>
                  <a:cubicBezTo>
                    <a:pt x="22" y="71"/>
                    <a:pt x="44" y="71"/>
                    <a:pt x="44" y="71"/>
                  </a:cubicBezTo>
                  <a:cubicBezTo>
                    <a:pt x="174" y="71"/>
                    <a:pt x="282" y="114"/>
                    <a:pt x="369" y="179"/>
                  </a:cubicBezTo>
                  <a:cubicBezTo>
                    <a:pt x="369" y="201"/>
                    <a:pt x="391" y="201"/>
                    <a:pt x="412" y="201"/>
                  </a:cubicBezTo>
                  <a:cubicBezTo>
                    <a:pt x="412" y="201"/>
                    <a:pt x="412" y="201"/>
                    <a:pt x="434" y="179"/>
                  </a:cubicBezTo>
                  <a:cubicBezTo>
                    <a:pt x="456" y="179"/>
                    <a:pt x="456" y="136"/>
                    <a:pt x="434" y="136"/>
                  </a:cubicBezTo>
                  <a:cubicBezTo>
                    <a:pt x="344" y="45"/>
                    <a:pt x="238" y="0"/>
                    <a:pt x="118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5053;p83"/>
            <p:cNvSpPr/>
            <p:nvPr/>
          </p:nvSpPr>
          <p:spPr>
            <a:xfrm>
              <a:off x="3983459" y="2831021"/>
              <a:ext cx="17841" cy="8304"/>
            </a:xfrm>
            <a:custGeom>
              <a:avLst/>
              <a:gdLst/>
              <a:ahLst/>
              <a:cxnLst/>
              <a:rect l="l" t="t" r="r" b="b"/>
              <a:pathLst>
                <a:path w="434" h="202" extrusionOk="0">
                  <a:moveTo>
                    <a:pt x="118" y="1"/>
                  </a:moveTo>
                  <a:cubicBezTo>
                    <a:pt x="94" y="1"/>
                    <a:pt x="69" y="2"/>
                    <a:pt x="44" y="6"/>
                  </a:cubicBezTo>
                  <a:cubicBezTo>
                    <a:pt x="22" y="6"/>
                    <a:pt x="0" y="28"/>
                    <a:pt x="0" y="49"/>
                  </a:cubicBezTo>
                  <a:cubicBezTo>
                    <a:pt x="22" y="71"/>
                    <a:pt x="22" y="71"/>
                    <a:pt x="44" y="71"/>
                  </a:cubicBezTo>
                  <a:cubicBezTo>
                    <a:pt x="174" y="71"/>
                    <a:pt x="282" y="114"/>
                    <a:pt x="369" y="179"/>
                  </a:cubicBezTo>
                  <a:cubicBezTo>
                    <a:pt x="369" y="201"/>
                    <a:pt x="390" y="201"/>
                    <a:pt x="390" y="201"/>
                  </a:cubicBezTo>
                  <a:cubicBezTo>
                    <a:pt x="412" y="201"/>
                    <a:pt x="412" y="201"/>
                    <a:pt x="434" y="179"/>
                  </a:cubicBezTo>
                  <a:cubicBezTo>
                    <a:pt x="434" y="179"/>
                    <a:pt x="434" y="136"/>
                    <a:pt x="434" y="136"/>
                  </a:cubicBezTo>
                  <a:cubicBezTo>
                    <a:pt x="343" y="46"/>
                    <a:pt x="238" y="1"/>
                    <a:pt x="118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5054;p83"/>
            <p:cNvSpPr/>
            <p:nvPr/>
          </p:nvSpPr>
          <p:spPr>
            <a:xfrm>
              <a:off x="3963851" y="2841750"/>
              <a:ext cx="18745" cy="8263"/>
            </a:xfrm>
            <a:custGeom>
              <a:avLst/>
              <a:gdLst/>
              <a:ahLst/>
              <a:cxnLst/>
              <a:rect l="l" t="t" r="r" b="b"/>
              <a:pathLst>
                <a:path w="456" h="201" extrusionOk="0">
                  <a:moveTo>
                    <a:pt x="118" y="1"/>
                  </a:moveTo>
                  <a:cubicBezTo>
                    <a:pt x="100" y="1"/>
                    <a:pt x="82" y="2"/>
                    <a:pt x="65" y="5"/>
                  </a:cubicBezTo>
                  <a:cubicBezTo>
                    <a:pt x="0" y="5"/>
                    <a:pt x="0" y="92"/>
                    <a:pt x="65" y="92"/>
                  </a:cubicBezTo>
                  <a:cubicBezTo>
                    <a:pt x="84" y="88"/>
                    <a:pt x="102" y="86"/>
                    <a:pt x="121" y="86"/>
                  </a:cubicBezTo>
                  <a:cubicBezTo>
                    <a:pt x="210" y="86"/>
                    <a:pt x="297" y="128"/>
                    <a:pt x="369" y="200"/>
                  </a:cubicBezTo>
                  <a:lnTo>
                    <a:pt x="456" y="200"/>
                  </a:lnTo>
                  <a:cubicBezTo>
                    <a:pt x="456" y="179"/>
                    <a:pt x="456" y="157"/>
                    <a:pt x="456" y="135"/>
                  </a:cubicBezTo>
                  <a:cubicBezTo>
                    <a:pt x="361" y="60"/>
                    <a:pt x="234" y="1"/>
                    <a:pt x="118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5055;p83"/>
            <p:cNvSpPr/>
            <p:nvPr/>
          </p:nvSpPr>
          <p:spPr>
            <a:xfrm>
              <a:off x="3989666" y="2851533"/>
              <a:ext cx="17882" cy="8263"/>
            </a:xfrm>
            <a:custGeom>
              <a:avLst/>
              <a:gdLst/>
              <a:ahLst/>
              <a:cxnLst/>
              <a:rect l="l" t="t" r="r" b="b"/>
              <a:pathLst>
                <a:path w="435" h="201" extrusionOk="0">
                  <a:moveTo>
                    <a:pt x="111" y="0"/>
                  </a:moveTo>
                  <a:cubicBezTo>
                    <a:pt x="88" y="0"/>
                    <a:pt x="66" y="2"/>
                    <a:pt x="44" y="6"/>
                  </a:cubicBezTo>
                  <a:cubicBezTo>
                    <a:pt x="23" y="6"/>
                    <a:pt x="1" y="27"/>
                    <a:pt x="1" y="49"/>
                  </a:cubicBezTo>
                  <a:cubicBezTo>
                    <a:pt x="1" y="64"/>
                    <a:pt x="12" y="80"/>
                    <a:pt x="26" y="80"/>
                  </a:cubicBezTo>
                  <a:cubicBezTo>
                    <a:pt x="32" y="80"/>
                    <a:pt x="38" y="77"/>
                    <a:pt x="44" y="71"/>
                  </a:cubicBezTo>
                  <a:cubicBezTo>
                    <a:pt x="174" y="71"/>
                    <a:pt x="283" y="114"/>
                    <a:pt x="370" y="201"/>
                  </a:cubicBezTo>
                  <a:lnTo>
                    <a:pt x="435" y="201"/>
                  </a:lnTo>
                  <a:cubicBezTo>
                    <a:pt x="435" y="179"/>
                    <a:pt x="435" y="157"/>
                    <a:pt x="435" y="136"/>
                  </a:cubicBezTo>
                  <a:cubicBezTo>
                    <a:pt x="344" y="45"/>
                    <a:pt x="224" y="0"/>
                    <a:pt x="111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5056;p83"/>
            <p:cNvSpPr/>
            <p:nvPr/>
          </p:nvSpPr>
          <p:spPr>
            <a:xfrm>
              <a:off x="4022675" y="2863989"/>
              <a:ext cx="17841" cy="8057"/>
            </a:xfrm>
            <a:custGeom>
              <a:avLst/>
              <a:gdLst/>
              <a:ahLst/>
              <a:cxnLst/>
              <a:rect l="l" t="t" r="r" b="b"/>
              <a:pathLst>
                <a:path w="434" h="196" extrusionOk="0">
                  <a:moveTo>
                    <a:pt x="110" y="1"/>
                  </a:moveTo>
                  <a:cubicBezTo>
                    <a:pt x="87" y="1"/>
                    <a:pt x="65" y="3"/>
                    <a:pt x="43" y="6"/>
                  </a:cubicBezTo>
                  <a:cubicBezTo>
                    <a:pt x="22" y="6"/>
                    <a:pt x="0" y="28"/>
                    <a:pt x="0" y="50"/>
                  </a:cubicBezTo>
                  <a:cubicBezTo>
                    <a:pt x="0" y="71"/>
                    <a:pt x="22" y="71"/>
                    <a:pt x="43" y="71"/>
                  </a:cubicBezTo>
                  <a:cubicBezTo>
                    <a:pt x="174" y="71"/>
                    <a:pt x="282" y="115"/>
                    <a:pt x="369" y="180"/>
                  </a:cubicBezTo>
                  <a:cubicBezTo>
                    <a:pt x="369" y="190"/>
                    <a:pt x="374" y="196"/>
                    <a:pt x="380" y="196"/>
                  </a:cubicBezTo>
                  <a:cubicBezTo>
                    <a:pt x="385" y="196"/>
                    <a:pt x="390" y="190"/>
                    <a:pt x="390" y="180"/>
                  </a:cubicBezTo>
                  <a:cubicBezTo>
                    <a:pt x="390" y="190"/>
                    <a:pt x="396" y="196"/>
                    <a:pt x="401" y="196"/>
                  </a:cubicBezTo>
                  <a:cubicBezTo>
                    <a:pt x="407" y="196"/>
                    <a:pt x="412" y="190"/>
                    <a:pt x="412" y="180"/>
                  </a:cubicBezTo>
                  <a:cubicBezTo>
                    <a:pt x="434" y="180"/>
                    <a:pt x="434" y="136"/>
                    <a:pt x="412" y="136"/>
                  </a:cubicBezTo>
                  <a:cubicBezTo>
                    <a:pt x="340" y="46"/>
                    <a:pt x="222" y="1"/>
                    <a:pt x="110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5057;p83"/>
            <p:cNvSpPr/>
            <p:nvPr/>
          </p:nvSpPr>
          <p:spPr>
            <a:xfrm>
              <a:off x="4048490" y="2861563"/>
              <a:ext cx="16977" cy="11592"/>
            </a:xfrm>
            <a:custGeom>
              <a:avLst/>
              <a:gdLst/>
              <a:ahLst/>
              <a:cxnLst/>
              <a:rect l="l" t="t" r="r" b="b"/>
              <a:pathLst>
                <a:path w="413" h="282" extrusionOk="0">
                  <a:moveTo>
                    <a:pt x="66" y="0"/>
                  </a:moveTo>
                  <a:cubicBezTo>
                    <a:pt x="1" y="0"/>
                    <a:pt x="1" y="87"/>
                    <a:pt x="66" y="87"/>
                  </a:cubicBezTo>
                  <a:cubicBezTo>
                    <a:pt x="174" y="109"/>
                    <a:pt x="283" y="174"/>
                    <a:pt x="348" y="260"/>
                  </a:cubicBezTo>
                  <a:cubicBezTo>
                    <a:pt x="348" y="282"/>
                    <a:pt x="369" y="282"/>
                    <a:pt x="391" y="282"/>
                  </a:cubicBezTo>
                  <a:cubicBezTo>
                    <a:pt x="413" y="282"/>
                    <a:pt x="413" y="239"/>
                    <a:pt x="413" y="239"/>
                  </a:cubicBezTo>
                  <a:cubicBezTo>
                    <a:pt x="326" y="109"/>
                    <a:pt x="196" y="22"/>
                    <a:pt x="66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5058;p83"/>
            <p:cNvSpPr/>
            <p:nvPr/>
          </p:nvSpPr>
          <p:spPr>
            <a:xfrm>
              <a:off x="4016427" y="2846189"/>
              <a:ext cx="18745" cy="8263"/>
            </a:xfrm>
            <a:custGeom>
              <a:avLst/>
              <a:gdLst/>
              <a:ahLst/>
              <a:cxnLst/>
              <a:rect l="l" t="t" r="r" b="b"/>
              <a:pathLst>
                <a:path w="456" h="201" extrusionOk="0">
                  <a:moveTo>
                    <a:pt x="118" y="0"/>
                  </a:moveTo>
                  <a:cubicBezTo>
                    <a:pt x="94" y="0"/>
                    <a:pt x="69" y="2"/>
                    <a:pt x="44" y="6"/>
                  </a:cubicBezTo>
                  <a:cubicBezTo>
                    <a:pt x="0" y="6"/>
                    <a:pt x="0" y="71"/>
                    <a:pt x="44" y="71"/>
                  </a:cubicBezTo>
                  <a:cubicBezTo>
                    <a:pt x="174" y="71"/>
                    <a:pt x="282" y="114"/>
                    <a:pt x="369" y="179"/>
                  </a:cubicBezTo>
                  <a:cubicBezTo>
                    <a:pt x="369" y="201"/>
                    <a:pt x="391" y="201"/>
                    <a:pt x="391" y="201"/>
                  </a:cubicBezTo>
                  <a:cubicBezTo>
                    <a:pt x="412" y="201"/>
                    <a:pt x="434" y="201"/>
                    <a:pt x="434" y="179"/>
                  </a:cubicBezTo>
                  <a:cubicBezTo>
                    <a:pt x="456" y="179"/>
                    <a:pt x="456" y="157"/>
                    <a:pt x="434" y="136"/>
                  </a:cubicBezTo>
                  <a:cubicBezTo>
                    <a:pt x="344" y="45"/>
                    <a:pt x="238" y="0"/>
                    <a:pt x="118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5059;p83"/>
            <p:cNvSpPr/>
            <p:nvPr/>
          </p:nvSpPr>
          <p:spPr>
            <a:xfrm>
              <a:off x="3643010" y="2725334"/>
              <a:ext cx="6248" cy="18622"/>
            </a:xfrm>
            <a:custGeom>
              <a:avLst/>
              <a:gdLst/>
              <a:ahLst/>
              <a:cxnLst/>
              <a:rect l="l" t="t" r="r" b="b"/>
              <a:pathLst>
                <a:path w="152" h="453" extrusionOk="0">
                  <a:moveTo>
                    <a:pt x="65" y="1"/>
                  </a:moveTo>
                  <a:cubicBezTo>
                    <a:pt x="53" y="1"/>
                    <a:pt x="44" y="6"/>
                    <a:pt x="44" y="19"/>
                  </a:cubicBezTo>
                  <a:cubicBezTo>
                    <a:pt x="0" y="170"/>
                    <a:pt x="0" y="301"/>
                    <a:pt x="65" y="431"/>
                  </a:cubicBezTo>
                  <a:cubicBezTo>
                    <a:pt x="87" y="452"/>
                    <a:pt x="87" y="452"/>
                    <a:pt x="109" y="452"/>
                  </a:cubicBezTo>
                  <a:lnTo>
                    <a:pt x="130" y="452"/>
                  </a:lnTo>
                  <a:cubicBezTo>
                    <a:pt x="152" y="431"/>
                    <a:pt x="152" y="409"/>
                    <a:pt x="130" y="387"/>
                  </a:cubicBezTo>
                  <a:cubicBezTo>
                    <a:pt x="87" y="301"/>
                    <a:pt x="87" y="170"/>
                    <a:pt x="109" y="62"/>
                  </a:cubicBezTo>
                  <a:cubicBezTo>
                    <a:pt x="139" y="31"/>
                    <a:pt x="94" y="1"/>
                    <a:pt x="65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5060;p83"/>
            <p:cNvSpPr/>
            <p:nvPr/>
          </p:nvSpPr>
          <p:spPr>
            <a:xfrm>
              <a:off x="3635857" y="2691832"/>
              <a:ext cx="7194" cy="18252"/>
            </a:xfrm>
            <a:custGeom>
              <a:avLst/>
              <a:gdLst/>
              <a:ahLst/>
              <a:cxnLst/>
              <a:rect l="l" t="t" r="r" b="b"/>
              <a:pathLst>
                <a:path w="175" h="444" extrusionOk="0">
                  <a:moveTo>
                    <a:pt x="91" y="1"/>
                  </a:moveTo>
                  <a:cubicBezTo>
                    <a:pt x="77" y="1"/>
                    <a:pt x="66" y="16"/>
                    <a:pt x="66" y="32"/>
                  </a:cubicBezTo>
                  <a:cubicBezTo>
                    <a:pt x="1" y="162"/>
                    <a:pt x="22" y="292"/>
                    <a:pt x="87" y="422"/>
                  </a:cubicBezTo>
                  <a:cubicBezTo>
                    <a:pt x="87" y="443"/>
                    <a:pt x="109" y="443"/>
                    <a:pt x="131" y="443"/>
                  </a:cubicBezTo>
                  <a:cubicBezTo>
                    <a:pt x="153" y="422"/>
                    <a:pt x="174" y="400"/>
                    <a:pt x="153" y="378"/>
                  </a:cubicBezTo>
                  <a:cubicBezTo>
                    <a:pt x="109" y="292"/>
                    <a:pt x="87" y="162"/>
                    <a:pt x="131" y="53"/>
                  </a:cubicBezTo>
                  <a:cubicBezTo>
                    <a:pt x="131" y="32"/>
                    <a:pt x="131" y="10"/>
                    <a:pt x="109" y="10"/>
                  </a:cubicBezTo>
                  <a:cubicBezTo>
                    <a:pt x="103" y="3"/>
                    <a:pt x="96" y="1"/>
                    <a:pt x="91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5061;p83"/>
            <p:cNvSpPr/>
            <p:nvPr/>
          </p:nvSpPr>
          <p:spPr>
            <a:xfrm>
              <a:off x="3653697" y="2705233"/>
              <a:ext cx="6289" cy="18211"/>
            </a:xfrm>
            <a:custGeom>
              <a:avLst/>
              <a:gdLst/>
              <a:ahLst/>
              <a:cxnLst/>
              <a:rect l="l" t="t" r="r" b="b"/>
              <a:pathLst>
                <a:path w="153" h="443" extrusionOk="0">
                  <a:moveTo>
                    <a:pt x="69" y="0"/>
                  </a:moveTo>
                  <a:cubicBezTo>
                    <a:pt x="55" y="0"/>
                    <a:pt x="44" y="15"/>
                    <a:pt x="44" y="31"/>
                  </a:cubicBezTo>
                  <a:cubicBezTo>
                    <a:pt x="0" y="161"/>
                    <a:pt x="0" y="313"/>
                    <a:pt x="65" y="443"/>
                  </a:cubicBezTo>
                  <a:lnTo>
                    <a:pt x="130" y="443"/>
                  </a:lnTo>
                  <a:cubicBezTo>
                    <a:pt x="152" y="443"/>
                    <a:pt x="152" y="399"/>
                    <a:pt x="130" y="399"/>
                  </a:cubicBezTo>
                  <a:cubicBezTo>
                    <a:pt x="87" y="291"/>
                    <a:pt x="65" y="161"/>
                    <a:pt x="109" y="52"/>
                  </a:cubicBezTo>
                  <a:cubicBezTo>
                    <a:pt x="130" y="31"/>
                    <a:pt x="109" y="9"/>
                    <a:pt x="87" y="9"/>
                  </a:cubicBezTo>
                  <a:cubicBezTo>
                    <a:pt x="81" y="3"/>
                    <a:pt x="74" y="0"/>
                    <a:pt x="69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5062;p83"/>
            <p:cNvSpPr/>
            <p:nvPr/>
          </p:nvSpPr>
          <p:spPr>
            <a:xfrm>
              <a:off x="3651930" y="2677938"/>
              <a:ext cx="7153" cy="18786"/>
            </a:xfrm>
            <a:custGeom>
              <a:avLst/>
              <a:gdLst/>
              <a:ahLst/>
              <a:cxnLst/>
              <a:rect l="l" t="t" r="r" b="b"/>
              <a:pathLst>
                <a:path w="174" h="457" extrusionOk="0">
                  <a:moveTo>
                    <a:pt x="108" y="1"/>
                  </a:moveTo>
                  <a:cubicBezTo>
                    <a:pt x="87" y="1"/>
                    <a:pt x="65" y="1"/>
                    <a:pt x="65" y="23"/>
                  </a:cubicBezTo>
                  <a:cubicBezTo>
                    <a:pt x="0" y="153"/>
                    <a:pt x="22" y="304"/>
                    <a:pt x="87" y="435"/>
                  </a:cubicBezTo>
                  <a:cubicBezTo>
                    <a:pt x="87" y="435"/>
                    <a:pt x="108" y="456"/>
                    <a:pt x="108" y="456"/>
                  </a:cubicBezTo>
                  <a:lnTo>
                    <a:pt x="130" y="456"/>
                  </a:lnTo>
                  <a:cubicBezTo>
                    <a:pt x="152" y="435"/>
                    <a:pt x="173" y="413"/>
                    <a:pt x="152" y="391"/>
                  </a:cubicBezTo>
                  <a:cubicBezTo>
                    <a:pt x="87" y="283"/>
                    <a:pt x="87" y="174"/>
                    <a:pt x="130" y="66"/>
                  </a:cubicBezTo>
                  <a:cubicBezTo>
                    <a:pt x="130" y="44"/>
                    <a:pt x="130" y="23"/>
                    <a:pt x="108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5063;p83"/>
            <p:cNvSpPr/>
            <p:nvPr/>
          </p:nvSpPr>
          <p:spPr>
            <a:xfrm>
              <a:off x="3650121" y="2643202"/>
              <a:ext cx="7194" cy="18745"/>
            </a:xfrm>
            <a:custGeom>
              <a:avLst/>
              <a:gdLst/>
              <a:ahLst/>
              <a:cxnLst/>
              <a:rect l="l" t="t" r="r" b="b"/>
              <a:pathLst>
                <a:path w="175" h="456" extrusionOk="0">
                  <a:moveTo>
                    <a:pt x="109" y="0"/>
                  </a:moveTo>
                  <a:cubicBezTo>
                    <a:pt x="87" y="0"/>
                    <a:pt x="66" y="0"/>
                    <a:pt x="66" y="22"/>
                  </a:cubicBezTo>
                  <a:cubicBezTo>
                    <a:pt x="1" y="152"/>
                    <a:pt x="22" y="304"/>
                    <a:pt x="87" y="434"/>
                  </a:cubicBezTo>
                  <a:cubicBezTo>
                    <a:pt x="87" y="434"/>
                    <a:pt x="109" y="456"/>
                    <a:pt x="131" y="456"/>
                  </a:cubicBezTo>
                  <a:cubicBezTo>
                    <a:pt x="131" y="456"/>
                    <a:pt x="131" y="434"/>
                    <a:pt x="131" y="434"/>
                  </a:cubicBezTo>
                  <a:cubicBezTo>
                    <a:pt x="152" y="434"/>
                    <a:pt x="174" y="412"/>
                    <a:pt x="152" y="391"/>
                  </a:cubicBezTo>
                  <a:cubicBezTo>
                    <a:pt x="109" y="282"/>
                    <a:pt x="87" y="152"/>
                    <a:pt x="131" y="44"/>
                  </a:cubicBezTo>
                  <a:cubicBezTo>
                    <a:pt x="131" y="22"/>
                    <a:pt x="131" y="0"/>
                    <a:pt x="109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5064;p83"/>
            <p:cNvSpPr/>
            <p:nvPr/>
          </p:nvSpPr>
          <p:spPr>
            <a:xfrm>
              <a:off x="3640338" y="2619360"/>
              <a:ext cx="7153" cy="18539"/>
            </a:xfrm>
            <a:custGeom>
              <a:avLst/>
              <a:gdLst/>
              <a:ahLst/>
              <a:cxnLst/>
              <a:rect l="l" t="t" r="r" b="b"/>
              <a:pathLst>
                <a:path w="174" h="451" extrusionOk="0">
                  <a:moveTo>
                    <a:pt x="119" y="0"/>
                  </a:moveTo>
                  <a:cubicBezTo>
                    <a:pt x="109" y="0"/>
                    <a:pt x="98" y="6"/>
                    <a:pt x="87" y="17"/>
                  </a:cubicBezTo>
                  <a:cubicBezTo>
                    <a:pt x="22" y="125"/>
                    <a:pt x="0" y="277"/>
                    <a:pt x="44" y="407"/>
                  </a:cubicBezTo>
                  <a:cubicBezTo>
                    <a:pt x="44" y="429"/>
                    <a:pt x="44" y="450"/>
                    <a:pt x="65" y="450"/>
                  </a:cubicBezTo>
                  <a:cubicBezTo>
                    <a:pt x="87" y="450"/>
                    <a:pt x="109" y="429"/>
                    <a:pt x="109" y="407"/>
                  </a:cubicBezTo>
                  <a:cubicBezTo>
                    <a:pt x="65" y="277"/>
                    <a:pt x="87" y="168"/>
                    <a:pt x="152" y="60"/>
                  </a:cubicBezTo>
                  <a:cubicBezTo>
                    <a:pt x="174" y="60"/>
                    <a:pt x="174" y="17"/>
                    <a:pt x="152" y="17"/>
                  </a:cubicBezTo>
                  <a:cubicBezTo>
                    <a:pt x="141" y="6"/>
                    <a:pt x="130" y="0"/>
                    <a:pt x="119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5065;p83"/>
            <p:cNvSpPr/>
            <p:nvPr/>
          </p:nvSpPr>
          <p:spPr>
            <a:xfrm>
              <a:off x="3636761" y="2655822"/>
              <a:ext cx="7153" cy="18622"/>
            </a:xfrm>
            <a:custGeom>
              <a:avLst/>
              <a:gdLst/>
              <a:ahLst/>
              <a:cxnLst/>
              <a:rect l="l" t="t" r="r" b="b"/>
              <a:pathLst>
                <a:path w="174" h="453" extrusionOk="0">
                  <a:moveTo>
                    <a:pt x="85" y="0"/>
                  </a:moveTo>
                  <a:cubicBezTo>
                    <a:pt x="74" y="0"/>
                    <a:pt x="65" y="5"/>
                    <a:pt x="65" y="19"/>
                  </a:cubicBezTo>
                  <a:cubicBezTo>
                    <a:pt x="0" y="149"/>
                    <a:pt x="22" y="300"/>
                    <a:pt x="87" y="431"/>
                  </a:cubicBezTo>
                  <a:cubicBezTo>
                    <a:pt x="87" y="431"/>
                    <a:pt x="109" y="452"/>
                    <a:pt x="131" y="452"/>
                  </a:cubicBezTo>
                  <a:lnTo>
                    <a:pt x="131" y="431"/>
                  </a:lnTo>
                  <a:cubicBezTo>
                    <a:pt x="152" y="431"/>
                    <a:pt x="174" y="409"/>
                    <a:pt x="152" y="387"/>
                  </a:cubicBezTo>
                  <a:cubicBezTo>
                    <a:pt x="109" y="279"/>
                    <a:pt x="87" y="149"/>
                    <a:pt x="131" y="40"/>
                  </a:cubicBezTo>
                  <a:cubicBezTo>
                    <a:pt x="145" y="25"/>
                    <a:pt x="109" y="0"/>
                    <a:pt x="85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" name="Google Shape;5188;p83"/>
          <p:cNvGrpSpPr/>
          <p:nvPr/>
        </p:nvGrpSpPr>
        <p:grpSpPr>
          <a:xfrm>
            <a:off x="2464343" y="3984901"/>
            <a:ext cx="1064815" cy="945558"/>
            <a:chOff x="2323026" y="2460425"/>
            <a:chExt cx="737878" cy="705029"/>
          </a:xfrm>
        </p:grpSpPr>
        <p:sp>
          <p:nvSpPr>
            <p:cNvPr id="112" name="Google Shape;5189;p83"/>
            <p:cNvSpPr/>
            <p:nvPr/>
          </p:nvSpPr>
          <p:spPr>
            <a:xfrm>
              <a:off x="2940661" y="3053108"/>
              <a:ext cx="49041" cy="53522"/>
            </a:xfrm>
            <a:custGeom>
              <a:avLst/>
              <a:gdLst/>
              <a:ahLst/>
              <a:cxnLst/>
              <a:rect l="l" t="t" r="r" b="b"/>
              <a:pathLst>
                <a:path w="1193" h="1302" extrusionOk="0">
                  <a:moveTo>
                    <a:pt x="650" y="1"/>
                  </a:moveTo>
                  <a:lnTo>
                    <a:pt x="0" y="499"/>
                  </a:lnTo>
                  <a:cubicBezTo>
                    <a:pt x="0" y="499"/>
                    <a:pt x="169" y="1302"/>
                    <a:pt x="278" y="1302"/>
                  </a:cubicBezTo>
                  <a:cubicBezTo>
                    <a:pt x="279" y="1302"/>
                    <a:pt x="280" y="1302"/>
                    <a:pt x="282" y="1301"/>
                  </a:cubicBezTo>
                  <a:cubicBezTo>
                    <a:pt x="369" y="1280"/>
                    <a:pt x="347" y="521"/>
                    <a:pt x="347" y="521"/>
                  </a:cubicBezTo>
                  <a:lnTo>
                    <a:pt x="347" y="521"/>
                  </a:lnTo>
                  <a:cubicBezTo>
                    <a:pt x="347" y="521"/>
                    <a:pt x="577" y="1085"/>
                    <a:pt x="811" y="1085"/>
                  </a:cubicBezTo>
                  <a:cubicBezTo>
                    <a:pt x="815" y="1085"/>
                    <a:pt x="820" y="1085"/>
                    <a:pt x="824" y="1085"/>
                  </a:cubicBezTo>
                  <a:cubicBezTo>
                    <a:pt x="1041" y="1063"/>
                    <a:pt x="542" y="326"/>
                    <a:pt x="542" y="326"/>
                  </a:cubicBezTo>
                  <a:lnTo>
                    <a:pt x="542" y="326"/>
                  </a:lnTo>
                  <a:cubicBezTo>
                    <a:pt x="542" y="326"/>
                    <a:pt x="916" y="753"/>
                    <a:pt x="1050" y="753"/>
                  </a:cubicBezTo>
                  <a:cubicBezTo>
                    <a:pt x="1064" y="753"/>
                    <a:pt x="1076" y="748"/>
                    <a:pt x="1084" y="738"/>
                  </a:cubicBezTo>
                  <a:cubicBezTo>
                    <a:pt x="1192" y="629"/>
                    <a:pt x="650" y="1"/>
                    <a:pt x="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5190;p83"/>
            <p:cNvSpPr/>
            <p:nvPr/>
          </p:nvSpPr>
          <p:spPr>
            <a:xfrm>
              <a:off x="2938852" y="3051998"/>
              <a:ext cx="51754" cy="57304"/>
            </a:xfrm>
            <a:custGeom>
              <a:avLst/>
              <a:gdLst/>
              <a:ahLst/>
              <a:cxnLst/>
              <a:rect l="l" t="t" r="r" b="b"/>
              <a:pathLst>
                <a:path w="1259" h="1394" extrusionOk="0">
                  <a:moveTo>
                    <a:pt x="689" y="0"/>
                  </a:moveTo>
                  <a:cubicBezTo>
                    <a:pt x="665" y="0"/>
                    <a:pt x="643" y="41"/>
                    <a:pt x="673" y="71"/>
                  </a:cubicBezTo>
                  <a:cubicBezTo>
                    <a:pt x="955" y="418"/>
                    <a:pt x="1128" y="700"/>
                    <a:pt x="1085" y="743"/>
                  </a:cubicBezTo>
                  <a:cubicBezTo>
                    <a:pt x="998" y="743"/>
                    <a:pt x="760" y="526"/>
                    <a:pt x="629" y="353"/>
                  </a:cubicBezTo>
                  <a:cubicBezTo>
                    <a:pt x="619" y="342"/>
                    <a:pt x="608" y="336"/>
                    <a:pt x="597" y="336"/>
                  </a:cubicBezTo>
                  <a:cubicBezTo>
                    <a:pt x="586" y="336"/>
                    <a:pt x="575" y="342"/>
                    <a:pt x="564" y="353"/>
                  </a:cubicBezTo>
                  <a:cubicBezTo>
                    <a:pt x="564" y="374"/>
                    <a:pt x="564" y="396"/>
                    <a:pt x="564" y="418"/>
                  </a:cubicBezTo>
                  <a:cubicBezTo>
                    <a:pt x="738" y="635"/>
                    <a:pt x="933" y="981"/>
                    <a:pt x="890" y="1090"/>
                  </a:cubicBezTo>
                  <a:lnTo>
                    <a:pt x="868" y="1090"/>
                  </a:lnTo>
                  <a:cubicBezTo>
                    <a:pt x="716" y="1090"/>
                    <a:pt x="521" y="765"/>
                    <a:pt x="434" y="548"/>
                  </a:cubicBezTo>
                  <a:cubicBezTo>
                    <a:pt x="434" y="526"/>
                    <a:pt x="413" y="526"/>
                    <a:pt x="391" y="526"/>
                  </a:cubicBezTo>
                  <a:cubicBezTo>
                    <a:pt x="369" y="526"/>
                    <a:pt x="369" y="548"/>
                    <a:pt x="369" y="570"/>
                  </a:cubicBezTo>
                  <a:cubicBezTo>
                    <a:pt x="369" y="808"/>
                    <a:pt x="369" y="1068"/>
                    <a:pt x="326" y="1307"/>
                  </a:cubicBezTo>
                  <a:cubicBezTo>
                    <a:pt x="217" y="1047"/>
                    <a:pt x="131" y="786"/>
                    <a:pt x="87" y="526"/>
                  </a:cubicBezTo>
                  <a:cubicBezTo>
                    <a:pt x="87" y="504"/>
                    <a:pt x="66" y="483"/>
                    <a:pt x="44" y="483"/>
                  </a:cubicBezTo>
                  <a:cubicBezTo>
                    <a:pt x="22" y="504"/>
                    <a:pt x="1" y="526"/>
                    <a:pt x="22" y="548"/>
                  </a:cubicBezTo>
                  <a:cubicBezTo>
                    <a:pt x="44" y="721"/>
                    <a:pt x="174" y="1307"/>
                    <a:pt x="283" y="1372"/>
                  </a:cubicBezTo>
                  <a:lnTo>
                    <a:pt x="326" y="1372"/>
                  </a:lnTo>
                  <a:lnTo>
                    <a:pt x="304" y="1393"/>
                  </a:lnTo>
                  <a:cubicBezTo>
                    <a:pt x="391" y="1372"/>
                    <a:pt x="434" y="1155"/>
                    <a:pt x="434" y="765"/>
                  </a:cubicBezTo>
                  <a:cubicBezTo>
                    <a:pt x="518" y="931"/>
                    <a:pt x="681" y="1178"/>
                    <a:pt x="847" y="1178"/>
                  </a:cubicBezTo>
                  <a:cubicBezTo>
                    <a:pt x="854" y="1178"/>
                    <a:pt x="861" y="1177"/>
                    <a:pt x="868" y="1177"/>
                  </a:cubicBezTo>
                  <a:cubicBezTo>
                    <a:pt x="890" y="1155"/>
                    <a:pt x="933" y="1133"/>
                    <a:pt x="933" y="1112"/>
                  </a:cubicBezTo>
                  <a:cubicBezTo>
                    <a:pt x="976" y="1025"/>
                    <a:pt x="911" y="851"/>
                    <a:pt x="825" y="678"/>
                  </a:cubicBezTo>
                  <a:lnTo>
                    <a:pt x="825" y="678"/>
                  </a:lnTo>
                  <a:cubicBezTo>
                    <a:pt x="890" y="765"/>
                    <a:pt x="976" y="808"/>
                    <a:pt x="1085" y="830"/>
                  </a:cubicBezTo>
                  <a:cubicBezTo>
                    <a:pt x="1106" y="830"/>
                    <a:pt x="1128" y="830"/>
                    <a:pt x="1150" y="808"/>
                  </a:cubicBezTo>
                  <a:cubicBezTo>
                    <a:pt x="1258" y="678"/>
                    <a:pt x="890" y="223"/>
                    <a:pt x="716" y="28"/>
                  </a:cubicBezTo>
                  <a:cubicBezTo>
                    <a:pt x="710" y="8"/>
                    <a:pt x="699" y="0"/>
                    <a:pt x="6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5191;p83"/>
            <p:cNvSpPr/>
            <p:nvPr/>
          </p:nvSpPr>
          <p:spPr>
            <a:xfrm>
              <a:off x="2839948" y="3109260"/>
              <a:ext cx="49041" cy="53522"/>
            </a:xfrm>
            <a:custGeom>
              <a:avLst/>
              <a:gdLst/>
              <a:ahLst/>
              <a:cxnLst/>
              <a:rect l="l" t="t" r="r" b="b"/>
              <a:pathLst>
                <a:path w="1193" h="1302" extrusionOk="0">
                  <a:moveTo>
                    <a:pt x="672" y="0"/>
                  </a:moveTo>
                  <a:lnTo>
                    <a:pt x="0" y="499"/>
                  </a:lnTo>
                  <a:cubicBezTo>
                    <a:pt x="0" y="499"/>
                    <a:pt x="169" y="1302"/>
                    <a:pt x="278" y="1302"/>
                  </a:cubicBezTo>
                  <a:cubicBezTo>
                    <a:pt x="279" y="1302"/>
                    <a:pt x="281" y="1302"/>
                    <a:pt x="282" y="1301"/>
                  </a:cubicBezTo>
                  <a:cubicBezTo>
                    <a:pt x="390" y="1280"/>
                    <a:pt x="369" y="521"/>
                    <a:pt x="369" y="521"/>
                  </a:cubicBezTo>
                  <a:lnTo>
                    <a:pt x="369" y="521"/>
                  </a:lnTo>
                  <a:cubicBezTo>
                    <a:pt x="369" y="521"/>
                    <a:pt x="590" y="1065"/>
                    <a:pt x="801" y="1065"/>
                  </a:cubicBezTo>
                  <a:cubicBezTo>
                    <a:pt x="808" y="1065"/>
                    <a:pt x="816" y="1064"/>
                    <a:pt x="824" y="1063"/>
                  </a:cubicBezTo>
                  <a:cubicBezTo>
                    <a:pt x="1062" y="1041"/>
                    <a:pt x="564" y="326"/>
                    <a:pt x="564" y="326"/>
                  </a:cubicBezTo>
                  <a:lnTo>
                    <a:pt x="564" y="326"/>
                  </a:lnTo>
                  <a:cubicBezTo>
                    <a:pt x="564" y="326"/>
                    <a:pt x="917" y="731"/>
                    <a:pt x="1065" y="731"/>
                  </a:cubicBezTo>
                  <a:cubicBezTo>
                    <a:pt x="1081" y="731"/>
                    <a:pt x="1095" y="726"/>
                    <a:pt x="1106" y="716"/>
                  </a:cubicBezTo>
                  <a:cubicBezTo>
                    <a:pt x="1193" y="607"/>
                    <a:pt x="672" y="0"/>
                    <a:pt x="6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5192;p83"/>
            <p:cNvSpPr/>
            <p:nvPr/>
          </p:nvSpPr>
          <p:spPr>
            <a:xfrm>
              <a:off x="2839044" y="3108520"/>
              <a:ext cx="51713" cy="56934"/>
            </a:xfrm>
            <a:custGeom>
              <a:avLst/>
              <a:gdLst/>
              <a:ahLst/>
              <a:cxnLst/>
              <a:rect l="l" t="t" r="r" b="b"/>
              <a:pathLst>
                <a:path w="1258" h="1385" extrusionOk="0">
                  <a:moveTo>
                    <a:pt x="679" y="0"/>
                  </a:moveTo>
                  <a:cubicBezTo>
                    <a:pt x="653" y="0"/>
                    <a:pt x="636" y="31"/>
                    <a:pt x="651" y="62"/>
                  </a:cubicBezTo>
                  <a:cubicBezTo>
                    <a:pt x="954" y="409"/>
                    <a:pt x="1128" y="712"/>
                    <a:pt x="1084" y="756"/>
                  </a:cubicBezTo>
                  <a:cubicBezTo>
                    <a:pt x="998" y="734"/>
                    <a:pt x="759" y="517"/>
                    <a:pt x="629" y="344"/>
                  </a:cubicBezTo>
                  <a:cubicBezTo>
                    <a:pt x="618" y="333"/>
                    <a:pt x="608" y="327"/>
                    <a:pt x="597" y="327"/>
                  </a:cubicBezTo>
                  <a:cubicBezTo>
                    <a:pt x="586" y="327"/>
                    <a:pt x="575" y="333"/>
                    <a:pt x="564" y="344"/>
                  </a:cubicBezTo>
                  <a:cubicBezTo>
                    <a:pt x="542" y="365"/>
                    <a:pt x="542" y="387"/>
                    <a:pt x="564" y="409"/>
                  </a:cubicBezTo>
                  <a:cubicBezTo>
                    <a:pt x="716" y="625"/>
                    <a:pt x="911" y="994"/>
                    <a:pt x="889" y="1081"/>
                  </a:cubicBezTo>
                  <a:lnTo>
                    <a:pt x="868" y="1081"/>
                  </a:lnTo>
                  <a:cubicBezTo>
                    <a:pt x="694" y="1081"/>
                    <a:pt x="521" y="756"/>
                    <a:pt x="434" y="539"/>
                  </a:cubicBezTo>
                  <a:cubicBezTo>
                    <a:pt x="434" y="523"/>
                    <a:pt x="423" y="508"/>
                    <a:pt x="409" y="508"/>
                  </a:cubicBezTo>
                  <a:cubicBezTo>
                    <a:pt x="403" y="508"/>
                    <a:pt x="397" y="511"/>
                    <a:pt x="391" y="517"/>
                  </a:cubicBezTo>
                  <a:cubicBezTo>
                    <a:pt x="369" y="517"/>
                    <a:pt x="347" y="517"/>
                    <a:pt x="347" y="539"/>
                  </a:cubicBezTo>
                  <a:cubicBezTo>
                    <a:pt x="369" y="799"/>
                    <a:pt x="347" y="1037"/>
                    <a:pt x="304" y="1276"/>
                  </a:cubicBezTo>
                  <a:cubicBezTo>
                    <a:pt x="196" y="1037"/>
                    <a:pt x="131" y="777"/>
                    <a:pt x="87" y="495"/>
                  </a:cubicBezTo>
                  <a:cubicBezTo>
                    <a:pt x="87" y="474"/>
                    <a:pt x="65" y="474"/>
                    <a:pt x="44" y="474"/>
                  </a:cubicBezTo>
                  <a:cubicBezTo>
                    <a:pt x="22" y="474"/>
                    <a:pt x="0" y="495"/>
                    <a:pt x="0" y="517"/>
                  </a:cubicBezTo>
                  <a:cubicBezTo>
                    <a:pt x="44" y="690"/>
                    <a:pt x="174" y="1298"/>
                    <a:pt x="282" y="1363"/>
                  </a:cubicBezTo>
                  <a:lnTo>
                    <a:pt x="304" y="1363"/>
                  </a:lnTo>
                  <a:lnTo>
                    <a:pt x="326" y="1384"/>
                  </a:lnTo>
                  <a:cubicBezTo>
                    <a:pt x="391" y="1363"/>
                    <a:pt x="434" y="1146"/>
                    <a:pt x="434" y="756"/>
                  </a:cubicBezTo>
                  <a:cubicBezTo>
                    <a:pt x="517" y="922"/>
                    <a:pt x="681" y="1169"/>
                    <a:pt x="847" y="1169"/>
                  </a:cubicBezTo>
                  <a:cubicBezTo>
                    <a:pt x="854" y="1169"/>
                    <a:pt x="861" y="1168"/>
                    <a:pt x="868" y="1167"/>
                  </a:cubicBezTo>
                  <a:cubicBezTo>
                    <a:pt x="889" y="1146"/>
                    <a:pt x="933" y="1124"/>
                    <a:pt x="954" y="1102"/>
                  </a:cubicBezTo>
                  <a:cubicBezTo>
                    <a:pt x="976" y="1016"/>
                    <a:pt x="911" y="842"/>
                    <a:pt x="824" y="669"/>
                  </a:cubicBezTo>
                  <a:lnTo>
                    <a:pt x="824" y="669"/>
                  </a:lnTo>
                  <a:cubicBezTo>
                    <a:pt x="889" y="756"/>
                    <a:pt x="976" y="799"/>
                    <a:pt x="1084" y="821"/>
                  </a:cubicBezTo>
                  <a:cubicBezTo>
                    <a:pt x="1106" y="821"/>
                    <a:pt x="1128" y="821"/>
                    <a:pt x="1150" y="799"/>
                  </a:cubicBezTo>
                  <a:cubicBezTo>
                    <a:pt x="1258" y="669"/>
                    <a:pt x="889" y="214"/>
                    <a:pt x="716" y="18"/>
                  </a:cubicBezTo>
                  <a:cubicBezTo>
                    <a:pt x="703" y="6"/>
                    <a:pt x="691" y="0"/>
                    <a:pt x="6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5193;p83"/>
            <p:cNvSpPr/>
            <p:nvPr/>
          </p:nvSpPr>
          <p:spPr>
            <a:xfrm>
              <a:off x="2441538" y="3087884"/>
              <a:ext cx="54426" cy="41971"/>
            </a:xfrm>
            <a:custGeom>
              <a:avLst/>
              <a:gdLst/>
              <a:ahLst/>
              <a:cxnLst/>
              <a:rect l="l" t="t" r="r" b="b"/>
              <a:pathLst>
                <a:path w="1324" h="1021" extrusionOk="0">
                  <a:moveTo>
                    <a:pt x="543" y="0"/>
                  </a:moveTo>
                  <a:cubicBezTo>
                    <a:pt x="543" y="0"/>
                    <a:pt x="1" y="650"/>
                    <a:pt x="88" y="716"/>
                  </a:cubicBezTo>
                  <a:cubicBezTo>
                    <a:pt x="92" y="720"/>
                    <a:pt x="98" y="721"/>
                    <a:pt x="105" y="721"/>
                  </a:cubicBezTo>
                  <a:cubicBezTo>
                    <a:pt x="222" y="721"/>
                    <a:pt x="738" y="282"/>
                    <a:pt x="738" y="282"/>
                  </a:cubicBezTo>
                  <a:lnTo>
                    <a:pt x="738" y="282"/>
                  </a:lnTo>
                  <a:cubicBezTo>
                    <a:pt x="738" y="282"/>
                    <a:pt x="435" y="846"/>
                    <a:pt x="586" y="997"/>
                  </a:cubicBezTo>
                  <a:cubicBezTo>
                    <a:pt x="602" y="1013"/>
                    <a:pt x="619" y="1021"/>
                    <a:pt x="637" y="1021"/>
                  </a:cubicBezTo>
                  <a:cubicBezTo>
                    <a:pt x="806" y="1021"/>
                    <a:pt x="1020" y="326"/>
                    <a:pt x="1020" y="325"/>
                  </a:cubicBezTo>
                  <a:lnTo>
                    <a:pt x="1020" y="325"/>
                  </a:lnTo>
                  <a:cubicBezTo>
                    <a:pt x="1020" y="325"/>
                    <a:pt x="890" y="976"/>
                    <a:pt x="1042" y="997"/>
                  </a:cubicBezTo>
                  <a:cubicBezTo>
                    <a:pt x="1172" y="997"/>
                    <a:pt x="1323" y="195"/>
                    <a:pt x="1323" y="195"/>
                  </a:cubicBezTo>
                  <a:lnTo>
                    <a:pt x="54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5194;p83"/>
            <p:cNvSpPr/>
            <p:nvPr/>
          </p:nvSpPr>
          <p:spPr>
            <a:xfrm>
              <a:off x="2442442" y="3085500"/>
              <a:ext cx="55290" cy="46082"/>
            </a:xfrm>
            <a:custGeom>
              <a:avLst/>
              <a:gdLst/>
              <a:ahLst/>
              <a:cxnLst/>
              <a:rect l="l" t="t" r="r" b="b"/>
              <a:pathLst>
                <a:path w="1345" h="1121" extrusionOk="0">
                  <a:moveTo>
                    <a:pt x="522" y="0"/>
                  </a:moveTo>
                  <a:cubicBezTo>
                    <a:pt x="513" y="0"/>
                    <a:pt x="504" y="5"/>
                    <a:pt x="499" y="15"/>
                  </a:cubicBezTo>
                  <a:cubicBezTo>
                    <a:pt x="369" y="166"/>
                    <a:pt x="1" y="622"/>
                    <a:pt x="1" y="752"/>
                  </a:cubicBezTo>
                  <a:cubicBezTo>
                    <a:pt x="1" y="774"/>
                    <a:pt x="22" y="795"/>
                    <a:pt x="22" y="795"/>
                  </a:cubicBezTo>
                  <a:cubicBezTo>
                    <a:pt x="35" y="808"/>
                    <a:pt x="52" y="814"/>
                    <a:pt x="73" y="814"/>
                  </a:cubicBezTo>
                  <a:cubicBezTo>
                    <a:pt x="166" y="814"/>
                    <a:pt x="344" y="702"/>
                    <a:pt x="608" y="492"/>
                  </a:cubicBezTo>
                  <a:lnTo>
                    <a:pt x="608" y="492"/>
                  </a:lnTo>
                  <a:cubicBezTo>
                    <a:pt x="521" y="687"/>
                    <a:pt x="413" y="969"/>
                    <a:pt x="543" y="1099"/>
                  </a:cubicBezTo>
                  <a:cubicBezTo>
                    <a:pt x="564" y="1099"/>
                    <a:pt x="586" y="1120"/>
                    <a:pt x="629" y="1120"/>
                  </a:cubicBezTo>
                  <a:lnTo>
                    <a:pt x="629" y="1099"/>
                  </a:lnTo>
                  <a:cubicBezTo>
                    <a:pt x="716" y="1077"/>
                    <a:pt x="824" y="904"/>
                    <a:pt x="890" y="730"/>
                  </a:cubicBezTo>
                  <a:lnTo>
                    <a:pt x="890" y="730"/>
                  </a:lnTo>
                  <a:cubicBezTo>
                    <a:pt x="868" y="839"/>
                    <a:pt x="890" y="947"/>
                    <a:pt x="933" y="1034"/>
                  </a:cubicBezTo>
                  <a:cubicBezTo>
                    <a:pt x="955" y="1055"/>
                    <a:pt x="976" y="1077"/>
                    <a:pt x="998" y="1077"/>
                  </a:cubicBezTo>
                  <a:cubicBezTo>
                    <a:pt x="1150" y="1077"/>
                    <a:pt x="1280" y="513"/>
                    <a:pt x="1345" y="253"/>
                  </a:cubicBezTo>
                  <a:cubicBezTo>
                    <a:pt x="1345" y="232"/>
                    <a:pt x="1323" y="210"/>
                    <a:pt x="1301" y="210"/>
                  </a:cubicBezTo>
                  <a:cubicBezTo>
                    <a:pt x="1280" y="210"/>
                    <a:pt x="1258" y="210"/>
                    <a:pt x="1258" y="232"/>
                  </a:cubicBezTo>
                  <a:cubicBezTo>
                    <a:pt x="1171" y="665"/>
                    <a:pt x="1041" y="990"/>
                    <a:pt x="976" y="990"/>
                  </a:cubicBezTo>
                  <a:cubicBezTo>
                    <a:pt x="955" y="795"/>
                    <a:pt x="955" y="578"/>
                    <a:pt x="1020" y="383"/>
                  </a:cubicBezTo>
                  <a:cubicBezTo>
                    <a:pt x="1020" y="362"/>
                    <a:pt x="998" y="340"/>
                    <a:pt x="976" y="340"/>
                  </a:cubicBezTo>
                  <a:cubicBezTo>
                    <a:pt x="955" y="340"/>
                    <a:pt x="933" y="340"/>
                    <a:pt x="933" y="362"/>
                  </a:cubicBezTo>
                  <a:cubicBezTo>
                    <a:pt x="846" y="622"/>
                    <a:pt x="694" y="1012"/>
                    <a:pt x="608" y="1034"/>
                  </a:cubicBezTo>
                  <a:lnTo>
                    <a:pt x="586" y="1034"/>
                  </a:lnTo>
                  <a:cubicBezTo>
                    <a:pt x="478" y="925"/>
                    <a:pt x="608" y="578"/>
                    <a:pt x="738" y="362"/>
                  </a:cubicBezTo>
                  <a:cubicBezTo>
                    <a:pt x="738" y="362"/>
                    <a:pt x="738" y="340"/>
                    <a:pt x="738" y="318"/>
                  </a:cubicBezTo>
                  <a:cubicBezTo>
                    <a:pt x="727" y="307"/>
                    <a:pt x="716" y="302"/>
                    <a:pt x="705" y="302"/>
                  </a:cubicBezTo>
                  <a:cubicBezTo>
                    <a:pt x="694" y="302"/>
                    <a:pt x="684" y="307"/>
                    <a:pt x="673" y="318"/>
                  </a:cubicBezTo>
                  <a:cubicBezTo>
                    <a:pt x="499" y="470"/>
                    <a:pt x="282" y="622"/>
                    <a:pt x="87" y="730"/>
                  </a:cubicBezTo>
                  <a:cubicBezTo>
                    <a:pt x="217" y="492"/>
                    <a:pt x="369" y="275"/>
                    <a:pt x="564" y="80"/>
                  </a:cubicBezTo>
                  <a:cubicBezTo>
                    <a:pt x="598" y="46"/>
                    <a:pt x="554" y="0"/>
                    <a:pt x="5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5195;p83"/>
            <p:cNvSpPr/>
            <p:nvPr/>
          </p:nvSpPr>
          <p:spPr>
            <a:xfrm>
              <a:off x="2335481" y="3038843"/>
              <a:ext cx="58003" cy="44684"/>
            </a:xfrm>
            <a:custGeom>
              <a:avLst/>
              <a:gdLst/>
              <a:ahLst/>
              <a:cxnLst/>
              <a:rect l="l" t="t" r="r" b="b"/>
              <a:pathLst>
                <a:path w="1411" h="1087" extrusionOk="0">
                  <a:moveTo>
                    <a:pt x="716" y="1"/>
                  </a:moveTo>
                  <a:cubicBezTo>
                    <a:pt x="716" y="1"/>
                    <a:pt x="1" y="456"/>
                    <a:pt x="66" y="543"/>
                  </a:cubicBezTo>
                  <a:cubicBezTo>
                    <a:pt x="71" y="553"/>
                    <a:pt x="87" y="558"/>
                    <a:pt x="110" y="558"/>
                  </a:cubicBezTo>
                  <a:cubicBezTo>
                    <a:pt x="272" y="558"/>
                    <a:pt x="803" y="326"/>
                    <a:pt x="803" y="326"/>
                  </a:cubicBezTo>
                  <a:lnTo>
                    <a:pt x="803" y="326"/>
                  </a:lnTo>
                  <a:cubicBezTo>
                    <a:pt x="803" y="326"/>
                    <a:pt x="348" y="759"/>
                    <a:pt x="478" y="955"/>
                  </a:cubicBezTo>
                  <a:cubicBezTo>
                    <a:pt x="492" y="982"/>
                    <a:pt x="512" y="994"/>
                    <a:pt x="536" y="994"/>
                  </a:cubicBezTo>
                  <a:cubicBezTo>
                    <a:pt x="701" y="994"/>
                    <a:pt x="1063" y="434"/>
                    <a:pt x="1063" y="434"/>
                  </a:cubicBezTo>
                  <a:lnTo>
                    <a:pt x="1063" y="434"/>
                  </a:lnTo>
                  <a:cubicBezTo>
                    <a:pt x="1063" y="434"/>
                    <a:pt x="760" y="1020"/>
                    <a:pt x="890" y="1085"/>
                  </a:cubicBezTo>
                  <a:cubicBezTo>
                    <a:pt x="894" y="1086"/>
                    <a:pt x="899" y="1087"/>
                    <a:pt x="904" y="1087"/>
                  </a:cubicBezTo>
                  <a:cubicBezTo>
                    <a:pt x="1063" y="1087"/>
                    <a:pt x="1410" y="413"/>
                    <a:pt x="1410" y="413"/>
                  </a:cubicBezTo>
                  <a:lnTo>
                    <a:pt x="71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5196;p83"/>
            <p:cNvSpPr/>
            <p:nvPr/>
          </p:nvSpPr>
          <p:spPr>
            <a:xfrm>
              <a:off x="2336386" y="3037076"/>
              <a:ext cx="60387" cy="48178"/>
            </a:xfrm>
            <a:custGeom>
              <a:avLst/>
              <a:gdLst/>
              <a:ahLst/>
              <a:cxnLst/>
              <a:rect l="l" t="t" r="r" b="b"/>
              <a:pathLst>
                <a:path w="1469" h="1172" extrusionOk="0">
                  <a:moveTo>
                    <a:pt x="673" y="0"/>
                  </a:moveTo>
                  <a:cubicBezTo>
                    <a:pt x="521" y="109"/>
                    <a:pt x="22" y="434"/>
                    <a:pt x="1" y="564"/>
                  </a:cubicBezTo>
                  <a:cubicBezTo>
                    <a:pt x="1" y="586"/>
                    <a:pt x="1" y="607"/>
                    <a:pt x="1" y="607"/>
                  </a:cubicBezTo>
                  <a:cubicBezTo>
                    <a:pt x="14" y="627"/>
                    <a:pt x="42" y="637"/>
                    <a:pt x="86" y="637"/>
                  </a:cubicBezTo>
                  <a:cubicBezTo>
                    <a:pt x="188" y="637"/>
                    <a:pt x="371" y="583"/>
                    <a:pt x="629" y="477"/>
                  </a:cubicBezTo>
                  <a:lnTo>
                    <a:pt x="629" y="477"/>
                  </a:lnTo>
                  <a:cubicBezTo>
                    <a:pt x="499" y="629"/>
                    <a:pt x="326" y="867"/>
                    <a:pt x="413" y="1019"/>
                  </a:cubicBezTo>
                  <a:cubicBezTo>
                    <a:pt x="434" y="1063"/>
                    <a:pt x="456" y="1084"/>
                    <a:pt x="499" y="1084"/>
                  </a:cubicBezTo>
                  <a:cubicBezTo>
                    <a:pt x="586" y="1084"/>
                    <a:pt x="738" y="954"/>
                    <a:pt x="846" y="824"/>
                  </a:cubicBezTo>
                  <a:lnTo>
                    <a:pt x="846" y="824"/>
                  </a:lnTo>
                  <a:cubicBezTo>
                    <a:pt x="803" y="911"/>
                    <a:pt x="781" y="998"/>
                    <a:pt x="803" y="1106"/>
                  </a:cubicBezTo>
                  <a:cubicBezTo>
                    <a:pt x="803" y="1128"/>
                    <a:pt x="824" y="1149"/>
                    <a:pt x="868" y="1171"/>
                  </a:cubicBezTo>
                  <a:lnTo>
                    <a:pt x="890" y="1171"/>
                  </a:lnTo>
                  <a:cubicBezTo>
                    <a:pt x="1041" y="1171"/>
                    <a:pt x="1301" y="694"/>
                    <a:pt x="1453" y="456"/>
                  </a:cubicBezTo>
                  <a:cubicBezTo>
                    <a:pt x="1468" y="441"/>
                    <a:pt x="1432" y="415"/>
                    <a:pt x="1407" y="415"/>
                  </a:cubicBezTo>
                  <a:cubicBezTo>
                    <a:pt x="1397" y="415"/>
                    <a:pt x="1388" y="420"/>
                    <a:pt x="1388" y="434"/>
                  </a:cubicBezTo>
                  <a:cubicBezTo>
                    <a:pt x="1186" y="798"/>
                    <a:pt x="984" y="1067"/>
                    <a:pt x="922" y="1067"/>
                  </a:cubicBezTo>
                  <a:cubicBezTo>
                    <a:pt x="918" y="1067"/>
                    <a:pt x="914" y="1066"/>
                    <a:pt x="911" y="1063"/>
                  </a:cubicBezTo>
                  <a:cubicBezTo>
                    <a:pt x="933" y="867"/>
                    <a:pt x="998" y="672"/>
                    <a:pt x="1106" y="499"/>
                  </a:cubicBezTo>
                  <a:cubicBezTo>
                    <a:pt x="1122" y="468"/>
                    <a:pt x="1094" y="438"/>
                    <a:pt x="1068" y="438"/>
                  </a:cubicBezTo>
                  <a:cubicBezTo>
                    <a:pt x="1058" y="438"/>
                    <a:pt x="1048" y="443"/>
                    <a:pt x="1041" y="456"/>
                  </a:cubicBezTo>
                  <a:cubicBezTo>
                    <a:pt x="890" y="672"/>
                    <a:pt x="629" y="998"/>
                    <a:pt x="521" y="998"/>
                  </a:cubicBezTo>
                  <a:cubicBezTo>
                    <a:pt x="434" y="867"/>
                    <a:pt x="673" y="564"/>
                    <a:pt x="846" y="412"/>
                  </a:cubicBezTo>
                  <a:cubicBezTo>
                    <a:pt x="846" y="391"/>
                    <a:pt x="846" y="369"/>
                    <a:pt x="846" y="347"/>
                  </a:cubicBezTo>
                  <a:cubicBezTo>
                    <a:pt x="832" y="347"/>
                    <a:pt x="817" y="338"/>
                    <a:pt x="809" y="338"/>
                  </a:cubicBezTo>
                  <a:cubicBezTo>
                    <a:pt x="805" y="338"/>
                    <a:pt x="803" y="340"/>
                    <a:pt x="803" y="347"/>
                  </a:cubicBezTo>
                  <a:cubicBezTo>
                    <a:pt x="564" y="434"/>
                    <a:pt x="347" y="521"/>
                    <a:pt x="109" y="564"/>
                  </a:cubicBezTo>
                  <a:cubicBezTo>
                    <a:pt x="282" y="369"/>
                    <a:pt x="499" y="217"/>
                    <a:pt x="738" y="65"/>
                  </a:cubicBezTo>
                  <a:cubicBezTo>
                    <a:pt x="738" y="65"/>
                    <a:pt x="738" y="22"/>
                    <a:pt x="738" y="22"/>
                  </a:cubicBezTo>
                  <a:cubicBezTo>
                    <a:pt x="716" y="0"/>
                    <a:pt x="694" y="0"/>
                    <a:pt x="6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5197;p83"/>
            <p:cNvSpPr/>
            <p:nvPr/>
          </p:nvSpPr>
          <p:spPr>
            <a:xfrm>
              <a:off x="2727643" y="2927443"/>
              <a:ext cx="165787" cy="207470"/>
            </a:xfrm>
            <a:custGeom>
              <a:avLst/>
              <a:gdLst/>
              <a:ahLst/>
              <a:cxnLst/>
              <a:rect l="l" t="t" r="r" b="b"/>
              <a:pathLst>
                <a:path w="4033" h="5047" extrusionOk="0">
                  <a:moveTo>
                    <a:pt x="1691" y="1"/>
                  </a:moveTo>
                  <a:cubicBezTo>
                    <a:pt x="1691" y="1"/>
                    <a:pt x="0" y="911"/>
                    <a:pt x="694" y="2299"/>
                  </a:cubicBezTo>
                  <a:cubicBezTo>
                    <a:pt x="1268" y="3428"/>
                    <a:pt x="2404" y="5046"/>
                    <a:pt x="3100" y="5046"/>
                  </a:cubicBezTo>
                  <a:cubicBezTo>
                    <a:pt x="3245" y="5046"/>
                    <a:pt x="3372" y="4975"/>
                    <a:pt x="3469" y="4814"/>
                  </a:cubicBezTo>
                  <a:cubicBezTo>
                    <a:pt x="4033" y="3881"/>
                    <a:pt x="1691" y="1"/>
                    <a:pt x="16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5198;p83"/>
            <p:cNvSpPr/>
            <p:nvPr/>
          </p:nvSpPr>
          <p:spPr>
            <a:xfrm>
              <a:off x="2827452" y="2876635"/>
              <a:ext cx="165828" cy="207552"/>
            </a:xfrm>
            <a:custGeom>
              <a:avLst/>
              <a:gdLst/>
              <a:ahLst/>
              <a:cxnLst/>
              <a:rect l="l" t="t" r="r" b="b"/>
              <a:pathLst>
                <a:path w="4034" h="5049" extrusionOk="0">
                  <a:moveTo>
                    <a:pt x="1692" y="1"/>
                  </a:moveTo>
                  <a:cubicBezTo>
                    <a:pt x="1692" y="1"/>
                    <a:pt x="1" y="911"/>
                    <a:pt x="694" y="2299"/>
                  </a:cubicBezTo>
                  <a:cubicBezTo>
                    <a:pt x="1267" y="3444"/>
                    <a:pt x="2416" y="5048"/>
                    <a:pt x="3105" y="5048"/>
                  </a:cubicBezTo>
                  <a:cubicBezTo>
                    <a:pt x="3250" y="5048"/>
                    <a:pt x="3375" y="4976"/>
                    <a:pt x="3470" y="4814"/>
                  </a:cubicBezTo>
                  <a:cubicBezTo>
                    <a:pt x="4033" y="3882"/>
                    <a:pt x="1692" y="1"/>
                    <a:pt x="16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5199;p83"/>
            <p:cNvSpPr/>
            <p:nvPr/>
          </p:nvSpPr>
          <p:spPr>
            <a:xfrm>
              <a:off x="2442442" y="2916755"/>
              <a:ext cx="186299" cy="192712"/>
            </a:xfrm>
            <a:custGeom>
              <a:avLst/>
              <a:gdLst/>
              <a:ahLst/>
              <a:cxnLst/>
              <a:rect l="l" t="t" r="r" b="b"/>
              <a:pathLst>
                <a:path w="4532" h="4688" extrusionOk="0">
                  <a:moveTo>
                    <a:pt x="3079" y="0"/>
                  </a:moveTo>
                  <a:cubicBezTo>
                    <a:pt x="3079" y="0"/>
                    <a:pt x="1" y="3361"/>
                    <a:pt x="347" y="4380"/>
                  </a:cubicBezTo>
                  <a:cubicBezTo>
                    <a:pt x="421" y="4596"/>
                    <a:pt x="565" y="4688"/>
                    <a:pt x="756" y="4688"/>
                  </a:cubicBezTo>
                  <a:cubicBezTo>
                    <a:pt x="1468" y="4688"/>
                    <a:pt x="2826" y="3407"/>
                    <a:pt x="3578" y="2450"/>
                  </a:cubicBezTo>
                  <a:cubicBezTo>
                    <a:pt x="4532" y="1258"/>
                    <a:pt x="3079" y="0"/>
                    <a:pt x="30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5200;p83"/>
            <p:cNvSpPr/>
            <p:nvPr/>
          </p:nvSpPr>
          <p:spPr>
            <a:xfrm>
              <a:off x="2339058" y="2866851"/>
              <a:ext cx="186299" cy="192301"/>
            </a:xfrm>
            <a:custGeom>
              <a:avLst/>
              <a:gdLst/>
              <a:ahLst/>
              <a:cxnLst/>
              <a:rect l="l" t="t" r="r" b="b"/>
              <a:pathLst>
                <a:path w="4532" h="4678" extrusionOk="0">
                  <a:moveTo>
                    <a:pt x="3079" y="0"/>
                  </a:moveTo>
                  <a:cubicBezTo>
                    <a:pt x="3079" y="0"/>
                    <a:pt x="1" y="3339"/>
                    <a:pt x="348" y="4358"/>
                  </a:cubicBezTo>
                  <a:cubicBezTo>
                    <a:pt x="427" y="4582"/>
                    <a:pt x="577" y="4677"/>
                    <a:pt x="774" y="4677"/>
                  </a:cubicBezTo>
                  <a:cubicBezTo>
                    <a:pt x="1492" y="4677"/>
                    <a:pt x="2829" y="3403"/>
                    <a:pt x="3578" y="2450"/>
                  </a:cubicBezTo>
                  <a:cubicBezTo>
                    <a:pt x="4532" y="1236"/>
                    <a:pt x="3079" y="0"/>
                    <a:pt x="30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5201;p83"/>
            <p:cNvSpPr/>
            <p:nvPr/>
          </p:nvSpPr>
          <p:spPr>
            <a:xfrm>
              <a:off x="2408570" y="2742091"/>
              <a:ext cx="539248" cy="283025"/>
            </a:xfrm>
            <a:custGeom>
              <a:avLst/>
              <a:gdLst/>
              <a:ahLst/>
              <a:cxnLst/>
              <a:rect l="l" t="t" r="r" b="b"/>
              <a:pathLst>
                <a:path w="13118" h="6885" extrusionOk="0">
                  <a:moveTo>
                    <a:pt x="6548" y="0"/>
                  </a:moveTo>
                  <a:cubicBezTo>
                    <a:pt x="1" y="0"/>
                    <a:pt x="478" y="1648"/>
                    <a:pt x="239" y="3816"/>
                  </a:cubicBezTo>
                  <a:cubicBezTo>
                    <a:pt x="40" y="5674"/>
                    <a:pt x="4042" y="6884"/>
                    <a:pt x="7371" y="6884"/>
                  </a:cubicBezTo>
                  <a:cubicBezTo>
                    <a:pt x="8392" y="6884"/>
                    <a:pt x="9350" y="6770"/>
                    <a:pt x="10104" y="6526"/>
                  </a:cubicBezTo>
                  <a:cubicBezTo>
                    <a:pt x="11903" y="5962"/>
                    <a:pt x="11838" y="2884"/>
                    <a:pt x="11838" y="2884"/>
                  </a:cubicBezTo>
                  <a:cubicBezTo>
                    <a:pt x="11838" y="2884"/>
                    <a:pt x="13117" y="22"/>
                    <a:pt x="65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5202;p83"/>
            <p:cNvSpPr/>
            <p:nvPr/>
          </p:nvSpPr>
          <p:spPr>
            <a:xfrm>
              <a:off x="2509817" y="2462768"/>
              <a:ext cx="551087" cy="472284"/>
            </a:xfrm>
            <a:custGeom>
              <a:avLst/>
              <a:gdLst/>
              <a:ahLst/>
              <a:cxnLst/>
              <a:rect l="l" t="t" r="r" b="b"/>
              <a:pathLst>
                <a:path w="13406" h="11489" extrusionOk="0">
                  <a:moveTo>
                    <a:pt x="7934" y="1"/>
                  </a:moveTo>
                  <a:cubicBezTo>
                    <a:pt x="7173" y="1"/>
                    <a:pt x="6822" y="367"/>
                    <a:pt x="6691" y="775"/>
                  </a:cubicBezTo>
                  <a:lnTo>
                    <a:pt x="6691" y="775"/>
                  </a:lnTo>
                  <a:cubicBezTo>
                    <a:pt x="6439" y="431"/>
                    <a:pt x="6015" y="139"/>
                    <a:pt x="5372" y="139"/>
                  </a:cubicBezTo>
                  <a:cubicBezTo>
                    <a:pt x="5274" y="139"/>
                    <a:pt x="5170" y="146"/>
                    <a:pt x="5061" y="161"/>
                  </a:cubicBezTo>
                  <a:cubicBezTo>
                    <a:pt x="3641" y="369"/>
                    <a:pt x="3245" y="1295"/>
                    <a:pt x="3198" y="1848"/>
                  </a:cubicBezTo>
                  <a:lnTo>
                    <a:pt x="3198" y="1848"/>
                  </a:lnTo>
                  <a:cubicBezTo>
                    <a:pt x="3026" y="1791"/>
                    <a:pt x="2868" y="1765"/>
                    <a:pt x="2721" y="1765"/>
                  </a:cubicBezTo>
                  <a:cubicBezTo>
                    <a:pt x="1500" y="1765"/>
                    <a:pt x="1116" y="3565"/>
                    <a:pt x="1315" y="4406"/>
                  </a:cubicBezTo>
                  <a:lnTo>
                    <a:pt x="1315" y="4406"/>
                  </a:lnTo>
                  <a:cubicBezTo>
                    <a:pt x="1302" y="4405"/>
                    <a:pt x="1289" y="4405"/>
                    <a:pt x="1277" y="4405"/>
                  </a:cubicBezTo>
                  <a:cubicBezTo>
                    <a:pt x="398" y="4405"/>
                    <a:pt x="1" y="5943"/>
                    <a:pt x="746" y="7294"/>
                  </a:cubicBezTo>
                  <a:cubicBezTo>
                    <a:pt x="999" y="7737"/>
                    <a:pt x="1333" y="7928"/>
                    <a:pt x="1656" y="7974"/>
                  </a:cubicBezTo>
                  <a:lnTo>
                    <a:pt x="1656" y="7974"/>
                  </a:lnTo>
                  <a:cubicBezTo>
                    <a:pt x="1510" y="8874"/>
                    <a:pt x="2036" y="10293"/>
                    <a:pt x="3348" y="10524"/>
                  </a:cubicBezTo>
                  <a:cubicBezTo>
                    <a:pt x="3602" y="10568"/>
                    <a:pt x="3833" y="10588"/>
                    <a:pt x="4042" y="10588"/>
                  </a:cubicBezTo>
                  <a:cubicBezTo>
                    <a:pt x="4424" y="10588"/>
                    <a:pt x="4730" y="10522"/>
                    <a:pt x="4961" y="10422"/>
                  </a:cubicBezTo>
                  <a:lnTo>
                    <a:pt x="4961" y="10422"/>
                  </a:lnTo>
                  <a:cubicBezTo>
                    <a:pt x="5233" y="10792"/>
                    <a:pt x="5791" y="11176"/>
                    <a:pt x="6774" y="11391"/>
                  </a:cubicBezTo>
                  <a:cubicBezTo>
                    <a:pt x="7093" y="11459"/>
                    <a:pt x="7379" y="11489"/>
                    <a:pt x="7633" y="11489"/>
                  </a:cubicBezTo>
                  <a:cubicBezTo>
                    <a:pt x="8701" y="11489"/>
                    <a:pt x="9208" y="10958"/>
                    <a:pt x="9332" y="10450"/>
                  </a:cubicBezTo>
                  <a:lnTo>
                    <a:pt x="9332" y="10450"/>
                  </a:lnTo>
                  <a:cubicBezTo>
                    <a:pt x="9452" y="10486"/>
                    <a:pt x="9589" y="10518"/>
                    <a:pt x="9744" y="10546"/>
                  </a:cubicBezTo>
                  <a:cubicBezTo>
                    <a:pt x="9867" y="10568"/>
                    <a:pt x="9984" y="10578"/>
                    <a:pt x="10095" y="10578"/>
                  </a:cubicBezTo>
                  <a:cubicBezTo>
                    <a:pt x="11417" y="10578"/>
                    <a:pt x="11975" y="9122"/>
                    <a:pt x="11869" y="8297"/>
                  </a:cubicBezTo>
                  <a:lnTo>
                    <a:pt x="11869" y="8297"/>
                  </a:lnTo>
                  <a:cubicBezTo>
                    <a:pt x="12594" y="7972"/>
                    <a:pt x="13405" y="6689"/>
                    <a:pt x="12649" y="5429"/>
                  </a:cubicBezTo>
                  <a:cubicBezTo>
                    <a:pt x="12425" y="5051"/>
                    <a:pt x="12201" y="4831"/>
                    <a:pt x="11998" y="4717"/>
                  </a:cubicBezTo>
                  <a:lnTo>
                    <a:pt x="11998" y="4717"/>
                  </a:lnTo>
                  <a:cubicBezTo>
                    <a:pt x="12226" y="4010"/>
                    <a:pt x="12139" y="2757"/>
                    <a:pt x="11348" y="2134"/>
                  </a:cubicBezTo>
                  <a:cubicBezTo>
                    <a:pt x="10967" y="1819"/>
                    <a:pt x="10608" y="1699"/>
                    <a:pt x="10312" y="1699"/>
                  </a:cubicBezTo>
                  <a:cubicBezTo>
                    <a:pt x="10227" y="1699"/>
                    <a:pt x="10146" y="1709"/>
                    <a:pt x="10072" y="1728"/>
                  </a:cubicBezTo>
                  <a:lnTo>
                    <a:pt x="10072" y="1728"/>
                  </a:lnTo>
                  <a:cubicBezTo>
                    <a:pt x="10116" y="1150"/>
                    <a:pt x="9902" y="449"/>
                    <a:pt x="9007" y="182"/>
                  </a:cubicBezTo>
                  <a:cubicBezTo>
                    <a:pt x="8581" y="55"/>
                    <a:pt x="8227" y="1"/>
                    <a:pt x="79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5203;p83"/>
            <p:cNvSpPr/>
            <p:nvPr/>
          </p:nvSpPr>
          <p:spPr>
            <a:xfrm>
              <a:off x="2517298" y="2460425"/>
              <a:ext cx="539248" cy="475984"/>
            </a:xfrm>
            <a:custGeom>
              <a:avLst/>
              <a:gdLst/>
              <a:ahLst/>
              <a:cxnLst/>
              <a:rect l="l" t="t" r="r" b="b"/>
              <a:pathLst>
                <a:path w="13118" h="11579" extrusionOk="0">
                  <a:moveTo>
                    <a:pt x="6527" y="933"/>
                  </a:moveTo>
                  <a:lnTo>
                    <a:pt x="6527" y="933"/>
                  </a:lnTo>
                  <a:cubicBezTo>
                    <a:pt x="6700" y="1172"/>
                    <a:pt x="6787" y="1475"/>
                    <a:pt x="6765" y="1800"/>
                  </a:cubicBezTo>
                  <a:cubicBezTo>
                    <a:pt x="6743" y="1822"/>
                    <a:pt x="6722" y="1866"/>
                    <a:pt x="6678" y="1866"/>
                  </a:cubicBezTo>
                  <a:cubicBezTo>
                    <a:pt x="6678" y="1866"/>
                    <a:pt x="6657" y="1844"/>
                    <a:pt x="6635" y="1822"/>
                  </a:cubicBezTo>
                  <a:cubicBezTo>
                    <a:pt x="6483" y="1540"/>
                    <a:pt x="6462" y="1237"/>
                    <a:pt x="6527" y="933"/>
                  </a:cubicBezTo>
                  <a:close/>
                  <a:moveTo>
                    <a:pt x="3058" y="1952"/>
                  </a:moveTo>
                  <a:lnTo>
                    <a:pt x="3144" y="1996"/>
                  </a:lnTo>
                  <a:cubicBezTo>
                    <a:pt x="3296" y="2039"/>
                    <a:pt x="3405" y="2212"/>
                    <a:pt x="3383" y="2386"/>
                  </a:cubicBezTo>
                  <a:cubicBezTo>
                    <a:pt x="3361" y="2473"/>
                    <a:pt x="3340" y="2516"/>
                    <a:pt x="3275" y="2516"/>
                  </a:cubicBezTo>
                  <a:cubicBezTo>
                    <a:pt x="3231" y="2516"/>
                    <a:pt x="3144" y="2451"/>
                    <a:pt x="3079" y="2212"/>
                  </a:cubicBezTo>
                  <a:cubicBezTo>
                    <a:pt x="3058" y="2126"/>
                    <a:pt x="3058" y="2039"/>
                    <a:pt x="3058" y="1952"/>
                  </a:cubicBezTo>
                  <a:close/>
                  <a:moveTo>
                    <a:pt x="9844" y="1822"/>
                  </a:moveTo>
                  <a:lnTo>
                    <a:pt x="9844" y="1822"/>
                  </a:lnTo>
                  <a:cubicBezTo>
                    <a:pt x="9800" y="2277"/>
                    <a:pt x="9605" y="2603"/>
                    <a:pt x="9519" y="2603"/>
                  </a:cubicBezTo>
                  <a:cubicBezTo>
                    <a:pt x="9475" y="2603"/>
                    <a:pt x="9453" y="2581"/>
                    <a:pt x="9432" y="2538"/>
                  </a:cubicBezTo>
                  <a:cubicBezTo>
                    <a:pt x="9388" y="2408"/>
                    <a:pt x="9388" y="2277"/>
                    <a:pt x="9432" y="2169"/>
                  </a:cubicBezTo>
                  <a:cubicBezTo>
                    <a:pt x="9519" y="1996"/>
                    <a:pt x="9670" y="1887"/>
                    <a:pt x="9844" y="1822"/>
                  </a:cubicBezTo>
                  <a:close/>
                  <a:moveTo>
                    <a:pt x="1193" y="4489"/>
                  </a:moveTo>
                  <a:cubicBezTo>
                    <a:pt x="1237" y="4489"/>
                    <a:pt x="1258" y="4489"/>
                    <a:pt x="1302" y="4511"/>
                  </a:cubicBezTo>
                  <a:cubicBezTo>
                    <a:pt x="1779" y="4619"/>
                    <a:pt x="1887" y="4814"/>
                    <a:pt x="1887" y="4857"/>
                  </a:cubicBezTo>
                  <a:cubicBezTo>
                    <a:pt x="1887" y="4922"/>
                    <a:pt x="1822" y="4966"/>
                    <a:pt x="1735" y="4966"/>
                  </a:cubicBezTo>
                  <a:cubicBezTo>
                    <a:pt x="1583" y="4944"/>
                    <a:pt x="1432" y="4879"/>
                    <a:pt x="1345" y="4771"/>
                  </a:cubicBezTo>
                  <a:cubicBezTo>
                    <a:pt x="1258" y="4684"/>
                    <a:pt x="1215" y="4597"/>
                    <a:pt x="1193" y="4489"/>
                  </a:cubicBezTo>
                  <a:close/>
                  <a:moveTo>
                    <a:pt x="11470" y="4706"/>
                  </a:moveTo>
                  <a:cubicBezTo>
                    <a:pt x="11578" y="4706"/>
                    <a:pt x="11665" y="4749"/>
                    <a:pt x="11773" y="4792"/>
                  </a:cubicBezTo>
                  <a:cubicBezTo>
                    <a:pt x="11665" y="5074"/>
                    <a:pt x="11535" y="5269"/>
                    <a:pt x="11383" y="5269"/>
                  </a:cubicBezTo>
                  <a:lnTo>
                    <a:pt x="11318" y="5269"/>
                  </a:lnTo>
                  <a:cubicBezTo>
                    <a:pt x="11210" y="5269"/>
                    <a:pt x="11123" y="5226"/>
                    <a:pt x="11058" y="5161"/>
                  </a:cubicBezTo>
                  <a:cubicBezTo>
                    <a:pt x="11015" y="5074"/>
                    <a:pt x="11015" y="4987"/>
                    <a:pt x="11058" y="4922"/>
                  </a:cubicBezTo>
                  <a:cubicBezTo>
                    <a:pt x="11166" y="4792"/>
                    <a:pt x="11318" y="4706"/>
                    <a:pt x="11470" y="4706"/>
                  </a:cubicBezTo>
                  <a:close/>
                  <a:moveTo>
                    <a:pt x="2151" y="7306"/>
                  </a:moveTo>
                  <a:cubicBezTo>
                    <a:pt x="2164" y="7306"/>
                    <a:pt x="2177" y="7306"/>
                    <a:pt x="2191" y="7307"/>
                  </a:cubicBezTo>
                  <a:cubicBezTo>
                    <a:pt x="2407" y="7307"/>
                    <a:pt x="2537" y="7372"/>
                    <a:pt x="2537" y="7481"/>
                  </a:cubicBezTo>
                  <a:cubicBezTo>
                    <a:pt x="2516" y="7676"/>
                    <a:pt x="2125" y="7979"/>
                    <a:pt x="1648" y="7979"/>
                  </a:cubicBezTo>
                  <a:lnTo>
                    <a:pt x="1518" y="7979"/>
                  </a:lnTo>
                  <a:cubicBezTo>
                    <a:pt x="1602" y="7563"/>
                    <a:pt x="1825" y="7306"/>
                    <a:pt x="2151" y="7306"/>
                  </a:cubicBezTo>
                  <a:close/>
                  <a:moveTo>
                    <a:pt x="10928" y="7611"/>
                  </a:moveTo>
                  <a:cubicBezTo>
                    <a:pt x="11145" y="7654"/>
                    <a:pt x="11318" y="7741"/>
                    <a:pt x="11470" y="7914"/>
                  </a:cubicBezTo>
                  <a:cubicBezTo>
                    <a:pt x="11578" y="8023"/>
                    <a:pt x="11622" y="8153"/>
                    <a:pt x="11643" y="8305"/>
                  </a:cubicBezTo>
                  <a:cubicBezTo>
                    <a:pt x="11557" y="8348"/>
                    <a:pt x="11470" y="8370"/>
                    <a:pt x="11383" y="8370"/>
                  </a:cubicBezTo>
                  <a:cubicBezTo>
                    <a:pt x="11253" y="8370"/>
                    <a:pt x="11123" y="8326"/>
                    <a:pt x="11036" y="8218"/>
                  </a:cubicBezTo>
                  <a:cubicBezTo>
                    <a:pt x="10754" y="7871"/>
                    <a:pt x="10798" y="7719"/>
                    <a:pt x="10819" y="7676"/>
                  </a:cubicBezTo>
                  <a:cubicBezTo>
                    <a:pt x="10841" y="7633"/>
                    <a:pt x="10884" y="7611"/>
                    <a:pt x="10928" y="7611"/>
                  </a:cubicBezTo>
                  <a:close/>
                  <a:moveTo>
                    <a:pt x="4922" y="9540"/>
                  </a:moveTo>
                  <a:cubicBezTo>
                    <a:pt x="4966" y="9540"/>
                    <a:pt x="5009" y="9540"/>
                    <a:pt x="5031" y="9562"/>
                  </a:cubicBezTo>
                  <a:cubicBezTo>
                    <a:pt x="5182" y="9584"/>
                    <a:pt x="5291" y="9714"/>
                    <a:pt x="5291" y="9844"/>
                  </a:cubicBezTo>
                  <a:cubicBezTo>
                    <a:pt x="5313" y="10061"/>
                    <a:pt x="5117" y="10278"/>
                    <a:pt x="4814" y="10429"/>
                  </a:cubicBezTo>
                  <a:cubicBezTo>
                    <a:pt x="4640" y="10213"/>
                    <a:pt x="4575" y="9952"/>
                    <a:pt x="4662" y="9692"/>
                  </a:cubicBezTo>
                  <a:cubicBezTo>
                    <a:pt x="4705" y="9605"/>
                    <a:pt x="4814" y="9540"/>
                    <a:pt x="4922" y="9540"/>
                  </a:cubicBezTo>
                  <a:close/>
                  <a:moveTo>
                    <a:pt x="8716" y="9627"/>
                  </a:moveTo>
                  <a:cubicBezTo>
                    <a:pt x="8825" y="9627"/>
                    <a:pt x="8933" y="9670"/>
                    <a:pt x="8998" y="9757"/>
                  </a:cubicBezTo>
                  <a:cubicBezTo>
                    <a:pt x="9150" y="9952"/>
                    <a:pt x="9193" y="10191"/>
                    <a:pt x="9150" y="10429"/>
                  </a:cubicBezTo>
                  <a:cubicBezTo>
                    <a:pt x="8586" y="10256"/>
                    <a:pt x="8413" y="10017"/>
                    <a:pt x="8435" y="9844"/>
                  </a:cubicBezTo>
                  <a:cubicBezTo>
                    <a:pt x="8478" y="9714"/>
                    <a:pt x="8586" y="9627"/>
                    <a:pt x="8716" y="9627"/>
                  </a:cubicBezTo>
                  <a:close/>
                  <a:moveTo>
                    <a:pt x="7741" y="109"/>
                  </a:moveTo>
                  <a:cubicBezTo>
                    <a:pt x="8109" y="109"/>
                    <a:pt x="8456" y="174"/>
                    <a:pt x="8803" y="283"/>
                  </a:cubicBezTo>
                  <a:cubicBezTo>
                    <a:pt x="9475" y="456"/>
                    <a:pt x="9930" y="1085"/>
                    <a:pt x="9844" y="1757"/>
                  </a:cubicBezTo>
                  <a:cubicBezTo>
                    <a:pt x="9627" y="1822"/>
                    <a:pt x="9453" y="1952"/>
                    <a:pt x="9345" y="2147"/>
                  </a:cubicBezTo>
                  <a:cubicBezTo>
                    <a:pt x="9280" y="2277"/>
                    <a:pt x="9280" y="2451"/>
                    <a:pt x="9345" y="2581"/>
                  </a:cubicBezTo>
                  <a:cubicBezTo>
                    <a:pt x="9388" y="2668"/>
                    <a:pt x="9453" y="2689"/>
                    <a:pt x="9497" y="2689"/>
                  </a:cubicBezTo>
                  <a:cubicBezTo>
                    <a:pt x="9692" y="2689"/>
                    <a:pt x="9887" y="2277"/>
                    <a:pt x="9930" y="1822"/>
                  </a:cubicBezTo>
                  <a:cubicBezTo>
                    <a:pt x="9996" y="1822"/>
                    <a:pt x="10061" y="1800"/>
                    <a:pt x="10126" y="1800"/>
                  </a:cubicBezTo>
                  <a:cubicBezTo>
                    <a:pt x="10516" y="1822"/>
                    <a:pt x="10863" y="1974"/>
                    <a:pt x="11145" y="2234"/>
                  </a:cubicBezTo>
                  <a:cubicBezTo>
                    <a:pt x="11817" y="2884"/>
                    <a:pt x="12055" y="3838"/>
                    <a:pt x="11795" y="4727"/>
                  </a:cubicBezTo>
                  <a:cubicBezTo>
                    <a:pt x="11687" y="4684"/>
                    <a:pt x="11578" y="4662"/>
                    <a:pt x="11470" y="4662"/>
                  </a:cubicBezTo>
                  <a:cubicBezTo>
                    <a:pt x="11453" y="4660"/>
                    <a:pt x="11436" y="4660"/>
                    <a:pt x="11420" y="4660"/>
                  </a:cubicBezTo>
                  <a:cubicBezTo>
                    <a:pt x="11242" y="4660"/>
                    <a:pt x="11072" y="4762"/>
                    <a:pt x="10993" y="4901"/>
                  </a:cubicBezTo>
                  <a:cubicBezTo>
                    <a:pt x="10928" y="4987"/>
                    <a:pt x="10928" y="5118"/>
                    <a:pt x="10971" y="5204"/>
                  </a:cubicBezTo>
                  <a:cubicBezTo>
                    <a:pt x="11047" y="5299"/>
                    <a:pt x="11155" y="5360"/>
                    <a:pt x="11268" y="5360"/>
                  </a:cubicBezTo>
                  <a:cubicBezTo>
                    <a:pt x="11284" y="5360"/>
                    <a:pt x="11301" y="5359"/>
                    <a:pt x="11318" y="5356"/>
                  </a:cubicBezTo>
                  <a:lnTo>
                    <a:pt x="11383" y="5356"/>
                  </a:lnTo>
                  <a:cubicBezTo>
                    <a:pt x="11557" y="5356"/>
                    <a:pt x="11730" y="5161"/>
                    <a:pt x="11838" y="4857"/>
                  </a:cubicBezTo>
                  <a:cubicBezTo>
                    <a:pt x="12077" y="5031"/>
                    <a:pt x="12294" y="5248"/>
                    <a:pt x="12424" y="5530"/>
                  </a:cubicBezTo>
                  <a:cubicBezTo>
                    <a:pt x="12727" y="6006"/>
                    <a:pt x="12814" y="6592"/>
                    <a:pt x="12641" y="7156"/>
                  </a:cubicBezTo>
                  <a:cubicBezTo>
                    <a:pt x="12489" y="7633"/>
                    <a:pt x="12164" y="8044"/>
                    <a:pt x="11708" y="8305"/>
                  </a:cubicBezTo>
                  <a:cubicBezTo>
                    <a:pt x="11708" y="8131"/>
                    <a:pt x="11643" y="7979"/>
                    <a:pt x="11535" y="7871"/>
                  </a:cubicBezTo>
                  <a:cubicBezTo>
                    <a:pt x="11361" y="7698"/>
                    <a:pt x="11145" y="7589"/>
                    <a:pt x="10928" y="7546"/>
                  </a:cubicBezTo>
                  <a:cubicBezTo>
                    <a:pt x="10841" y="7546"/>
                    <a:pt x="10754" y="7589"/>
                    <a:pt x="10733" y="7654"/>
                  </a:cubicBezTo>
                  <a:cubicBezTo>
                    <a:pt x="10668" y="7784"/>
                    <a:pt x="10754" y="8023"/>
                    <a:pt x="10971" y="8305"/>
                  </a:cubicBezTo>
                  <a:cubicBezTo>
                    <a:pt x="11058" y="8413"/>
                    <a:pt x="11210" y="8478"/>
                    <a:pt x="11361" y="8478"/>
                  </a:cubicBezTo>
                  <a:cubicBezTo>
                    <a:pt x="11470" y="8478"/>
                    <a:pt x="11557" y="8456"/>
                    <a:pt x="11665" y="8413"/>
                  </a:cubicBezTo>
                  <a:lnTo>
                    <a:pt x="11665" y="8413"/>
                  </a:lnTo>
                  <a:cubicBezTo>
                    <a:pt x="11687" y="9020"/>
                    <a:pt x="11491" y="9584"/>
                    <a:pt x="11123" y="10039"/>
                  </a:cubicBezTo>
                  <a:cubicBezTo>
                    <a:pt x="10819" y="10386"/>
                    <a:pt x="10386" y="10581"/>
                    <a:pt x="9930" y="10581"/>
                  </a:cubicBezTo>
                  <a:cubicBezTo>
                    <a:pt x="9822" y="10581"/>
                    <a:pt x="9692" y="10581"/>
                    <a:pt x="9584" y="10559"/>
                  </a:cubicBezTo>
                  <a:cubicBezTo>
                    <a:pt x="9453" y="10538"/>
                    <a:pt x="9323" y="10494"/>
                    <a:pt x="9215" y="10473"/>
                  </a:cubicBezTo>
                  <a:cubicBezTo>
                    <a:pt x="9280" y="10213"/>
                    <a:pt x="9215" y="9931"/>
                    <a:pt x="9042" y="9714"/>
                  </a:cubicBezTo>
                  <a:cubicBezTo>
                    <a:pt x="8955" y="9627"/>
                    <a:pt x="8846" y="9562"/>
                    <a:pt x="8716" y="9562"/>
                  </a:cubicBezTo>
                  <a:cubicBezTo>
                    <a:pt x="8543" y="9562"/>
                    <a:pt x="8391" y="9670"/>
                    <a:pt x="8348" y="9844"/>
                  </a:cubicBezTo>
                  <a:cubicBezTo>
                    <a:pt x="8348" y="9931"/>
                    <a:pt x="8348" y="10278"/>
                    <a:pt x="9107" y="10516"/>
                  </a:cubicBezTo>
                  <a:cubicBezTo>
                    <a:pt x="8977" y="10993"/>
                    <a:pt x="8478" y="11492"/>
                    <a:pt x="7481" y="11492"/>
                  </a:cubicBezTo>
                  <a:cubicBezTo>
                    <a:pt x="7177" y="11492"/>
                    <a:pt x="6895" y="11448"/>
                    <a:pt x="6613" y="11383"/>
                  </a:cubicBezTo>
                  <a:cubicBezTo>
                    <a:pt x="5594" y="11166"/>
                    <a:pt x="5096" y="10798"/>
                    <a:pt x="4857" y="10494"/>
                  </a:cubicBezTo>
                  <a:cubicBezTo>
                    <a:pt x="5117" y="10386"/>
                    <a:pt x="5291" y="10147"/>
                    <a:pt x="5334" y="9887"/>
                  </a:cubicBezTo>
                  <a:cubicBezTo>
                    <a:pt x="5334" y="9714"/>
                    <a:pt x="5204" y="9562"/>
                    <a:pt x="5031" y="9519"/>
                  </a:cubicBezTo>
                  <a:cubicBezTo>
                    <a:pt x="4986" y="9502"/>
                    <a:pt x="4941" y="9494"/>
                    <a:pt x="4896" y="9494"/>
                  </a:cubicBezTo>
                  <a:cubicBezTo>
                    <a:pt x="4765" y="9494"/>
                    <a:pt x="4640" y="9563"/>
                    <a:pt x="4575" y="9692"/>
                  </a:cubicBezTo>
                  <a:cubicBezTo>
                    <a:pt x="4467" y="9974"/>
                    <a:pt x="4510" y="10278"/>
                    <a:pt x="4705" y="10494"/>
                  </a:cubicBezTo>
                  <a:cubicBezTo>
                    <a:pt x="4409" y="10585"/>
                    <a:pt x="4098" y="10636"/>
                    <a:pt x="3789" y="10636"/>
                  </a:cubicBezTo>
                  <a:cubicBezTo>
                    <a:pt x="3578" y="10636"/>
                    <a:pt x="3369" y="10612"/>
                    <a:pt x="3166" y="10559"/>
                  </a:cubicBezTo>
                  <a:cubicBezTo>
                    <a:pt x="1887" y="10343"/>
                    <a:pt x="1367" y="8977"/>
                    <a:pt x="1475" y="8109"/>
                  </a:cubicBezTo>
                  <a:lnTo>
                    <a:pt x="1605" y="8109"/>
                  </a:lnTo>
                  <a:cubicBezTo>
                    <a:pt x="2104" y="8109"/>
                    <a:pt x="2581" y="7784"/>
                    <a:pt x="2581" y="7524"/>
                  </a:cubicBezTo>
                  <a:cubicBezTo>
                    <a:pt x="2581" y="7437"/>
                    <a:pt x="2537" y="7286"/>
                    <a:pt x="2169" y="7264"/>
                  </a:cubicBezTo>
                  <a:cubicBezTo>
                    <a:pt x="2144" y="7261"/>
                    <a:pt x="2120" y="7260"/>
                    <a:pt x="2096" y="7260"/>
                  </a:cubicBezTo>
                  <a:cubicBezTo>
                    <a:pt x="1746" y="7260"/>
                    <a:pt x="1512" y="7554"/>
                    <a:pt x="1410" y="8001"/>
                  </a:cubicBezTo>
                  <a:cubicBezTo>
                    <a:pt x="1063" y="7914"/>
                    <a:pt x="738" y="7676"/>
                    <a:pt x="586" y="7351"/>
                  </a:cubicBezTo>
                  <a:cubicBezTo>
                    <a:pt x="44" y="6397"/>
                    <a:pt x="131" y="5443"/>
                    <a:pt x="413" y="4944"/>
                  </a:cubicBezTo>
                  <a:cubicBezTo>
                    <a:pt x="543" y="4684"/>
                    <a:pt x="803" y="4532"/>
                    <a:pt x="1085" y="4511"/>
                  </a:cubicBezTo>
                  <a:cubicBezTo>
                    <a:pt x="1106" y="4641"/>
                    <a:pt x="1172" y="4749"/>
                    <a:pt x="1237" y="4857"/>
                  </a:cubicBezTo>
                  <a:cubicBezTo>
                    <a:pt x="1367" y="4987"/>
                    <a:pt x="1518" y="5053"/>
                    <a:pt x="1692" y="5074"/>
                  </a:cubicBezTo>
                  <a:cubicBezTo>
                    <a:pt x="1822" y="5074"/>
                    <a:pt x="1930" y="5009"/>
                    <a:pt x="1930" y="4901"/>
                  </a:cubicBezTo>
                  <a:cubicBezTo>
                    <a:pt x="1952" y="4771"/>
                    <a:pt x="1779" y="4576"/>
                    <a:pt x="1280" y="4467"/>
                  </a:cubicBezTo>
                  <a:cubicBezTo>
                    <a:pt x="1237" y="4445"/>
                    <a:pt x="1193" y="4445"/>
                    <a:pt x="1150" y="4445"/>
                  </a:cubicBezTo>
                  <a:cubicBezTo>
                    <a:pt x="1020" y="3708"/>
                    <a:pt x="1193" y="2950"/>
                    <a:pt x="1605" y="2364"/>
                  </a:cubicBezTo>
                  <a:cubicBezTo>
                    <a:pt x="1826" y="2048"/>
                    <a:pt x="2185" y="1882"/>
                    <a:pt x="2548" y="1882"/>
                  </a:cubicBezTo>
                  <a:cubicBezTo>
                    <a:pt x="2684" y="1882"/>
                    <a:pt x="2820" y="1905"/>
                    <a:pt x="2949" y="1952"/>
                  </a:cubicBezTo>
                  <a:cubicBezTo>
                    <a:pt x="2949" y="2061"/>
                    <a:pt x="2949" y="2147"/>
                    <a:pt x="2971" y="2256"/>
                  </a:cubicBezTo>
                  <a:cubicBezTo>
                    <a:pt x="3058" y="2559"/>
                    <a:pt x="3166" y="2624"/>
                    <a:pt x="3253" y="2624"/>
                  </a:cubicBezTo>
                  <a:cubicBezTo>
                    <a:pt x="3318" y="2624"/>
                    <a:pt x="3405" y="2559"/>
                    <a:pt x="3426" y="2429"/>
                  </a:cubicBezTo>
                  <a:cubicBezTo>
                    <a:pt x="3470" y="2212"/>
                    <a:pt x="3361" y="2017"/>
                    <a:pt x="3166" y="1931"/>
                  </a:cubicBezTo>
                  <a:lnTo>
                    <a:pt x="3058" y="1909"/>
                  </a:lnTo>
                  <a:cubicBezTo>
                    <a:pt x="3144" y="868"/>
                    <a:pt x="4055" y="391"/>
                    <a:pt x="4879" y="283"/>
                  </a:cubicBezTo>
                  <a:cubicBezTo>
                    <a:pt x="4966" y="261"/>
                    <a:pt x="5074" y="261"/>
                    <a:pt x="5182" y="261"/>
                  </a:cubicBezTo>
                  <a:cubicBezTo>
                    <a:pt x="5205" y="260"/>
                    <a:pt x="5228" y="260"/>
                    <a:pt x="5251" y="260"/>
                  </a:cubicBezTo>
                  <a:cubicBezTo>
                    <a:pt x="5724" y="260"/>
                    <a:pt x="6171" y="475"/>
                    <a:pt x="6440" y="868"/>
                  </a:cubicBezTo>
                  <a:cubicBezTo>
                    <a:pt x="6331" y="1193"/>
                    <a:pt x="6375" y="1562"/>
                    <a:pt x="6548" y="1887"/>
                  </a:cubicBezTo>
                  <a:cubicBezTo>
                    <a:pt x="6592" y="1974"/>
                    <a:pt x="6657" y="1974"/>
                    <a:pt x="6700" y="1974"/>
                  </a:cubicBezTo>
                  <a:cubicBezTo>
                    <a:pt x="6765" y="1931"/>
                    <a:pt x="6808" y="1887"/>
                    <a:pt x="6808" y="1844"/>
                  </a:cubicBezTo>
                  <a:cubicBezTo>
                    <a:pt x="6852" y="1475"/>
                    <a:pt x="6765" y="1128"/>
                    <a:pt x="6548" y="847"/>
                  </a:cubicBezTo>
                  <a:cubicBezTo>
                    <a:pt x="6657" y="500"/>
                    <a:pt x="6960" y="109"/>
                    <a:pt x="7741" y="109"/>
                  </a:cubicBezTo>
                  <a:close/>
                  <a:moveTo>
                    <a:pt x="7762" y="1"/>
                  </a:moveTo>
                  <a:cubicBezTo>
                    <a:pt x="6939" y="1"/>
                    <a:pt x="6613" y="456"/>
                    <a:pt x="6505" y="760"/>
                  </a:cubicBezTo>
                  <a:cubicBezTo>
                    <a:pt x="6195" y="367"/>
                    <a:pt x="5746" y="151"/>
                    <a:pt x="5272" y="151"/>
                  </a:cubicBezTo>
                  <a:cubicBezTo>
                    <a:pt x="5250" y="151"/>
                    <a:pt x="5227" y="152"/>
                    <a:pt x="5204" y="153"/>
                  </a:cubicBezTo>
                  <a:cubicBezTo>
                    <a:pt x="5096" y="153"/>
                    <a:pt x="4987" y="153"/>
                    <a:pt x="4879" y="174"/>
                  </a:cubicBezTo>
                  <a:cubicBezTo>
                    <a:pt x="3600" y="348"/>
                    <a:pt x="3079" y="1150"/>
                    <a:pt x="2993" y="1844"/>
                  </a:cubicBezTo>
                  <a:cubicBezTo>
                    <a:pt x="2856" y="1792"/>
                    <a:pt x="2715" y="1768"/>
                    <a:pt x="2577" y="1768"/>
                  </a:cubicBezTo>
                  <a:cubicBezTo>
                    <a:pt x="2192" y="1768"/>
                    <a:pt x="1823" y="1958"/>
                    <a:pt x="1583" y="2277"/>
                  </a:cubicBezTo>
                  <a:cubicBezTo>
                    <a:pt x="1150" y="2884"/>
                    <a:pt x="976" y="3665"/>
                    <a:pt x="1085" y="4402"/>
                  </a:cubicBezTo>
                  <a:cubicBezTo>
                    <a:pt x="781" y="4424"/>
                    <a:pt x="521" y="4597"/>
                    <a:pt x="369" y="4879"/>
                  </a:cubicBezTo>
                  <a:cubicBezTo>
                    <a:pt x="87" y="5399"/>
                    <a:pt x="1" y="6397"/>
                    <a:pt x="543" y="7351"/>
                  </a:cubicBezTo>
                  <a:cubicBezTo>
                    <a:pt x="716" y="7719"/>
                    <a:pt x="1041" y="7958"/>
                    <a:pt x="1432" y="8044"/>
                  </a:cubicBezTo>
                  <a:cubicBezTo>
                    <a:pt x="1302" y="8955"/>
                    <a:pt x="1844" y="10364"/>
                    <a:pt x="3166" y="10603"/>
                  </a:cubicBezTo>
                  <a:cubicBezTo>
                    <a:pt x="3380" y="10654"/>
                    <a:pt x="3597" y="10678"/>
                    <a:pt x="3814" y="10678"/>
                  </a:cubicBezTo>
                  <a:cubicBezTo>
                    <a:pt x="4146" y="10678"/>
                    <a:pt x="4477" y="10621"/>
                    <a:pt x="4792" y="10516"/>
                  </a:cubicBezTo>
                  <a:cubicBezTo>
                    <a:pt x="5031" y="10841"/>
                    <a:pt x="5529" y="11253"/>
                    <a:pt x="6592" y="11470"/>
                  </a:cubicBezTo>
                  <a:cubicBezTo>
                    <a:pt x="6874" y="11535"/>
                    <a:pt x="7177" y="11578"/>
                    <a:pt x="7481" y="11578"/>
                  </a:cubicBezTo>
                  <a:cubicBezTo>
                    <a:pt x="8543" y="11578"/>
                    <a:pt x="9063" y="11036"/>
                    <a:pt x="9193" y="10538"/>
                  </a:cubicBezTo>
                  <a:cubicBezTo>
                    <a:pt x="9302" y="10581"/>
                    <a:pt x="9432" y="10603"/>
                    <a:pt x="9562" y="10624"/>
                  </a:cubicBezTo>
                  <a:cubicBezTo>
                    <a:pt x="9692" y="10646"/>
                    <a:pt x="9822" y="10646"/>
                    <a:pt x="9930" y="10668"/>
                  </a:cubicBezTo>
                  <a:cubicBezTo>
                    <a:pt x="10407" y="10668"/>
                    <a:pt x="10863" y="10451"/>
                    <a:pt x="11166" y="10082"/>
                  </a:cubicBezTo>
                  <a:cubicBezTo>
                    <a:pt x="11578" y="9605"/>
                    <a:pt x="11773" y="8998"/>
                    <a:pt x="11752" y="8370"/>
                  </a:cubicBezTo>
                  <a:cubicBezTo>
                    <a:pt x="12771" y="7784"/>
                    <a:pt x="13118" y="6483"/>
                    <a:pt x="12510" y="5464"/>
                  </a:cubicBezTo>
                  <a:cubicBezTo>
                    <a:pt x="12359" y="5183"/>
                    <a:pt x="12142" y="4922"/>
                    <a:pt x="11882" y="4749"/>
                  </a:cubicBezTo>
                  <a:cubicBezTo>
                    <a:pt x="12077" y="4055"/>
                    <a:pt x="12012" y="2798"/>
                    <a:pt x="11210" y="2147"/>
                  </a:cubicBezTo>
                  <a:cubicBezTo>
                    <a:pt x="10906" y="1887"/>
                    <a:pt x="10538" y="1735"/>
                    <a:pt x="10147" y="1714"/>
                  </a:cubicBezTo>
                  <a:cubicBezTo>
                    <a:pt x="10082" y="1714"/>
                    <a:pt x="10017" y="1714"/>
                    <a:pt x="9952" y="1735"/>
                  </a:cubicBezTo>
                  <a:cubicBezTo>
                    <a:pt x="10017" y="1020"/>
                    <a:pt x="9540" y="370"/>
                    <a:pt x="8846" y="196"/>
                  </a:cubicBezTo>
                  <a:cubicBezTo>
                    <a:pt x="8500" y="88"/>
                    <a:pt x="8131" y="23"/>
                    <a:pt x="77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5204;p83"/>
            <p:cNvSpPr/>
            <p:nvPr/>
          </p:nvSpPr>
          <p:spPr>
            <a:xfrm>
              <a:off x="2604651" y="2541488"/>
              <a:ext cx="361006" cy="317473"/>
            </a:xfrm>
            <a:custGeom>
              <a:avLst/>
              <a:gdLst/>
              <a:ahLst/>
              <a:cxnLst/>
              <a:rect l="l" t="t" r="r" b="b"/>
              <a:pathLst>
                <a:path w="8782" h="7723" extrusionOk="0">
                  <a:moveTo>
                    <a:pt x="4532" y="652"/>
                  </a:moveTo>
                  <a:cubicBezTo>
                    <a:pt x="4640" y="804"/>
                    <a:pt x="4683" y="999"/>
                    <a:pt x="4662" y="1194"/>
                  </a:cubicBezTo>
                  <a:cubicBezTo>
                    <a:pt x="4662" y="1194"/>
                    <a:pt x="4640" y="1216"/>
                    <a:pt x="4640" y="1216"/>
                  </a:cubicBezTo>
                  <a:cubicBezTo>
                    <a:pt x="4640" y="1216"/>
                    <a:pt x="4618" y="1216"/>
                    <a:pt x="4597" y="1194"/>
                  </a:cubicBezTo>
                  <a:cubicBezTo>
                    <a:pt x="4510" y="1043"/>
                    <a:pt x="4488" y="847"/>
                    <a:pt x="4532" y="652"/>
                  </a:cubicBezTo>
                  <a:close/>
                  <a:moveTo>
                    <a:pt x="6743" y="1238"/>
                  </a:moveTo>
                  <a:lnTo>
                    <a:pt x="6743" y="1238"/>
                  </a:lnTo>
                  <a:cubicBezTo>
                    <a:pt x="6702" y="1526"/>
                    <a:pt x="6583" y="1716"/>
                    <a:pt x="6534" y="1716"/>
                  </a:cubicBezTo>
                  <a:cubicBezTo>
                    <a:pt x="6531" y="1716"/>
                    <a:pt x="6529" y="1716"/>
                    <a:pt x="6526" y="1715"/>
                  </a:cubicBezTo>
                  <a:cubicBezTo>
                    <a:pt x="6505" y="1715"/>
                    <a:pt x="6483" y="1671"/>
                    <a:pt x="6483" y="1671"/>
                  </a:cubicBezTo>
                  <a:cubicBezTo>
                    <a:pt x="6461" y="1606"/>
                    <a:pt x="6461" y="1520"/>
                    <a:pt x="6483" y="1433"/>
                  </a:cubicBezTo>
                  <a:cubicBezTo>
                    <a:pt x="6548" y="1346"/>
                    <a:pt x="6635" y="1259"/>
                    <a:pt x="6743" y="1238"/>
                  </a:cubicBezTo>
                  <a:close/>
                  <a:moveTo>
                    <a:pt x="2147" y="1585"/>
                  </a:moveTo>
                  <a:cubicBezTo>
                    <a:pt x="2190" y="1650"/>
                    <a:pt x="2212" y="1736"/>
                    <a:pt x="2212" y="1823"/>
                  </a:cubicBezTo>
                  <a:cubicBezTo>
                    <a:pt x="2190" y="1780"/>
                    <a:pt x="2169" y="1715"/>
                    <a:pt x="2147" y="1671"/>
                  </a:cubicBezTo>
                  <a:cubicBezTo>
                    <a:pt x="2147" y="1636"/>
                    <a:pt x="2147" y="1615"/>
                    <a:pt x="2147" y="1585"/>
                  </a:cubicBezTo>
                  <a:close/>
                  <a:moveTo>
                    <a:pt x="987" y="3151"/>
                  </a:moveTo>
                  <a:cubicBezTo>
                    <a:pt x="1036" y="3151"/>
                    <a:pt x="1084" y="3156"/>
                    <a:pt x="1128" y="3167"/>
                  </a:cubicBezTo>
                  <a:cubicBezTo>
                    <a:pt x="1366" y="3232"/>
                    <a:pt x="1431" y="3297"/>
                    <a:pt x="1431" y="3341"/>
                  </a:cubicBezTo>
                  <a:cubicBezTo>
                    <a:pt x="1431" y="3362"/>
                    <a:pt x="1366" y="3406"/>
                    <a:pt x="1258" y="3406"/>
                  </a:cubicBezTo>
                  <a:cubicBezTo>
                    <a:pt x="1128" y="3406"/>
                    <a:pt x="1019" y="3341"/>
                    <a:pt x="911" y="3276"/>
                  </a:cubicBezTo>
                  <a:cubicBezTo>
                    <a:pt x="893" y="3239"/>
                    <a:pt x="874" y="3202"/>
                    <a:pt x="856" y="3165"/>
                  </a:cubicBezTo>
                  <a:lnTo>
                    <a:pt x="856" y="3165"/>
                  </a:lnTo>
                  <a:cubicBezTo>
                    <a:pt x="897" y="3156"/>
                    <a:pt x="942" y="3151"/>
                    <a:pt x="987" y="3151"/>
                  </a:cubicBezTo>
                  <a:close/>
                  <a:moveTo>
                    <a:pt x="7697" y="3146"/>
                  </a:moveTo>
                  <a:cubicBezTo>
                    <a:pt x="7805" y="3167"/>
                    <a:pt x="7936" y="3211"/>
                    <a:pt x="8022" y="3297"/>
                  </a:cubicBezTo>
                  <a:cubicBezTo>
                    <a:pt x="7957" y="3384"/>
                    <a:pt x="7827" y="3427"/>
                    <a:pt x="7719" y="3427"/>
                  </a:cubicBezTo>
                  <a:cubicBezTo>
                    <a:pt x="7610" y="3427"/>
                    <a:pt x="7524" y="3406"/>
                    <a:pt x="7502" y="3341"/>
                  </a:cubicBezTo>
                  <a:cubicBezTo>
                    <a:pt x="7480" y="3319"/>
                    <a:pt x="7480" y="3276"/>
                    <a:pt x="7502" y="3254"/>
                  </a:cubicBezTo>
                  <a:cubicBezTo>
                    <a:pt x="7545" y="3189"/>
                    <a:pt x="7610" y="3146"/>
                    <a:pt x="7697" y="3146"/>
                  </a:cubicBezTo>
                  <a:close/>
                  <a:moveTo>
                    <a:pt x="1496" y="5140"/>
                  </a:moveTo>
                  <a:cubicBezTo>
                    <a:pt x="1561" y="5140"/>
                    <a:pt x="1627" y="5162"/>
                    <a:pt x="1692" y="5184"/>
                  </a:cubicBezTo>
                  <a:cubicBezTo>
                    <a:pt x="1583" y="5227"/>
                    <a:pt x="1475" y="5249"/>
                    <a:pt x="1388" y="5249"/>
                  </a:cubicBezTo>
                  <a:lnTo>
                    <a:pt x="1236" y="5249"/>
                  </a:lnTo>
                  <a:cubicBezTo>
                    <a:pt x="1301" y="5162"/>
                    <a:pt x="1388" y="5140"/>
                    <a:pt x="1496" y="5140"/>
                  </a:cubicBezTo>
                  <a:close/>
                  <a:moveTo>
                    <a:pt x="7524" y="5140"/>
                  </a:moveTo>
                  <a:cubicBezTo>
                    <a:pt x="7654" y="5140"/>
                    <a:pt x="7762" y="5205"/>
                    <a:pt x="7849" y="5314"/>
                  </a:cubicBezTo>
                  <a:cubicBezTo>
                    <a:pt x="7914" y="5357"/>
                    <a:pt x="7936" y="5444"/>
                    <a:pt x="7957" y="5509"/>
                  </a:cubicBezTo>
                  <a:cubicBezTo>
                    <a:pt x="7892" y="5509"/>
                    <a:pt x="7827" y="5487"/>
                    <a:pt x="7762" y="5444"/>
                  </a:cubicBezTo>
                  <a:cubicBezTo>
                    <a:pt x="7524" y="5270"/>
                    <a:pt x="7502" y="5140"/>
                    <a:pt x="7502" y="5140"/>
                  </a:cubicBezTo>
                  <a:close/>
                  <a:moveTo>
                    <a:pt x="5984" y="6441"/>
                  </a:moveTo>
                  <a:cubicBezTo>
                    <a:pt x="6049" y="6463"/>
                    <a:pt x="6114" y="6484"/>
                    <a:pt x="6158" y="6549"/>
                  </a:cubicBezTo>
                  <a:cubicBezTo>
                    <a:pt x="6201" y="6571"/>
                    <a:pt x="6223" y="6614"/>
                    <a:pt x="6244" y="6680"/>
                  </a:cubicBezTo>
                  <a:cubicBezTo>
                    <a:pt x="6006" y="6571"/>
                    <a:pt x="5941" y="6441"/>
                    <a:pt x="5941" y="6441"/>
                  </a:cubicBezTo>
                  <a:close/>
                  <a:moveTo>
                    <a:pt x="3448" y="6398"/>
                  </a:moveTo>
                  <a:cubicBezTo>
                    <a:pt x="3469" y="6398"/>
                    <a:pt x="3491" y="6398"/>
                    <a:pt x="3513" y="6419"/>
                  </a:cubicBezTo>
                  <a:cubicBezTo>
                    <a:pt x="3643" y="6441"/>
                    <a:pt x="3708" y="6549"/>
                    <a:pt x="3730" y="6658"/>
                  </a:cubicBezTo>
                  <a:cubicBezTo>
                    <a:pt x="3708" y="6788"/>
                    <a:pt x="3599" y="6961"/>
                    <a:pt x="3318" y="7048"/>
                  </a:cubicBezTo>
                  <a:cubicBezTo>
                    <a:pt x="3188" y="6918"/>
                    <a:pt x="3144" y="6723"/>
                    <a:pt x="3209" y="6571"/>
                  </a:cubicBezTo>
                  <a:cubicBezTo>
                    <a:pt x="3253" y="6463"/>
                    <a:pt x="3339" y="6398"/>
                    <a:pt x="3448" y="6398"/>
                  </a:cubicBezTo>
                  <a:close/>
                  <a:moveTo>
                    <a:pt x="5356" y="67"/>
                  </a:moveTo>
                  <a:cubicBezTo>
                    <a:pt x="5594" y="67"/>
                    <a:pt x="5833" y="110"/>
                    <a:pt x="6049" y="175"/>
                  </a:cubicBezTo>
                  <a:cubicBezTo>
                    <a:pt x="6505" y="284"/>
                    <a:pt x="6786" y="696"/>
                    <a:pt x="6743" y="1151"/>
                  </a:cubicBezTo>
                  <a:cubicBezTo>
                    <a:pt x="6591" y="1173"/>
                    <a:pt x="6483" y="1281"/>
                    <a:pt x="6418" y="1411"/>
                  </a:cubicBezTo>
                  <a:cubicBezTo>
                    <a:pt x="6375" y="1520"/>
                    <a:pt x="6375" y="1628"/>
                    <a:pt x="6418" y="1715"/>
                  </a:cubicBezTo>
                  <a:cubicBezTo>
                    <a:pt x="6440" y="1780"/>
                    <a:pt x="6483" y="1801"/>
                    <a:pt x="6526" y="1801"/>
                  </a:cubicBezTo>
                  <a:cubicBezTo>
                    <a:pt x="6656" y="1801"/>
                    <a:pt x="6786" y="1520"/>
                    <a:pt x="6830" y="1216"/>
                  </a:cubicBezTo>
                  <a:lnTo>
                    <a:pt x="6938" y="1216"/>
                  </a:lnTo>
                  <a:cubicBezTo>
                    <a:pt x="7198" y="1238"/>
                    <a:pt x="7437" y="1324"/>
                    <a:pt x="7632" y="1498"/>
                  </a:cubicBezTo>
                  <a:cubicBezTo>
                    <a:pt x="8174" y="1931"/>
                    <a:pt x="8326" y="2820"/>
                    <a:pt x="8066" y="3232"/>
                  </a:cubicBezTo>
                  <a:cubicBezTo>
                    <a:pt x="7979" y="3146"/>
                    <a:pt x="7827" y="3081"/>
                    <a:pt x="7697" y="3081"/>
                  </a:cubicBezTo>
                  <a:cubicBezTo>
                    <a:pt x="7683" y="3078"/>
                    <a:pt x="7669" y="3076"/>
                    <a:pt x="7654" y="3076"/>
                  </a:cubicBezTo>
                  <a:cubicBezTo>
                    <a:pt x="7561" y="3076"/>
                    <a:pt x="7472" y="3135"/>
                    <a:pt x="7415" y="3211"/>
                  </a:cubicBezTo>
                  <a:cubicBezTo>
                    <a:pt x="7394" y="3276"/>
                    <a:pt x="7394" y="3341"/>
                    <a:pt x="7415" y="3384"/>
                  </a:cubicBezTo>
                  <a:cubicBezTo>
                    <a:pt x="7437" y="3427"/>
                    <a:pt x="7524" y="3514"/>
                    <a:pt x="7719" y="3514"/>
                  </a:cubicBezTo>
                  <a:cubicBezTo>
                    <a:pt x="7871" y="3514"/>
                    <a:pt x="8001" y="3449"/>
                    <a:pt x="8087" y="3341"/>
                  </a:cubicBezTo>
                  <a:cubicBezTo>
                    <a:pt x="8196" y="3449"/>
                    <a:pt x="8304" y="3579"/>
                    <a:pt x="8369" y="3709"/>
                  </a:cubicBezTo>
                  <a:cubicBezTo>
                    <a:pt x="8651" y="4121"/>
                    <a:pt x="8694" y="4642"/>
                    <a:pt x="8499" y="5075"/>
                  </a:cubicBezTo>
                  <a:cubicBezTo>
                    <a:pt x="8413" y="5292"/>
                    <a:pt x="8261" y="5444"/>
                    <a:pt x="8044" y="5509"/>
                  </a:cubicBezTo>
                  <a:cubicBezTo>
                    <a:pt x="8022" y="5422"/>
                    <a:pt x="7957" y="5335"/>
                    <a:pt x="7892" y="5249"/>
                  </a:cubicBezTo>
                  <a:cubicBezTo>
                    <a:pt x="7805" y="5140"/>
                    <a:pt x="7675" y="5075"/>
                    <a:pt x="7524" y="5053"/>
                  </a:cubicBezTo>
                  <a:cubicBezTo>
                    <a:pt x="7480" y="5053"/>
                    <a:pt x="7437" y="5075"/>
                    <a:pt x="7437" y="5119"/>
                  </a:cubicBezTo>
                  <a:cubicBezTo>
                    <a:pt x="7394" y="5205"/>
                    <a:pt x="7502" y="5357"/>
                    <a:pt x="7719" y="5509"/>
                  </a:cubicBezTo>
                  <a:cubicBezTo>
                    <a:pt x="7772" y="5562"/>
                    <a:pt x="7855" y="5601"/>
                    <a:pt x="7931" y="5601"/>
                  </a:cubicBezTo>
                  <a:cubicBezTo>
                    <a:pt x="7948" y="5601"/>
                    <a:pt x="7964" y="5599"/>
                    <a:pt x="7979" y="5595"/>
                  </a:cubicBezTo>
                  <a:lnTo>
                    <a:pt x="7979" y="5595"/>
                  </a:lnTo>
                  <a:cubicBezTo>
                    <a:pt x="8066" y="5921"/>
                    <a:pt x="7979" y="6268"/>
                    <a:pt x="7805" y="6549"/>
                  </a:cubicBezTo>
                  <a:cubicBezTo>
                    <a:pt x="7621" y="6768"/>
                    <a:pt x="7345" y="6882"/>
                    <a:pt x="7068" y="6882"/>
                  </a:cubicBezTo>
                  <a:cubicBezTo>
                    <a:pt x="6988" y="6882"/>
                    <a:pt x="6908" y="6872"/>
                    <a:pt x="6830" y="6853"/>
                  </a:cubicBezTo>
                  <a:cubicBezTo>
                    <a:pt x="6656" y="6810"/>
                    <a:pt x="6505" y="6766"/>
                    <a:pt x="6331" y="6723"/>
                  </a:cubicBezTo>
                  <a:cubicBezTo>
                    <a:pt x="6310" y="6528"/>
                    <a:pt x="6158" y="6398"/>
                    <a:pt x="5984" y="6376"/>
                  </a:cubicBezTo>
                  <a:cubicBezTo>
                    <a:pt x="5972" y="6372"/>
                    <a:pt x="5961" y="6370"/>
                    <a:pt x="5951" y="6370"/>
                  </a:cubicBezTo>
                  <a:cubicBezTo>
                    <a:pt x="5905" y="6370"/>
                    <a:pt x="5876" y="6406"/>
                    <a:pt x="5876" y="6441"/>
                  </a:cubicBezTo>
                  <a:cubicBezTo>
                    <a:pt x="5854" y="6549"/>
                    <a:pt x="5984" y="6680"/>
                    <a:pt x="6244" y="6788"/>
                  </a:cubicBezTo>
                  <a:cubicBezTo>
                    <a:pt x="6244" y="6940"/>
                    <a:pt x="6179" y="7113"/>
                    <a:pt x="6049" y="7222"/>
                  </a:cubicBezTo>
                  <a:cubicBezTo>
                    <a:pt x="5767" y="7483"/>
                    <a:pt x="5411" y="7614"/>
                    <a:pt x="5049" y="7614"/>
                  </a:cubicBezTo>
                  <a:cubicBezTo>
                    <a:pt x="5021" y="7614"/>
                    <a:pt x="4993" y="7613"/>
                    <a:pt x="4965" y="7612"/>
                  </a:cubicBezTo>
                  <a:cubicBezTo>
                    <a:pt x="4749" y="7612"/>
                    <a:pt x="4553" y="7590"/>
                    <a:pt x="4337" y="7547"/>
                  </a:cubicBezTo>
                  <a:cubicBezTo>
                    <a:pt x="3990" y="7482"/>
                    <a:pt x="3643" y="7330"/>
                    <a:pt x="3383" y="7113"/>
                  </a:cubicBezTo>
                  <a:cubicBezTo>
                    <a:pt x="3686" y="7005"/>
                    <a:pt x="3795" y="6810"/>
                    <a:pt x="3816" y="6636"/>
                  </a:cubicBezTo>
                  <a:cubicBezTo>
                    <a:pt x="3816" y="6422"/>
                    <a:pt x="3640" y="6295"/>
                    <a:pt x="3463" y="6295"/>
                  </a:cubicBezTo>
                  <a:cubicBezTo>
                    <a:pt x="3336" y="6295"/>
                    <a:pt x="3208" y="6361"/>
                    <a:pt x="3144" y="6506"/>
                  </a:cubicBezTo>
                  <a:cubicBezTo>
                    <a:pt x="3079" y="6680"/>
                    <a:pt x="3122" y="6896"/>
                    <a:pt x="3253" y="7026"/>
                  </a:cubicBezTo>
                  <a:cubicBezTo>
                    <a:pt x="3136" y="7046"/>
                    <a:pt x="3019" y="7057"/>
                    <a:pt x="2902" y="7057"/>
                  </a:cubicBezTo>
                  <a:cubicBezTo>
                    <a:pt x="2758" y="7057"/>
                    <a:pt x="2615" y="7041"/>
                    <a:pt x="2472" y="7005"/>
                  </a:cubicBezTo>
                  <a:cubicBezTo>
                    <a:pt x="1952" y="6918"/>
                    <a:pt x="1496" y="6549"/>
                    <a:pt x="1280" y="6051"/>
                  </a:cubicBezTo>
                  <a:cubicBezTo>
                    <a:pt x="1150" y="5812"/>
                    <a:pt x="1106" y="5530"/>
                    <a:pt x="1193" y="5270"/>
                  </a:cubicBezTo>
                  <a:lnTo>
                    <a:pt x="1193" y="5270"/>
                  </a:lnTo>
                  <a:cubicBezTo>
                    <a:pt x="1258" y="5292"/>
                    <a:pt x="1345" y="5292"/>
                    <a:pt x="1410" y="5292"/>
                  </a:cubicBezTo>
                  <a:cubicBezTo>
                    <a:pt x="1583" y="5292"/>
                    <a:pt x="1778" y="5227"/>
                    <a:pt x="1778" y="5162"/>
                  </a:cubicBezTo>
                  <a:cubicBezTo>
                    <a:pt x="1778" y="5097"/>
                    <a:pt x="1692" y="5032"/>
                    <a:pt x="1518" y="5032"/>
                  </a:cubicBezTo>
                  <a:cubicBezTo>
                    <a:pt x="1388" y="5032"/>
                    <a:pt x="1236" y="5075"/>
                    <a:pt x="1171" y="5184"/>
                  </a:cubicBezTo>
                  <a:cubicBezTo>
                    <a:pt x="824" y="5119"/>
                    <a:pt x="521" y="4902"/>
                    <a:pt x="347" y="4598"/>
                  </a:cubicBezTo>
                  <a:cubicBezTo>
                    <a:pt x="152" y="4295"/>
                    <a:pt x="109" y="3904"/>
                    <a:pt x="239" y="3579"/>
                  </a:cubicBezTo>
                  <a:cubicBezTo>
                    <a:pt x="347" y="3362"/>
                    <a:pt x="542" y="3211"/>
                    <a:pt x="781" y="3146"/>
                  </a:cubicBezTo>
                  <a:cubicBezTo>
                    <a:pt x="803" y="3211"/>
                    <a:pt x="846" y="3254"/>
                    <a:pt x="889" y="3297"/>
                  </a:cubicBezTo>
                  <a:cubicBezTo>
                    <a:pt x="998" y="3406"/>
                    <a:pt x="1128" y="3471"/>
                    <a:pt x="1280" y="3471"/>
                  </a:cubicBezTo>
                  <a:cubicBezTo>
                    <a:pt x="1410" y="3471"/>
                    <a:pt x="1518" y="3384"/>
                    <a:pt x="1540" y="3319"/>
                  </a:cubicBezTo>
                  <a:cubicBezTo>
                    <a:pt x="1540" y="3276"/>
                    <a:pt x="1496" y="3146"/>
                    <a:pt x="1171" y="3081"/>
                  </a:cubicBezTo>
                  <a:cubicBezTo>
                    <a:pt x="1117" y="3070"/>
                    <a:pt x="1057" y="3064"/>
                    <a:pt x="998" y="3064"/>
                  </a:cubicBezTo>
                  <a:cubicBezTo>
                    <a:pt x="938" y="3064"/>
                    <a:pt x="879" y="3070"/>
                    <a:pt x="824" y="3081"/>
                  </a:cubicBezTo>
                  <a:cubicBezTo>
                    <a:pt x="629" y="2647"/>
                    <a:pt x="629" y="2170"/>
                    <a:pt x="824" y="1758"/>
                  </a:cubicBezTo>
                  <a:cubicBezTo>
                    <a:pt x="985" y="1517"/>
                    <a:pt x="1241" y="1383"/>
                    <a:pt x="1584" y="1383"/>
                  </a:cubicBezTo>
                  <a:cubicBezTo>
                    <a:pt x="1703" y="1383"/>
                    <a:pt x="1833" y="1399"/>
                    <a:pt x="1973" y="1433"/>
                  </a:cubicBezTo>
                  <a:cubicBezTo>
                    <a:pt x="2017" y="1433"/>
                    <a:pt x="2060" y="1454"/>
                    <a:pt x="2082" y="1476"/>
                  </a:cubicBezTo>
                  <a:cubicBezTo>
                    <a:pt x="2082" y="1541"/>
                    <a:pt x="2082" y="1628"/>
                    <a:pt x="2082" y="1693"/>
                  </a:cubicBezTo>
                  <a:cubicBezTo>
                    <a:pt x="2147" y="1888"/>
                    <a:pt x="2190" y="1910"/>
                    <a:pt x="2212" y="1910"/>
                  </a:cubicBezTo>
                  <a:cubicBezTo>
                    <a:pt x="2255" y="1910"/>
                    <a:pt x="2277" y="1888"/>
                    <a:pt x="2277" y="1866"/>
                  </a:cubicBezTo>
                  <a:cubicBezTo>
                    <a:pt x="2320" y="1715"/>
                    <a:pt x="2277" y="1563"/>
                    <a:pt x="2169" y="1433"/>
                  </a:cubicBezTo>
                  <a:cubicBezTo>
                    <a:pt x="2234" y="761"/>
                    <a:pt x="2754" y="240"/>
                    <a:pt x="3426" y="175"/>
                  </a:cubicBezTo>
                  <a:cubicBezTo>
                    <a:pt x="3491" y="154"/>
                    <a:pt x="3556" y="154"/>
                    <a:pt x="3621" y="154"/>
                  </a:cubicBezTo>
                  <a:cubicBezTo>
                    <a:pt x="3643" y="152"/>
                    <a:pt x="3665" y="152"/>
                    <a:pt x="3686" y="152"/>
                  </a:cubicBezTo>
                  <a:cubicBezTo>
                    <a:pt x="4006" y="152"/>
                    <a:pt x="4284" y="300"/>
                    <a:pt x="4467" y="544"/>
                  </a:cubicBezTo>
                  <a:cubicBezTo>
                    <a:pt x="4402" y="782"/>
                    <a:pt x="4423" y="1021"/>
                    <a:pt x="4532" y="1238"/>
                  </a:cubicBezTo>
                  <a:cubicBezTo>
                    <a:pt x="4553" y="1281"/>
                    <a:pt x="4597" y="1303"/>
                    <a:pt x="4640" y="1303"/>
                  </a:cubicBezTo>
                  <a:lnTo>
                    <a:pt x="4662" y="1303"/>
                  </a:lnTo>
                  <a:cubicBezTo>
                    <a:pt x="4705" y="1281"/>
                    <a:pt x="4727" y="1259"/>
                    <a:pt x="4749" y="1216"/>
                  </a:cubicBezTo>
                  <a:cubicBezTo>
                    <a:pt x="4770" y="978"/>
                    <a:pt x="4705" y="739"/>
                    <a:pt x="4553" y="544"/>
                  </a:cubicBezTo>
                  <a:cubicBezTo>
                    <a:pt x="4640" y="327"/>
                    <a:pt x="4835" y="67"/>
                    <a:pt x="5356" y="67"/>
                  </a:cubicBezTo>
                  <a:close/>
                  <a:moveTo>
                    <a:pt x="5300" y="0"/>
                  </a:moveTo>
                  <a:cubicBezTo>
                    <a:pt x="4953" y="0"/>
                    <a:pt x="4634" y="192"/>
                    <a:pt x="4510" y="501"/>
                  </a:cubicBezTo>
                  <a:cubicBezTo>
                    <a:pt x="4307" y="257"/>
                    <a:pt x="4009" y="108"/>
                    <a:pt x="3704" y="108"/>
                  </a:cubicBezTo>
                  <a:cubicBezTo>
                    <a:pt x="3684" y="108"/>
                    <a:pt x="3663" y="109"/>
                    <a:pt x="3643" y="110"/>
                  </a:cubicBezTo>
                  <a:lnTo>
                    <a:pt x="3426" y="110"/>
                  </a:lnTo>
                  <a:cubicBezTo>
                    <a:pt x="2732" y="175"/>
                    <a:pt x="2190" y="717"/>
                    <a:pt x="2082" y="1411"/>
                  </a:cubicBezTo>
                  <a:cubicBezTo>
                    <a:pt x="2060" y="1389"/>
                    <a:pt x="2017" y="1368"/>
                    <a:pt x="1995" y="1368"/>
                  </a:cubicBezTo>
                  <a:cubicBezTo>
                    <a:pt x="1842" y="1335"/>
                    <a:pt x="1701" y="1319"/>
                    <a:pt x="1572" y="1319"/>
                  </a:cubicBezTo>
                  <a:cubicBezTo>
                    <a:pt x="1192" y="1319"/>
                    <a:pt x="921" y="1461"/>
                    <a:pt x="759" y="1736"/>
                  </a:cubicBezTo>
                  <a:cubicBezTo>
                    <a:pt x="542" y="2170"/>
                    <a:pt x="521" y="2669"/>
                    <a:pt x="716" y="3124"/>
                  </a:cubicBezTo>
                  <a:cubicBezTo>
                    <a:pt x="477" y="3167"/>
                    <a:pt x="261" y="3341"/>
                    <a:pt x="152" y="3579"/>
                  </a:cubicBezTo>
                  <a:cubicBezTo>
                    <a:pt x="0" y="3948"/>
                    <a:pt x="44" y="4338"/>
                    <a:pt x="261" y="4663"/>
                  </a:cubicBezTo>
                  <a:cubicBezTo>
                    <a:pt x="434" y="4988"/>
                    <a:pt x="738" y="5227"/>
                    <a:pt x="1106" y="5292"/>
                  </a:cubicBezTo>
                  <a:cubicBezTo>
                    <a:pt x="1019" y="5574"/>
                    <a:pt x="1041" y="5856"/>
                    <a:pt x="1171" y="6116"/>
                  </a:cubicBezTo>
                  <a:cubicBezTo>
                    <a:pt x="1410" y="6636"/>
                    <a:pt x="1887" y="7026"/>
                    <a:pt x="2450" y="7135"/>
                  </a:cubicBezTo>
                  <a:cubicBezTo>
                    <a:pt x="2591" y="7156"/>
                    <a:pt x="2732" y="7167"/>
                    <a:pt x="2873" y="7167"/>
                  </a:cubicBezTo>
                  <a:cubicBezTo>
                    <a:pt x="3014" y="7167"/>
                    <a:pt x="3155" y="7156"/>
                    <a:pt x="3296" y="7135"/>
                  </a:cubicBezTo>
                  <a:cubicBezTo>
                    <a:pt x="3578" y="7395"/>
                    <a:pt x="3946" y="7568"/>
                    <a:pt x="4337" y="7612"/>
                  </a:cubicBezTo>
                  <a:cubicBezTo>
                    <a:pt x="4532" y="7677"/>
                    <a:pt x="4749" y="7698"/>
                    <a:pt x="4965" y="7698"/>
                  </a:cubicBezTo>
                  <a:lnTo>
                    <a:pt x="4965" y="7720"/>
                  </a:lnTo>
                  <a:cubicBezTo>
                    <a:pt x="4991" y="7722"/>
                    <a:pt x="5017" y="7722"/>
                    <a:pt x="5043" y="7722"/>
                  </a:cubicBezTo>
                  <a:cubicBezTo>
                    <a:pt x="5429" y="7722"/>
                    <a:pt x="5808" y="7572"/>
                    <a:pt x="6093" y="7308"/>
                  </a:cubicBezTo>
                  <a:cubicBezTo>
                    <a:pt x="6223" y="7178"/>
                    <a:pt x="6310" y="7026"/>
                    <a:pt x="6331" y="6831"/>
                  </a:cubicBezTo>
                  <a:cubicBezTo>
                    <a:pt x="6483" y="6896"/>
                    <a:pt x="6656" y="6918"/>
                    <a:pt x="6808" y="6961"/>
                  </a:cubicBezTo>
                  <a:cubicBezTo>
                    <a:pt x="6900" y="6987"/>
                    <a:pt x="6991" y="6999"/>
                    <a:pt x="7081" y="6999"/>
                  </a:cubicBezTo>
                  <a:cubicBezTo>
                    <a:pt x="7374" y="6999"/>
                    <a:pt x="7650" y="6868"/>
                    <a:pt x="7849" y="6636"/>
                  </a:cubicBezTo>
                  <a:cubicBezTo>
                    <a:pt x="8066" y="6333"/>
                    <a:pt x="8131" y="5964"/>
                    <a:pt x="8066" y="5617"/>
                  </a:cubicBezTo>
                  <a:cubicBezTo>
                    <a:pt x="8282" y="5552"/>
                    <a:pt x="8478" y="5357"/>
                    <a:pt x="8564" y="5140"/>
                  </a:cubicBezTo>
                  <a:cubicBezTo>
                    <a:pt x="8781" y="4663"/>
                    <a:pt x="8716" y="4121"/>
                    <a:pt x="8434" y="3709"/>
                  </a:cubicBezTo>
                  <a:cubicBezTo>
                    <a:pt x="8347" y="3558"/>
                    <a:pt x="8261" y="3427"/>
                    <a:pt x="8131" y="3319"/>
                  </a:cubicBezTo>
                  <a:cubicBezTo>
                    <a:pt x="8413" y="2885"/>
                    <a:pt x="8261" y="1931"/>
                    <a:pt x="7675" y="1454"/>
                  </a:cubicBezTo>
                  <a:cubicBezTo>
                    <a:pt x="7480" y="1281"/>
                    <a:pt x="7220" y="1173"/>
                    <a:pt x="6938" y="1151"/>
                  </a:cubicBezTo>
                  <a:lnTo>
                    <a:pt x="6830" y="1151"/>
                  </a:lnTo>
                  <a:cubicBezTo>
                    <a:pt x="6873" y="674"/>
                    <a:pt x="6548" y="240"/>
                    <a:pt x="6093" y="132"/>
                  </a:cubicBezTo>
                  <a:cubicBezTo>
                    <a:pt x="5854" y="67"/>
                    <a:pt x="5594" y="24"/>
                    <a:pt x="5356" y="2"/>
                  </a:cubicBezTo>
                  <a:cubicBezTo>
                    <a:pt x="5337" y="1"/>
                    <a:pt x="5318" y="0"/>
                    <a:pt x="53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5205;p83"/>
            <p:cNvSpPr/>
            <p:nvPr/>
          </p:nvSpPr>
          <p:spPr>
            <a:xfrm>
              <a:off x="2620354" y="2541365"/>
              <a:ext cx="353319" cy="246193"/>
            </a:xfrm>
            <a:custGeom>
              <a:avLst/>
              <a:gdLst/>
              <a:ahLst/>
              <a:cxnLst/>
              <a:rect l="l" t="t" r="r" b="b"/>
              <a:pathLst>
                <a:path w="8595" h="5989" extrusionOk="0">
                  <a:moveTo>
                    <a:pt x="5896" y="1"/>
                  </a:moveTo>
                  <a:cubicBezTo>
                    <a:pt x="5588" y="1"/>
                    <a:pt x="5516" y="1588"/>
                    <a:pt x="5516" y="1588"/>
                  </a:cubicBezTo>
                  <a:lnTo>
                    <a:pt x="2220" y="2260"/>
                  </a:lnTo>
                  <a:cubicBezTo>
                    <a:pt x="2220" y="2260"/>
                    <a:pt x="1808" y="634"/>
                    <a:pt x="1375" y="395"/>
                  </a:cubicBezTo>
                  <a:cubicBezTo>
                    <a:pt x="1367" y="391"/>
                    <a:pt x="1359" y="389"/>
                    <a:pt x="1351" y="389"/>
                  </a:cubicBezTo>
                  <a:cubicBezTo>
                    <a:pt x="943" y="389"/>
                    <a:pt x="1" y="5989"/>
                    <a:pt x="4159" y="5989"/>
                  </a:cubicBezTo>
                  <a:cubicBezTo>
                    <a:pt x="4367" y="5989"/>
                    <a:pt x="4588" y="5975"/>
                    <a:pt x="4822" y="5945"/>
                  </a:cubicBezTo>
                  <a:cubicBezTo>
                    <a:pt x="8594" y="5490"/>
                    <a:pt x="6383" y="417"/>
                    <a:pt x="5993" y="48"/>
                  </a:cubicBezTo>
                  <a:cubicBezTo>
                    <a:pt x="5958" y="16"/>
                    <a:pt x="5926" y="1"/>
                    <a:pt x="58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5206;p83"/>
            <p:cNvSpPr/>
            <p:nvPr/>
          </p:nvSpPr>
          <p:spPr>
            <a:xfrm>
              <a:off x="2783796" y="2676114"/>
              <a:ext cx="64210" cy="38888"/>
            </a:xfrm>
            <a:custGeom>
              <a:avLst/>
              <a:gdLst/>
              <a:ahLst/>
              <a:cxnLst/>
              <a:rect l="l" t="t" r="r" b="b"/>
              <a:pathLst>
                <a:path w="1562" h="946" extrusionOk="0">
                  <a:moveTo>
                    <a:pt x="1561" y="1"/>
                  </a:moveTo>
                  <a:lnTo>
                    <a:pt x="0" y="217"/>
                  </a:lnTo>
                  <a:cubicBezTo>
                    <a:pt x="388" y="758"/>
                    <a:pt x="684" y="945"/>
                    <a:pt x="910" y="945"/>
                  </a:cubicBezTo>
                  <a:cubicBezTo>
                    <a:pt x="1416" y="945"/>
                    <a:pt x="1561" y="1"/>
                    <a:pt x="15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5207;p83"/>
            <p:cNvSpPr/>
            <p:nvPr/>
          </p:nvSpPr>
          <p:spPr>
            <a:xfrm>
              <a:off x="2832795" y="2605944"/>
              <a:ext cx="16073" cy="80900"/>
            </a:xfrm>
            <a:custGeom>
              <a:avLst/>
              <a:gdLst/>
              <a:ahLst/>
              <a:cxnLst/>
              <a:rect l="l" t="t" r="r" b="b"/>
              <a:pathLst>
                <a:path w="391" h="1968" extrusionOk="0">
                  <a:moveTo>
                    <a:pt x="339" y="0"/>
                  </a:moveTo>
                  <a:cubicBezTo>
                    <a:pt x="331" y="0"/>
                    <a:pt x="326" y="6"/>
                    <a:pt x="326" y="17"/>
                  </a:cubicBezTo>
                  <a:cubicBezTo>
                    <a:pt x="304" y="17"/>
                    <a:pt x="1" y="580"/>
                    <a:pt x="109" y="1903"/>
                  </a:cubicBezTo>
                  <a:cubicBezTo>
                    <a:pt x="109" y="1924"/>
                    <a:pt x="131" y="1946"/>
                    <a:pt x="152" y="1946"/>
                  </a:cubicBezTo>
                  <a:lnTo>
                    <a:pt x="152" y="1968"/>
                  </a:lnTo>
                  <a:cubicBezTo>
                    <a:pt x="174" y="1968"/>
                    <a:pt x="196" y="1946"/>
                    <a:pt x="196" y="1924"/>
                  </a:cubicBezTo>
                  <a:cubicBezTo>
                    <a:pt x="66" y="624"/>
                    <a:pt x="391" y="60"/>
                    <a:pt x="391" y="60"/>
                  </a:cubicBezTo>
                  <a:cubicBezTo>
                    <a:pt x="391" y="38"/>
                    <a:pt x="391" y="17"/>
                    <a:pt x="369" y="17"/>
                  </a:cubicBezTo>
                  <a:cubicBezTo>
                    <a:pt x="358" y="6"/>
                    <a:pt x="348" y="0"/>
                    <a:pt x="3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5208;p83"/>
            <p:cNvSpPr/>
            <p:nvPr/>
          </p:nvSpPr>
          <p:spPr>
            <a:xfrm>
              <a:off x="2709803" y="2630156"/>
              <a:ext cx="87395" cy="54920"/>
            </a:xfrm>
            <a:custGeom>
              <a:avLst/>
              <a:gdLst/>
              <a:ahLst/>
              <a:cxnLst/>
              <a:rect l="l" t="t" r="r" b="b"/>
              <a:pathLst>
                <a:path w="2126" h="1336" extrusionOk="0">
                  <a:moveTo>
                    <a:pt x="407" y="1"/>
                  </a:moveTo>
                  <a:cubicBezTo>
                    <a:pt x="185" y="1"/>
                    <a:pt x="44" y="56"/>
                    <a:pt x="44" y="56"/>
                  </a:cubicBezTo>
                  <a:cubicBezTo>
                    <a:pt x="22" y="56"/>
                    <a:pt x="1" y="78"/>
                    <a:pt x="22" y="100"/>
                  </a:cubicBezTo>
                  <a:cubicBezTo>
                    <a:pt x="22" y="115"/>
                    <a:pt x="33" y="130"/>
                    <a:pt x="47" y="130"/>
                  </a:cubicBezTo>
                  <a:cubicBezTo>
                    <a:pt x="53" y="130"/>
                    <a:pt x="59" y="128"/>
                    <a:pt x="66" y="121"/>
                  </a:cubicBezTo>
                  <a:cubicBezTo>
                    <a:pt x="81" y="121"/>
                    <a:pt x="219" y="69"/>
                    <a:pt x="430" y="69"/>
                  </a:cubicBezTo>
                  <a:cubicBezTo>
                    <a:pt x="825" y="69"/>
                    <a:pt x="1473" y="253"/>
                    <a:pt x="2039" y="1314"/>
                  </a:cubicBezTo>
                  <a:cubicBezTo>
                    <a:pt x="2039" y="1335"/>
                    <a:pt x="2060" y="1335"/>
                    <a:pt x="2082" y="1335"/>
                  </a:cubicBezTo>
                  <a:cubicBezTo>
                    <a:pt x="2104" y="1335"/>
                    <a:pt x="2125" y="1314"/>
                    <a:pt x="2104" y="1292"/>
                  </a:cubicBezTo>
                  <a:cubicBezTo>
                    <a:pt x="1512" y="193"/>
                    <a:pt x="819" y="1"/>
                    <a:pt x="4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5209;p83"/>
            <p:cNvSpPr/>
            <p:nvPr/>
          </p:nvSpPr>
          <p:spPr>
            <a:xfrm>
              <a:off x="2799828" y="2728690"/>
              <a:ext cx="23226" cy="35722"/>
            </a:xfrm>
            <a:custGeom>
              <a:avLst/>
              <a:gdLst/>
              <a:ahLst/>
              <a:cxnLst/>
              <a:rect l="l" t="t" r="r" b="b"/>
              <a:pathLst>
                <a:path w="565" h="869" extrusionOk="0">
                  <a:moveTo>
                    <a:pt x="44" y="1"/>
                  </a:moveTo>
                  <a:cubicBezTo>
                    <a:pt x="22" y="22"/>
                    <a:pt x="1" y="22"/>
                    <a:pt x="1" y="44"/>
                  </a:cubicBezTo>
                  <a:cubicBezTo>
                    <a:pt x="1" y="109"/>
                    <a:pt x="22" y="716"/>
                    <a:pt x="196" y="846"/>
                  </a:cubicBezTo>
                  <a:cubicBezTo>
                    <a:pt x="217" y="846"/>
                    <a:pt x="239" y="868"/>
                    <a:pt x="261" y="868"/>
                  </a:cubicBezTo>
                  <a:lnTo>
                    <a:pt x="282" y="846"/>
                  </a:lnTo>
                  <a:cubicBezTo>
                    <a:pt x="564" y="781"/>
                    <a:pt x="564" y="131"/>
                    <a:pt x="564" y="44"/>
                  </a:cubicBezTo>
                  <a:cubicBezTo>
                    <a:pt x="564" y="22"/>
                    <a:pt x="543" y="1"/>
                    <a:pt x="521" y="1"/>
                  </a:cubicBezTo>
                  <a:cubicBezTo>
                    <a:pt x="499" y="1"/>
                    <a:pt x="477" y="22"/>
                    <a:pt x="477" y="44"/>
                  </a:cubicBezTo>
                  <a:cubicBezTo>
                    <a:pt x="477" y="304"/>
                    <a:pt x="434" y="738"/>
                    <a:pt x="282" y="781"/>
                  </a:cubicBezTo>
                  <a:lnTo>
                    <a:pt x="239" y="781"/>
                  </a:lnTo>
                  <a:cubicBezTo>
                    <a:pt x="131" y="695"/>
                    <a:pt x="87" y="283"/>
                    <a:pt x="87" y="44"/>
                  </a:cubicBezTo>
                  <a:cubicBezTo>
                    <a:pt x="87" y="22"/>
                    <a:pt x="66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5210;p83"/>
            <p:cNvSpPr/>
            <p:nvPr/>
          </p:nvSpPr>
          <p:spPr>
            <a:xfrm>
              <a:off x="2736564" y="2655273"/>
              <a:ext cx="23185" cy="27131"/>
            </a:xfrm>
            <a:custGeom>
              <a:avLst/>
              <a:gdLst/>
              <a:ahLst/>
              <a:cxnLst/>
              <a:rect l="l" t="t" r="r" b="b"/>
              <a:pathLst>
                <a:path w="564" h="660" extrusionOk="0">
                  <a:moveTo>
                    <a:pt x="410" y="0"/>
                  </a:moveTo>
                  <a:cubicBezTo>
                    <a:pt x="388" y="0"/>
                    <a:pt x="369" y="17"/>
                    <a:pt x="369" y="52"/>
                  </a:cubicBezTo>
                  <a:cubicBezTo>
                    <a:pt x="434" y="269"/>
                    <a:pt x="455" y="551"/>
                    <a:pt x="390" y="594"/>
                  </a:cubicBezTo>
                  <a:lnTo>
                    <a:pt x="369" y="594"/>
                  </a:lnTo>
                  <a:cubicBezTo>
                    <a:pt x="282" y="551"/>
                    <a:pt x="152" y="334"/>
                    <a:pt x="87" y="204"/>
                  </a:cubicBezTo>
                  <a:cubicBezTo>
                    <a:pt x="72" y="189"/>
                    <a:pt x="56" y="173"/>
                    <a:pt x="41" y="173"/>
                  </a:cubicBezTo>
                  <a:cubicBezTo>
                    <a:pt x="35" y="173"/>
                    <a:pt x="28" y="176"/>
                    <a:pt x="22" y="182"/>
                  </a:cubicBezTo>
                  <a:cubicBezTo>
                    <a:pt x="0" y="182"/>
                    <a:pt x="0" y="204"/>
                    <a:pt x="0" y="226"/>
                  </a:cubicBezTo>
                  <a:cubicBezTo>
                    <a:pt x="22" y="269"/>
                    <a:pt x="195" y="616"/>
                    <a:pt x="347" y="659"/>
                  </a:cubicBezTo>
                  <a:lnTo>
                    <a:pt x="412" y="659"/>
                  </a:lnTo>
                  <a:cubicBezTo>
                    <a:pt x="564" y="594"/>
                    <a:pt x="477" y="161"/>
                    <a:pt x="455" y="31"/>
                  </a:cubicBezTo>
                  <a:cubicBezTo>
                    <a:pt x="446" y="11"/>
                    <a:pt x="427" y="0"/>
                    <a:pt x="4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5211;p83"/>
            <p:cNvSpPr/>
            <p:nvPr/>
          </p:nvSpPr>
          <p:spPr>
            <a:xfrm>
              <a:off x="2862228" y="2637802"/>
              <a:ext cx="19649" cy="29433"/>
            </a:xfrm>
            <a:custGeom>
              <a:avLst/>
              <a:gdLst/>
              <a:ahLst/>
              <a:cxnLst/>
              <a:rect l="l" t="t" r="r" b="b"/>
              <a:pathLst>
                <a:path w="478" h="716" extrusionOk="0">
                  <a:moveTo>
                    <a:pt x="434" y="0"/>
                  </a:moveTo>
                  <a:cubicBezTo>
                    <a:pt x="412" y="0"/>
                    <a:pt x="390" y="22"/>
                    <a:pt x="390" y="44"/>
                  </a:cubicBezTo>
                  <a:cubicBezTo>
                    <a:pt x="412" y="239"/>
                    <a:pt x="390" y="456"/>
                    <a:pt x="325" y="629"/>
                  </a:cubicBezTo>
                  <a:cubicBezTo>
                    <a:pt x="217" y="477"/>
                    <a:pt x="130" y="304"/>
                    <a:pt x="87" y="130"/>
                  </a:cubicBezTo>
                  <a:cubicBezTo>
                    <a:pt x="87" y="115"/>
                    <a:pt x="76" y="100"/>
                    <a:pt x="62" y="100"/>
                  </a:cubicBezTo>
                  <a:cubicBezTo>
                    <a:pt x="56" y="100"/>
                    <a:pt x="50" y="102"/>
                    <a:pt x="44" y="109"/>
                  </a:cubicBezTo>
                  <a:cubicBezTo>
                    <a:pt x="22" y="109"/>
                    <a:pt x="0" y="130"/>
                    <a:pt x="22" y="152"/>
                  </a:cubicBezTo>
                  <a:cubicBezTo>
                    <a:pt x="44" y="239"/>
                    <a:pt x="174" y="651"/>
                    <a:pt x="282" y="716"/>
                  </a:cubicBezTo>
                  <a:lnTo>
                    <a:pt x="347" y="716"/>
                  </a:lnTo>
                  <a:cubicBezTo>
                    <a:pt x="477" y="672"/>
                    <a:pt x="477" y="239"/>
                    <a:pt x="477" y="44"/>
                  </a:cubicBezTo>
                  <a:cubicBezTo>
                    <a:pt x="477" y="22"/>
                    <a:pt x="455" y="0"/>
                    <a:pt x="4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5212;p83"/>
            <p:cNvSpPr/>
            <p:nvPr/>
          </p:nvSpPr>
          <p:spPr>
            <a:xfrm>
              <a:off x="2861776" y="2565001"/>
              <a:ext cx="18293" cy="38066"/>
            </a:xfrm>
            <a:custGeom>
              <a:avLst/>
              <a:gdLst/>
              <a:ahLst/>
              <a:cxnLst/>
              <a:rect l="l" t="t" r="r" b="b"/>
              <a:pathLst>
                <a:path w="445" h="926" extrusionOk="0">
                  <a:moveTo>
                    <a:pt x="149" y="0"/>
                  </a:moveTo>
                  <a:cubicBezTo>
                    <a:pt x="1" y="0"/>
                    <a:pt x="76" y="926"/>
                    <a:pt x="76" y="926"/>
                  </a:cubicBezTo>
                  <a:lnTo>
                    <a:pt x="445" y="904"/>
                  </a:lnTo>
                  <a:cubicBezTo>
                    <a:pt x="445" y="904"/>
                    <a:pt x="358" y="167"/>
                    <a:pt x="185" y="15"/>
                  </a:cubicBezTo>
                  <a:cubicBezTo>
                    <a:pt x="172" y="5"/>
                    <a:pt x="160" y="0"/>
                    <a:pt x="1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5213;p83"/>
            <p:cNvSpPr/>
            <p:nvPr/>
          </p:nvSpPr>
          <p:spPr>
            <a:xfrm>
              <a:off x="2673259" y="2595914"/>
              <a:ext cx="21458" cy="38353"/>
            </a:xfrm>
            <a:custGeom>
              <a:avLst/>
              <a:gdLst/>
              <a:ahLst/>
              <a:cxnLst/>
              <a:rect l="l" t="t" r="r" b="b"/>
              <a:pathLst>
                <a:path w="522" h="933" extrusionOk="0">
                  <a:moveTo>
                    <a:pt x="169" y="0"/>
                  </a:moveTo>
                  <a:cubicBezTo>
                    <a:pt x="1" y="0"/>
                    <a:pt x="1" y="933"/>
                    <a:pt x="1" y="933"/>
                  </a:cubicBezTo>
                  <a:lnTo>
                    <a:pt x="521" y="803"/>
                  </a:lnTo>
                  <a:cubicBezTo>
                    <a:pt x="521" y="803"/>
                    <a:pt x="326" y="22"/>
                    <a:pt x="174" y="0"/>
                  </a:cubicBezTo>
                  <a:cubicBezTo>
                    <a:pt x="172" y="0"/>
                    <a:pt x="170" y="0"/>
                    <a:pt x="1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5214;p83"/>
            <p:cNvSpPr/>
            <p:nvPr/>
          </p:nvSpPr>
          <p:spPr>
            <a:xfrm>
              <a:off x="2772204" y="2627114"/>
              <a:ext cx="15169" cy="11633"/>
            </a:xfrm>
            <a:custGeom>
              <a:avLst/>
              <a:gdLst/>
              <a:ahLst/>
              <a:cxnLst/>
              <a:rect l="l" t="t" r="r" b="b"/>
              <a:pathLst>
                <a:path w="369" h="283" extrusionOk="0">
                  <a:moveTo>
                    <a:pt x="65" y="0"/>
                  </a:moveTo>
                  <a:cubicBezTo>
                    <a:pt x="44" y="0"/>
                    <a:pt x="22" y="0"/>
                    <a:pt x="0" y="22"/>
                  </a:cubicBezTo>
                  <a:cubicBezTo>
                    <a:pt x="0" y="44"/>
                    <a:pt x="0" y="65"/>
                    <a:pt x="44" y="87"/>
                  </a:cubicBezTo>
                  <a:cubicBezTo>
                    <a:pt x="130" y="109"/>
                    <a:pt x="282" y="195"/>
                    <a:pt x="282" y="260"/>
                  </a:cubicBezTo>
                  <a:cubicBezTo>
                    <a:pt x="282" y="282"/>
                    <a:pt x="304" y="282"/>
                    <a:pt x="326" y="282"/>
                  </a:cubicBezTo>
                  <a:cubicBezTo>
                    <a:pt x="347" y="282"/>
                    <a:pt x="369" y="260"/>
                    <a:pt x="369" y="239"/>
                  </a:cubicBezTo>
                  <a:cubicBezTo>
                    <a:pt x="347" y="109"/>
                    <a:pt x="109" y="22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5215;p83"/>
            <p:cNvSpPr/>
            <p:nvPr/>
          </p:nvSpPr>
          <p:spPr>
            <a:xfrm>
              <a:off x="2790291" y="2618030"/>
              <a:ext cx="13154" cy="16237"/>
            </a:xfrm>
            <a:custGeom>
              <a:avLst/>
              <a:gdLst/>
              <a:ahLst/>
              <a:cxnLst/>
              <a:rect l="l" t="t" r="r" b="b"/>
              <a:pathLst>
                <a:path w="320" h="395" extrusionOk="0">
                  <a:moveTo>
                    <a:pt x="70" y="0"/>
                  </a:moveTo>
                  <a:cubicBezTo>
                    <a:pt x="43" y="0"/>
                    <a:pt x="0" y="51"/>
                    <a:pt x="37" y="69"/>
                  </a:cubicBezTo>
                  <a:cubicBezTo>
                    <a:pt x="102" y="156"/>
                    <a:pt x="211" y="286"/>
                    <a:pt x="189" y="351"/>
                  </a:cubicBezTo>
                  <a:cubicBezTo>
                    <a:pt x="189" y="351"/>
                    <a:pt x="211" y="373"/>
                    <a:pt x="233" y="395"/>
                  </a:cubicBezTo>
                  <a:cubicBezTo>
                    <a:pt x="254" y="395"/>
                    <a:pt x="276" y="373"/>
                    <a:pt x="276" y="351"/>
                  </a:cubicBezTo>
                  <a:cubicBezTo>
                    <a:pt x="319" y="221"/>
                    <a:pt x="124" y="48"/>
                    <a:pt x="81" y="4"/>
                  </a:cubicBezTo>
                  <a:cubicBezTo>
                    <a:pt x="78" y="1"/>
                    <a:pt x="74" y="0"/>
                    <a:pt x="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5216;p83"/>
            <p:cNvSpPr/>
            <p:nvPr/>
          </p:nvSpPr>
          <p:spPr>
            <a:xfrm>
              <a:off x="2793579" y="2640474"/>
              <a:ext cx="12538" cy="16073"/>
            </a:xfrm>
            <a:custGeom>
              <a:avLst/>
              <a:gdLst/>
              <a:ahLst/>
              <a:cxnLst/>
              <a:rect l="l" t="t" r="r" b="b"/>
              <a:pathLst>
                <a:path w="305" h="391" extrusionOk="0">
                  <a:moveTo>
                    <a:pt x="22" y="0"/>
                  </a:moveTo>
                  <a:cubicBezTo>
                    <a:pt x="1" y="22"/>
                    <a:pt x="1" y="44"/>
                    <a:pt x="22" y="65"/>
                  </a:cubicBezTo>
                  <a:cubicBezTo>
                    <a:pt x="87" y="152"/>
                    <a:pt x="196" y="282"/>
                    <a:pt x="174" y="347"/>
                  </a:cubicBezTo>
                  <a:cubicBezTo>
                    <a:pt x="174" y="347"/>
                    <a:pt x="196" y="391"/>
                    <a:pt x="218" y="391"/>
                  </a:cubicBezTo>
                  <a:cubicBezTo>
                    <a:pt x="239" y="391"/>
                    <a:pt x="261" y="391"/>
                    <a:pt x="261" y="347"/>
                  </a:cubicBezTo>
                  <a:cubicBezTo>
                    <a:pt x="304" y="217"/>
                    <a:pt x="109" y="44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5217;p83"/>
            <p:cNvSpPr/>
            <p:nvPr/>
          </p:nvSpPr>
          <p:spPr>
            <a:xfrm>
              <a:off x="2803733" y="2637309"/>
              <a:ext cx="13072" cy="16566"/>
            </a:xfrm>
            <a:custGeom>
              <a:avLst/>
              <a:gdLst/>
              <a:ahLst/>
              <a:cxnLst/>
              <a:rect l="l" t="t" r="r" b="b"/>
              <a:pathLst>
                <a:path w="318" h="403" extrusionOk="0">
                  <a:moveTo>
                    <a:pt x="74" y="0"/>
                  </a:moveTo>
                  <a:cubicBezTo>
                    <a:pt x="36" y="0"/>
                    <a:pt x="1" y="60"/>
                    <a:pt x="36" y="77"/>
                  </a:cubicBezTo>
                  <a:cubicBezTo>
                    <a:pt x="122" y="142"/>
                    <a:pt x="231" y="273"/>
                    <a:pt x="209" y="338"/>
                  </a:cubicBezTo>
                  <a:cubicBezTo>
                    <a:pt x="187" y="359"/>
                    <a:pt x="209" y="381"/>
                    <a:pt x="231" y="403"/>
                  </a:cubicBezTo>
                  <a:cubicBezTo>
                    <a:pt x="252" y="403"/>
                    <a:pt x="274" y="381"/>
                    <a:pt x="274" y="359"/>
                  </a:cubicBezTo>
                  <a:cubicBezTo>
                    <a:pt x="317" y="229"/>
                    <a:pt x="122" y="56"/>
                    <a:pt x="101" y="12"/>
                  </a:cubicBezTo>
                  <a:cubicBezTo>
                    <a:pt x="92" y="4"/>
                    <a:pt x="83" y="0"/>
                    <a:pt x="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5218;p83"/>
            <p:cNvSpPr/>
            <p:nvPr/>
          </p:nvSpPr>
          <p:spPr>
            <a:xfrm>
              <a:off x="2809159" y="2619386"/>
              <a:ext cx="10318" cy="17553"/>
            </a:xfrm>
            <a:custGeom>
              <a:avLst/>
              <a:gdLst/>
              <a:ahLst/>
              <a:cxnLst/>
              <a:rect l="l" t="t" r="r" b="b"/>
              <a:pathLst>
                <a:path w="251" h="427" extrusionOk="0">
                  <a:moveTo>
                    <a:pt x="76" y="0"/>
                  </a:moveTo>
                  <a:cubicBezTo>
                    <a:pt x="44" y="0"/>
                    <a:pt x="0" y="47"/>
                    <a:pt x="34" y="80"/>
                  </a:cubicBezTo>
                  <a:cubicBezTo>
                    <a:pt x="99" y="167"/>
                    <a:pt x="164" y="318"/>
                    <a:pt x="120" y="362"/>
                  </a:cubicBezTo>
                  <a:cubicBezTo>
                    <a:pt x="99" y="383"/>
                    <a:pt x="99" y="405"/>
                    <a:pt x="120" y="427"/>
                  </a:cubicBezTo>
                  <a:lnTo>
                    <a:pt x="142" y="427"/>
                  </a:lnTo>
                  <a:cubicBezTo>
                    <a:pt x="164" y="427"/>
                    <a:pt x="164" y="405"/>
                    <a:pt x="185" y="405"/>
                  </a:cubicBezTo>
                  <a:cubicBezTo>
                    <a:pt x="250" y="297"/>
                    <a:pt x="120" y="58"/>
                    <a:pt x="99" y="15"/>
                  </a:cubicBezTo>
                  <a:cubicBezTo>
                    <a:pt x="94" y="5"/>
                    <a:pt x="85" y="0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5219;p83"/>
            <p:cNvSpPr/>
            <p:nvPr/>
          </p:nvSpPr>
          <p:spPr>
            <a:xfrm>
              <a:off x="2822108" y="2621770"/>
              <a:ext cx="7153" cy="17841"/>
            </a:xfrm>
            <a:custGeom>
              <a:avLst/>
              <a:gdLst/>
              <a:ahLst/>
              <a:cxnLst/>
              <a:rect l="l" t="t" r="r" b="b"/>
              <a:pathLst>
                <a:path w="174" h="434" extrusionOk="0">
                  <a:moveTo>
                    <a:pt x="44" y="0"/>
                  </a:moveTo>
                  <a:cubicBezTo>
                    <a:pt x="22" y="0"/>
                    <a:pt x="22" y="22"/>
                    <a:pt x="22" y="65"/>
                  </a:cubicBezTo>
                  <a:cubicBezTo>
                    <a:pt x="66" y="152"/>
                    <a:pt x="66" y="325"/>
                    <a:pt x="22" y="369"/>
                  </a:cubicBezTo>
                  <a:cubicBezTo>
                    <a:pt x="1" y="369"/>
                    <a:pt x="1" y="412"/>
                    <a:pt x="22" y="412"/>
                  </a:cubicBezTo>
                  <a:lnTo>
                    <a:pt x="66" y="412"/>
                  </a:lnTo>
                  <a:cubicBezTo>
                    <a:pt x="66" y="412"/>
                    <a:pt x="66" y="412"/>
                    <a:pt x="66" y="434"/>
                  </a:cubicBezTo>
                  <a:cubicBezTo>
                    <a:pt x="174" y="347"/>
                    <a:pt x="109" y="87"/>
                    <a:pt x="109" y="44"/>
                  </a:cubicBezTo>
                  <a:cubicBezTo>
                    <a:pt x="87" y="22"/>
                    <a:pt x="66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5220;p83"/>
            <p:cNvSpPr/>
            <p:nvPr/>
          </p:nvSpPr>
          <p:spPr>
            <a:xfrm>
              <a:off x="2940825" y="3005711"/>
              <a:ext cx="11428" cy="16237"/>
            </a:xfrm>
            <a:custGeom>
              <a:avLst/>
              <a:gdLst/>
              <a:ahLst/>
              <a:cxnLst/>
              <a:rect l="l" t="t" r="r" b="b"/>
              <a:pathLst>
                <a:path w="278" h="395" extrusionOk="0">
                  <a:moveTo>
                    <a:pt x="68" y="1"/>
                  </a:moveTo>
                  <a:cubicBezTo>
                    <a:pt x="31" y="1"/>
                    <a:pt x="1" y="69"/>
                    <a:pt x="39" y="69"/>
                  </a:cubicBezTo>
                  <a:cubicBezTo>
                    <a:pt x="126" y="135"/>
                    <a:pt x="191" y="243"/>
                    <a:pt x="191" y="351"/>
                  </a:cubicBezTo>
                  <a:cubicBezTo>
                    <a:pt x="191" y="373"/>
                    <a:pt x="213" y="395"/>
                    <a:pt x="235" y="395"/>
                  </a:cubicBezTo>
                  <a:lnTo>
                    <a:pt x="235" y="373"/>
                  </a:lnTo>
                  <a:cubicBezTo>
                    <a:pt x="256" y="373"/>
                    <a:pt x="278" y="373"/>
                    <a:pt x="278" y="351"/>
                  </a:cubicBezTo>
                  <a:cubicBezTo>
                    <a:pt x="278" y="200"/>
                    <a:pt x="191" y="69"/>
                    <a:pt x="83" y="4"/>
                  </a:cubicBezTo>
                  <a:cubicBezTo>
                    <a:pt x="78" y="2"/>
                    <a:pt x="73" y="1"/>
                    <a:pt x="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5221;p83"/>
            <p:cNvSpPr/>
            <p:nvPr/>
          </p:nvSpPr>
          <p:spPr>
            <a:xfrm>
              <a:off x="2932604" y="3021907"/>
              <a:ext cx="11633" cy="15580"/>
            </a:xfrm>
            <a:custGeom>
              <a:avLst/>
              <a:gdLst/>
              <a:ahLst/>
              <a:cxnLst/>
              <a:rect l="l" t="t" r="r" b="b"/>
              <a:pathLst>
                <a:path w="283" h="379" extrusionOk="0">
                  <a:moveTo>
                    <a:pt x="23" y="1"/>
                  </a:moveTo>
                  <a:cubicBezTo>
                    <a:pt x="1" y="22"/>
                    <a:pt x="23" y="44"/>
                    <a:pt x="44" y="66"/>
                  </a:cubicBezTo>
                  <a:cubicBezTo>
                    <a:pt x="44" y="66"/>
                    <a:pt x="218" y="174"/>
                    <a:pt x="196" y="326"/>
                  </a:cubicBezTo>
                  <a:cubicBezTo>
                    <a:pt x="196" y="348"/>
                    <a:pt x="196" y="369"/>
                    <a:pt x="239" y="369"/>
                  </a:cubicBezTo>
                  <a:cubicBezTo>
                    <a:pt x="239" y="376"/>
                    <a:pt x="241" y="378"/>
                    <a:pt x="244" y="378"/>
                  </a:cubicBezTo>
                  <a:cubicBezTo>
                    <a:pt x="252" y="378"/>
                    <a:pt x="267" y="363"/>
                    <a:pt x="283" y="348"/>
                  </a:cubicBezTo>
                  <a:cubicBezTo>
                    <a:pt x="283" y="218"/>
                    <a:pt x="196" y="87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5222;p83"/>
            <p:cNvSpPr/>
            <p:nvPr/>
          </p:nvSpPr>
          <p:spPr>
            <a:xfrm>
              <a:off x="2944196" y="3041762"/>
              <a:ext cx="10729" cy="15826"/>
            </a:xfrm>
            <a:custGeom>
              <a:avLst/>
              <a:gdLst/>
              <a:ahLst/>
              <a:cxnLst/>
              <a:rect l="l" t="t" r="r" b="b"/>
              <a:pathLst>
                <a:path w="261" h="385" extrusionOk="0">
                  <a:moveTo>
                    <a:pt x="33" y="0"/>
                  </a:moveTo>
                  <a:cubicBezTo>
                    <a:pt x="22" y="0"/>
                    <a:pt x="12" y="6"/>
                    <a:pt x="1" y="16"/>
                  </a:cubicBezTo>
                  <a:cubicBezTo>
                    <a:pt x="1" y="16"/>
                    <a:pt x="1" y="38"/>
                    <a:pt x="1" y="60"/>
                  </a:cubicBezTo>
                  <a:cubicBezTo>
                    <a:pt x="1" y="60"/>
                    <a:pt x="174" y="190"/>
                    <a:pt x="174" y="342"/>
                  </a:cubicBezTo>
                  <a:cubicBezTo>
                    <a:pt x="174" y="363"/>
                    <a:pt x="174" y="363"/>
                    <a:pt x="196" y="385"/>
                  </a:cubicBezTo>
                  <a:cubicBezTo>
                    <a:pt x="218" y="385"/>
                    <a:pt x="261" y="363"/>
                    <a:pt x="261" y="342"/>
                  </a:cubicBezTo>
                  <a:cubicBezTo>
                    <a:pt x="261" y="211"/>
                    <a:pt x="174" y="81"/>
                    <a:pt x="66" y="16"/>
                  </a:cubicBezTo>
                  <a:cubicBezTo>
                    <a:pt x="55" y="6"/>
                    <a:pt x="44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5223;p83"/>
            <p:cNvSpPr/>
            <p:nvPr/>
          </p:nvSpPr>
          <p:spPr>
            <a:xfrm>
              <a:off x="2952212" y="3031033"/>
              <a:ext cx="10770" cy="15867"/>
            </a:xfrm>
            <a:custGeom>
              <a:avLst/>
              <a:gdLst/>
              <a:ahLst/>
              <a:cxnLst/>
              <a:rect l="l" t="t" r="r" b="b"/>
              <a:pathLst>
                <a:path w="262" h="386" extrusionOk="0">
                  <a:moveTo>
                    <a:pt x="33" y="1"/>
                  </a:moveTo>
                  <a:cubicBezTo>
                    <a:pt x="23" y="1"/>
                    <a:pt x="12" y="6"/>
                    <a:pt x="1" y="17"/>
                  </a:cubicBezTo>
                  <a:cubicBezTo>
                    <a:pt x="1" y="17"/>
                    <a:pt x="1" y="61"/>
                    <a:pt x="23" y="61"/>
                  </a:cubicBezTo>
                  <a:cubicBezTo>
                    <a:pt x="23" y="61"/>
                    <a:pt x="196" y="191"/>
                    <a:pt x="174" y="342"/>
                  </a:cubicBezTo>
                  <a:cubicBezTo>
                    <a:pt x="174" y="364"/>
                    <a:pt x="196" y="386"/>
                    <a:pt x="218" y="386"/>
                  </a:cubicBezTo>
                  <a:cubicBezTo>
                    <a:pt x="239" y="386"/>
                    <a:pt x="261" y="364"/>
                    <a:pt x="261" y="342"/>
                  </a:cubicBezTo>
                  <a:cubicBezTo>
                    <a:pt x="261" y="212"/>
                    <a:pt x="174" y="82"/>
                    <a:pt x="66" y="17"/>
                  </a:cubicBezTo>
                  <a:cubicBezTo>
                    <a:pt x="55" y="6"/>
                    <a:pt x="44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5224;p83"/>
            <p:cNvSpPr/>
            <p:nvPr/>
          </p:nvSpPr>
          <p:spPr>
            <a:xfrm>
              <a:off x="2923724" y="2996051"/>
              <a:ext cx="10729" cy="15580"/>
            </a:xfrm>
            <a:custGeom>
              <a:avLst/>
              <a:gdLst/>
              <a:ahLst/>
              <a:cxnLst/>
              <a:rect l="l" t="t" r="r" b="b"/>
              <a:pathLst>
                <a:path w="261" h="379" extrusionOk="0">
                  <a:moveTo>
                    <a:pt x="0" y="1"/>
                  </a:moveTo>
                  <a:cubicBezTo>
                    <a:pt x="0" y="23"/>
                    <a:pt x="0" y="44"/>
                    <a:pt x="22" y="66"/>
                  </a:cubicBezTo>
                  <a:cubicBezTo>
                    <a:pt x="22" y="66"/>
                    <a:pt x="195" y="196"/>
                    <a:pt x="174" y="326"/>
                  </a:cubicBezTo>
                  <a:cubicBezTo>
                    <a:pt x="174" y="348"/>
                    <a:pt x="195" y="370"/>
                    <a:pt x="217" y="370"/>
                  </a:cubicBezTo>
                  <a:cubicBezTo>
                    <a:pt x="223" y="376"/>
                    <a:pt x="230" y="379"/>
                    <a:pt x="235" y="379"/>
                  </a:cubicBezTo>
                  <a:cubicBezTo>
                    <a:pt x="249" y="379"/>
                    <a:pt x="260" y="363"/>
                    <a:pt x="260" y="348"/>
                  </a:cubicBezTo>
                  <a:cubicBezTo>
                    <a:pt x="260" y="196"/>
                    <a:pt x="174" y="88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5225;p83"/>
            <p:cNvSpPr/>
            <p:nvPr/>
          </p:nvSpPr>
          <p:spPr>
            <a:xfrm>
              <a:off x="2931740" y="2983801"/>
              <a:ext cx="10729" cy="16237"/>
            </a:xfrm>
            <a:custGeom>
              <a:avLst/>
              <a:gdLst/>
              <a:ahLst/>
              <a:cxnLst/>
              <a:rect l="l" t="t" r="r" b="b"/>
              <a:pathLst>
                <a:path w="261" h="395" extrusionOk="0">
                  <a:moveTo>
                    <a:pt x="33" y="1"/>
                  </a:moveTo>
                  <a:cubicBezTo>
                    <a:pt x="22" y="1"/>
                    <a:pt x="11" y="6"/>
                    <a:pt x="0" y="17"/>
                  </a:cubicBezTo>
                  <a:cubicBezTo>
                    <a:pt x="0" y="39"/>
                    <a:pt x="0" y="60"/>
                    <a:pt x="0" y="60"/>
                  </a:cubicBezTo>
                  <a:cubicBezTo>
                    <a:pt x="0" y="60"/>
                    <a:pt x="195" y="191"/>
                    <a:pt x="174" y="342"/>
                  </a:cubicBezTo>
                  <a:cubicBezTo>
                    <a:pt x="174" y="364"/>
                    <a:pt x="174" y="386"/>
                    <a:pt x="195" y="386"/>
                  </a:cubicBezTo>
                  <a:cubicBezTo>
                    <a:pt x="207" y="391"/>
                    <a:pt x="217" y="394"/>
                    <a:pt x="226" y="394"/>
                  </a:cubicBezTo>
                  <a:cubicBezTo>
                    <a:pt x="249" y="394"/>
                    <a:pt x="260" y="374"/>
                    <a:pt x="260" y="342"/>
                  </a:cubicBezTo>
                  <a:cubicBezTo>
                    <a:pt x="260" y="212"/>
                    <a:pt x="174" y="82"/>
                    <a:pt x="65" y="17"/>
                  </a:cubicBezTo>
                  <a:cubicBezTo>
                    <a:pt x="54" y="6"/>
                    <a:pt x="44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5226;p83"/>
            <p:cNvSpPr/>
            <p:nvPr/>
          </p:nvSpPr>
          <p:spPr>
            <a:xfrm>
              <a:off x="2842949" y="3046366"/>
              <a:ext cx="11305" cy="15703"/>
            </a:xfrm>
            <a:custGeom>
              <a:avLst/>
              <a:gdLst/>
              <a:ahLst/>
              <a:cxnLst/>
              <a:rect l="l" t="t" r="r" b="b"/>
              <a:pathLst>
                <a:path w="275" h="382" extrusionOk="0">
                  <a:moveTo>
                    <a:pt x="43" y="1"/>
                  </a:moveTo>
                  <a:cubicBezTo>
                    <a:pt x="22" y="1"/>
                    <a:pt x="1" y="60"/>
                    <a:pt x="36" y="78"/>
                  </a:cubicBezTo>
                  <a:cubicBezTo>
                    <a:pt x="122" y="143"/>
                    <a:pt x="187" y="230"/>
                    <a:pt x="187" y="338"/>
                  </a:cubicBezTo>
                  <a:cubicBezTo>
                    <a:pt x="187" y="360"/>
                    <a:pt x="209" y="381"/>
                    <a:pt x="231" y="381"/>
                  </a:cubicBezTo>
                  <a:cubicBezTo>
                    <a:pt x="252" y="381"/>
                    <a:pt x="274" y="360"/>
                    <a:pt x="274" y="338"/>
                  </a:cubicBezTo>
                  <a:cubicBezTo>
                    <a:pt x="252" y="208"/>
                    <a:pt x="187" y="78"/>
                    <a:pt x="57" y="13"/>
                  </a:cubicBezTo>
                  <a:cubicBezTo>
                    <a:pt x="53" y="4"/>
                    <a:pt x="48" y="1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5227;p83"/>
            <p:cNvSpPr/>
            <p:nvPr/>
          </p:nvSpPr>
          <p:spPr>
            <a:xfrm>
              <a:off x="2834604" y="3062233"/>
              <a:ext cx="10729" cy="15867"/>
            </a:xfrm>
            <a:custGeom>
              <a:avLst/>
              <a:gdLst/>
              <a:ahLst/>
              <a:cxnLst/>
              <a:rect l="l" t="t" r="r" b="b"/>
              <a:pathLst>
                <a:path w="261" h="386" extrusionOk="0">
                  <a:moveTo>
                    <a:pt x="33" y="1"/>
                  </a:moveTo>
                  <a:cubicBezTo>
                    <a:pt x="22" y="1"/>
                    <a:pt x="11" y="6"/>
                    <a:pt x="0" y="17"/>
                  </a:cubicBezTo>
                  <a:cubicBezTo>
                    <a:pt x="0" y="39"/>
                    <a:pt x="0" y="60"/>
                    <a:pt x="22" y="82"/>
                  </a:cubicBezTo>
                  <a:cubicBezTo>
                    <a:pt x="22" y="82"/>
                    <a:pt x="195" y="190"/>
                    <a:pt x="195" y="342"/>
                  </a:cubicBezTo>
                  <a:cubicBezTo>
                    <a:pt x="173" y="364"/>
                    <a:pt x="195" y="386"/>
                    <a:pt x="217" y="386"/>
                  </a:cubicBezTo>
                  <a:cubicBezTo>
                    <a:pt x="239" y="386"/>
                    <a:pt x="260" y="364"/>
                    <a:pt x="260" y="342"/>
                  </a:cubicBezTo>
                  <a:cubicBezTo>
                    <a:pt x="260" y="212"/>
                    <a:pt x="195" y="82"/>
                    <a:pt x="65" y="17"/>
                  </a:cubicBezTo>
                  <a:cubicBezTo>
                    <a:pt x="54" y="6"/>
                    <a:pt x="43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5228;p83"/>
            <p:cNvSpPr/>
            <p:nvPr/>
          </p:nvSpPr>
          <p:spPr>
            <a:xfrm>
              <a:off x="2845292" y="3082499"/>
              <a:ext cx="10729" cy="15210"/>
            </a:xfrm>
            <a:custGeom>
              <a:avLst/>
              <a:gdLst/>
              <a:ahLst/>
              <a:cxnLst/>
              <a:rect l="l" t="t" r="r" b="b"/>
              <a:pathLst>
                <a:path w="261" h="370" extrusionOk="0">
                  <a:moveTo>
                    <a:pt x="0" y="1"/>
                  </a:moveTo>
                  <a:cubicBezTo>
                    <a:pt x="0" y="23"/>
                    <a:pt x="0" y="44"/>
                    <a:pt x="22" y="66"/>
                  </a:cubicBezTo>
                  <a:cubicBezTo>
                    <a:pt x="22" y="66"/>
                    <a:pt x="195" y="174"/>
                    <a:pt x="174" y="326"/>
                  </a:cubicBezTo>
                  <a:cubicBezTo>
                    <a:pt x="174" y="348"/>
                    <a:pt x="195" y="370"/>
                    <a:pt x="217" y="370"/>
                  </a:cubicBezTo>
                  <a:cubicBezTo>
                    <a:pt x="239" y="370"/>
                    <a:pt x="260" y="370"/>
                    <a:pt x="260" y="348"/>
                  </a:cubicBezTo>
                  <a:cubicBezTo>
                    <a:pt x="260" y="196"/>
                    <a:pt x="174" y="88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5229;p83"/>
            <p:cNvSpPr/>
            <p:nvPr/>
          </p:nvSpPr>
          <p:spPr>
            <a:xfrm>
              <a:off x="2854212" y="3071154"/>
              <a:ext cx="10729" cy="16237"/>
            </a:xfrm>
            <a:custGeom>
              <a:avLst/>
              <a:gdLst/>
              <a:ahLst/>
              <a:cxnLst/>
              <a:rect l="l" t="t" r="r" b="b"/>
              <a:pathLst>
                <a:path w="261" h="395" extrusionOk="0">
                  <a:moveTo>
                    <a:pt x="33" y="1"/>
                  </a:moveTo>
                  <a:cubicBezTo>
                    <a:pt x="22" y="1"/>
                    <a:pt x="11" y="6"/>
                    <a:pt x="0" y="17"/>
                  </a:cubicBezTo>
                  <a:cubicBezTo>
                    <a:pt x="0" y="38"/>
                    <a:pt x="0" y="60"/>
                    <a:pt x="0" y="82"/>
                  </a:cubicBezTo>
                  <a:cubicBezTo>
                    <a:pt x="22" y="82"/>
                    <a:pt x="195" y="190"/>
                    <a:pt x="173" y="342"/>
                  </a:cubicBezTo>
                  <a:cubicBezTo>
                    <a:pt x="173" y="364"/>
                    <a:pt x="173" y="385"/>
                    <a:pt x="195" y="385"/>
                  </a:cubicBezTo>
                  <a:cubicBezTo>
                    <a:pt x="208" y="392"/>
                    <a:pt x="219" y="394"/>
                    <a:pt x="228" y="394"/>
                  </a:cubicBezTo>
                  <a:cubicBezTo>
                    <a:pt x="249" y="394"/>
                    <a:pt x="260" y="379"/>
                    <a:pt x="260" y="364"/>
                  </a:cubicBezTo>
                  <a:cubicBezTo>
                    <a:pt x="260" y="212"/>
                    <a:pt x="173" y="82"/>
                    <a:pt x="65" y="17"/>
                  </a:cubicBezTo>
                  <a:cubicBezTo>
                    <a:pt x="54" y="6"/>
                    <a:pt x="43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5230;p83"/>
            <p:cNvSpPr/>
            <p:nvPr/>
          </p:nvSpPr>
          <p:spPr>
            <a:xfrm>
              <a:off x="2825684" y="3036171"/>
              <a:ext cx="11387" cy="16443"/>
            </a:xfrm>
            <a:custGeom>
              <a:avLst/>
              <a:gdLst/>
              <a:ahLst/>
              <a:cxnLst/>
              <a:rect l="l" t="t" r="r" b="b"/>
              <a:pathLst>
                <a:path w="277" h="400" extrusionOk="0">
                  <a:moveTo>
                    <a:pt x="65" y="1"/>
                  </a:moveTo>
                  <a:cubicBezTo>
                    <a:pt x="44" y="1"/>
                    <a:pt x="22" y="1"/>
                    <a:pt x="0" y="22"/>
                  </a:cubicBezTo>
                  <a:cubicBezTo>
                    <a:pt x="0" y="44"/>
                    <a:pt x="0" y="66"/>
                    <a:pt x="0" y="87"/>
                  </a:cubicBezTo>
                  <a:cubicBezTo>
                    <a:pt x="22" y="87"/>
                    <a:pt x="195" y="196"/>
                    <a:pt x="174" y="347"/>
                  </a:cubicBezTo>
                  <a:cubicBezTo>
                    <a:pt x="174" y="369"/>
                    <a:pt x="174" y="391"/>
                    <a:pt x="195" y="391"/>
                  </a:cubicBezTo>
                  <a:cubicBezTo>
                    <a:pt x="207" y="397"/>
                    <a:pt x="219" y="399"/>
                    <a:pt x="229" y="399"/>
                  </a:cubicBezTo>
                  <a:cubicBezTo>
                    <a:pt x="257" y="399"/>
                    <a:pt x="276" y="379"/>
                    <a:pt x="260" y="347"/>
                  </a:cubicBezTo>
                  <a:cubicBezTo>
                    <a:pt x="260" y="217"/>
                    <a:pt x="174" y="87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5231;p83"/>
            <p:cNvSpPr/>
            <p:nvPr/>
          </p:nvSpPr>
          <p:spPr>
            <a:xfrm>
              <a:off x="2832795" y="3024579"/>
              <a:ext cx="11633" cy="16073"/>
            </a:xfrm>
            <a:custGeom>
              <a:avLst/>
              <a:gdLst/>
              <a:ahLst/>
              <a:cxnLst/>
              <a:rect l="l" t="t" r="r" b="b"/>
              <a:pathLst>
                <a:path w="283" h="391" extrusionOk="0">
                  <a:moveTo>
                    <a:pt x="22" y="1"/>
                  </a:moveTo>
                  <a:cubicBezTo>
                    <a:pt x="1" y="22"/>
                    <a:pt x="1" y="44"/>
                    <a:pt x="22" y="66"/>
                  </a:cubicBezTo>
                  <a:cubicBezTo>
                    <a:pt x="22" y="66"/>
                    <a:pt x="196" y="196"/>
                    <a:pt x="174" y="348"/>
                  </a:cubicBezTo>
                  <a:cubicBezTo>
                    <a:pt x="174" y="369"/>
                    <a:pt x="196" y="369"/>
                    <a:pt x="217" y="391"/>
                  </a:cubicBezTo>
                  <a:cubicBezTo>
                    <a:pt x="239" y="391"/>
                    <a:pt x="261" y="369"/>
                    <a:pt x="283" y="348"/>
                  </a:cubicBezTo>
                  <a:cubicBezTo>
                    <a:pt x="283" y="218"/>
                    <a:pt x="196" y="87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5232;p83"/>
            <p:cNvSpPr/>
            <p:nvPr/>
          </p:nvSpPr>
          <p:spPr>
            <a:xfrm>
              <a:off x="2534234" y="3045996"/>
              <a:ext cx="12538" cy="15169"/>
            </a:xfrm>
            <a:custGeom>
              <a:avLst/>
              <a:gdLst/>
              <a:ahLst/>
              <a:cxnLst/>
              <a:rect l="l" t="t" r="r" b="b"/>
              <a:pathLst>
                <a:path w="305" h="369" extrusionOk="0">
                  <a:moveTo>
                    <a:pt x="283" y="0"/>
                  </a:moveTo>
                  <a:cubicBezTo>
                    <a:pt x="261" y="0"/>
                    <a:pt x="239" y="22"/>
                    <a:pt x="239" y="43"/>
                  </a:cubicBezTo>
                  <a:cubicBezTo>
                    <a:pt x="218" y="152"/>
                    <a:pt x="152" y="239"/>
                    <a:pt x="44" y="282"/>
                  </a:cubicBezTo>
                  <a:cubicBezTo>
                    <a:pt x="1" y="304"/>
                    <a:pt x="22" y="347"/>
                    <a:pt x="66" y="369"/>
                  </a:cubicBezTo>
                  <a:cubicBezTo>
                    <a:pt x="196" y="304"/>
                    <a:pt x="283" y="174"/>
                    <a:pt x="304" y="43"/>
                  </a:cubicBezTo>
                  <a:cubicBezTo>
                    <a:pt x="304" y="22"/>
                    <a:pt x="304" y="0"/>
                    <a:pt x="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5233;p83"/>
            <p:cNvSpPr/>
            <p:nvPr/>
          </p:nvSpPr>
          <p:spPr>
            <a:xfrm>
              <a:off x="2517298" y="3044105"/>
              <a:ext cx="12209" cy="15292"/>
            </a:xfrm>
            <a:custGeom>
              <a:avLst/>
              <a:gdLst/>
              <a:ahLst/>
              <a:cxnLst/>
              <a:rect l="l" t="t" r="r" b="b"/>
              <a:pathLst>
                <a:path w="297" h="372" extrusionOk="0">
                  <a:moveTo>
                    <a:pt x="235" y="1"/>
                  </a:moveTo>
                  <a:cubicBezTo>
                    <a:pt x="220" y="1"/>
                    <a:pt x="209" y="8"/>
                    <a:pt x="218" y="24"/>
                  </a:cubicBezTo>
                  <a:cubicBezTo>
                    <a:pt x="218" y="46"/>
                    <a:pt x="174" y="241"/>
                    <a:pt x="22" y="285"/>
                  </a:cubicBezTo>
                  <a:cubicBezTo>
                    <a:pt x="1" y="285"/>
                    <a:pt x="1" y="306"/>
                    <a:pt x="1" y="328"/>
                  </a:cubicBezTo>
                  <a:cubicBezTo>
                    <a:pt x="1" y="350"/>
                    <a:pt x="22" y="371"/>
                    <a:pt x="44" y="371"/>
                  </a:cubicBezTo>
                  <a:cubicBezTo>
                    <a:pt x="174" y="306"/>
                    <a:pt x="261" y="198"/>
                    <a:pt x="283" y="46"/>
                  </a:cubicBezTo>
                  <a:cubicBezTo>
                    <a:pt x="296" y="19"/>
                    <a:pt x="260" y="1"/>
                    <a:pt x="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5234;p83"/>
            <p:cNvSpPr/>
            <p:nvPr/>
          </p:nvSpPr>
          <p:spPr>
            <a:xfrm>
              <a:off x="2503034" y="3062028"/>
              <a:ext cx="11633" cy="15169"/>
            </a:xfrm>
            <a:custGeom>
              <a:avLst/>
              <a:gdLst/>
              <a:ahLst/>
              <a:cxnLst/>
              <a:rect l="l" t="t" r="r" b="b"/>
              <a:pathLst>
                <a:path w="283" h="369" extrusionOk="0">
                  <a:moveTo>
                    <a:pt x="261" y="0"/>
                  </a:moveTo>
                  <a:cubicBezTo>
                    <a:pt x="239" y="0"/>
                    <a:pt x="218" y="0"/>
                    <a:pt x="218" y="22"/>
                  </a:cubicBezTo>
                  <a:cubicBezTo>
                    <a:pt x="196" y="22"/>
                    <a:pt x="174" y="239"/>
                    <a:pt x="23" y="282"/>
                  </a:cubicBezTo>
                  <a:cubicBezTo>
                    <a:pt x="1" y="282"/>
                    <a:pt x="1" y="304"/>
                    <a:pt x="1" y="326"/>
                  </a:cubicBezTo>
                  <a:cubicBezTo>
                    <a:pt x="1" y="347"/>
                    <a:pt x="23" y="347"/>
                    <a:pt x="44" y="369"/>
                  </a:cubicBezTo>
                  <a:lnTo>
                    <a:pt x="44" y="347"/>
                  </a:lnTo>
                  <a:cubicBezTo>
                    <a:pt x="239" y="304"/>
                    <a:pt x="283" y="44"/>
                    <a:pt x="283" y="44"/>
                  </a:cubicBezTo>
                  <a:cubicBezTo>
                    <a:pt x="283" y="22"/>
                    <a:pt x="283" y="0"/>
                    <a:pt x="2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5235;p83"/>
            <p:cNvSpPr/>
            <p:nvPr/>
          </p:nvSpPr>
          <p:spPr>
            <a:xfrm>
              <a:off x="2515531" y="3064700"/>
              <a:ext cx="12497" cy="15169"/>
            </a:xfrm>
            <a:custGeom>
              <a:avLst/>
              <a:gdLst/>
              <a:ahLst/>
              <a:cxnLst/>
              <a:rect l="l" t="t" r="r" b="b"/>
              <a:pathLst>
                <a:path w="304" h="369" extrusionOk="0">
                  <a:moveTo>
                    <a:pt x="261" y="0"/>
                  </a:moveTo>
                  <a:cubicBezTo>
                    <a:pt x="239" y="0"/>
                    <a:pt x="217" y="22"/>
                    <a:pt x="217" y="44"/>
                  </a:cubicBezTo>
                  <a:cubicBezTo>
                    <a:pt x="217" y="44"/>
                    <a:pt x="196" y="239"/>
                    <a:pt x="44" y="282"/>
                  </a:cubicBezTo>
                  <a:cubicBezTo>
                    <a:pt x="22" y="304"/>
                    <a:pt x="0" y="326"/>
                    <a:pt x="22" y="347"/>
                  </a:cubicBezTo>
                  <a:cubicBezTo>
                    <a:pt x="22" y="369"/>
                    <a:pt x="44" y="369"/>
                    <a:pt x="44" y="369"/>
                  </a:cubicBezTo>
                  <a:lnTo>
                    <a:pt x="65" y="369"/>
                  </a:lnTo>
                  <a:cubicBezTo>
                    <a:pt x="261" y="326"/>
                    <a:pt x="304" y="65"/>
                    <a:pt x="304" y="65"/>
                  </a:cubicBezTo>
                  <a:cubicBezTo>
                    <a:pt x="304" y="44"/>
                    <a:pt x="282" y="22"/>
                    <a:pt x="2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5236;p83"/>
            <p:cNvSpPr/>
            <p:nvPr/>
          </p:nvSpPr>
          <p:spPr>
            <a:xfrm>
              <a:off x="2536906" y="3025401"/>
              <a:ext cx="12538" cy="15251"/>
            </a:xfrm>
            <a:custGeom>
              <a:avLst/>
              <a:gdLst/>
              <a:ahLst/>
              <a:cxnLst/>
              <a:rect l="l" t="t" r="r" b="b"/>
              <a:pathLst>
                <a:path w="305" h="371" extrusionOk="0">
                  <a:moveTo>
                    <a:pt x="255" y="0"/>
                  </a:moveTo>
                  <a:cubicBezTo>
                    <a:pt x="240" y="0"/>
                    <a:pt x="226" y="8"/>
                    <a:pt x="218" y="24"/>
                  </a:cubicBezTo>
                  <a:cubicBezTo>
                    <a:pt x="218" y="46"/>
                    <a:pt x="196" y="241"/>
                    <a:pt x="44" y="284"/>
                  </a:cubicBezTo>
                  <a:cubicBezTo>
                    <a:pt x="22" y="284"/>
                    <a:pt x="1" y="306"/>
                    <a:pt x="22" y="328"/>
                  </a:cubicBezTo>
                  <a:cubicBezTo>
                    <a:pt x="22" y="349"/>
                    <a:pt x="44" y="371"/>
                    <a:pt x="44" y="371"/>
                  </a:cubicBezTo>
                  <a:lnTo>
                    <a:pt x="66" y="349"/>
                  </a:lnTo>
                  <a:cubicBezTo>
                    <a:pt x="261" y="306"/>
                    <a:pt x="304" y="46"/>
                    <a:pt x="304" y="46"/>
                  </a:cubicBezTo>
                  <a:cubicBezTo>
                    <a:pt x="304" y="19"/>
                    <a:pt x="279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5237;p83"/>
            <p:cNvSpPr/>
            <p:nvPr/>
          </p:nvSpPr>
          <p:spPr>
            <a:xfrm>
              <a:off x="2551170" y="3028155"/>
              <a:ext cx="12538" cy="15210"/>
            </a:xfrm>
            <a:custGeom>
              <a:avLst/>
              <a:gdLst/>
              <a:ahLst/>
              <a:cxnLst/>
              <a:rect l="l" t="t" r="r" b="b"/>
              <a:pathLst>
                <a:path w="305" h="370" extrusionOk="0">
                  <a:moveTo>
                    <a:pt x="261" y="0"/>
                  </a:moveTo>
                  <a:cubicBezTo>
                    <a:pt x="239" y="0"/>
                    <a:pt x="217" y="22"/>
                    <a:pt x="217" y="44"/>
                  </a:cubicBezTo>
                  <a:cubicBezTo>
                    <a:pt x="217" y="44"/>
                    <a:pt x="174" y="239"/>
                    <a:pt x="44" y="282"/>
                  </a:cubicBezTo>
                  <a:cubicBezTo>
                    <a:pt x="22" y="304"/>
                    <a:pt x="1" y="326"/>
                    <a:pt x="1" y="347"/>
                  </a:cubicBezTo>
                  <a:cubicBezTo>
                    <a:pt x="22" y="347"/>
                    <a:pt x="22" y="369"/>
                    <a:pt x="44" y="369"/>
                  </a:cubicBezTo>
                  <a:lnTo>
                    <a:pt x="66" y="369"/>
                  </a:lnTo>
                  <a:cubicBezTo>
                    <a:pt x="261" y="304"/>
                    <a:pt x="304" y="66"/>
                    <a:pt x="304" y="66"/>
                  </a:cubicBezTo>
                  <a:cubicBezTo>
                    <a:pt x="304" y="44"/>
                    <a:pt x="282" y="22"/>
                    <a:pt x="2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5238;p83"/>
            <p:cNvSpPr/>
            <p:nvPr/>
          </p:nvSpPr>
          <p:spPr>
            <a:xfrm>
              <a:off x="2431754" y="2991611"/>
              <a:ext cx="12497" cy="14305"/>
            </a:xfrm>
            <a:custGeom>
              <a:avLst/>
              <a:gdLst/>
              <a:ahLst/>
              <a:cxnLst/>
              <a:rect l="l" t="t" r="r" b="b"/>
              <a:pathLst>
                <a:path w="304" h="348" extrusionOk="0">
                  <a:moveTo>
                    <a:pt x="261" y="1"/>
                  </a:moveTo>
                  <a:cubicBezTo>
                    <a:pt x="239" y="1"/>
                    <a:pt x="217" y="1"/>
                    <a:pt x="217" y="22"/>
                  </a:cubicBezTo>
                  <a:cubicBezTo>
                    <a:pt x="196" y="131"/>
                    <a:pt x="131" y="239"/>
                    <a:pt x="22" y="282"/>
                  </a:cubicBezTo>
                  <a:cubicBezTo>
                    <a:pt x="0" y="304"/>
                    <a:pt x="0" y="347"/>
                    <a:pt x="44" y="347"/>
                  </a:cubicBezTo>
                  <a:lnTo>
                    <a:pt x="65" y="347"/>
                  </a:lnTo>
                  <a:cubicBezTo>
                    <a:pt x="196" y="282"/>
                    <a:pt x="282" y="174"/>
                    <a:pt x="304" y="44"/>
                  </a:cubicBezTo>
                  <a:cubicBezTo>
                    <a:pt x="304" y="22"/>
                    <a:pt x="282" y="1"/>
                    <a:pt x="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5239;p83"/>
            <p:cNvSpPr/>
            <p:nvPr/>
          </p:nvSpPr>
          <p:spPr>
            <a:xfrm>
              <a:off x="2413914" y="2989474"/>
              <a:ext cx="12538" cy="14675"/>
            </a:xfrm>
            <a:custGeom>
              <a:avLst/>
              <a:gdLst/>
              <a:ahLst/>
              <a:cxnLst/>
              <a:rect l="l" t="t" r="r" b="b"/>
              <a:pathLst>
                <a:path w="305" h="357" extrusionOk="0">
                  <a:moveTo>
                    <a:pt x="242" y="0"/>
                  </a:moveTo>
                  <a:cubicBezTo>
                    <a:pt x="228" y="0"/>
                    <a:pt x="218" y="16"/>
                    <a:pt x="218" y="31"/>
                  </a:cubicBezTo>
                  <a:cubicBezTo>
                    <a:pt x="218" y="31"/>
                    <a:pt x="174" y="248"/>
                    <a:pt x="44" y="291"/>
                  </a:cubicBezTo>
                  <a:cubicBezTo>
                    <a:pt x="1" y="291"/>
                    <a:pt x="1" y="313"/>
                    <a:pt x="1" y="334"/>
                  </a:cubicBezTo>
                  <a:cubicBezTo>
                    <a:pt x="1" y="356"/>
                    <a:pt x="22" y="356"/>
                    <a:pt x="44" y="356"/>
                  </a:cubicBezTo>
                  <a:lnTo>
                    <a:pt x="66" y="356"/>
                  </a:lnTo>
                  <a:cubicBezTo>
                    <a:pt x="261" y="313"/>
                    <a:pt x="283" y="53"/>
                    <a:pt x="283" y="53"/>
                  </a:cubicBezTo>
                  <a:cubicBezTo>
                    <a:pt x="304" y="31"/>
                    <a:pt x="283" y="9"/>
                    <a:pt x="261" y="9"/>
                  </a:cubicBezTo>
                  <a:cubicBezTo>
                    <a:pt x="255" y="3"/>
                    <a:pt x="248" y="0"/>
                    <a:pt x="2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5240;p83"/>
            <p:cNvSpPr/>
            <p:nvPr/>
          </p:nvSpPr>
          <p:spPr>
            <a:xfrm>
              <a:off x="2398786" y="3006410"/>
              <a:ext cx="12497" cy="14675"/>
            </a:xfrm>
            <a:custGeom>
              <a:avLst/>
              <a:gdLst/>
              <a:ahLst/>
              <a:cxnLst/>
              <a:rect l="l" t="t" r="r" b="b"/>
              <a:pathLst>
                <a:path w="304" h="357" extrusionOk="0">
                  <a:moveTo>
                    <a:pt x="242" y="0"/>
                  </a:moveTo>
                  <a:cubicBezTo>
                    <a:pt x="228" y="0"/>
                    <a:pt x="217" y="15"/>
                    <a:pt x="217" y="31"/>
                  </a:cubicBezTo>
                  <a:cubicBezTo>
                    <a:pt x="217" y="31"/>
                    <a:pt x="195" y="226"/>
                    <a:pt x="44" y="269"/>
                  </a:cubicBezTo>
                  <a:cubicBezTo>
                    <a:pt x="22" y="291"/>
                    <a:pt x="0" y="313"/>
                    <a:pt x="22" y="334"/>
                  </a:cubicBezTo>
                  <a:cubicBezTo>
                    <a:pt x="22" y="356"/>
                    <a:pt x="44" y="356"/>
                    <a:pt x="65" y="356"/>
                  </a:cubicBezTo>
                  <a:cubicBezTo>
                    <a:pt x="260" y="291"/>
                    <a:pt x="304" y="52"/>
                    <a:pt x="304" y="52"/>
                  </a:cubicBezTo>
                  <a:cubicBezTo>
                    <a:pt x="304" y="31"/>
                    <a:pt x="282" y="9"/>
                    <a:pt x="260" y="9"/>
                  </a:cubicBezTo>
                  <a:cubicBezTo>
                    <a:pt x="254" y="3"/>
                    <a:pt x="248" y="0"/>
                    <a:pt x="2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5241;p83"/>
            <p:cNvSpPr/>
            <p:nvPr/>
          </p:nvSpPr>
          <p:spPr>
            <a:xfrm>
              <a:off x="2413050" y="3010315"/>
              <a:ext cx="11592" cy="15210"/>
            </a:xfrm>
            <a:custGeom>
              <a:avLst/>
              <a:gdLst/>
              <a:ahLst/>
              <a:cxnLst/>
              <a:rect l="l" t="t" r="r" b="b"/>
              <a:pathLst>
                <a:path w="282" h="370" extrusionOk="0">
                  <a:moveTo>
                    <a:pt x="260" y="1"/>
                  </a:moveTo>
                  <a:cubicBezTo>
                    <a:pt x="239" y="1"/>
                    <a:pt x="217" y="23"/>
                    <a:pt x="217" y="44"/>
                  </a:cubicBezTo>
                  <a:cubicBezTo>
                    <a:pt x="217" y="44"/>
                    <a:pt x="174" y="239"/>
                    <a:pt x="22" y="283"/>
                  </a:cubicBezTo>
                  <a:cubicBezTo>
                    <a:pt x="0" y="283"/>
                    <a:pt x="0" y="304"/>
                    <a:pt x="0" y="326"/>
                  </a:cubicBezTo>
                  <a:cubicBezTo>
                    <a:pt x="0" y="348"/>
                    <a:pt x="22" y="369"/>
                    <a:pt x="43" y="369"/>
                  </a:cubicBezTo>
                  <a:cubicBezTo>
                    <a:pt x="239" y="304"/>
                    <a:pt x="282" y="44"/>
                    <a:pt x="282" y="44"/>
                  </a:cubicBezTo>
                  <a:cubicBezTo>
                    <a:pt x="282" y="23"/>
                    <a:pt x="282" y="1"/>
                    <a:pt x="2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5242;p83"/>
            <p:cNvSpPr/>
            <p:nvPr/>
          </p:nvSpPr>
          <p:spPr>
            <a:xfrm>
              <a:off x="2434426" y="2970729"/>
              <a:ext cx="12497" cy="14675"/>
            </a:xfrm>
            <a:custGeom>
              <a:avLst/>
              <a:gdLst/>
              <a:ahLst/>
              <a:cxnLst/>
              <a:rect l="l" t="t" r="r" b="b"/>
              <a:pathLst>
                <a:path w="304" h="357" extrusionOk="0">
                  <a:moveTo>
                    <a:pt x="242" y="1"/>
                  </a:moveTo>
                  <a:cubicBezTo>
                    <a:pt x="228" y="1"/>
                    <a:pt x="217" y="16"/>
                    <a:pt x="217" y="32"/>
                  </a:cubicBezTo>
                  <a:cubicBezTo>
                    <a:pt x="217" y="32"/>
                    <a:pt x="174" y="248"/>
                    <a:pt x="22" y="270"/>
                  </a:cubicBezTo>
                  <a:cubicBezTo>
                    <a:pt x="0" y="292"/>
                    <a:pt x="0" y="313"/>
                    <a:pt x="0" y="335"/>
                  </a:cubicBezTo>
                  <a:cubicBezTo>
                    <a:pt x="0" y="357"/>
                    <a:pt x="22" y="357"/>
                    <a:pt x="44" y="357"/>
                  </a:cubicBezTo>
                  <a:cubicBezTo>
                    <a:pt x="239" y="313"/>
                    <a:pt x="282" y="53"/>
                    <a:pt x="282" y="53"/>
                  </a:cubicBezTo>
                  <a:cubicBezTo>
                    <a:pt x="304" y="32"/>
                    <a:pt x="282" y="10"/>
                    <a:pt x="261" y="10"/>
                  </a:cubicBezTo>
                  <a:cubicBezTo>
                    <a:pt x="254" y="4"/>
                    <a:pt x="248" y="1"/>
                    <a:pt x="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5243;p83"/>
            <p:cNvSpPr/>
            <p:nvPr/>
          </p:nvSpPr>
          <p:spPr>
            <a:xfrm>
              <a:off x="2447786" y="2973401"/>
              <a:ext cx="12538" cy="14675"/>
            </a:xfrm>
            <a:custGeom>
              <a:avLst/>
              <a:gdLst/>
              <a:ahLst/>
              <a:cxnLst/>
              <a:rect l="l" t="t" r="r" b="b"/>
              <a:pathLst>
                <a:path w="305" h="357" extrusionOk="0">
                  <a:moveTo>
                    <a:pt x="263" y="1"/>
                  </a:moveTo>
                  <a:cubicBezTo>
                    <a:pt x="248" y="1"/>
                    <a:pt x="233" y="16"/>
                    <a:pt x="217" y="32"/>
                  </a:cubicBezTo>
                  <a:cubicBezTo>
                    <a:pt x="217" y="32"/>
                    <a:pt x="196" y="248"/>
                    <a:pt x="44" y="270"/>
                  </a:cubicBezTo>
                  <a:cubicBezTo>
                    <a:pt x="22" y="292"/>
                    <a:pt x="1" y="313"/>
                    <a:pt x="22" y="335"/>
                  </a:cubicBezTo>
                  <a:cubicBezTo>
                    <a:pt x="22" y="357"/>
                    <a:pt x="44" y="357"/>
                    <a:pt x="66" y="357"/>
                  </a:cubicBezTo>
                  <a:cubicBezTo>
                    <a:pt x="261" y="313"/>
                    <a:pt x="304" y="53"/>
                    <a:pt x="304" y="53"/>
                  </a:cubicBezTo>
                  <a:cubicBezTo>
                    <a:pt x="304" y="32"/>
                    <a:pt x="283" y="10"/>
                    <a:pt x="283" y="10"/>
                  </a:cubicBezTo>
                  <a:cubicBezTo>
                    <a:pt x="276" y="4"/>
                    <a:pt x="270" y="1"/>
                    <a:pt x="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5244;p83"/>
            <p:cNvSpPr/>
            <p:nvPr/>
          </p:nvSpPr>
          <p:spPr>
            <a:xfrm>
              <a:off x="2323026" y="2671592"/>
              <a:ext cx="214828" cy="200933"/>
            </a:xfrm>
            <a:custGeom>
              <a:avLst/>
              <a:gdLst/>
              <a:ahLst/>
              <a:cxnLst/>
              <a:rect l="l" t="t" r="r" b="b"/>
              <a:pathLst>
                <a:path w="5226" h="4888" extrusionOk="0">
                  <a:moveTo>
                    <a:pt x="1957" y="0"/>
                  </a:moveTo>
                  <a:cubicBezTo>
                    <a:pt x="1868" y="0"/>
                    <a:pt x="1809" y="18"/>
                    <a:pt x="1822" y="67"/>
                  </a:cubicBezTo>
                  <a:cubicBezTo>
                    <a:pt x="1865" y="262"/>
                    <a:pt x="0" y="2821"/>
                    <a:pt x="1691" y="4252"/>
                  </a:cubicBezTo>
                  <a:cubicBezTo>
                    <a:pt x="2255" y="4729"/>
                    <a:pt x="2836" y="4888"/>
                    <a:pt x="3359" y="4888"/>
                  </a:cubicBezTo>
                  <a:cubicBezTo>
                    <a:pt x="4406" y="4888"/>
                    <a:pt x="5225" y="4252"/>
                    <a:pt x="5225" y="4252"/>
                  </a:cubicBezTo>
                  <a:lnTo>
                    <a:pt x="4987" y="3276"/>
                  </a:lnTo>
                  <a:cubicBezTo>
                    <a:pt x="4987" y="3276"/>
                    <a:pt x="4132" y="3910"/>
                    <a:pt x="3313" y="3910"/>
                  </a:cubicBezTo>
                  <a:cubicBezTo>
                    <a:pt x="2929" y="3910"/>
                    <a:pt x="2553" y="3771"/>
                    <a:pt x="2277" y="3363"/>
                  </a:cubicBezTo>
                  <a:cubicBezTo>
                    <a:pt x="1410" y="2105"/>
                    <a:pt x="2602" y="111"/>
                    <a:pt x="2602" y="111"/>
                  </a:cubicBezTo>
                  <a:cubicBezTo>
                    <a:pt x="2602" y="111"/>
                    <a:pt x="2182" y="0"/>
                    <a:pt x="19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5245;p83"/>
            <p:cNvSpPr/>
            <p:nvPr/>
          </p:nvSpPr>
          <p:spPr>
            <a:xfrm>
              <a:off x="2478986" y="2907136"/>
              <a:ext cx="278092" cy="121308"/>
            </a:xfrm>
            <a:custGeom>
              <a:avLst/>
              <a:gdLst/>
              <a:ahLst/>
              <a:cxnLst/>
              <a:rect l="l" t="t" r="r" b="b"/>
              <a:pathLst>
                <a:path w="6765" h="2951" extrusionOk="0">
                  <a:moveTo>
                    <a:pt x="3069" y="1"/>
                  </a:moveTo>
                  <a:cubicBezTo>
                    <a:pt x="1085" y="1"/>
                    <a:pt x="1" y="1687"/>
                    <a:pt x="1" y="1687"/>
                  </a:cubicBezTo>
                  <a:cubicBezTo>
                    <a:pt x="1" y="1687"/>
                    <a:pt x="2278" y="2950"/>
                    <a:pt x="5165" y="2950"/>
                  </a:cubicBezTo>
                  <a:cubicBezTo>
                    <a:pt x="5682" y="2950"/>
                    <a:pt x="6218" y="2910"/>
                    <a:pt x="6765" y="2814"/>
                  </a:cubicBezTo>
                  <a:cubicBezTo>
                    <a:pt x="6765" y="2814"/>
                    <a:pt x="6570" y="646"/>
                    <a:pt x="3838" y="83"/>
                  </a:cubicBezTo>
                  <a:cubicBezTo>
                    <a:pt x="3568" y="26"/>
                    <a:pt x="3312" y="1"/>
                    <a:pt x="30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5246;p83"/>
            <p:cNvSpPr/>
            <p:nvPr/>
          </p:nvSpPr>
          <p:spPr>
            <a:xfrm>
              <a:off x="2824780" y="2928306"/>
              <a:ext cx="56194" cy="75967"/>
            </a:xfrm>
            <a:custGeom>
              <a:avLst/>
              <a:gdLst/>
              <a:ahLst/>
              <a:cxnLst/>
              <a:rect l="l" t="t" r="r" b="b"/>
              <a:pathLst>
                <a:path w="1367" h="1848" extrusionOk="0">
                  <a:moveTo>
                    <a:pt x="659" y="1"/>
                  </a:moveTo>
                  <a:cubicBezTo>
                    <a:pt x="649" y="1"/>
                    <a:pt x="639" y="1"/>
                    <a:pt x="629" y="1"/>
                  </a:cubicBezTo>
                  <a:cubicBezTo>
                    <a:pt x="1" y="23"/>
                    <a:pt x="1" y="1237"/>
                    <a:pt x="347" y="1844"/>
                  </a:cubicBezTo>
                  <a:cubicBezTo>
                    <a:pt x="349" y="1846"/>
                    <a:pt x="351" y="1847"/>
                    <a:pt x="356" y="1847"/>
                  </a:cubicBezTo>
                  <a:cubicBezTo>
                    <a:pt x="440" y="1847"/>
                    <a:pt x="1099" y="1455"/>
                    <a:pt x="1366" y="652"/>
                  </a:cubicBezTo>
                  <a:cubicBezTo>
                    <a:pt x="1366" y="652"/>
                    <a:pt x="1261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5247;p83"/>
            <p:cNvSpPr/>
            <p:nvPr/>
          </p:nvSpPr>
          <p:spPr>
            <a:xfrm>
              <a:off x="2369354" y="2606561"/>
              <a:ext cx="108976" cy="84805"/>
            </a:xfrm>
            <a:custGeom>
              <a:avLst/>
              <a:gdLst/>
              <a:ahLst/>
              <a:cxnLst/>
              <a:rect l="l" t="t" r="r" b="b"/>
              <a:pathLst>
                <a:path w="2651" h="2063" extrusionOk="0">
                  <a:moveTo>
                    <a:pt x="1255" y="1"/>
                  </a:moveTo>
                  <a:cubicBezTo>
                    <a:pt x="1033" y="1"/>
                    <a:pt x="917" y="228"/>
                    <a:pt x="859" y="426"/>
                  </a:cubicBezTo>
                  <a:lnTo>
                    <a:pt x="859" y="426"/>
                  </a:lnTo>
                  <a:cubicBezTo>
                    <a:pt x="810" y="401"/>
                    <a:pt x="747" y="386"/>
                    <a:pt x="671" y="386"/>
                  </a:cubicBezTo>
                  <a:cubicBezTo>
                    <a:pt x="644" y="386"/>
                    <a:pt x="616" y="388"/>
                    <a:pt x="586" y="392"/>
                  </a:cubicBezTo>
                  <a:cubicBezTo>
                    <a:pt x="44" y="457"/>
                    <a:pt x="1" y="1693"/>
                    <a:pt x="564" y="1866"/>
                  </a:cubicBezTo>
                  <a:cubicBezTo>
                    <a:pt x="625" y="1885"/>
                    <a:pt x="681" y="1893"/>
                    <a:pt x="732" y="1893"/>
                  </a:cubicBezTo>
                  <a:cubicBezTo>
                    <a:pt x="818" y="1893"/>
                    <a:pt x="891" y="1870"/>
                    <a:pt x="949" y="1831"/>
                  </a:cubicBezTo>
                  <a:lnTo>
                    <a:pt x="949" y="1831"/>
                  </a:lnTo>
                  <a:cubicBezTo>
                    <a:pt x="1064" y="1961"/>
                    <a:pt x="1267" y="2063"/>
                    <a:pt x="1598" y="2063"/>
                  </a:cubicBezTo>
                  <a:cubicBezTo>
                    <a:pt x="1621" y="2063"/>
                    <a:pt x="1645" y="2062"/>
                    <a:pt x="1670" y="2061"/>
                  </a:cubicBezTo>
                  <a:cubicBezTo>
                    <a:pt x="2397" y="2031"/>
                    <a:pt x="2500" y="1747"/>
                    <a:pt x="2400" y="1475"/>
                  </a:cubicBezTo>
                  <a:lnTo>
                    <a:pt x="2400" y="1475"/>
                  </a:lnTo>
                  <a:cubicBezTo>
                    <a:pt x="2651" y="1372"/>
                    <a:pt x="2638" y="820"/>
                    <a:pt x="2386" y="479"/>
                  </a:cubicBezTo>
                  <a:cubicBezTo>
                    <a:pt x="2292" y="360"/>
                    <a:pt x="2171" y="313"/>
                    <a:pt x="2049" y="313"/>
                  </a:cubicBezTo>
                  <a:cubicBezTo>
                    <a:pt x="1969" y="313"/>
                    <a:pt x="1889" y="333"/>
                    <a:pt x="1815" y="366"/>
                  </a:cubicBezTo>
                  <a:lnTo>
                    <a:pt x="1815" y="366"/>
                  </a:lnTo>
                  <a:cubicBezTo>
                    <a:pt x="1767" y="291"/>
                    <a:pt x="1692" y="212"/>
                    <a:pt x="1583" y="132"/>
                  </a:cubicBezTo>
                  <a:cubicBezTo>
                    <a:pt x="1454" y="38"/>
                    <a:pt x="1345" y="1"/>
                    <a:pt x="12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5248;p83"/>
            <p:cNvSpPr/>
            <p:nvPr/>
          </p:nvSpPr>
          <p:spPr>
            <a:xfrm>
              <a:off x="2372930" y="2605286"/>
              <a:ext cx="105194" cy="87929"/>
            </a:xfrm>
            <a:custGeom>
              <a:avLst/>
              <a:gdLst/>
              <a:ahLst/>
              <a:cxnLst/>
              <a:rect l="l" t="t" r="r" b="b"/>
              <a:pathLst>
                <a:path w="2559" h="2139" extrusionOk="0">
                  <a:moveTo>
                    <a:pt x="1713" y="445"/>
                  </a:moveTo>
                  <a:cubicBezTo>
                    <a:pt x="1757" y="531"/>
                    <a:pt x="1778" y="640"/>
                    <a:pt x="1735" y="726"/>
                  </a:cubicBezTo>
                  <a:cubicBezTo>
                    <a:pt x="1692" y="791"/>
                    <a:pt x="1627" y="856"/>
                    <a:pt x="1540" y="856"/>
                  </a:cubicBezTo>
                  <a:cubicBezTo>
                    <a:pt x="1518" y="856"/>
                    <a:pt x="1475" y="835"/>
                    <a:pt x="1453" y="791"/>
                  </a:cubicBezTo>
                  <a:cubicBezTo>
                    <a:pt x="1410" y="683"/>
                    <a:pt x="1540" y="531"/>
                    <a:pt x="1713" y="445"/>
                  </a:cubicBezTo>
                  <a:close/>
                  <a:moveTo>
                    <a:pt x="803" y="510"/>
                  </a:moveTo>
                  <a:cubicBezTo>
                    <a:pt x="889" y="575"/>
                    <a:pt x="933" y="705"/>
                    <a:pt x="889" y="813"/>
                  </a:cubicBezTo>
                  <a:cubicBezTo>
                    <a:pt x="889" y="856"/>
                    <a:pt x="868" y="878"/>
                    <a:pt x="846" y="878"/>
                  </a:cubicBezTo>
                  <a:cubicBezTo>
                    <a:pt x="846" y="878"/>
                    <a:pt x="805" y="837"/>
                    <a:pt x="763" y="734"/>
                  </a:cubicBezTo>
                  <a:lnTo>
                    <a:pt x="763" y="734"/>
                  </a:lnTo>
                  <a:cubicBezTo>
                    <a:pt x="781" y="654"/>
                    <a:pt x="782" y="592"/>
                    <a:pt x="803" y="510"/>
                  </a:cubicBezTo>
                  <a:close/>
                  <a:moveTo>
                    <a:pt x="1930" y="1117"/>
                  </a:moveTo>
                  <a:lnTo>
                    <a:pt x="1930" y="1138"/>
                  </a:lnTo>
                  <a:cubicBezTo>
                    <a:pt x="1973" y="1138"/>
                    <a:pt x="2017" y="1160"/>
                    <a:pt x="2060" y="1182"/>
                  </a:cubicBezTo>
                  <a:cubicBezTo>
                    <a:pt x="2147" y="1268"/>
                    <a:pt x="2190" y="1355"/>
                    <a:pt x="2255" y="1463"/>
                  </a:cubicBezTo>
                  <a:cubicBezTo>
                    <a:pt x="2212" y="1463"/>
                    <a:pt x="2169" y="1463"/>
                    <a:pt x="2125" y="1442"/>
                  </a:cubicBezTo>
                  <a:cubicBezTo>
                    <a:pt x="1930" y="1398"/>
                    <a:pt x="1865" y="1247"/>
                    <a:pt x="1865" y="1182"/>
                  </a:cubicBezTo>
                  <a:cubicBezTo>
                    <a:pt x="1887" y="1160"/>
                    <a:pt x="1887" y="1117"/>
                    <a:pt x="1930" y="1117"/>
                  </a:cubicBezTo>
                  <a:close/>
                  <a:moveTo>
                    <a:pt x="911" y="1333"/>
                  </a:moveTo>
                  <a:cubicBezTo>
                    <a:pt x="954" y="1355"/>
                    <a:pt x="998" y="1398"/>
                    <a:pt x="998" y="1463"/>
                  </a:cubicBezTo>
                  <a:cubicBezTo>
                    <a:pt x="1019" y="1594"/>
                    <a:pt x="976" y="1724"/>
                    <a:pt x="868" y="1810"/>
                  </a:cubicBezTo>
                  <a:cubicBezTo>
                    <a:pt x="781" y="1702"/>
                    <a:pt x="759" y="1550"/>
                    <a:pt x="803" y="1420"/>
                  </a:cubicBezTo>
                  <a:cubicBezTo>
                    <a:pt x="803" y="1377"/>
                    <a:pt x="846" y="1355"/>
                    <a:pt x="889" y="1333"/>
                  </a:cubicBezTo>
                  <a:close/>
                  <a:moveTo>
                    <a:pt x="1150" y="76"/>
                  </a:moveTo>
                  <a:cubicBezTo>
                    <a:pt x="1258" y="76"/>
                    <a:pt x="1366" y="119"/>
                    <a:pt x="1453" y="184"/>
                  </a:cubicBezTo>
                  <a:cubicBezTo>
                    <a:pt x="1518" y="249"/>
                    <a:pt x="1583" y="293"/>
                    <a:pt x="1648" y="379"/>
                  </a:cubicBezTo>
                  <a:cubicBezTo>
                    <a:pt x="1475" y="466"/>
                    <a:pt x="1301" y="661"/>
                    <a:pt x="1366" y="835"/>
                  </a:cubicBezTo>
                  <a:cubicBezTo>
                    <a:pt x="1410" y="900"/>
                    <a:pt x="1475" y="943"/>
                    <a:pt x="1540" y="943"/>
                  </a:cubicBezTo>
                  <a:cubicBezTo>
                    <a:pt x="1648" y="921"/>
                    <a:pt x="1735" y="856"/>
                    <a:pt x="1800" y="770"/>
                  </a:cubicBezTo>
                  <a:cubicBezTo>
                    <a:pt x="1843" y="661"/>
                    <a:pt x="1843" y="510"/>
                    <a:pt x="1778" y="401"/>
                  </a:cubicBezTo>
                  <a:cubicBezTo>
                    <a:pt x="1830" y="382"/>
                    <a:pt x="1882" y="372"/>
                    <a:pt x="1933" y="372"/>
                  </a:cubicBezTo>
                  <a:cubicBezTo>
                    <a:pt x="2052" y="372"/>
                    <a:pt x="2164" y="425"/>
                    <a:pt x="2255" y="531"/>
                  </a:cubicBezTo>
                  <a:cubicBezTo>
                    <a:pt x="2407" y="748"/>
                    <a:pt x="2472" y="1008"/>
                    <a:pt x="2429" y="1268"/>
                  </a:cubicBezTo>
                  <a:cubicBezTo>
                    <a:pt x="2407" y="1333"/>
                    <a:pt x="2364" y="1398"/>
                    <a:pt x="2320" y="1442"/>
                  </a:cubicBezTo>
                  <a:cubicBezTo>
                    <a:pt x="2255" y="1333"/>
                    <a:pt x="2190" y="1247"/>
                    <a:pt x="2125" y="1160"/>
                  </a:cubicBezTo>
                  <a:cubicBezTo>
                    <a:pt x="2060" y="1117"/>
                    <a:pt x="1995" y="1073"/>
                    <a:pt x="1930" y="1052"/>
                  </a:cubicBezTo>
                  <a:cubicBezTo>
                    <a:pt x="1865" y="1052"/>
                    <a:pt x="1800" y="1117"/>
                    <a:pt x="1800" y="1182"/>
                  </a:cubicBezTo>
                  <a:cubicBezTo>
                    <a:pt x="1778" y="1312"/>
                    <a:pt x="1865" y="1463"/>
                    <a:pt x="2104" y="1550"/>
                  </a:cubicBezTo>
                  <a:cubicBezTo>
                    <a:pt x="2136" y="1561"/>
                    <a:pt x="2163" y="1566"/>
                    <a:pt x="2190" y="1566"/>
                  </a:cubicBezTo>
                  <a:cubicBezTo>
                    <a:pt x="2217" y="1566"/>
                    <a:pt x="2244" y="1561"/>
                    <a:pt x="2277" y="1550"/>
                  </a:cubicBezTo>
                  <a:lnTo>
                    <a:pt x="2277" y="1550"/>
                  </a:lnTo>
                  <a:cubicBezTo>
                    <a:pt x="2320" y="1637"/>
                    <a:pt x="2299" y="1745"/>
                    <a:pt x="2255" y="1810"/>
                  </a:cubicBezTo>
                  <a:cubicBezTo>
                    <a:pt x="2169" y="1962"/>
                    <a:pt x="1930" y="2049"/>
                    <a:pt x="1583" y="2049"/>
                  </a:cubicBezTo>
                  <a:lnTo>
                    <a:pt x="1518" y="2049"/>
                  </a:lnTo>
                  <a:cubicBezTo>
                    <a:pt x="1491" y="2052"/>
                    <a:pt x="1463" y="2053"/>
                    <a:pt x="1436" y="2053"/>
                  </a:cubicBezTo>
                  <a:cubicBezTo>
                    <a:pt x="1247" y="2053"/>
                    <a:pt x="1065" y="1989"/>
                    <a:pt x="933" y="1875"/>
                  </a:cubicBezTo>
                  <a:cubicBezTo>
                    <a:pt x="1041" y="1767"/>
                    <a:pt x="1106" y="1594"/>
                    <a:pt x="1063" y="1420"/>
                  </a:cubicBezTo>
                  <a:cubicBezTo>
                    <a:pt x="1063" y="1333"/>
                    <a:pt x="998" y="1268"/>
                    <a:pt x="911" y="1247"/>
                  </a:cubicBezTo>
                  <a:cubicBezTo>
                    <a:pt x="824" y="1247"/>
                    <a:pt x="738" y="1290"/>
                    <a:pt x="716" y="1377"/>
                  </a:cubicBezTo>
                  <a:cubicBezTo>
                    <a:pt x="651" y="1529"/>
                    <a:pt x="673" y="1702"/>
                    <a:pt x="781" y="1832"/>
                  </a:cubicBezTo>
                  <a:cubicBezTo>
                    <a:pt x="738" y="1854"/>
                    <a:pt x="689" y="1865"/>
                    <a:pt x="637" y="1865"/>
                  </a:cubicBezTo>
                  <a:cubicBezTo>
                    <a:pt x="586" y="1865"/>
                    <a:pt x="532" y="1854"/>
                    <a:pt x="477" y="1832"/>
                  </a:cubicBezTo>
                  <a:cubicBezTo>
                    <a:pt x="196" y="1767"/>
                    <a:pt x="66" y="1377"/>
                    <a:pt x="109" y="1030"/>
                  </a:cubicBezTo>
                  <a:cubicBezTo>
                    <a:pt x="131" y="770"/>
                    <a:pt x="239" y="488"/>
                    <a:pt x="477" y="445"/>
                  </a:cubicBezTo>
                  <a:cubicBezTo>
                    <a:pt x="564" y="445"/>
                    <a:pt x="629" y="445"/>
                    <a:pt x="716" y="466"/>
                  </a:cubicBezTo>
                  <a:cubicBezTo>
                    <a:pt x="694" y="553"/>
                    <a:pt x="673" y="640"/>
                    <a:pt x="673" y="748"/>
                  </a:cubicBezTo>
                  <a:cubicBezTo>
                    <a:pt x="716" y="900"/>
                    <a:pt x="781" y="965"/>
                    <a:pt x="824" y="965"/>
                  </a:cubicBezTo>
                  <a:cubicBezTo>
                    <a:pt x="889" y="965"/>
                    <a:pt x="933" y="900"/>
                    <a:pt x="954" y="813"/>
                  </a:cubicBezTo>
                  <a:cubicBezTo>
                    <a:pt x="998" y="683"/>
                    <a:pt x="933" y="531"/>
                    <a:pt x="803" y="423"/>
                  </a:cubicBezTo>
                  <a:cubicBezTo>
                    <a:pt x="868" y="249"/>
                    <a:pt x="954" y="76"/>
                    <a:pt x="1150" y="76"/>
                  </a:cubicBezTo>
                  <a:close/>
                  <a:moveTo>
                    <a:pt x="1169" y="0"/>
                  </a:moveTo>
                  <a:cubicBezTo>
                    <a:pt x="986" y="0"/>
                    <a:pt x="842" y="139"/>
                    <a:pt x="759" y="401"/>
                  </a:cubicBezTo>
                  <a:cubicBezTo>
                    <a:pt x="673" y="379"/>
                    <a:pt x="586" y="379"/>
                    <a:pt x="499" y="379"/>
                  </a:cubicBezTo>
                  <a:cubicBezTo>
                    <a:pt x="261" y="423"/>
                    <a:pt x="66" y="683"/>
                    <a:pt x="44" y="1030"/>
                  </a:cubicBezTo>
                  <a:cubicBezTo>
                    <a:pt x="1" y="1398"/>
                    <a:pt x="131" y="1832"/>
                    <a:pt x="477" y="1940"/>
                  </a:cubicBezTo>
                  <a:cubicBezTo>
                    <a:pt x="526" y="1960"/>
                    <a:pt x="584" y="1971"/>
                    <a:pt x="642" y="1971"/>
                  </a:cubicBezTo>
                  <a:cubicBezTo>
                    <a:pt x="714" y="1971"/>
                    <a:pt x="786" y="1955"/>
                    <a:pt x="846" y="1919"/>
                  </a:cubicBezTo>
                  <a:cubicBezTo>
                    <a:pt x="1021" y="2055"/>
                    <a:pt x="1231" y="2139"/>
                    <a:pt x="1445" y="2139"/>
                  </a:cubicBezTo>
                  <a:cubicBezTo>
                    <a:pt x="1469" y="2139"/>
                    <a:pt x="1494" y="2138"/>
                    <a:pt x="1518" y="2136"/>
                  </a:cubicBezTo>
                  <a:lnTo>
                    <a:pt x="1583" y="2136"/>
                  </a:lnTo>
                  <a:cubicBezTo>
                    <a:pt x="1973" y="2114"/>
                    <a:pt x="2212" y="2027"/>
                    <a:pt x="2320" y="1875"/>
                  </a:cubicBezTo>
                  <a:cubicBezTo>
                    <a:pt x="2385" y="1767"/>
                    <a:pt x="2407" y="1637"/>
                    <a:pt x="2364" y="1529"/>
                  </a:cubicBezTo>
                  <a:cubicBezTo>
                    <a:pt x="2429" y="1463"/>
                    <a:pt x="2494" y="1398"/>
                    <a:pt x="2515" y="1290"/>
                  </a:cubicBezTo>
                  <a:cubicBezTo>
                    <a:pt x="2559" y="1008"/>
                    <a:pt x="2494" y="705"/>
                    <a:pt x="2320" y="488"/>
                  </a:cubicBezTo>
                  <a:cubicBezTo>
                    <a:pt x="2234" y="379"/>
                    <a:pt x="2104" y="314"/>
                    <a:pt x="1952" y="314"/>
                  </a:cubicBezTo>
                  <a:cubicBezTo>
                    <a:pt x="1887" y="314"/>
                    <a:pt x="1800" y="314"/>
                    <a:pt x="1735" y="358"/>
                  </a:cubicBezTo>
                  <a:cubicBezTo>
                    <a:pt x="1670" y="271"/>
                    <a:pt x="1605" y="184"/>
                    <a:pt x="1518" y="141"/>
                  </a:cubicBezTo>
                  <a:cubicBezTo>
                    <a:pt x="1392" y="46"/>
                    <a:pt x="1274" y="0"/>
                    <a:pt x="11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5249;p83"/>
            <p:cNvSpPr/>
            <p:nvPr/>
          </p:nvSpPr>
          <p:spPr>
            <a:xfrm>
              <a:off x="2664380" y="3010562"/>
              <a:ext cx="17841" cy="6043"/>
            </a:xfrm>
            <a:custGeom>
              <a:avLst/>
              <a:gdLst/>
              <a:ahLst/>
              <a:cxnLst/>
              <a:rect l="l" t="t" r="r" b="b"/>
              <a:pathLst>
                <a:path w="434" h="147" extrusionOk="0">
                  <a:moveTo>
                    <a:pt x="33" y="0"/>
                  </a:moveTo>
                  <a:cubicBezTo>
                    <a:pt x="22" y="0"/>
                    <a:pt x="11" y="6"/>
                    <a:pt x="0" y="17"/>
                  </a:cubicBezTo>
                  <a:cubicBezTo>
                    <a:pt x="0" y="38"/>
                    <a:pt x="0" y="60"/>
                    <a:pt x="0" y="82"/>
                  </a:cubicBezTo>
                  <a:cubicBezTo>
                    <a:pt x="65" y="125"/>
                    <a:pt x="130" y="147"/>
                    <a:pt x="195" y="147"/>
                  </a:cubicBezTo>
                  <a:cubicBezTo>
                    <a:pt x="260" y="147"/>
                    <a:pt x="347" y="125"/>
                    <a:pt x="412" y="82"/>
                  </a:cubicBezTo>
                  <a:cubicBezTo>
                    <a:pt x="434" y="82"/>
                    <a:pt x="434" y="60"/>
                    <a:pt x="434" y="38"/>
                  </a:cubicBezTo>
                  <a:cubicBezTo>
                    <a:pt x="412" y="17"/>
                    <a:pt x="390" y="17"/>
                    <a:pt x="369" y="17"/>
                  </a:cubicBezTo>
                  <a:cubicBezTo>
                    <a:pt x="325" y="49"/>
                    <a:pt x="271" y="65"/>
                    <a:pt x="217" y="65"/>
                  </a:cubicBezTo>
                  <a:cubicBezTo>
                    <a:pt x="163" y="65"/>
                    <a:pt x="108" y="49"/>
                    <a:pt x="65" y="17"/>
                  </a:cubicBezTo>
                  <a:cubicBezTo>
                    <a:pt x="54" y="6"/>
                    <a:pt x="43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5250;p83"/>
            <p:cNvSpPr/>
            <p:nvPr/>
          </p:nvSpPr>
          <p:spPr>
            <a:xfrm>
              <a:off x="2651883" y="2993625"/>
              <a:ext cx="17882" cy="5180"/>
            </a:xfrm>
            <a:custGeom>
              <a:avLst/>
              <a:gdLst/>
              <a:ahLst/>
              <a:cxnLst/>
              <a:rect l="l" t="t" r="r" b="b"/>
              <a:pathLst>
                <a:path w="435" h="126" extrusionOk="0">
                  <a:moveTo>
                    <a:pt x="33" y="0"/>
                  </a:moveTo>
                  <a:cubicBezTo>
                    <a:pt x="22" y="0"/>
                    <a:pt x="11" y="6"/>
                    <a:pt x="1" y="17"/>
                  </a:cubicBezTo>
                  <a:cubicBezTo>
                    <a:pt x="1" y="17"/>
                    <a:pt x="1" y="60"/>
                    <a:pt x="1" y="60"/>
                  </a:cubicBezTo>
                  <a:cubicBezTo>
                    <a:pt x="66" y="103"/>
                    <a:pt x="131" y="125"/>
                    <a:pt x="196" y="125"/>
                  </a:cubicBezTo>
                  <a:cubicBezTo>
                    <a:pt x="261" y="125"/>
                    <a:pt x="347" y="103"/>
                    <a:pt x="412" y="82"/>
                  </a:cubicBezTo>
                  <a:cubicBezTo>
                    <a:pt x="434" y="82"/>
                    <a:pt x="434" y="38"/>
                    <a:pt x="434" y="17"/>
                  </a:cubicBezTo>
                  <a:cubicBezTo>
                    <a:pt x="420" y="17"/>
                    <a:pt x="405" y="7"/>
                    <a:pt x="391" y="7"/>
                  </a:cubicBezTo>
                  <a:cubicBezTo>
                    <a:pt x="384" y="7"/>
                    <a:pt x="376" y="9"/>
                    <a:pt x="369" y="17"/>
                  </a:cubicBezTo>
                  <a:cubicBezTo>
                    <a:pt x="369" y="17"/>
                    <a:pt x="282" y="55"/>
                    <a:pt x="192" y="55"/>
                  </a:cubicBezTo>
                  <a:cubicBezTo>
                    <a:pt x="147" y="55"/>
                    <a:pt x="102" y="46"/>
                    <a:pt x="66" y="17"/>
                  </a:cubicBezTo>
                  <a:cubicBezTo>
                    <a:pt x="55" y="6"/>
                    <a:pt x="44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5251;p83"/>
            <p:cNvSpPr/>
            <p:nvPr/>
          </p:nvSpPr>
          <p:spPr>
            <a:xfrm>
              <a:off x="2630918" y="3003491"/>
              <a:ext cx="18334" cy="5097"/>
            </a:xfrm>
            <a:custGeom>
              <a:avLst/>
              <a:gdLst/>
              <a:ahLst/>
              <a:cxnLst/>
              <a:rect l="l" t="t" r="r" b="b"/>
              <a:pathLst>
                <a:path w="446" h="124" extrusionOk="0">
                  <a:moveTo>
                    <a:pt x="48" y="1"/>
                  </a:moveTo>
                  <a:cubicBezTo>
                    <a:pt x="18" y="1"/>
                    <a:pt x="0" y="47"/>
                    <a:pt x="34" y="80"/>
                  </a:cubicBezTo>
                  <a:cubicBezTo>
                    <a:pt x="77" y="102"/>
                    <a:pt x="142" y="123"/>
                    <a:pt x="207" y="123"/>
                  </a:cubicBezTo>
                  <a:cubicBezTo>
                    <a:pt x="272" y="123"/>
                    <a:pt x="359" y="102"/>
                    <a:pt x="424" y="80"/>
                  </a:cubicBezTo>
                  <a:cubicBezTo>
                    <a:pt x="445" y="80"/>
                    <a:pt x="445" y="37"/>
                    <a:pt x="424" y="37"/>
                  </a:cubicBezTo>
                  <a:cubicBezTo>
                    <a:pt x="424" y="21"/>
                    <a:pt x="413" y="6"/>
                    <a:pt x="399" y="6"/>
                  </a:cubicBezTo>
                  <a:cubicBezTo>
                    <a:pt x="393" y="6"/>
                    <a:pt x="387" y="9"/>
                    <a:pt x="380" y="15"/>
                  </a:cubicBezTo>
                  <a:cubicBezTo>
                    <a:pt x="380" y="15"/>
                    <a:pt x="294" y="54"/>
                    <a:pt x="204" y="54"/>
                  </a:cubicBezTo>
                  <a:cubicBezTo>
                    <a:pt x="159" y="54"/>
                    <a:pt x="113" y="44"/>
                    <a:pt x="77" y="15"/>
                  </a:cubicBezTo>
                  <a:cubicBezTo>
                    <a:pt x="67" y="5"/>
                    <a:pt x="57" y="1"/>
                    <a:pt x="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5252;p83"/>
            <p:cNvSpPr/>
            <p:nvPr/>
          </p:nvSpPr>
          <p:spPr>
            <a:xfrm>
              <a:off x="2620683" y="2984705"/>
              <a:ext cx="18745" cy="6043"/>
            </a:xfrm>
            <a:custGeom>
              <a:avLst/>
              <a:gdLst/>
              <a:ahLst/>
              <a:cxnLst/>
              <a:rect l="l" t="t" r="r" b="b"/>
              <a:pathLst>
                <a:path w="456" h="147" extrusionOk="0">
                  <a:moveTo>
                    <a:pt x="55" y="1"/>
                  </a:moveTo>
                  <a:cubicBezTo>
                    <a:pt x="44" y="1"/>
                    <a:pt x="33" y="6"/>
                    <a:pt x="22" y="17"/>
                  </a:cubicBezTo>
                  <a:cubicBezTo>
                    <a:pt x="1" y="38"/>
                    <a:pt x="1" y="60"/>
                    <a:pt x="22" y="82"/>
                  </a:cubicBezTo>
                  <a:cubicBezTo>
                    <a:pt x="66" y="125"/>
                    <a:pt x="131" y="147"/>
                    <a:pt x="218" y="147"/>
                  </a:cubicBezTo>
                  <a:cubicBezTo>
                    <a:pt x="283" y="147"/>
                    <a:pt x="348" y="125"/>
                    <a:pt x="434" y="82"/>
                  </a:cubicBezTo>
                  <a:cubicBezTo>
                    <a:pt x="434" y="82"/>
                    <a:pt x="456" y="60"/>
                    <a:pt x="434" y="38"/>
                  </a:cubicBezTo>
                  <a:cubicBezTo>
                    <a:pt x="434" y="17"/>
                    <a:pt x="413" y="17"/>
                    <a:pt x="391" y="17"/>
                  </a:cubicBezTo>
                  <a:cubicBezTo>
                    <a:pt x="337" y="49"/>
                    <a:pt x="283" y="66"/>
                    <a:pt x="231" y="66"/>
                  </a:cubicBezTo>
                  <a:cubicBezTo>
                    <a:pt x="180" y="66"/>
                    <a:pt x="131" y="49"/>
                    <a:pt x="87" y="17"/>
                  </a:cubicBezTo>
                  <a:cubicBezTo>
                    <a:pt x="77" y="6"/>
                    <a:pt x="66" y="1"/>
                    <a:pt x="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5253;p83"/>
            <p:cNvSpPr/>
            <p:nvPr/>
          </p:nvSpPr>
          <p:spPr>
            <a:xfrm>
              <a:off x="2570244" y="2992886"/>
              <a:ext cx="18416" cy="5919"/>
            </a:xfrm>
            <a:custGeom>
              <a:avLst/>
              <a:gdLst/>
              <a:ahLst/>
              <a:cxnLst/>
              <a:rect l="l" t="t" r="r" b="b"/>
              <a:pathLst>
                <a:path w="448" h="144" extrusionOk="0">
                  <a:moveTo>
                    <a:pt x="54" y="1"/>
                  </a:moveTo>
                  <a:cubicBezTo>
                    <a:pt x="22" y="1"/>
                    <a:pt x="0" y="61"/>
                    <a:pt x="35" y="78"/>
                  </a:cubicBezTo>
                  <a:cubicBezTo>
                    <a:pt x="79" y="121"/>
                    <a:pt x="144" y="143"/>
                    <a:pt x="230" y="143"/>
                  </a:cubicBezTo>
                  <a:cubicBezTo>
                    <a:pt x="295" y="143"/>
                    <a:pt x="360" y="121"/>
                    <a:pt x="426" y="100"/>
                  </a:cubicBezTo>
                  <a:cubicBezTo>
                    <a:pt x="447" y="78"/>
                    <a:pt x="447" y="56"/>
                    <a:pt x="447" y="35"/>
                  </a:cubicBezTo>
                  <a:cubicBezTo>
                    <a:pt x="447" y="13"/>
                    <a:pt x="404" y="13"/>
                    <a:pt x="404" y="13"/>
                  </a:cubicBezTo>
                  <a:cubicBezTo>
                    <a:pt x="389" y="13"/>
                    <a:pt x="307" y="61"/>
                    <a:pt x="216" y="61"/>
                  </a:cubicBezTo>
                  <a:cubicBezTo>
                    <a:pt x="170" y="61"/>
                    <a:pt x="122" y="49"/>
                    <a:pt x="79" y="13"/>
                  </a:cubicBezTo>
                  <a:cubicBezTo>
                    <a:pt x="70" y="4"/>
                    <a:pt x="62" y="1"/>
                    <a:pt x="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5254;p83"/>
            <p:cNvSpPr/>
            <p:nvPr/>
          </p:nvSpPr>
          <p:spPr>
            <a:xfrm>
              <a:off x="2599307" y="3003203"/>
              <a:ext cx="18745" cy="5385"/>
            </a:xfrm>
            <a:custGeom>
              <a:avLst/>
              <a:gdLst/>
              <a:ahLst/>
              <a:cxnLst/>
              <a:rect l="l" t="t" r="r" b="b"/>
              <a:pathLst>
                <a:path w="456" h="131" extrusionOk="0">
                  <a:moveTo>
                    <a:pt x="22" y="0"/>
                  </a:moveTo>
                  <a:cubicBezTo>
                    <a:pt x="0" y="22"/>
                    <a:pt x="0" y="44"/>
                    <a:pt x="22" y="65"/>
                  </a:cubicBezTo>
                  <a:cubicBezTo>
                    <a:pt x="65" y="109"/>
                    <a:pt x="130" y="130"/>
                    <a:pt x="196" y="130"/>
                  </a:cubicBezTo>
                  <a:cubicBezTo>
                    <a:pt x="282" y="130"/>
                    <a:pt x="347" y="109"/>
                    <a:pt x="412" y="65"/>
                  </a:cubicBezTo>
                  <a:cubicBezTo>
                    <a:pt x="434" y="65"/>
                    <a:pt x="456" y="44"/>
                    <a:pt x="434" y="22"/>
                  </a:cubicBezTo>
                  <a:cubicBezTo>
                    <a:pt x="434" y="0"/>
                    <a:pt x="412" y="0"/>
                    <a:pt x="391" y="0"/>
                  </a:cubicBezTo>
                  <a:cubicBezTo>
                    <a:pt x="391" y="0"/>
                    <a:pt x="304" y="49"/>
                    <a:pt x="214" y="49"/>
                  </a:cubicBezTo>
                  <a:cubicBezTo>
                    <a:pt x="169" y="49"/>
                    <a:pt x="123" y="37"/>
                    <a:pt x="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5255;p83"/>
            <p:cNvSpPr/>
            <p:nvPr/>
          </p:nvSpPr>
          <p:spPr>
            <a:xfrm>
              <a:off x="2501266" y="2791995"/>
              <a:ext cx="16073" cy="10729"/>
            </a:xfrm>
            <a:custGeom>
              <a:avLst/>
              <a:gdLst/>
              <a:ahLst/>
              <a:cxnLst/>
              <a:rect l="l" t="t" r="r" b="b"/>
              <a:pathLst>
                <a:path w="391" h="261" extrusionOk="0">
                  <a:moveTo>
                    <a:pt x="369" y="0"/>
                  </a:moveTo>
                  <a:cubicBezTo>
                    <a:pt x="217" y="0"/>
                    <a:pt x="87" y="65"/>
                    <a:pt x="22" y="195"/>
                  </a:cubicBezTo>
                  <a:cubicBezTo>
                    <a:pt x="1" y="217"/>
                    <a:pt x="1" y="239"/>
                    <a:pt x="22" y="260"/>
                  </a:cubicBezTo>
                  <a:lnTo>
                    <a:pt x="44" y="260"/>
                  </a:lnTo>
                  <a:cubicBezTo>
                    <a:pt x="44" y="260"/>
                    <a:pt x="66" y="239"/>
                    <a:pt x="87" y="239"/>
                  </a:cubicBezTo>
                  <a:cubicBezTo>
                    <a:pt x="87" y="239"/>
                    <a:pt x="183" y="85"/>
                    <a:pt x="321" y="85"/>
                  </a:cubicBezTo>
                  <a:cubicBezTo>
                    <a:pt x="330" y="85"/>
                    <a:pt x="338" y="86"/>
                    <a:pt x="347" y="87"/>
                  </a:cubicBezTo>
                  <a:cubicBezTo>
                    <a:pt x="369" y="87"/>
                    <a:pt x="391" y="65"/>
                    <a:pt x="391" y="43"/>
                  </a:cubicBezTo>
                  <a:cubicBezTo>
                    <a:pt x="391" y="22"/>
                    <a:pt x="391" y="0"/>
                    <a:pt x="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5256;p83"/>
            <p:cNvSpPr/>
            <p:nvPr/>
          </p:nvSpPr>
          <p:spPr>
            <a:xfrm>
              <a:off x="2482563" y="2775799"/>
              <a:ext cx="16073" cy="9989"/>
            </a:xfrm>
            <a:custGeom>
              <a:avLst/>
              <a:gdLst/>
              <a:ahLst/>
              <a:cxnLst/>
              <a:rect l="l" t="t" r="r" b="b"/>
              <a:pathLst>
                <a:path w="391" h="243" extrusionOk="0">
                  <a:moveTo>
                    <a:pt x="306" y="1"/>
                  </a:moveTo>
                  <a:cubicBezTo>
                    <a:pt x="190" y="1"/>
                    <a:pt x="78" y="80"/>
                    <a:pt x="0" y="177"/>
                  </a:cubicBezTo>
                  <a:cubicBezTo>
                    <a:pt x="0" y="199"/>
                    <a:pt x="0" y="221"/>
                    <a:pt x="0" y="242"/>
                  </a:cubicBezTo>
                  <a:lnTo>
                    <a:pt x="22" y="242"/>
                  </a:lnTo>
                  <a:cubicBezTo>
                    <a:pt x="44" y="242"/>
                    <a:pt x="65" y="242"/>
                    <a:pt x="65" y="221"/>
                  </a:cubicBezTo>
                  <a:cubicBezTo>
                    <a:pt x="65" y="221"/>
                    <a:pt x="180" y="67"/>
                    <a:pt x="303" y="67"/>
                  </a:cubicBezTo>
                  <a:cubicBezTo>
                    <a:pt x="310" y="67"/>
                    <a:pt x="318" y="68"/>
                    <a:pt x="325" y="69"/>
                  </a:cubicBezTo>
                  <a:cubicBezTo>
                    <a:pt x="347" y="69"/>
                    <a:pt x="369" y="69"/>
                    <a:pt x="390" y="47"/>
                  </a:cubicBezTo>
                  <a:cubicBezTo>
                    <a:pt x="390" y="26"/>
                    <a:pt x="369" y="4"/>
                    <a:pt x="347" y="4"/>
                  </a:cubicBezTo>
                  <a:cubicBezTo>
                    <a:pt x="334" y="2"/>
                    <a:pt x="320" y="1"/>
                    <a:pt x="3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5257;p83"/>
            <p:cNvSpPr/>
            <p:nvPr/>
          </p:nvSpPr>
          <p:spPr>
            <a:xfrm>
              <a:off x="2477219" y="2798202"/>
              <a:ext cx="16073" cy="9866"/>
            </a:xfrm>
            <a:custGeom>
              <a:avLst/>
              <a:gdLst/>
              <a:ahLst/>
              <a:cxnLst/>
              <a:rect l="l" t="t" r="r" b="b"/>
              <a:pathLst>
                <a:path w="391" h="240" extrusionOk="0">
                  <a:moveTo>
                    <a:pt x="347" y="1"/>
                  </a:moveTo>
                  <a:cubicBezTo>
                    <a:pt x="217" y="1"/>
                    <a:pt x="87" y="66"/>
                    <a:pt x="0" y="196"/>
                  </a:cubicBezTo>
                  <a:cubicBezTo>
                    <a:pt x="0" y="196"/>
                    <a:pt x="0" y="218"/>
                    <a:pt x="0" y="239"/>
                  </a:cubicBezTo>
                  <a:lnTo>
                    <a:pt x="65" y="239"/>
                  </a:lnTo>
                  <a:cubicBezTo>
                    <a:pt x="65" y="239"/>
                    <a:pt x="180" y="86"/>
                    <a:pt x="320" y="86"/>
                  </a:cubicBezTo>
                  <a:cubicBezTo>
                    <a:pt x="329" y="86"/>
                    <a:pt x="338" y="86"/>
                    <a:pt x="347" y="88"/>
                  </a:cubicBezTo>
                  <a:cubicBezTo>
                    <a:pt x="369" y="88"/>
                    <a:pt x="369" y="66"/>
                    <a:pt x="390" y="44"/>
                  </a:cubicBezTo>
                  <a:cubicBezTo>
                    <a:pt x="390" y="23"/>
                    <a:pt x="369" y="1"/>
                    <a:pt x="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5258;p83"/>
            <p:cNvSpPr/>
            <p:nvPr/>
          </p:nvSpPr>
          <p:spPr>
            <a:xfrm>
              <a:off x="2509282" y="2769715"/>
              <a:ext cx="16073" cy="10729"/>
            </a:xfrm>
            <a:custGeom>
              <a:avLst/>
              <a:gdLst/>
              <a:ahLst/>
              <a:cxnLst/>
              <a:rect l="l" t="t" r="r" b="b"/>
              <a:pathLst>
                <a:path w="391" h="261" extrusionOk="0">
                  <a:moveTo>
                    <a:pt x="369" y="0"/>
                  </a:moveTo>
                  <a:cubicBezTo>
                    <a:pt x="217" y="0"/>
                    <a:pt x="87" y="87"/>
                    <a:pt x="22" y="195"/>
                  </a:cubicBezTo>
                  <a:cubicBezTo>
                    <a:pt x="1" y="217"/>
                    <a:pt x="1" y="239"/>
                    <a:pt x="22" y="260"/>
                  </a:cubicBezTo>
                  <a:lnTo>
                    <a:pt x="44" y="260"/>
                  </a:lnTo>
                  <a:cubicBezTo>
                    <a:pt x="66" y="260"/>
                    <a:pt x="66" y="260"/>
                    <a:pt x="87" y="239"/>
                  </a:cubicBezTo>
                  <a:cubicBezTo>
                    <a:pt x="87" y="239"/>
                    <a:pt x="183" y="85"/>
                    <a:pt x="321" y="85"/>
                  </a:cubicBezTo>
                  <a:cubicBezTo>
                    <a:pt x="330" y="85"/>
                    <a:pt x="339" y="86"/>
                    <a:pt x="348" y="87"/>
                  </a:cubicBezTo>
                  <a:cubicBezTo>
                    <a:pt x="369" y="87"/>
                    <a:pt x="391" y="65"/>
                    <a:pt x="391" y="43"/>
                  </a:cubicBezTo>
                  <a:cubicBezTo>
                    <a:pt x="391" y="22"/>
                    <a:pt x="391" y="0"/>
                    <a:pt x="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5259;p83"/>
            <p:cNvSpPr/>
            <p:nvPr/>
          </p:nvSpPr>
          <p:spPr>
            <a:xfrm>
              <a:off x="2522642" y="2779498"/>
              <a:ext cx="16977" cy="10729"/>
            </a:xfrm>
            <a:custGeom>
              <a:avLst/>
              <a:gdLst/>
              <a:ahLst/>
              <a:cxnLst/>
              <a:rect l="l" t="t" r="r" b="b"/>
              <a:pathLst>
                <a:path w="413" h="261" extrusionOk="0">
                  <a:moveTo>
                    <a:pt x="369" y="1"/>
                  </a:moveTo>
                  <a:cubicBezTo>
                    <a:pt x="218" y="1"/>
                    <a:pt x="88" y="66"/>
                    <a:pt x="23" y="196"/>
                  </a:cubicBezTo>
                  <a:cubicBezTo>
                    <a:pt x="1" y="217"/>
                    <a:pt x="1" y="239"/>
                    <a:pt x="23" y="261"/>
                  </a:cubicBezTo>
                  <a:lnTo>
                    <a:pt x="44" y="261"/>
                  </a:lnTo>
                  <a:cubicBezTo>
                    <a:pt x="66" y="261"/>
                    <a:pt x="66" y="239"/>
                    <a:pt x="88" y="239"/>
                  </a:cubicBezTo>
                  <a:cubicBezTo>
                    <a:pt x="88" y="239"/>
                    <a:pt x="184" y="85"/>
                    <a:pt x="321" y="85"/>
                  </a:cubicBezTo>
                  <a:cubicBezTo>
                    <a:pt x="330" y="85"/>
                    <a:pt x="339" y="86"/>
                    <a:pt x="348" y="87"/>
                  </a:cubicBezTo>
                  <a:cubicBezTo>
                    <a:pt x="369" y="87"/>
                    <a:pt x="391" y="66"/>
                    <a:pt x="391" y="44"/>
                  </a:cubicBezTo>
                  <a:cubicBezTo>
                    <a:pt x="413" y="22"/>
                    <a:pt x="391" y="1"/>
                    <a:pt x="3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5260;p83"/>
            <p:cNvSpPr/>
            <p:nvPr/>
          </p:nvSpPr>
          <p:spPr>
            <a:xfrm>
              <a:off x="2487002" y="2810699"/>
              <a:ext cx="16073" cy="9825"/>
            </a:xfrm>
            <a:custGeom>
              <a:avLst/>
              <a:gdLst/>
              <a:ahLst/>
              <a:cxnLst/>
              <a:rect l="l" t="t" r="r" b="b"/>
              <a:pathLst>
                <a:path w="391" h="239" extrusionOk="0">
                  <a:moveTo>
                    <a:pt x="369" y="0"/>
                  </a:moveTo>
                  <a:cubicBezTo>
                    <a:pt x="217" y="0"/>
                    <a:pt x="87" y="65"/>
                    <a:pt x="22" y="196"/>
                  </a:cubicBezTo>
                  <a:cubicBezTo>
                    <a:pt x="1" y="196"/>
                    <a:pt x="22" y="217"/>
                    <a:pt x="22" y="239"/>
                  </a:cubicBezTo>
                  <a:lnTo>
                    <a:pt x="87" y="239"/>
                  </a:lnTo>
                  <a:cubicBezTo>
                    <a:pt x="87" y="217"/>
                    <a:pt x="196" y="65"/>
                    <a:pt x="348" y="65"/>
                  </a:cubicBezTo>
                  <a:cubicBezTo>
                    <a:pt x="369" y="65"/>
                    <a:pt x="391" y="65"/>
                    <a:pt x="391" y="44"/>
                  </a:cubicBezTo>
                  <a:cubicBezTo>
                    <a:pt x="391" y="22"/>
                    <a:pt x="391" y="0"/>
                    <a:pt x="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5261;p83"/>
            <p:cNvSpPr/>
            <p:nvPr/>
          </p:nvSpPr>
          <p:spPr>
            <a:xfrm>
              <a:off x="2460283" y="2791995"/>
              <a:ext cx="16977" cy="10729"/>
            </a:xfrm>
            <a:custGeom>
              <a:avLst/>
              <a:gdLst/>
              <a:ahLst/>
              <a:cxnLst/>
              <a:rect l="l" t="t" r="r" b="b"/>
              <a:pathLst>
                <a:path w="413" h="261" extrusionOk="0">
                  <a:moveTo>
                    <a:pt x="369" y="0"/>
                  </a:moveTo>
                  <a:cubicBezTo>
                    <a:pt x="217" y="0"/>
                    <a:pt x="87" y="87"/>
                    <a:pt x="22" y="195"/>
                  </a:cubicBezTo>
                  <a:cubicBezTo>
                    <a:pt x="0" y="217"/>
                    <a:pt x="0" y="239"/>
                    <a:pt x="22" y="260"/>
                  </a:cubicBezTo>
                  <a:lnTo>
                    <a:pt x="44" y="260"/>
                  </a:lnTo>
                  <a:cubicBezTo>
                    <a:pt x="65" y="260"/>
                    <a:pt x="65" y="260"/>
                    <a:pt x="87" y="239"/>
                  </a:cubicBezTo>
                  <a:cubicBezTo>
                    <a:pt x="87" y="239"/>
                    <a:pt x="183" y="85"/>
                    <a:pt x="321" y="85"/>
                  </a:cubicBezTo>
                  <a:cubicBezTo>
                    <a:pt x="329" y="85"/>
                    <a:pt x="338" y="86"/>
                    <a:pt x="347" y="87"/>
                  </a:cubicBezTo>
                  <a:cubicBezTo>
                    <a:pt x="369" y="87"/>
                    <a:pt x="390" y="65"/>
                    <a:pt x="390" y="43"/>
                  </a:cubicBezTo>
                  <a:cubicBezTo>
                    <a:pt x="412" y="22"/>
                    <a:pt x="390" y="0"/>
                    <a:pt x="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5262;p83"/>
            <p:cNvSpPr/>
            <p:nvPr/>
          </p:nvSpPr>
          <p:spPr>
            <a:xfrm>
              <a:off x="2457611" y="2811603"/>
              <a:ext cx="16073" cy="10729"/>
            </a:xfrm>
            <a:custGeom>
              <a:avLst/>
              <a:gdLst/>
              <a:ahLst/>
              <a:cxnLst/>
              <a:rect l="l" t="t" r="r" b="b"/>
              <a:pathLst>
                <a:path w="391" h="261" extrusionOk="0">
                  <a:moveTo>
                    <a:pt x="347" y="0"/>
                  </a:moveTo>
                  <a:cubicBezTo>
                    <a:pt x="217" y="0"/>
                    <a:pt x="87" y="87"/>
                    <a:pt x="0" y="195"/>
                  </a:cubicBezTo>
                  <a:cubicBezTo>
                    <a:pt x="0" y="217"/>
                    <a:pt x="0" y="239"/>
                    <a:pt x="0" y="260"/>
                  </a:cubicBezTo>
                  <a:lnTo>
                    <a:pt x="22" y="260"/>
                  </a:lnTo>
                  <a:cubicBezTo>
                    <a:pt x="44" y="260"/>
                    <a:pt x="65" y="260"/>
                    <a:pt x="65" y="239"/>
                  </a:cubicBezTo>
                  <a:cubicBezTo>
                    <a:pt x="65" y="239"/>
                    <a:pt x="180" y="85"/>
                    <a:pt x="321" y="85"/>
                  </a:cubicBezTo>
                  <a:cubicBezTo>
                    <a:pt x="329" y="85"/>
                    <a:pt x="338" y="86"/>
                    <a:pt x="347" y="87"/>
                  </a:cubicBezTo>
                  <a:cubicBezTo>
                    <a:pt x="369" y="87"/>
                    <a:pt x="390" y="65"/>
                    <a:pt x="390" y="43"/>
                  </a:cubicBezTo>
                  <a:cubicBezTo>
                    <a:pt x="390" y="22"/>
                    <a:pt x="369" y="22"/>
                    <a:pt x="3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5263;p83"/>
            <p:cNvSpPr/>
            <p:nvPr/>
          </p:nvSpPr>
          <p:spPr>
            <a:xfrm>
              <a:off x="2437098" y="2806999"/>
              <a:ext cx="13196" cy="15333"/>
            </a:xfrm>
            <a:custGeom>
              <a:avLst/>
              <a:gdLst/>
              <a:ahLst/>
              <a:cxnLst/>
              <a:rect l="l" t="t" r="r" b="b"/>
              <a:pathLst>
                <a:path w="321" h="373" extrusionOk="0">
                  <a:moveTo>
                    <a:pt x="274" y="0"/>
                  </a:moveTo>
                  <a:cubicBezTo>
                    <a:pt x="270" y="0"/>
                    <a:pt x="265" y="1"/>
                    <a:pt x="261" y="4"/>
                  </a:cubicBezTo>
                  <a:cubicBezTo>
                    <a:pt x="66" y="69"/>
                    <a:pt x="22" y="307"/>
                    <a:pt x="22" y="307"/>
                  </a:cubicBezTo>
                  <a:cubicBezTo>
                    <a:pt x="1" y="329"/>
                    <a:pt x="22" y="351"/>
                    <a:pt x="44" y="372"/>
                  </a:cubicBezTo>
                  <a:cubicBezTo>
                    <a:pt x="66" y="372"/>
                    <a:pt x="87" y="351"/>
                    <a:pt x="87" y="329"/>
                  </a:cubicBezTo>
                  <a:cubicBezTo>
                    <a:pt x="87" y="329"/>
                    <a:pt x="131" y="112"/>
                    <a:pt x="282" y="90"/>
                  </a:cubicBezTo>
                  <a:cubicBezTo>
                    <a:pt x="321" y="71"/>
                    <a:pt x="308" y="0"/>
                    <a:pt x="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5264;p83"/>
            <p:cNvSpPr/>
            <p:nvPr/>
          </p:nvSpPr>
          <p:spPr>
            <a:xfrm>
              <a:off x="2575259" y="2979361"/>
              <a:ext cx="19115" cy="5180"/>
            </a:xfrm>
            <a:custGeom>
              <a:avLst/>
              <a:gdLst/>
              <a:ahLst/>
              <a:cxnLst/>
              <a:rect l="l" t="t" r="r" b="b"/>
              <a:pathLst>
                <a:path w="465" h="126" extrusionOk="0">
                  <a:moveTo>
                    <a:pt x="54" y="0"/>
                  </a:moveTo>
                  <a:cubicBezTo>
                    <a:pt x="43" y="0"/>
                    <a:pt x="33" y="6"/>
                    <a:pt x="22" y="17"/>
                  </a:cubicBezTo>
                  <a:cubicBezTo>
                    <a:pt x="0" y="17"/>
                    <a:pt x="0" y="38"/>
                    <a:pt x="22" y="60"/>
                  </a:cubicBezTo>
                  <a:cubicBezTo>
                    <a:pt x="65" y="103"/>
                    <a:pt x="130" y="125"/>
                    <a:pt x="217" y="125"/>
                  </a:cubicBezTo>
                  <a:cubicBezTo>
                    <a:pt x="282" y="125"/>
                    <a:pt x="347" y="103"/>
                    <a:pt x="412" y="82"/>
                  </a:cubicBezTo>
                  <a:cubicBezTo>
                    <a:pt x="464" y="64"/>
                    <a:pt x="446" y="5"/>
                    <a:pt x="415" y="5"/>
                  </a:cubicBezTo>
                  <a:cubicBezTo>
                    <a:pt x="407" y="5"/>
                    <a:pt x="399" y="8"/>
                    <a:pt x="390" y="17"/>
                  </a:cubicBezTo>
                  <a:cubicBezTo>
                    <a:pt x="390" y="17"/>
                    <a:pt x="304" y="55"/>
                    <a:pt x="214" y="55"/>
                  </a:cubicBezTo>
                  <a:cubicBezTo>
                    <a:pt x="169" y="55"/>
                    <a:pt x="123" y="46"/>
                    <a:pt x="87" y="17"/>
                  </a:cubicBezTo>
                  <a:cubicBezTo>
                    <a:pt x="76" y="6"/>
                    <a:pt x="65" y="0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5265;p83"/>
            <p:cNvSpPr/>
            <p:nvPr/>
          </p:nvSpPr>
          <p:spPr>
            <a:xfrm>
              <a:off x="2552321" y="2988775"/>
              <a:ext cx="18498" cy="5550"/>
            </a:xfrm>
            <a:custGeom>
              <a:avLst/>
              <a:gdLst/>
              <a:ahLst/>
              <a:cxnLst/>
              <a:rect l="l" t="t" r="r" b="b"/>
              <a:pathLst>
                <a:path w="450" h="135" extrusionOk="0">
                  <a:moveTo>
                    <a:pt x="63" y="0"/>
                  </a:moveTo>
                  <a:cubicBezTo>
                    <a:pt x="27" y="0"/>
                    <a:pt x="0" y="51"/>
                    <a:pt x="38" y="70"/>
                  </a:cubicBezTo>
                  <a:cubicBezTo>
                    <a:pt x="81" y="113"/>
                    <a:pt x="146" y="135"/>
                    <a:pt x="211" y="135"/>
                  </a:cubicBezTo>
                  <a:cubicBezTo>
                    <a:pt x="298" y="135"/>
                    <a:pt x="363" y="113"/>
                    <a:pt x="428" y="91"/>
                  </a:cubicBezTo>
                  <a:cubicBezTo>
                    <a:pt x="450" y="70"/>
                    <a:pt x="450" y="48"/>
                    <a:pt x="450" y="26"/>
                  </a:cubicBezTo>
                  <a:cubicBezTo>
                    <a:pt x="428" y="5"/>
                    <a:pt x="406" y="5"/>
                    <a:pt x="385" y="5"/>
                  </a:cubicBezTo>
                  <a:cubicBezTo>
                    <a:pt x="341" y="37"/>
                    <a:pt x="292" y="53"/>
                    <a:pt x="241" y="53"/>
                  </a:cubicBezTo>
                  <a:cubicBezTo>
                    <a:pt x="189" y="53"/>
                    <a:pt x="135" y="37"/>
                    <a:pt x="81" y="5"/>
                  </a:cubicBezTo>
                  <a:cubicBezTo>
                    <a:pt x="75" y="1"/>
                    <a:pt x="69" y="0"/>
                    <a:pt x="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5266;p83"/>
            <p:cNvSpPr/>
            <p:nvPr/>
          </p:nvSpPr>
          <p:spPr>
            <a:xfrm>
              <a:off x="2680411" y="2994530"/>
              <a:ext cx="18498" cy="6043"/>
            </a:xfrm>
            <a:custGeom>
              <a:avLst/>
              <a:gdLst/>
              <a:ahLst/>
              <a:cxnLst/>
              <a:rect l="l" t="t" r="r" b="b"/>
              <a:pathLst>
                <a:path w="450" h="147" extrusionOk="0">
                  <a:moveTo>
                    <a:pt x="33" y="0"/>
                  </a:moveTo>
                  <a:cubicBezTo>
                    <a:pt x="22" y="0"/>
                    <a:pt x="11" y="5"/>
                    <a:pt x="0" y="16"/>
                  </a:cubicBezTo>
                  <a:cubicBezTo>
                    <a:pt x="0" y="38"/>
                    <a:pt x="0" y="60"/>
                    <a:pt x="0" y="81"/>
                  </a:cubicBezTo>
                  <a:cubicBezTo>
                    <a:pt x="65" y="125"/>
                    <a:pt x="130" y="146"/>
                    <a:pt x="195" y="146"/>
                  </a:cubicBezTo>
                  <a:cubicBezTo>
                    <a:pt x="260" y="146"/>
                    <a:pt x="347" y="125"/>
                    <a:pt x="412" y="103"/>
                  </a:cubicBezTo>
                  <a:cubicBezTo>
                    <a:pt x="450" y="66"/>
                    <a:pt x="422" y="12"/>
                    <a:pt x="386" y="12"/>
                  </a:cubicBezTo>
                  <a:cubicBezTo>
                    <a:pt x="381" y="12"/>
                    <a:pt x="375" y="13"/>
                    <a:pt x="369" y="16"/>
                  </a:cubicBezTo>
                  <a:cubicBezTo>
                    <a:pt x="369" y="16"/>
                    <a:pt x="292" y="55"/>
                    <a:pt x="202" y="55"/>
                  </a:cubicBezTo>
                  <a:cubicBezTo>
                    <a:pt x="157" y="55"/>
                    <a:pt x="109" y="45"/>
                    <a:pt x="65" y="16"/>
                  </a:cubicBezTo>
                  <a:cubicBezTo>
                    <a:pt x="55" y="5"/>
                    <a:pt x="44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5267;p83"/>
            <p:cNvSpPr/>
            <p:nvPr/>
          </p:nvSpPr>
          <p:spPr>
            <a:xfrm>
              <a:off x="2688674" y="3008383"/>
              <a:ext cx="19403" cy="5550"/>
            </a:xfrm>
            <a:custGeom>
              <a:avLst/>
              <a:gdLst/>
              <a:ahLst/>
              <a:cxnLst/>
              <a:rect l="l" t="t" r="r" b="b"/>
              <a:pathLst>
                <a:path w="472" h="135" extrusionOk="0">
                  <a:moveTo>
                    <a:pt x="84" y="0"/>
                  </a:moveTo>
                  <a:cubicBezTo>
                    <a:pt x="44" y="0"/>
                    <a:pt x="0" y="54"/>
                    <a:pt x="38" y="91"/>
                  </a:cubicBezTo>
                  <a:cubicBezTo>
                    <a:pt x="103" y="113"/>
                    <a:pt x="168" y="135"/>
                    <a:pt x="233" y="135"/>
                  </a:cubicBezTo>
                  <a:cubicBezTo>
                    <a:pt x="298" y="135"/>
                    <a:pt x="363" y="113"/>
                    <a:pt x="428" y="91"/>
                  </a:cubicBezTo>
                  <a:cubicBezTo>
                    <a:pt x="450" y="70"/>
                    <a:pt x="471" y="48"/>
                    <a:pt x="450" y="26"/>
                  </a:cubicBezTo>
                  <a:cubicBezTo>
                    <a:pt x="450" y="4"/>
                    <a:pt x="428" y="4"/>
                    <a:pt x="406" y="4"/>
                  </a:cubicBezTo>
                  <a:cubicBezTo>
                    <a:pt x="406" y="4"/>
                    <a:pt x="320" y="53"/>
                    <a:pt x="230" y="53"/>
                  </a:cubicBezTo>
                  <a:cubicBezTo>
                    <a:pt x="185" y="53"/>
                    <a:pt x="139" y="41"/>
                    <a:pt x="103" y="4"/>
                  </a:cubicBezTo>
                  <a:cubicBezTo>
                    <a:pt x="97" y="2"/>
                    <a:pt x="91" y="0"/>
                    <a:pt x="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5268;p83"/>
            <p:cNvSpPr/>
            <p:nvPr/>
          </p:nvSpPr>
          <p:spPr>
            <a:xfrm>
              <a:off x="2845292" y="2971099"/>
              <a:ext cx="13401" cy="13442"/>
            </a:xfrm>
            <a:custGeom>
              <a:avLst/>
              <a:gdLst/>
              <a:ahLst/>
              <a:cxnLst/>
              <a:rect l="l" t="t" r="r" b="b"/>
              <a:pathLst>
                <a:path w="326" h="327" extrusionOk="0">
                  <a:moveTo>
                    <a:pt x="282" y="1"/>
                  </a:moveTo>
                  <a:cubicBezTo>
                    <a:pt x="260" y="1"/>
                    <a:pt x="239" y="1"/>
                    <a:pt x="239" y="23"/>
                  </a:cubicBezTo>
                  <a:cubicBezTo>
                    <a:pt x="239" y="44"/>
                    <a:pt x="174" y="239"/>
                    <a:pt x="22" y="261"/>
                  </a:cubicBezTo>
                  <a:cubicBezTo>
                    <a:pt x="0" y="261"/>
                    <a:pt x="0" y="283"/>
                    <a:pt x="0" y="304"/>
                  </a:cubicBezTo>
                  <a:cubicBezTo>
                    <a:pt x="0" y="326"/>
                    <a:pt x="22" y="326"/>
                    <a:pt x="44" y="326"/>
                  </a:cubicBezTo>
                  <a:cubicBezTo>
                    <a:pt x="239" y="304"/>
                    <a:pt x="325" y="66"/>
                    <a:pt x="325" y="66"/>
                  </a:cubicBezTo>
                  <a:cubicBezTo>
                    <a:pt x="325" y="23"/>
                    <a:pt x="304" y="1"/>
                    <a:pt x="2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5269;p83"/>
            <p:cNvSpPr/>
            <p:nvPr/>
          </p:nvSpPr>
          <p:spPr>
            <a:xfrm>
              <a:off x="2847060" y="2950257"/>
              <a:ext cx="14305" cy="13771"/>
            </a:xfrm>
            <a:custGeom>
              <a:avLst/>
              <a:gdLst/>
              <a:ahLst/>
              <a:cxnLst/>
              <a:rect l="l" t="t" r="r" b="b"/>
              <a:pathLst>
                <a:path w="348" h="335" extrusionOk="0">
                  <a:moveTo>
                    <a:pt x="286" y="0"/>
                  </a:moveTo>
                  <a:cubicBezTo>
                    <a:pt x="272" y="0"/>
                    <a:pt x="261" y="16"/>
                    <a:pt x="261" y="31"/>
                  </a:cubicBezTo>
                  <a:cubicBezTo>
                    <a:pt x="261" y="31"/>
                    <a:pt x="196" y="226"/>
                    <a:pt x="44" y="248"/>
                  </a:cubicBezTo>
                  <a:cubicBezTo>
                    <a:pt x="22" y="248"/>
                    <a:pt x="1" y="269"/>
                    <a:pt x="1" y="291"/>
                  </a:cubicBezTo>
                  <a:cubicBezTo>
                    <a:pt x="22" y="313"/>
                    <a:pt x="22" y="334"/>
                    <a:pt x="44" y="334"/>
                  </a:cubicBezTo>
                  <a:lnTo>
                    <a:pt x="66" y="334"/>
                  </a:lnTo>
                  <a:cubicBezTo>
                    <a:pt x="261" y="291"/>
                    <a:pt x="326" y="53"/>
                    <a:pt x="326" y="53"/>
                  </a:cubicBezTo>
                  <a:cubicBezTo>
                    <a:pt x="347" y="31"/>
                    <a:pt x="326" y="9"/>
                    <a:pt x="304" y="9"/>
                  </a:cubicBezTo>
                  <a:cubicBezTo>
                    <a:pt x="298" y="3"/>
                    <a:pt x="291" y="0"/>
                    <a:pt x="2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5270;p83"/>
            <p:cNvSpPr/>
            <p:nvPr/>
          </p:nvSpPr>
          <p:spPr>
            <a:xfrm>
              <a:off x="2859556" y="2954163"/>
              <a:ext cx="14264" cy="13442"/>
            </a:xfrm>
            <a:custGeom>
              <a:avLst/>
              <a:gdLst/>
              <a:ahLst/>
              <a:cxnLst/>
              <a:rect l="l" t="t" r="r" b="b"/>
              <a:pathLst>
                <a:path w="347" h="327" extrusionOk="0">
                  <a:moveTo>
                    <a:pt x="304" y="1"/>
                  </a:moveTo>
                  <a:cubicBezTo>
                    <a:pt x="282" y="1"/>
                    <a:pt x="260" y="1"/>
                    <a:pt x="260" y="23"/>
                  </a:cubicBezTo>
                  <a:cubicBezTo>
                    <a:pt x="260" y="44"/>
                    <a:pt x="195" y="239"/>
                    <a:pt x="43" y="261"/>
                  </a:cubicBezTo>
                  <a:cubicBezTo>
                    <a:pt x="22" y="261"/>
                    <a:pt x="0" y="283"/>
                    <a:pt x="22" y="305"/>
                  </a:cubicBezTo>
                  <a:cubicBezTo>
                    <a:pt x="22" y="326"/>
                    <a:pt x="22" y="326"/>
                    <a:pt x="43" y="326"/>
                  </a:cubicBezTo>
                  <a:lnTo>
                    <a:pt x="65" y="326"/>
                  </a:lnTo>
                  <a:cubicBezTo>
                    <a:pt x="260" y="305"/>
                    <a:pt x="325" y="66"/>
                    <a:pt x="325" y="66"/>
                  </a:cubicBezTo>
                  <a:cubicBezTo>
                    <a:pt x="347" y="44"/>
                    <a:pt x="325" y="1"/>
                    <a:pt x="3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4" name="Google Shape;5567;p83"/>
          <p:cNvGrpSpPr/>
          <p:nvPr/>
        </p:nvGrpSpPr>
        <p:grpSpPr>
          <a:xfrm>
            <a:off x="406987" y="3999329"/>
            <a:ext cx="1012373" cy="938776"/>
            <a:chOff x="1353138" y="3612312"/>
            <a:chExt cx="701538" cy="699972"/>
          </a:xfrm>
        </p:grpSpPr>
        <p:sp>
          <p:nvSpPr>
            <p:cNvPr id="195" name="Google Shape;5568;p83"/>
            <p:cNvSpPr/>
            <p:nvPr/>
          </p:nvSpPr>
          <p:spPr>
            <a:xfrm>
              <a:off x="1455974" y="4134950"/>
              <a:ext cx="133015" cy="158725"/>
            </a:xfrm>
            <a:custGeom>
              <a:avLst/>
              <a:gdLst/>
              <a:ahLst/>
              <a:cxnLst/>
              <a:rect l="l" t="t" r="r" b="b"/>
              <a:pathLst>
                <a:path w="3253" h="3882" extrusionOk="0">
                  <a:moveTo>
                    <a:pt x="2342" y="1"/>
                  </a:moveTo>
                  <a:cubicBezTo>
                    <a:pt x="2342" y="1"/>
                    <a:pt x="0" y="1258"/>
                    <a:pt x="0" y="3621"/>
                  </a:cubicBezTo>
                  <a:lnTo>
                    <a:pt x="781" y="3882"/>
                  </a:lnTo>
                  <a:cubicBezTo>
                    <a:pt x="781" y="3882"/>
                    <a:pt x="2234" y="1237"/>
                    <a:pt x="3253" y="543"/>
                  </a:cubicBezTo>
                  <a:lnTo>
                    <a:pt x="234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5569;p83"/>
            <p:cNvSpPr/>
            <p:nvPr/>
          </p:nvSpPr>
          <p:spPr>
            <a:xfrm>
              <a:off x="1360212" y="4095942"/>
              <a:ext cx="164051" cy="133007"/>
            </a:xfrm>
            <a:custGeom>
              <a:avLst/>
              <a:gdLst/>
              <a:ahLst/>
              <a:cxnLst/>
              <a:rect l="l" t="t" r="r" b="b"/>
              <a:pathLst>
                <a:path w="4012" h="3253" extrusionOk="0">
                  <a:moveTo>
                    <a:pt x="3318" y="1"/>
                  </a:moveTo>
                  <a:cubicBezTo>
                    <a:pt x="3318" y="1"/>
                    <a:pt x="695" y="543"/>
                    <a:pt x="1" y="2754"/>
                  </a:cubicBezTo>
                  <a:lnTo>
                    <a:pt x="673" y="3253"/>
                  </a:lnTo>
                  <a:cubicBezTo>
                    <a:pt x="673" y="3253"/>
                    <a:pt x="2841" y="1150"/>
                    <a:pt x="4012" y="781"/>
                  </a:cubicBezTo>
                  <a:lnTo>
                    <a:pt x="331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5570;p83"/>
            <p:cNvSpPr/>
            <p:nvPr/>
          </p:nvSpPr>
          <p:spPr>
            <a:xfrm>
              <a:off x="1353138" y="4208550"/>
              <a:ext cx="34634" cy="32260"/>
            </a:xfrm>
            <a:custGeom>
              <a:avLst/>
              <a:gdLst/>
              <a:ahLst/>
              <a:cxnLst/>
              <a:rect l="l" t="t" r="r" b="b"/>
              <a:pathLst>
                <a:path w="847" h="789" extrusionOk="0">
                  <a:moveTo>
                    <a:pt x="174" y="0"/>
                  </a:moveTo>
                  <a:cubicBezTo>
                    <a:pt x="174" y="0"/>
                    <a:pt x="1" y="456"/>
                    <a:pt x="66" y="521"/>
                  </a:cubicBezTo>
                  <a:cubicBezTo>
                    <a:pt x="72" y="527"/>
                    <a:pt x="81" y="530"/>
                    <a:pt x="93" y="530"/>
                  </a:cubicBezTo>
                  <a:cubicBezTo>
                    <a:pt x="203" y="530"/>
                    <a:pt x="521" y="282"/>
                    <a:pt x="521" y="282"/>
                  </a:cubicBezTo>
                  <a:lnTo>
                    <a:pt x="521" y="282"/>
                  </a:lnTo>
                  <a:cubicBezTo>
                    <a:pt x="521" y="282"/>
                    <a:pt x="347" y="694"/>
                    <a:pt x="456" y="781"/>
                  </a:cubicBezTo>
                  <a:cubicBezTo>
                    <a:pt x="465" y="786"/>
                    <a:pt x="476" y="789"/>
                    <a:pt x="487" y="789"/>
                  </a:cubicBezTo>
                  <a:cubicBezTo>
                    <a:pt x="610" y="789"/>
                    <a:pt x="846" y="499"/>
                    <a:pt x="846" y="499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5571;p83"/>
            <p:cNvSpPr/>
            <p:nvPr/>
          </p:nvSpPr>
          <p:spPr>
            <a:xfrm>
              <a:off x="1353138" y="4207650"/>
              <a:ext cx="35493" cy="34632"/>
            </a:xfrm>
            <a:custGeom>
              <a:avLst/>
              <a:gdLst/>
              <a:ahLst/>
              <a:cxnLst/>
              <a:rect l="l" t="t" r="r" b="b"/>
              <a:pathLst>
                <a:path w="868" h="847" extrusionOk="0">
                  <a:moveTo>
                    <a:pt x="196" y="1"/>
                  </a:moveTo>
                  <a:cubicBezTo>
                    <a:pt x="174" y="1"/>
                    <a:pt x="152" y="1"/>
                    <a:pt x="131" y="22"/>
                  </a:cubicBezTo>
                  <a:cubicBezTo>
                    <a:pt x="66" y="196"/>
                    <a:pt x="1" y="521"/>
                    <a:pt x="44" y="564"/>
                  </a:cubicBezTo>
                  <a:cubicBezTo>
                    <a:pt x="55" y="581"/>
                    <a:pt x="73" y="589"/>
                    <a:pt x="96" y="589"/>
                  </a:cubicBezTo>
                  <a:cubicBezTo>
                    <a:pt x="163" y="589"/>
                    <a:pt x="280" y="525"/>
                    <a:pt x="456" y="412"/>
                  </a:cubicBezTo>
                  <a:lnTo>
                    <a:pt x="456" y="412"/>
                  </a:lnTo>
                  <a:cubicBezTo>
                    <a:pt x="412" y="564"/>
                    <a:pt x="347" y="759"/>
                    <a:pt x="456" y="824"/>
                  </a:cubicBezTo>
                  <a:cubicBezTo>
                    <a:pt x="456" y="824"/>
                    <a:pt x="478" y="846"/>
                    <a:pt x="499" y="846"/>
                  </a:cubicBezTo>
                  <a:cubicBezTo>
                    <a:pt x="629" y="846"/>
                    <a:pt x="803" y="629"/>
                    <a:pt x="846" y="564"/>
                  </a:cubicBezTo>
                  <a:cubicBezTo>
                    <a:pt x="868" y="543"/>
                    <a:pt x="868" y="521"/>
                    <a:pt x="846" y="499"/>
                  </a:cubicBezTo>
                  <a:lnTo>
                    <a:pt x="781" y="499"/>
                  </a:lnTo>
                  <a:cubicBezTo>
                    <a:pt x="681" y="640"/>
                    <a:pt x="524" y="762"/>
                    <a:pt x="467" y="762"/>
                  </a:cubicBezTo>
                  <a:cubicBezTo>
                    <a:pt x="463" y="762"/>
                    <a:pt x="459" y="761"/>
                    <a:pt x="456" y="759"/>
                  </a:cubicBezTo>
                  <a:cubicBezTo>
                    <a:pt x="412" y="738"/>
                    <a:pt x="456" y="499"/>
                    <a:pt x="543" y="304"/>
                  </a:cubicBezTo>
                  <a:cubicBezTo>
                    <a:pt x="564" y="304"/>
                    <a:pt x="564" y="282"/>
                    <a:pt x="543" y="261"/>
                  </a:cubicBezTo>
                  <a:lnTo>
                    <a:pt x="499" y="261"/>
                  </a:lnTo>
                  <a:cubicBezTo>
                    <a:pt x="391" y="369"/>
                    <a:pt x="239" y="456"/>
                    <a:pt x="109" y="521"/>
                  </a:cubicBezTo>
                  <a:cubicBezTo>
                    <a:pt x="109" y="369"/>
                    <a:pt x="152" y="196"/>
                    <a:pt x="217" y="44"/>
                  </a:cubicBezTo>
                  <a:cubicBezTo>
                    <a:pt x="217" y="22"/>
                    <a:pt x="196" y="1"/>
                    <a:pt x="1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5572;p83"/>
            <p:cNvSpPr/>
            <p:nvPr/>
          </p:nvSpPr>
          <p:spPr>
            <a:xfrm>
              <a:off x="1451558" y="4283008"/>
              <a:ext cx="36351" cy="27640"/>
            </a:xfrm>
            <a:custGeom>
              <a:avLst/>
              <a:gdLst/>
              <a:ahLst/>
              <a:cxnLst/>
              <a:rect l="l" t="t" r="r" b="b"/>
              <a:pathLst>
                <a:path w="889" h="676" extrusionOk="0">
                  <a:moveTo>
                    <a:pt x="108" y="0"/>
                  </a:moveTo>
                  <a:cubicBezTo>
                    <a:pt x="108" y="0"/>
                    <a:pt x="0" y="412"/>
                    <a:pt x="108" y="456"/>
                  </a:cubicBezTo>
                  <a:cubicBezTo>
                    <a:pt x="117" y="461"/>
                    <a:pt x="128" y="463"/>
                    <a:pt x="139" y="463"/>
                  </a:cubicBezTo>
                  <a:cubicBezTo>
                    <a:pt x="247" y="463"/>
                    <a:pt x="463" y="255"/>
                    <a:pt x="538" y="179"/>
                  </a:cubicBezTo>
                  <a:lnTo>
                    <a:pt x="538" y="179"/>
                  </a:lnTo>
                  <a:lnTo>
                    <a:pt x="558" y="188"/>
                  </a:lnTo>
                  <a:lnTo>
                    <a:pt x="558" y="188"/>
                  </a:lnTo>
                  <a:cubicBezTo>
                    <a:pt x="561" y="165"/>
                    <a:pt x="564" y="152"/>
                    <a:pt x="564" y="152"/>
                  </a:cubicBezTo>
                  <a:lnTo>
                    <a:pt x="564" y="152"/>
                  </a:lnTo>
                  <a:cubicBezTo>
                    <a:pt x="564" y="152"/>
                    <a:pt x="554" y="162"/>
                    <a:pt x="538" y="179"/>
                  </a:cubicBezTo>
                  <a:lnTo>
                    <a:pt x="538" y="179"/>
                  </a:lnTo>
                  <a:lnTo>
                    <a:pt x="108" y="0"/>
                  </a:lnTo>
                  <a:close/>
                  <a:moveTo>
                    <a:pt x="558" y="188"/>
                  </a:moveTo>
                  <a:cubicBezTo>
                    <a:pt x="539" y="299"/>
                    <a:pt x="488" y="636"/>
                    <a:pt x="542" y="672"/>
                  </a:cubicBezTo>
                  <a:cubicBezTo>
                    <a:pt x="546" y="675"/>
                    <a:pt x="550" y="676"/>
                    <a:pt x="554" y="676"/>
                  </a:cubicBezTo>
                  <a:cubicBezTo>
                    <a:pt x="636" y="676"/>
                    <a:pt x="889" y="326"/>
                    <a:pt x="889" y="326"/>
                  </a:cubicBezTo>
                  <a:lnTo>
                    <a:pt x="558" y="1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5573;p83"/>
            <p:cNvSpPr/>
            <p:nvPr/>
          </p:nvSpPr>
          <p:spPr>
            <a:xfrm>
              <a:off x="1451558" y="4281250"/>
              <a:ext cx="38150" cy="31034"/>
            </a:xfrm>
            <a:custGeom>
              <a:avLst/>
              <a:gdLst/>
              <a:ahLst/>
              <a:cxnLst/>
              <a:rect l="l" t="t" r="r" b="b"/>
              <a:pathLst>
                <a:path w="933" h="759" extrusionOk="0">
                  <a:moveTo>
                    <a:pt x="108" y="0"/>
                  </a:moveTo>
                  <a:cubicBezTo>
                    <a:pt x="87" y="0"/>
                    <a:pt x="65" y="0"/>
                    <a:pt x="65" y="22"/>
                  </a:cubicBezTo>
                  <a:cubicBezTo>
                    <a:pt x="43" y="130"/>
                    <a:pt x="0" y="499"/>
                    <a:pt x="108" y="542"/>
                  </a:cubicBezTo>
                  <a:cubicBezTo>
                    <a:pt x="121" y="547"/>
                    <a:pt x="135" y="550"/>
                    <a:pt x="150" y="550"/>
                  </a:cubicBezTo>
                  <a:cubicBezTo>
                    <a:pt x="258" y="550"/>
                    <a:pt x="406" y="421"/>
                    <a:pt x="520" y="325"/>
                  </a:cubicBezTo>
                  <a:lnTo>
                    <a:pt x="520" y="325"/>
                  </a:lnTo>
                  <a:cubicBezTo>
                    <a:pt x="477" y="499"/>
                    <a:pt x="455" y="694"/>
                    <a:pt x="520" y="737"/>
                  </a:cubicBezTo>
                  <a:cubicBezTo>
                    <a:pt x="520" y="759"/>
                    <a:pt x="542" y="759"/>
                    <a:pt x="564" y="759"/>
                  </a:cubicBezTo>
                  <a:cubicBezTo>
                    <a:pt x="651" y="737"/>
                    <a:pt x="846" y="477"/>
                    <a:pt x="911" y="390"/>
                  </a:cubicBezTo>
                  <a:cubicBezTo>
                    <a:pt x="932" y="369"/>
                    <a:pt x="932" y="347"/>
                    <a:pt x="911" y="347"/>
                  </a:cubicBezTo>
                  <a:cubicBezTo>
                    <a:pt x="900" y="336"/>
                    <a:pt x="889" y="331"/>
                    <a:pt x="881" y="331"/>
                  </a:cubicBezTo>
                  <a:cubicBezTo>
                    <a:pt x="873" y="331"/>
                    <a:pt x="867" y="336"/>
                    <a:pt x="867" y="347"/>
                  </a:cubicBezTo>
                  <a:cubicBezTo>
                    <a:pt x="781" y="455"/>
                    <a:pt x="694" y="585"/>
                    <a:pt x="585" y="694"/>
                  </a:cubicBezTo>
                  <a:cubicBezTo>
                    <a:pt x="564" y="520"/>
                    <a:pt x="585" y="369"/>
                    <a:pt x="629" y="217"/>
                  </a:cubicBezTo>
                  <a:cubicBezTo>
                    <a:pt x="629" y="195"/>
                    <a:pt x="629" y="173"/>
                    <a:pt x="607" y="173"/>
                  </a:cubicBezTo>
                  <a:lnTo>
                    <a:pt x="564" y="173"/>
                  </a:lnTo>
                  <a:cubicBezTo>
                    <a:pt x="421" y="317"/>
                    <a:pt x="220" y="479"/>
                    <a:pt x="161" y="479"/>
                  </a:cubicBezTo>
                  <a:cubicBezTo>
                    <a:pt x="157" y="479"/>
                    <a:pt x="154" y="478"/>
                    <a:pt x="152" y="477"/>
                  </a:cubicBezTo>
                  <a:cubicBezTo>
                    <a:pt x="87" y="455"/>
                    <a:pt x="108" y="239"/>
                    <a:pt x="152" y="43"/>
                  </a:cubicBezTo>
                  <a:cubicBezTo>
                    <a:pt x="152" y="22"/>
                    <a:pt x="130" y="0"/>
                    <a:pt x="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5574;p83"/>
            <p:cNvSpPr/>
            <p:nvPr/>
          </p:nvSpPr>
          <p:spPr>
            <a:xfrm>
              <a:off x="1799932" y="4128735"/>
              <a:ext cx="139230" cy="155209"/>
            </a:xfrm>
            <a:custGeom>
              <a:avLst/>
              <a:gdLst/>
              <a:ahLst/>
              <a:cxnLst/>
              <a:rect l="l" t="t" r="r" b="b"/>
              <a:pathLst>
                <a:path w="3405" h="3796" extrusionOk="0">
                  <a:moveTo>
                    <a:pt x="889" y="1"/>
                  </a:moveTo>
                  <a:lnTo>
                    <a:pt x="1" y="586"/>
                  </a:lnTo>
                  <a:cubicBezTo>
                    <a:pt x="1041" y="1215"/>
                    <a:pt x="2646" y="3795"/>
                    <a:pt x="2646" y="3795"/>
                  </a:cubicBezTo>
                  <a:lnTo>
                    <a:pt x="3404" y="3492"/>
                  </a:lnTo>
                  <a:cubicBezTo>
                    <a:pt x="3274" y="1150"/>
                    <a:pt x="889" y="1"/>
                    <a:pt x="8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5575;p83"/>
            <p:cNvSpPr/>
            <p:nvPr/>
          </p:nvSpPr>
          <p:spPr>
            <a:xfrm>
              <a:off x="1846013" y="4079096"/>
              <a:ext cx="167608" cy="128591"/>
            </a:xfrm>
            <a:custGeom>
              <a:avLst/>
              <a:gdLst/>
              <a:ahLst/>
              <a:cxnLst/>
              <a:rect l="l" t="t" r="r" b="b"/>
              <a:pathLst>
                <a:path w="4099" h="3145" extrusionOk="0">
                  <a:moveTo>
                    <a:pt x="673" y="1"/>
                  </a:moveTo>
                  <a:lnTo>
                    <a:pt x="1" y="846"/>
                  </a:lnTo>
                  <a:cubicBezTo>
                    <a:pt x="1193" y="1128"/>
                    <a:pt x="3470" y="3145"/>
                    <a:pt x="3470" y="3145"/>
                  </a:cubicBezTo>
                  <a:lnTo>
                    <a:pt x="4099" y="2603"/>
                  </a:lnTo>
                  <a:cubicBezTo>
                    <a:pt x="3296" y="391"/>
                    <a:pt x="673" y="1"/>
                    <a:pt x="6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5576;p83"/>
            <p:cNvSpPr/>
            <p:nvPr/>
          </p:nvSpPr>
          <p:spPr>
            <a:xfrm>
              <a:off x="1365569" y="3656308"/>
              <a:ext cx="606399" cy="562489"/>
            </a:xfrm>
            <a:custGeom>
              <a:avLst/>
              <a:gdLst/>
              <a:ahLst/>
              <a:cxnLst/>
              <a:rect l="l" t="t" r="r" b="b"/>
              <a:pathLst>
                <a:path w="14830" h="13757" extrusionOk="0">
                  <a:moveTo>
                    <a:pt x="10455" y="1"/>
                  </a:moveTo>
                  <a:cubicBezTo>
                    <a:pt x="10101" y="1"/>
                    <a:pt x="9699" y="141"/>
                    <a:pt x="9258" y="520"/>
                  </a:cubicBezTo>
                  <a:cubicBezTo>
                    <a:pt x="8810" y="913"/>
                    <a:pt x="8668" y="1875"/>
                    <a:pt x="8863" y="2440"/>
                  </a:cubicBezTo>
                  <a:lnTo>
                    <a:pt x="8863" y="2440"/>
                  </a:lnTo>
                  <a:cubicBezTo>
                    <a:pt x="8735" y="2524"/>
                    <a:pt x="8622" y="2647"/>
                    <a:pt x="8542" y="2818"/>
                  </a:cubicBezTo>
                  <a:cubicBezTo>
                    <a:pt x="8240" y="3466"/>
                    <a:pt x="8167" y="4575"/>
                    <a:pt x="8445" y="5137"/>
                  </a:cubicBezTo>
                  <a:lnTo>
                    <a:pt x="8445" y="5137"/>
                  </a:lnTo>
                  <a:cubicBezTo>
                    <a:pt x="8235" y="5257"/>
                    <a:pt x="8014" y="5439"/>
                    <a:pt x="7805" y="5701"/>
                  </a:cubicBezTo>
                  <a:cubicBezTo>
                    <a:pt x="7541" y="6033"/>
                    <a:pt x="7404" y="6339"/>
                    <a:pt x="7350" y="6604"/>
                  </a:cubicBezTo>
                  <a:lnTo>
                    <a:pt x="7350" y="6604"/>
                  </a:lnTo>
                  <a:cubicBezTo>
                    <a:pt x="7121" y="6508"/>
                    <a:pt x="6848" y="6447"/>
                    <a:pt x="6558" y="6447"/>
                  </a:cubicBezTo>
                  <a:cubicBezTo>
                    <a:pt x="6217" y="6447"/>
                    <a:pt x="5853" y="6531"/>
                    <a:pt x="5507" y="6742"/>
                  </a:cubicBezTo>
                  <a:cubicBezTo>
                    <a:pt x="5138" y="6963"/>
                    <a:pt x="4893" y="7178"/>
                    <a:pt x="4738" y="7371"/>
                  </a:cubicBezTo>
                  <a:lnTo>
                    <a:pt x="4738" y="7371"/>
                  </a:lnTo>
                  <a:cubicBezTo>
                    <a:pt x="4498" y="7161"/>
                    <a:pt x="4119" y="7000"/>
                    <a:pt x="3669" y="7000"/>
                  </a:cubicBezTo>
                  <a:cubicBezTo>
                    <a:pt x="3373" y="7000"/>
                    <a:pt x="3047" y="7070"/>
                    <a:pt x="2710" y="7241"/>
                  </a:cubicBezTo>
                  <a:cubicBezTo>
                    <a:pt x="1558" y="7802"/>
                    <a:pt x="1372" y="8976"/>
                    <a:pt x="1685" y="9572"/>
                  </a:cubicBezTo>
                  <a:lnTo>
                    <a:pt x="1685" y="9572"/>
                  </a:lnTo>
                  <a:cubicBezTo>
                    <a:pt x="1645" y="9588"/>
                    <a:pt x="1604" y="9606"/>
                    <a:pt x="1561" y="9625"/>
                  </a:cubicBezTo>
                  <a:cubicBezTo>
                    <a:pt x="542" y="10102"/>
                    <a:pt x="0" y="12249"/>
                    <a:pt x="3014" y="13311"/>
                  </a:cubicBezTo>
                  <a:cubicBezTo>
                    <a:pt x="3459" y="13472"/>
                    <a:pt x="3846" y="13537"/>
                    <a:pt x="4177" y="13537"/>
                  </a:cubicBezTo>
                  <a:cubicBezTo>
                    <a:pt x="4767" y="13537"/>
                    <a:pt x="5178" y="13328"/>
                    <a:pt x="5422" y="13080"/>
                  </a:cubicBezTo>
                  <a:lnTo>
                    <a:pt x="5422" y="13080"/>
                  </a:lnTo>
                  <a:cubicBezTo>
                    <a:pt x="5690" y="13428"/>
                    <a:pt x="6219" y="13757"/>
                    <a:pt x="7037" y="13757"/>
                  </a:cubicBezTo>
                  <a:cubicBezTo>
                    <a:pt x="7258" y="13757"/>
                    <a:pt x="7499" y="13733"/>
                    <a:pt x="7762" y="13680"/>
                  </a:cubicBezTo>
                  <a:cubicBezTo>
                    <a:pt x="8547" y="13525"/>
                    <a:pt x="9033" y="13284"/>
                    <a:pt x="9314" y="13040"/>
                  </a:cubicBezTo>
                  <a:lnTo>
                    <a:pt x="9314" y="13040"/>
                  </a:lnTo>
                  <a:cubicBezTo>
                    <a:pt x="9732" y="13383"/>
                    <a:pt x="10587" y="13639"/>
                    <a:pt x="11332" y="13639"/>
                  </a:cubicBezTo>
                  <a:cubicBezTo>
                    <a:pt x="11691" y="13639"/>
                    <a:pt x="12025" y="13579"/>
                    <a:pt x="12271" y="13441"/>
                  </a:cubicBezTo>
                  <a:cubicBezTo>
                    <a:pt x="13537" y="12701"/>
                    <a:pt x="13706" y="11625"/>
                    <a:pt x="13326" y="11015"/>
                  </a:cubicBezTo>
                  <a:lnTo>
                    <a:pt x="13326" y="11015"/>
                  </a:lnTo>
                  <a:cubicBezTo>
                    <a:pt x="13364" y="10989"/>
                    <a:pt x="13403" y="10960"/>
                    <a:pt x="13442" y="10926"/>
                  </a:cubicBezTo>
                  <a:cubicBezTo>
                    <a:pt x="14132" y="10344"/>
                    <a:pt x="14074" y="8753"/>
                    <a:pt x="13666" y="7825"/>
                  </a:cubicBezTo>
                  <a:lnTo>
                    <a:pt x="13666" y="7825"/>
                  </a:lnTo>
                  <a:cubicBezTo>
                    <a:pt x="13886" y="7785"/>
                    <a:pt x="14099" y="7625"/>
                    <a:pt x="14244" y="7262"/>
                  </a:cubicBezTo>
                  <a:cubicBezTo>
                    <a:pt x="14627" y="6305"/>
                    <a:pt x="14280" y="5048"/>
                    <a:pt x="13752" y="4367"/>
                  </a:cubicBezTo>
                  <a:lnTo>
                    <a:pt x="13752" y="4367"/>
                  </a:lnTo>
                  <a:cubicBezTo>
                    <a:pt x="13931" y="4319"/>
                    <a:pt x="14082" y="4204"/>
                    <a:pt x="14157" y="3988"/>
                  </a:cubicBezTo>
                  <a:cubicBezTo>
                    <a:pt x="14504" y="3035"/>
                    <a:pt x="14830" y="910"/>
                    <a:pt x="12813" y="411"/>
                  </a:cubicBezTo>
                  <a:cubicBezTo>
                    <a:pt x="12645" y="371"/>
                    <a:pt x="12497" y="353"/>
                    <a:pt x="12369" y="353"/>
                  </a:cubicBezTo>
                  <a:cubicBezTo>
                    <a:pt x="12031" y="353"/>
                    <a:pt x="11827" y="477"/>
                    <a:pt x="11716" y="640"/>
                  </a:cubicBezTo>
                  <a:lnTo>
                    <a:pt x="11716" y="640"/>
                  </a:lnTo>
                  <a:cubicBezTo>
                    <a:pt x="11436" y="336"/>
                    <a:pt x="11003" y="1"/>
                    <a:pt x="104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5577;p83"/>
            <p:cNvSpPr/>
            <p:nvPr/>
          </p:nvSpPr>
          <p:spPr>
            <a:xfrm>
              <a:off x="1393905" y="3654468"/>
              <a:ext cx="571847" cy="566701"/>
            </a:xfrm>
            <a:custGeom>
              <a:avLst/>
              <a:gdLst/>
              <a:ahLst/>
              <a:cxnLst/>
              <a:rect l="l" t="t" r="r" b="b"/>
              <a:pathLst>
                <a:path w="13985" h="13860" extrusionOk="0">
                  <a:moveTo>
                    <a:pt x="11036" y="760"/>
                  </a:moveTo>
                  <a:cubicBezTo>
                    <a:pt x="11145" y="890"/>
                    <a:pt x="11253" y="1020"/>
                    <a:pt x="11340" y="1172"/>
                  </a:cubicBezTo>
                  <a:cubicBezTo>
                    <a:pt x="11275" y="1323"/>
                    <a:pt x="11188" y="1410"/>
                    <a:pt x="11123" y="1410"/>
                  </a:cubicBezTo>
                  <a:cubicBezTo>
                    <a:pt x="11080" y="1410"/>
                    <a:pt x="11036" y="1367"/>
                    <a:pt x="11015" y="1302"/>
                  </a:cubicBezTo>
                  <a:cubicBezTo>
                    <a:pt x="10928" y="1128"/>
                    <a:pt x="10928" y="933"/>
                    <a:pt x="11036" y="760"/>
                  </a:cubicBezTo>
                  <a:close/>
                  <a:moveTo>
                    <a:pt x="8716" y="2364"/>
                  </a:moveTo>
                  <a:cubicBezTo>
                    <a:pt x="8977" y="2364"/>
                    <a:pt x="9150" y="2472"/>
                    <a:pt x="9172" y="2581"/>
                  </a:cubicBezTo>
                  <a:cubicBezTo>
                    <a:pt x="9193" y="2668"/>
                    <a:pt x="9085" y="2754"/>
                    <a:pt x="8890" y="2841"/>
                  </a:cubicBezTo>
                  <a:cubicBezTo>
                    <a:pt x="8803" y="2863"/>
                    <a:pt x="8738" y="2884"/>
                    <a:pt x="8673" y="2884"/>
                  </a:cubicBezTo>
                  <a:cubicBezTo>
                    <a:pt x="8456" y="2863"/>
                    <a:pt x="8283" y="2711"/>
                    <a:pt x="8218" y="2516"/>
                  </a:cubicBezTo>
                  <a:lnTo>
                    <a:pt x="8218" y="2494"/>
                  </a:lnTo>
                  <a:cubicBezTo>
                    <a:pt x="8370" y="2407"/>
                    <a:pt x="8543" y="2364"/>
                    <a:pt x="8716" y="2364"/>
                  </a:cubicBezTo>
                  <a:close/>
                  <a:moveTo>
                    <a:pt x="12294" y="3968"/>
                  </a:moveTo>
                  <a:cubicBezTo>
                    <a:pt x="12576" y="3990"/>
                    <a:pt x="12836" y="4164"/>
                    <a:pt x="12988" y="4402"/>
                  </a:cubicBezTo>
                  <a:lnTo>
                    <a:pt x="12836" y="4402"/>
                  </a:lnTo>
                  <a:cubicBezTo>
                    <a:pt x="12446" y="4402"/>
                    <a:pt x="12034" y="4185"/>
                    <a:pt x="12034" y="4077"/>
                  </a:cubicBezTo>
                  <a:cubicBezTo>
                    <a:pt x="12034" y="4033"/>
                    <a:pt x="12120" y="3990"/>
                    <a:pt x="12250" y="3968"/>
                  </a:cubicBezTo>
                  <a:close/>
                  <a:moveTo>
                    <a:pt x="8435" y="5031"/>
                  </a:moveTo>
                  <a:cubicBezTo>
                    <a:pt x="8630" y="5031"/>
                    <a:pt x="8738" y="5118"/>
                    <a:pt x="8760" y="5183"/>
                  </a:cubicBezTo>
                  <a:cubicBezTo>
                    <a:pt x="8781" y="5248"/>
                    <a:pt x="8716" y="5356"/>
                    <a:pt x="8435" y="5464"/>
                  </a:cubicBezTo>
                  <a:cubicBezTo>
                    <a:pt x="8373" y="5493"/>
                    <a:pt x="8306" y="5506"/>
                    <a:pt x="8240" y="5506"/>
                  </a:cubicBezTo>
                  <a:cubicBezTo>
                    <a:pt x="8053" y="5506"/>
                    <a:pt x="7870" y="5397"/>
                    <a:pt x="7806" y="5204"/>
                  </a:cubicBezTo>
                  <a:cubicBezTo>
                    <a:pt x="8001" y="5096"/>
                    <a:pt x="8196" y="5031"/>
                    <a:pt x="8435" y="5031"/>
                  </a:cubicBezTo>
                  <a:close/>
                  <a:moveTo>
                    <a:pt x="6700" y="6722"/>
                  </a:moveTo>
                  <a:cubicBezTo>
                    <a:pt x="6939" y="6809"/>
                    <a:pt x="7155" y="7004"/>
                    <a:pt x="7264" y="7242"/>
                  </a:cubicBezTo>
                  <a:cubicBezTo>
                    <a:pt x="7286" y="7329"/>
                    <a:pt x="7286" y="7416"/>
                    <a:pt x="7220" y="7502"/>
                  </a:cubicBezTo>
                  <a:cubicBezTo>
                    <a:pt x="7182" y="7560"/>
                    <a:pt x="7127" y="7588"/>
                    <a:pt x="7066" y="7588"/>
                  </a:cubicBezTo>
                  <a:cubicBezTo>
                    <a:pt x="6989" y="7588"/>
                    <a:pt x="6903" y="7544"/>
                    <a:pt x="6830" y="7459"/>
                  </a:cubicBezTo>
                  <a:cubicBezTo>
                    <a:pt x="6700" y="7242"/>
                    <a:pt x="6635" y="6982"/>
                    <a:pt x="6700" y="6722"/>
                  </a:cubicBezTo>
                  <a:close/>
                  <a:moveTo>
                    <a:pt x="12315" y="7199"/>
                  </a:moveTo>
                  <a:cubicBezTo>
                    <a:pt x="12532" y="7242"/>
                    <a:pt x="12749" y="7459"/>
                    <a:pt x="12922" y="7828"/>
                  </a:cubicBezTo>
                  <a:lnTo>
                    <a:pt x="12879" y="7828"/>
                  </a:lnTo>
                  <a:cubicBezTo>
                    <a:pt x="12467" y="7828"/>
                    <a:pt x="12099" y="7459"/>
                    <a:pt x="12099" y="7286"/>
                  </a:cubicBezTo>
                  <a:cubicBezTo>
                    <a:pt x="12099" y="7264"/>
                    <a:pt x="12099" y="7242"/>
                    <a:pt x="12120" y="7221"/>
                  </a:cubicBezTo>
                  <a:cubicBezTo>
                    <a:pt x="12164" y="7199"/>
                    <a:pt x="12185" y="7199"/>
                    <a:pt x="12229" y="7199"/>
                  </a:cubicBezTo>
                  <a:close/>
                  <a:moveTo>
                    <a:pt x="4055" y="7459"/>
                  </a:moveTo>
                  <a:cubicBezTo>
                    <a:pt x="4272" y="7654"/>
                    <a:pt x="4359" y="7893"/>
                    <a:pt x="4272" y="8066"/>
                  </a:cubicBezTo>
                  <a:cubicBezTo>
                    <a:pt x="4229" y="8153"/>
                    <a:pt x="4164" y="8218"/>
                    <a:pt x="4077" y="8218"/>
                  </a:cubicBezTo>
                  <a:cubicBezTo>
                    <a:pt x="3990" y="8218"/>
                    <a:pt x="3925" y="8174"/>
                    <a:pt x="3903" y="8109"/>
                  </a:cubicBezTo>
                  <a:cubicBezTo>
                    <a:pt x="3882" y="8044"/>
                    <a:pt x="3795" y="7828"/>
                    <a:pt x="4077" y="7481"/>
                  </a:cubicBezTo>
                  <a:lnTo>
                    <a:pt x="4055" y="7459"/>
                  </a:lnTo>
                  <a:close/>
                  <a:moveTo>
                    <a:pt x="1540" y="9540"/>
                  </a:moveTo>
                  <a:cubicBezTo>
                    <a:pt x="1779" y="9540"/>
                    <a:pt x="1887" y="9649"/>
                    <a:pt x="1887" y="9714"/>
                  </a:cubicBezTo>
                  <a:cubicBezTo>
                    <a:pt x="1909" y="9801"/>
                    <a:pt x="1844" y="9866"/>
                    <a:pt x="1714" y="9909"/>
                  </a:cubicBezTo>
                  <a:cubicBezTo>
                    <a:pt x="1659" y="9929"/>
                    <a:pt x="1601" y="9939"/>
                    <a:pt x="1544" y="9939"/>
                  </a:cubicBezTo>
                  <a:cubicBezTo>
                    <a:pt x="1353" y="9939"/>
                    <a:pt x="1163" y="9832"/>
                    <a:pt x="1063" y="9649"/>
                  </a:cubicBezTo>
                  <a:lnTo>
                    <a:pt x="1063" y="9627"/>
                  </a:lnTo>
                  <a:cubicBezTo>
                    <a:pt x="1215" y="9562"/>
                    <a:pt x="1388" y="9540"/>
                    <a:pt x="1540" y="9540"/>
                  </a:cubicBezTo>
                  <a:close/>
                  <a:moveTo>
                    <a:pt x="11894" y="10646"/>
                  </a:moveTo>
                  <a:cubicBezTo>
                    <a:pt x="11975" y="10648"/>
                    <a:pt x="12038" y="10669"/>
                    <a:pt x="12120" y="10689"/>
                  </a:cubicBezTo>
                  <a:cubicBezTo>
                    <a:pt x="12315" y="10754"/>
                    <a:pt x="12467" y="10885"/>
                    <a:pt x="12597" y="11058"/>
                  </a:cubicBezTo>
                  <a:cubicBezTo>
                    <a:pt x="12467" y="11145"/>
                    <a:pt x="12315" y="11188"/>
                    <a:pt x="12164" y="11210"/>
                  </a:cubicBezTo>
                  <a:cubicBezTo>
                    <a:pt x="11947" y="11210"/>
                    <a:pt x="11730" y="11036"/>
                    <a:pt x="11708" y="10819"/>
                  </a:cubicBezTo>
                  <a:cubicBezTo>
                    <a:pt x="11708" y="10776"/>
                    <a:pt x="11708" y="10733"/>
                    <a:pt x="11752" y="10711"/>
                  </a:cubicBezTo>
                  <a:cubicBezTo>
                    <a:pt x="11793" y="10670"/>
                    <a:pt x="11834" y="10648"/>
                    <a:pt x="11894" y="10646"/>
                  </a:cubicBezTo>
                  <a:close/>
                  <a:moveTo>
                    <a:pt x="4781" y="12356"/>
                  </a:moveTo>
                  <a:cubicBezTo>
                    <a:pt x="4778" y="12357"/>
                    <a:pt x="4774" y="12358"/>
                    <a:pt x="4771" y="12359"/>
                  </a:cubicBezTo>
                  <a:lnTo>
                    <a:pt x="4792" y="12359"/>
                  </a:lnTo>
                  <a:cubicBezTo>
                    <a:pt x="4789" y="12358"/>
                    <a:pt x="4785" y="12357"/>
                    <a:pt x="4781" y="12356"/>
                  </a:cubicBezTo>
                  <a:close/>
                  <a:moveTo>
                    <a:pt x="8760" y="12272"/>
                  </a:moveTo>
                  <a:cubicBezTo>
                    <a:pt x="8825" y="12272"/>
                    <a:pt x="8890" y="12337"/>
                    <a:pt x="8912" y="12402"/>
                  </a:cubicBezTo>
                  <a:cubicBezTo>
                    <a:pt x="8977" y="12532"/>
                    <a:pt x="8912" y="12771"/>
                    <a:pt x="8651" y="13031"/>
                  </a:cubicBezTo>
                  <a:cubicBezTo>
                    <a:pt x="8521" y="12944"/>
                    <a:pt x="8435" y="12814"/>
                    <a:pt x="8413" y="12684"/>
                  </a:cubicBezTo>
                  <a:cubicBezTo>
                    <a:pt x="8413" y="12576"/>
                    <a:pt x="8456" y="12467"/>
                    <a:pt x="8543" y="12380"/>
                  </a:cubicBezTo>
                  <a:cubicBezTo>
                    <a:pt x="8608" y="12315"/>
                    <a:pt x="8673" y="12294"/>
                    <a:pt x="8760" y="12272"/>
                  </a:cubicBezTo>
                  <a:close/>
                  <a:moveTo>
                    <a:pt x="4748" y="12353"/>
                  </a:moveTo>
                  <a:cubicBezTo>
                    <a:pt x="4759" y="12353"/>
                    <a:pt x="4770" y="12354"/>
                    <a:pt x="4781" y="12356"/>
                  </a:cubicBezTo>
                  <a:lnTo>
                    <a:pt x="4781" y="12356"/>
                  </a:lnTo>
                  <a:cubicBezTo>
                    <a:pt x="4793" y="12354"/>
                    <a:pt x="4804" y="12353"/>
                    <a:pt x="4815" y="12353"/>
                  </a:cubicBezTo>
                  <a:cubicBezTo>
                    <a:pt x="4885" y="12353"/>
                    <a:pt x="4948" y="12395"/>
                    <a:pt x="4966" y="12467"/>
                  </a:cubicBezTo>
                  <a:cubicBezTo>
                    <a:pt x="5009" y="12684"/>
                    <a:pt x="4922" y="12922"/>
                    <a:pt x="4749" y="13074"/>
                  </a:cubicBezTo>
                  <a:cubicBezTo>
                    <a:pt x="4597" y="12901"/>
                    <a:pt x="4554" y="12662"/>
                    <a:pt x="4597" y="12446"/>
                  </a:cubicBezTo>
                  <a:cubicBezTo>
                    <a:pt x="4633" y="12392"/>
                    <a:pt x="4683" y="12353"/>
                    <a:pt x="4748" y="12353"/>
                  </a:cubicBezTo>
                  <a:close/>
                  <a:moveTo>
                    <a:pt x="9757" y="88"/>
                  </a:moveTo>
                  <a:cubicBezTo>
                    <a:pt x="10234" y="109"/>
                    <a:pt x="10668" y="326"/>
                    <a:pt x="10971" y="695"/>
                  </a:cubicBezTo>
                  <a:cubicBezTo>
                    <a:pt x="10863" y="890"/>
                    <a:pt x="10841" y="1128"/>
                    <a:pt x="10950" y="1345"/>
                  </a:cubicBezTo>
                  <a:cubicBezTo>
                    <a:pt x="10971" y="1410"/>
                    <a:pt x="11036" y="1475"/>
                    <a:pt x="11145" y="1475"/>
                  </a:cubicBezTo>
                  <a:cubicBezTo>
                    <a:pt x="11210" y="1475"/>
                    <a:pt x="11318" y="1432"/>
                    <a:pt x="11427" y="1193"/>
                  </a:cubicBezTo>
                  <a:cubicBezTo>
                    <a:pt x="11427" y="1172"/>
                    <a:pt x="11427" y="1172"/>
                    <a:pt x="11427" y="1150"/>
                  </a:cubicBezTo>
                  <a:cubicBezTo>
                    <a:pt x="11318" y="977"/>
                    <a:pt x="11210" y="825"/>
                    <a:pt x="11080" y="673"/>
                  </a:cubicBezTo>
                  <a:cubicBezTo>
                    <a:pt x="11198" y="525"/>
                    <a:pt x="11406" y="448"/>
                    <a:pt x="11678" y="448"/>
                  </a:cubicBezTo>
                  <a:cubicBezTo>
                    <a:pt x="11805" y="448"/>
                    <a:pt x="11947" y="465"/>
                    <a:pt x="12099" y="500"/>
                  </a:cubicBezTo>
                  <a:cubicBezTo>
                    <a:pt x="12662" y="608"/>
                    <a:pt x="13139" y="933"/>
                    <a:pt x="13399" y="1432"/>
                  </a:cubicBezTo>
                  <a:cubicBezTo>
                    <a:pt x="13811" y="2191"/>
                    <a:pt x="13703" y="3275"/>
                    <a:pt x="13421" y="4012"/>
                  </a:cubicBezTo>
                  <a:cubicBezTo>
                    <a:pt x="13378" y="4164"/>
                    <a:pt x="13248" y="4294"/>
                    <a:pt x="13096" y="4337"/>
                  </a:cubicBezTo>
                  <a:cubicBezTo>
                    <a:pt x="12901" y="4055"/>
                    <a:pt x="12597" y="3860"/>
                    <a:pt x="12250" y="3860"/>
                  </a:cubicBezTo>
                  <a:cubicBezTo>
                    <a:pt x="12012" y="3882"/>
                    <a:pt x="11969" y="3968"/>
                    <a:pt x="11969" y="4033"/>
                  </a:cubicBezTo>
                  <a:cubicBezTo>
                    <a:pt x="11990" y="4229"/>
                    <a:pt x="12446" y="4445"/>
                    <a:pt x="12836" y="4445"/>
                  </a:cubicBezTo>
                  <a:cubicBezTo>
                    <a:pt x="12922" y="4445"/>
                    <a:pt x="12988" y="4445"/>
                    <a:pt x="13074" y="4424"/>
                  </a:cubicBezTo>
                  <a:cubicBezTo>
                    <a:pt x="13595" y="5096"/>
                    <a:pt x="13920" y="6332"/>
                    <a:pt x="13551" y="7264"/>
                  </a:cubicBezTo>
                  <a:cubicBezTo>
                    <a:pt x="13486" y="7524"/>
                    <a:pt x="13269" y="7719"/>
                    <a:pt x="13031" y="7806"/>
                  </a:cubicBezTo>
                  <a:cubicBezTo>
                    <a:pt x="12836" y="7372"/>
                    <a:pt x="12597" y="7155"/>
                    <a:pt x="12337" y="7112"/>
                  </a:cubicBezTo>
                  <a:cubicBezTo>
                    <a:pt x="12305" y="7104"/>
                    <a:pt x="12274" y="7099"/>
                    <a:pt x="12242" y="7099"/>
                  </a:cubicBezTo>
                  <a:cubicBezTo>
                    <a:pt x="12187" y="7099"/>
                    <a:pt x="12132" y="7114"/>
                    <a:pt x="12077" y="7155"/>
                  </a:cubicBezTo>
                  <a:cubicBezTo>
                    <a:pt x="12034" y="7177"/>
                    <a:pt x="12012" y="7221"/>
                    <a:pt x="12012" y="7264"/>
                  </a:cubicBezTo>
                  <a:cubicBezTo>
                    <a:pt x="12012" y="7502"/>
                    <a:pt x="12446" y="7893"/>
                    <a:pt x="12879" y="7893"/>
                  </a:cubicBezTo>
                  <a:lnTo>
                    <a:pt x="12966" y="7893"/>
                  </a:lnTo>
                  <a:cubicBezTo>
                    <a:pt x="13378" y="8868"/>
                    <a:pt x="13378" y="10386"/>
                    <a:pt x="12727" y="10928"/>
                  </a:cubicBezTo>
                  <a:lnTo>
                    <a:pt x="12662" y="10993"/>
                  </a:lnTo>
                  <a:cubicBezTo>
                    <a:pt x="12532" y="10819"/>
                    <a:pt x="12337" y="10668"/>
                    <a:pt x="12142" y="10603"/>
                  </a:cubicBezTo>
                  <a:cubicBezTo>
                    <a:pt x="12072" y="10572"/>
                    <a:pt x="11996" y="10556"/>
                    <a:pt x="11923" y="10556"/>
                  </a:cubicBezTo>
                  <a:cubicBezTo>
                    <a:pt x="11839" y="10556"/>
                    <a:pt x="11756" y="10578"/>
                    <a:pt x="11687" y="10624"/>
                  </a:cubicBezTo>
                  <a:cubicBezTo>
                    <a:pt x="11643" y="10668"/>
                    <a:pt x="11622" y="10733"/>
                    <a:pt x="11622" y="10798"/>
                  </a:cubicBezTo>
                  <a:cubicBezTo>
                    <a:pt x="11665" y="11058"/>
                    <a:pt x="11882" y="11253"/>
                    <a:pt x="12164" y="11253"/>
                  </a:cubicBezTo>
                  <a:cubicBezTo>
                    <a:pt x="12337" y="11253"/>
                    <a:pt x="12489" y="11210"/>
                    <a:pt x="12619" y="11101"/>
                  </a:cubicBezTo>
                  <a:cubicBezTo>
                    <a:pt x="12792" y="11383"/>
                    <a:pt x="12836" y="11730"/>
                    <a:pt x="12749" y="12034"/>
                  </a:cubicBezTo>
                  <a:cubicBezTo>
                    <a:pt x="12554" y="12641"/>
                    <a:pt x="12120" y="13139"/>
                    <a:pt x="11557" y="13421"/>
                  </a:cubicBezTo>
                  <a:cubicBezTo>
                    <a:pt x="11310" y="13554"/>
                    <a:pt x="11030" y="13620"/>
                    <a:pt x="10746" y="13620"/>
                  </a:cubicBezTo>
                  <a:cubicBezTo>
                    <a:pt x="10706" y="13620"/>
                    <a:pt x="10665" y="13619"/>
                    <a:pt x="10624" y="13616"/>
                  </a:cubicBezTo>
                  <a:cubicBezTo>
                    <a:pt x="10591" y="13617"/>
                    <a:pt x="10557" y="13618"/>
                    <a:pt x="10523" y="13618"/>
                  </a:cubicBezTo>
                  <a:cubicBezTo>
                    <a:pt x="9885" y="13618"/>
                    <a:pt x="9251" y="13424"/>
                    <a:pt x="8695" y="13074"/>
                  </a:cubicBezTo>
                  <a:cubicBezTo>
                    <a:pt x="8998" y="12814"/>
                    <a:pt x="9042" y="12532"/>
                    <a:pt x="8977" y="12380"/>
                  </a:cubicBezTo>
                  <a:cubicBezTo>
                    <a:pt x="8955" y="12272"/>
                    <a:pt x="8868" y="12207"/>
                    <a:pt x="8760" y="12207"/>
                  </a:cubicBezTo>
                  <a:cubicBezTo>
                    <a:pt x="8651" y="12207"/>
                    <a:pt x="8543" y="12250"/>
                    <a:pt x="8478" y="12337"/>
                  </a:cubicBezTo>
                  <a:cubicBezTo>
                    <a:pt x="8391" y="12424"/>
                    <a:pt x="8326" y="12554"/>
                    <a:pt x="8326" y="12684"/>
                  </a:cubicBezTo>
                  <a:cubicBezTo>
                    <a:pt x="8348" y="12836"/>
                    <a:pt x="8435" y="12988"/>
                    <a:pt x="8565" y="13096"/>
                  </a:cubicBezTo>
                  <a:cubicBezTo>
                    <a:pt x="8131" y="13399"/>
                    <a:pt x="7611" y="13616"/>
                    <a:pt x="7090" y="13703"/>
                  </a:cubicBezTo>
                  <a:cubicBezTo>
                    <a:pt x="6852" y="13746"/>
                    <a:pt x="6613" y="13768"/>
                    <a:pt x="6353" y="13768"/>
                  </a:cubicBezTo>
                  <a:cubicBezTo>
                    <a:pt x="5421" y="13768"/>
                    <a:pt x="4966" y="13334"/>
                    <a:pt x="4792" y="13118"/>
                  </a:cubicBezTo>
                  <a:cubicBezTo>
                    <a:pt x="4987" y="12944"/>
                    <a:pt x="5074" y="12684"/>
                    <a:pt x="5031" y="12424"/>
                  </a:cubicBezTo>
                  <a:cubicBezTo>
                    <a:pt x="4993" y="12329"/>
                    <a:pt x="4906" y="12268"/>
                    <a:pt x="4812" y="12268"/>
                  </a:cubicBezTo>
                  <a:cubicBezTo>
                    <a:pt x="4799" y="12268"/>
                    <a:pt x="4785" y="12269"/>
                    <a:pt x="4771" y="12272"/>
                  </a:cubicBezTo>
                  <a:cubicBezTo>
                    <a:pt x="4757" y="12269"/>
                    <a:pt x="4743" y="12268"/>
                    <a:pt x="4730" y="12268"/>
                  </a:cubicBezTo>
                  <a:cubicBezTo>
                    <a:pt x="4640" y="12268"/>
                    <a:pt x="4567" y="12329"/>
                    <a:pt x="4510" y="12424"/>
                  </a:cubicBezTo>
                  <a:cubicBezTo>
                    <a:pt x="4445" y="12662"/>
                    <a:pt x="4510" y="12922"/>
                    <a:pt x="4684" y="13118"/>
                  </a:cubicBezTo>
                  <a:cubicBezTo>
                    <a:pt x="4379" y="13382"/>
                    <a:pt x="3979" y="13532"/>
                    <a:pt x="3556" y="13532"/>
                  </a:cubicBezTo>
                  <a:cubicBezTo>
                    <a:pt x="3527" y="13532"/>
                    <a:pt x="3498" y="13531"/>
                    <a:pt x="3470" y="13530"/>
                  </a:cubicBezTo>
                  <a:cubicBezTo>
                    <a:pt x="3101" y="13530"/>
                    <a:pt x="2711" y="13443"/>
                    <a:pt x="2342" y="13313"/>
                  </a:cubicBezTo>
                  <a:cubicBezTo>
                    <a:pt x="456" y="12641"/>
                    <a:pt x="131" y="11665"/>
                    <a:pt x="109" y="11123"/>
                  </a:cubicBezTo>
                  <a:cubicBezTo>
                    <a:pt x="66" y="10538"/>
                    <a:pt x="369" y="9974"/>
                    <a:pt x="890" y="9714"/>
                  </a:cubicBezTo>
                  <a:lnTo>
                    <a:pt x="976" y="9649"/>
                  </a:lnTo>
                  <a:cubicBezTo>
                    <a:pt x="1097" y="9872"/>
                    <a:pt x="1313" y="10001"/>
                    <a:pt x="1549" y="10001"/>
                  </a:cubicBezTo>
                  <a:cubicBezTo>
                    <a:pt x="1610" y="10001"/>
                    <a:pt x="1673" y="9992"/>
                    <a:pt x="1735" y="9974"/>
                  </a:cubicBezTo>
                  <a:cubicBezTo>
                    <a:pt x="1887" y="9931"/>
                    <a:pt x="1974" y="9822"/>
                    <a:pt x="1952" y="9692"/>
                  </a:cubicBezTo>
                  <a:cubicBezTo>
                    <a:pt x="1930" y="9584"/>
                    <a:pt x="1800" y="9454"/>
                    <a:pt x="1540" y="9454"/>
                  </a:cubicBezTo>
                  <a:cubicBezTo>
                    <a:pt x="1367" y="9454"/>
                    <a:pt x="1172" y="9497"/>
                    <a:pt x="1020" y="9562"/>
                  </a:cubicBezTo>
                  <a:cubicBezTo>
                    <a:pt x="868" y="9215"/>
                    <a:pt x="868" y="8847"/>
                    <a:pt x="998" y="8478"/>
                  </a:cubicBezTo>
                  <a:cubicBezTo>
                    <a:pt x="1172" y="7958"/>
                    <a:pt x="1540" y="7546"/>
                    <a:pt x="2039" y="7307"/>
                  </a:cubicBezTo>
                  <a:cubicBezTo>
                    <a:pt x="2321" y="7155"/>
                    <a:pt x="2646" y="7069"/>
                    <a:pt x="2971" y="7069"/>
                  </a:cubicBezTo>
                  <a:cubicBezTo>
                    <a:pt x="3340" y="7069"/>
                    <a:pt x="3708" y="7177"/>
                    <a:pt x="3990" y="7416"/>
                  </a:cubicBezTo>
                  <a:cubicBezTo>
                    <a:pt x="3817" y="7589"/>
                    <a:pt x="3752" y="7871"/>
                    <a:pt x="3817" y="8131"/>
                  </a:cubicBezTo>
                  <a:cubicBezTo>
                    <a:pt x="3860" y="8218"/>
                    <a:pt x="3947" y="8283"/>
                    <a:pt x="4055" y="8283"/>
                  </a:cubicBezTo>
                  <a:cubicBezTo>
                    <a:pt x="4164" y="8283"/>
                    <a:pt x="4272" y="8196"/>
                    <a:pt x="4337" y="8109"/>
                  </a:cubicBezTo>
                  <a:cubicBezTo>
                    <a:pt x="4445" y="7893"/>
                    <a:pt x="4359" y="7632"/>
                    <a:pt x="4120" y="7394"/>
                  </a:cubicBezTo>
                  <a:cubicBezTo>
                    <a:pt x="4337" y="7155"/>
                    <a:pt x="4575" y="6960"/>
                    <a:pt x="4857" y="6809"/>
                  </a:cubicBezTo>
                  <a:cubicBezTo>
                    <a:pt x="5161" y="6635"/>
                    <a:pt x="5508" y="6548"/>
                    <a:pt x="5855" y="6548"/>
                  </a:cubicBezTo>
                  <a:cubicBezTo>
                    <a:pt x="6115" y="6548"/>
                    <a:pt x="6397" y="6592"/>
                    <a:pt x="6635" y="6700"/>
                  </a:cubicBezTo>
                  <a:cubicBezTo>
                    <a:pt x="6570" y="6982"/>
                    <a:pt x="6635" y="7264"/>
                    <a:pt x="6787" y="7502"/>
                  </a:cubicBezTo>
                  <a:cubicBezTo>
                    <a:pt x="6852" y="7589"/>
                    <a:pt x="6960" y="7654"/>
                    <a:pt x="7090" y="7654"/>
                  </a:cubicBezTo>
                  <a:cubicBezTo>
                    <a:pt x="7177" y="7654"/>
                    <a:pt x="7264" y="7611"/>
                    <a:pt x="7307" y="7546"/>
                  </a:cubicBezTo>
                  <a:cubicBezTo>
                    <a:pt x="7372" y="7459"/>
                    <a:pt x="7394" y="7329"/>
                    <a:pt x="7351" y="7242"/>
                  </a:cubicBezTo>
                  <a:cubicBezTo>
                    <a:pt x="7220" y="6960"/>
                    <a:pt x="7004" y="6744"/>
                    <a:pt x="6722" y="6657"/>
                  </a:cubicBezTo>
                  <a:cubicBezTo>
                    <a:pt x="6809" y="6332"/>
                    <a:pt x="6960" y="6028"/>
                    <a:pt x="7155" y="5790"/>
                  </a:cubicBezTo>
                  <a:cubicBezTo>
                    <a:pt x="7329" y="5573"/>
                    <a:pt x="7524" y="5378"/>
                    <a:pt x="7741" y="5248"/>
                  </a:cubicBezTo>
                  <a:cubicBezTo>
                    <a:pt x="7834" y="5449"/>
                    <a:pt x="8027" y="5562"/>
                    <a:pt x="8233" y="5562"/>
                  </a:cubicBezTo>
                  <a:cubicBezTo>
                    <a:pt x="8315" y="5562"/>
                    <a:pt x="8398" y="5545"/>
                    <a:pt x="8478" y="5508"/>
                  </a:cubicBezTo>
                  <a:cubicBezTo>
                    <a:pt x="8738" y="5421"/>
                    <a:pt x="8868" y="5269"/>
                    <a:pt x="8847" y="5139"/>
                  </a:cubicBezTo>
                  <a:cubicBezTo>
                    <a:pt x="8825" y="5031"/>
                    <a:pt x="8673" y="4944"/>
                    <a:pt x="8435" y="4944"/>
                  </a:cubicBezTo>
                  <a:cubicBezTo>
                    <a:pt x="8196" y="4944"/>
                    <a:pt x="7979" y="5009"/>
                    <a:pt x="7784" y="5118"/>
                  </a:cubicBezTo>
                  <a:cubicBezTo>
                    <a:pt x="7546" y="4597"/>
                    <a:pt x="7589" y="3535"/>
                    <a:pt x="7893" y="2884"/>
                  </a:cubicBezTo>
                  <a:cubicBezTo>
                    <a:pt x="7958" y="2754"/>
                    <a:pt x="8044" y="2624"/>
                    <a:pt x="8174" y="2538"/>
                  </a:cubicBezTo>
                  <a:cubicBezTo>
                    <a:pt x="8241" y="2789"/>
                    <a:pt x="8464" y="2950"/>
                    <a:pt x="8702" y="2950"/>
                  </a:cubicBezTo>
                  <a:cubicBezTo>
                    <a:pt x="8771" y="2950"/>
                    <a:pt x="8843" y="2936"/>
                    <a:pt x="8912" y="2906"/>
                  </a:cubicBezTo>
                  <a:cubicBezTo>
                    <a:pt x="9258" y="2776"/>
                    <a:pt x="9280" y="2624"/>
                    <a:pt x="9258" y="2538"/>
                  </a:cubicBezTo>
                  <a:cubicBezTo>
                    <a:pt x="9215" y="2407"/>
                    <a:pt x="8977" y="2299"/>
                    <a:pt x="8716" y="2299"/>
                  </a:cubicBezTo>
                  <a:cubicBezTo>
                    <a:pt x="8694" y="2296"/>
                    <a:pt x="8670" y="2295"/>
                    <a:pt x="8647" y="2295"/>
                  </a:cubicBezTo>
                  <a:cubicBezTo>
                    <a:pt x="8492" y="2295"/>
                    <a:pt x="8328" y="2354"/>
                    <a:pt x="8196" y="2429"/>
                  </a:cubicBezTo>
                  <a:cubicBezTo>
                    <a:pt x="8044" y="1887"/>
                    <a:pt x="8153" y="977"/>
                    <a:pt x="8586" y="608"/>
                  </a:cubicBezTo>
                  <a:cubicBezTo>
                    <a:pt x="8912" y="283"/>
                    <a:pt x="9324" y="109"/>
                    <a:pt x="9757" y="88"/>
                  </a:cubicBezTo>
                  <a:close/>
                  <a:moveTo>
                    <a:pt x="9757" y="1"/>
                  </a:moveTo>
                  <a:cubicBezTo>
                    <a:pt x="9302" y="23"/>
                    <a:pt x="8868" y="218"/>
                    <a:pt x="8543" y="543"/>
                  </a:cubicBezTo>
                  <a:cubicBezTo>
                    <a:pt x="8066" y="955"/>
                    <a:pt x="7936" y="1909"/>
                    <a:pt x="8131" y="2472"/>
                  </a:cubicBezTo>
                  <a:cubicBezTo>
                    <a:pt x="8001" y="2581"/>
                    <a:pt x="7893" y="2711"/>
                    <a:pt x="7828" y="2863"/>
                  </a:cubicBezTo>
                  <a:cubicBezTo>
                    <a:pt x="7502" y="3535"/>
                    <a:pt x="7459" y="4619"/>
                    <a:pt x="7697" y="5183"/>
                  </a:cubicBezTo>
                  <a:cubicBezTo>
                    <a:pt x="7459" y="5313"/>
                    <a:pt x="7264" y="5508"/>
                    <a:pt x="7090" y="5725"/>
                  </a:cubicBezTo>
                  <a:cubicBezTo>
                    <a:pt x="6874" y="5985"/>
                    <a:pt x="6722" y="6267"/>
                    <a:pt x="6635" y="6613"/>
                  </a:cubicBezTo>
                  <a:cubicBezTo>
                    <a:pt x="6409" y="6519"/>
                    <a:pt x="6182" y="6458"/>
                    <a:pt x="5955" y="6458"/>
                  </a:cubicBezTo>
                  <a:cubicBezTo>
                    <a:pt x="5922" y="6458"/>
                    <a:pt x="5888" y="6459"/>
                    <a:pt x="5855" y="6462"/>
                  </a:cubicBezTo>
                  <a:cubicBezTo>
                    <a:pt x="5823" y="6460"/>
                    <a:pt x="5792" y="6459"/>
                    <a:pt x="5761" y="6459"/>
                  </a:cubicBezTo>
                  <a:cubicBezTo>
                    <a:pt x="5424" y="6459"/>
                    <a:pt x="5092" y="6565"/>
                    <a:pt x="4814" y="6744"/>
                  </a:cubicBezTo>
                  <a:cubicBezTo>
                    <a:pt x="4532" y="6895"/>
                    <a:pt x="4272" y="7112"/>
                    <a:pt x="4055" y="7351"/>
                  </a:cubicBezTo>
                  <a:cubicBezTo>
                    <a:pt x="3774" y="7129"/>
                    <a:pt x="3417" y="7001"/>
                    <a:pt x="3056" y="7001"/>
                  </a:cubicBezTo>
                  <a:cubicBezTo>
                    <a:pt x="3027" y="7001"/>
                    <a:pt x="2999" y="7002"/>
                    <a:pt x="2971" y="7004"/>
                  </a:cubicBezTo>
                  <a:cubicBezTo>
                    <a:pt x="2646" y="7004"/>
                    <a:pt x="2299" y="7069"/>
                    <a:pt x="1995" y="7242"/>
                  </a:cubicBezTo>
                  <a:cubicBezTo>
                    <a:pt x="1497" y="7481"/>
                    <a:pt x="1107" y="7914"/>
                    <a:pt x="911" y="8456"/>
                  </a:cubicBezTo>
                  <a:cubicBezTo>
                    <a:pt x="781" y="8825"/>
                    <a:pt x="803" y="9237"/>
                    <a:pt x="955" y="9605"/>
                  </a:cubicBezTo>
                  <a:lnTo>
                    <a:pt x="846" y="9649"/>
                  </a:lnTo>
                  <a:cubicBezTo>
                    <a:pt x="326" y="9931"/>
                    <a:pt x="1" y="10516"/>
                    <a:pt x="44" y="11123"/>
                  </a:cubicBezTo>
                  <a:cubicBezTo>
                    <a:pt x="66" y="11687"/>
                    <a:pt x="413" y="12706"/>
                    <a:pt x="2321" y="13399"/>
                  </a:cubicBezTo>
                  <a:cubicBezTo>
                    <a:pt x="2689" y="13530"/>
                    <a:pt x="3101" y="13616"/>
                    <a:pt x="3491" y="13616"/>
                  </a:cubicBezTo>
                  <a:cubicBezTo>
                    <a:pt x="3520" y="13618"/>
                    <a:pt x="3549" y="13618"/>
                    <a:pt x="3577" y="13618"/>
                  </a:cubicBezTo>
                  <a:cubicBezTo>
                    <a:pt x="4003" y="13618"/>
                    <a:pt x="4422" y="13467"/>
                    <a:pt x="4727" y="13183"/>
                  </a:cubicBezTo>
                  <a:cubicBezTo>
                    <a:pt x="5109" y="13605"/>
                    <a:pt x="5659" y="13859"/>
                    <a:pt x="6222" y="13859"/>
                  </a:cubicBezTo>
                  <a:cubicBezTo>
                    <a:pt x="6265" y="13859"/>
                    <a:pt x="6309" y="13858"/>
                    <a:pt x="6353" y="13855"/>
                  </a:cubicBezTo>
                  <a:cubicBezTo>
                    <a:pt x="6613" y="13855"/>
                    <a:pt x="6852" y="13811"/>
                    <a:pt x="7090" y="13768"/>
                  </a:cubicBezTo>
                  <a:cubicBezTo>
                    <a:pt x="7654" y="13681"/>
                    <a:pt x="8174" y="13465"/>
                    <a:pt x="8630" y="13139"/>
                  </a:cubicBezTo>
                  <a:cubicBezTo>
                    <a:pt x="9215" y="13530"/>
                    <a:pt x="9909" y="13725"/>
                    <a:pt x="10624" y="13725"/>
                  </a:cubicBezTo>
                  <a:cubicBezTo>
                    <a:pt x="10950" y="13725"/>
                    <a:pt x="11296" y="13660"/>
                    <a:pt x="11600" y="13508"/>
                  </a:cubicBezTo>
                  <a:cubicBezTo>
                    <a:pt x="12185" y="13204"/>
                    <a:pt x="12619" y="12684"/>
                    <a:pt x="12814" y="12077"/>
                  </a:cubicBezTo>
                  <a:cubicBezTo>
                    <a:pt x="12901" y="11730"/>
                    <a:pt x="12857" y="11383"/>
                    <a:pt x="12684" y="11080"/>
                  </a:cubicBezTo>
                  <a:lnTo>
                    <a:pt x="12771" y="11015"/>
                  </a:lnTo>
                  <a:cubicBezTo>
                    <a:pt x="13096" y="10733"/>
                    <a:pt x="13291" y="10212"/>
                    <a:pt x="13313" y="9540"/>
                  </a:cubicBezTo>
                  <a:cubicBezTo>
                    <a:pt x="13334" y="8977"/>
                    <a:pt x="13248" y="8413"/>
                    <a:pt x="13031" y="7893"/>
                  </a:cubicBezTo>
                  <a:cubicBezTo>
                    <a:pt x="13313" y="7806"/>
                    <a:pt x="13508" y="7589"/>
                    <a:pt x="13595" y="7307"/>
                  </a:cubicBezTo>
                  <a:cubicBezTo>
                    <a:pt x="13985" y="6353"/>
                    <a:pt x="13660" y="5118"/>
                    <a:pt x="13139" y="4424"/>
                  </a:cubicBezTo>
                  <a:cubicBezTo>
                    <a:pt x="13313" y="4359"/>
                    <a:pt x="13443" y="4229"/>
                    <a:pt x="13508" y="4033"/>
                  </a:cubicBezTo>
                  <a:cubicBezTo>
                    <a:pt x="13768" y="3275"/>
                    <a:pt x="13920" y="2191"/>
                    <a:pt x="13486" y="1388"/>
                  </a:cubicBezTo>
                  <a:cubicBezTo>
                    <a:pt x="13204" y="890"/>
                    <a:pt x="12706" y="543"/>
                    <a:pt x="12120" y="435"/>
                  </a:cubicBezTo>
                  <a:cubicBezTo>
                    <a:pt x="11969" y="391"/>
                    <a:pt x="11817" y="369"/>
                    <a:pt x="11665" y="369"/>
                  </a:cubicBezTo>
                  <a:cubicBezTo>
                    <a:pt x="11641" y="367"/>
                    <a:pt x="11617" y="366"/>
                    <a:pt x="11594" y="366"/>
                  </a:cubicBezTo>
                  <a:cubicBezTo>
                    <a:pt x="11379" y="366"/>
                    <a:pt x="11171" y="454"/>
                    <a:pt x="11015" y="630"/>
                  </a:cubicBezTo>
                  <a:cubicBezTo>
                    <a:pt x="10711" y="261"/>
                    <a:pt x="10256" y="23"/>
                    <a:pt x="97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5578;p83"/>
            <p:cNvSpPr/>
            <p:nvPr/>
          </p:nvSpPr>
          <p:spPr>
            <a:xfrm>
              <a:off x="1794616" y="3732810"/>
              <a:ext cx="260060" cy="149362"/>
            </a:xfrm>
            <a:custGeom>
              <a:avLst/>
              <a:gdLst/>
              <a:ahLst/>
              <a:cxnLst/>
              <a:rect l="l" t="t" r="r" b="b"/>
              <a:pathLst>
                <a:path w="6360" h="3653" extrusionOk="0">
                  <a:moveTo>
                    <a:pt x="1499" y="0"/>
                  </a:moveTo>
                  <a:cubicBezTo>
                    <a:pt x="1181" y="0"/>
                    <a:pt x="941" y="65"/>
                    <a:pt x="824" y="210"/>
                  </a:cubicBezTo>
                  <a:cubicBezTo>
                    <a:pt x="824" y="210"/>
                    <a:pt x="0" y="2746"/>
                    <a:pt x="824" y="3202"/>
                  </a:cubicBezTo>
                  <a:cubicBezTo>
                    <a:pt x="1212" y="3422"/>
                    <a:pt x="2570" y="3652"/>
                    <a:pt x="3818" y="3652"/>
                  </a:cubicBezTo>
                  <a:cubicBezTo>
                    <a:pt x="5151" y="3652"/>
                    <a:pt x="6360" y="3390"/>
                    <a:pt x="6136" y="2573"/>
                  </a:cubicBezTo>
                  <a:cubicBezTo>
                    <a:pt x="5800" y="1265"/>
                    <a:pt x="2900" y="0"/>
                    <a:pt x="14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579;p83"/>
            <p:cNvSpPr/>
            <p:nvPr/>
          </p:nvSpPr>
          <p:spPr>
            <a:xfrm>
              <a:off x="1825651" y="3612312"/>
              <a:ext cx="126923" cy="165226"/>
            </a:xfrm>
            <a:custGeom>
              <a:avLst/>
              <a:gdLst/>
              <a:ahLst/>
              <a:cxnLst/>
              <a:rect l="l" t="t" r="r" b="b"/>
              <a:pathLst>
                <a:path w="3104" h="4041" extrusionOk="0">
                  <a:moveTo>
                    <a:pt x="944" y="0"/>
                  </a:moveTo>
                  <a:cubicBezTo>
                    <a:pt x="920" y="0"/>
                    <a:pt x="895" y="4"/>
                    <a:pt x="868" y="13"/>
                  </a:cubicBezTo>
                  <a:cubicBezTo>
                    <a:pt x="65" y="273"/>
                    <a:pt x="0" y="3308"/>
                    <a:pt x="0" y="3308"/>
                  </a:cubicBezTo>
                  <a:cubicBezTo>
                    <a:pt x="120" y="3894"/>
                    <a:pt x="694" y="4040"/>
                    <a:pt x="1239" y="4040"/>
                  </a:cubicBezTo>
                  <a:cubicBezTo>
                    <a:pt x="1784" y="4040"/>
                    <a:pt x="2298" y="3894"/>
                    <a:pt x="2298" y="3894"/>
                  </a:cubicBezTo>
                  <a:cubicBezTo>
                    <a:pt x="2298" y="3894"/>
                    <a:pt x="3103" y="293"/>
                    <a:pt x="2285" y="293"/>
                  </a:cubicBezTo>
                  <a:cubicBezTo>
                    <a:pt x="2275" y="293"/>
                    <a:pt x="2265" y="294"/>
                    <a:pt x="2255" y="295"/>
                  </a:cubicBezTo>
                  <a:cubicBezTo>
                    <a:pt x="1410" y="403"/>
                    <a:pt x="1605" y="3569"/>
                    <a:pt x="1605" y="3569"/>
                  </a:cubicBezTo>
                  <a:lnTo>
                    <a:pt x="868" y="3569"/>
                  </a:lnTo>
                  <a:cubicBezTo>
                    <a:pt x="868" y="3569"/>
                    <a:pt x="1638" y="0"/>
                    <a:pt x="9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580;p83"/>
            <p:cNvSpPr/>
            <p:nvPr/>
          </p:nvSpPr>
          <p:spPr>
            <a:xfrm>
              <a:off x="1876189" y="3780282"/>
              <a:ext cx="25720" cy="28499"/>
            </a:xfrm>
            <a:custGeom>
              <a:avLst/>
              <a:gdLst/>
              <a:ahLst/>
              <a:cxnLst/>
              <a:rect l="l" t="t" r="r" b="b"/>
              <a:pathLst>
                <a:path w="629" h="697" extrusionOk="0">
                  <a:moveTo>
                    <a:pt x="49" y="1"/>
                  </a:moveTo>
                  <a:cubicBezTo>
                    <a:pt x="25" y="1"/>
                    <a:pt x="0" y="19"/>
                    <a:pt x="0" y="46"/>
                  </a:cubicBezTo>
                  <a:cubicBezTo>
                    <a:pt x="22" y="111"/>
                    <a:pt x="152" y="631"/>
                    <a:pt x="369" y="696"/>
                  </a:cubicBezTo>
                  <a:lnTo>
                    <a:pt x="390" y="696"/>
                  </a:lnTo>
                  <a:cubicBezTo>
                    <a:pt x="412" y="696"/>
                    <a:pt x="434" y="696"/>
                    <a:pt x="455" y="675"/>
                  </a:cubicBezTo>
                  <a:cubicBezTo>
                    <a:pt x="607" y="588"/>
                    <a:pt x="629" y="111"/>
                    <a:pt x="629" y="46"/>
                  </a:cubicBezTo>
                  <a:cubicBezTo>
                    <a:pt x="629" y="24"/>
                    <a:pt x="607" y="3"/>
                    <a:pt x="585" y="3"/>
                  </a:cubicBezTo>
                  <a:cubicBezTo>
                    <a:pt x="564" y="3"/>
                    <a:pt x="542" y="24"/>
                    <a:pt x="542" y="46"/>
                  </a:cubicBezTo>
                  <a:cubicBezTo>
                    <a:pt x="542" y="241"/>
                    <a:pt x="499" y="566"/>
                    <a:pt x="412" y="631"/>
                  </a:cubicBezTo>
                  <a:lnTo>
                    <a:pt x="390" y="631"/>
                  </a:lnTo>
                  <a:cubicBezTo>
                    <a:pt x="260" y="588"/>
                    <a:pt x="130" y="241"/>
                    <a:pt x="87" y="24"/>
                  </a:cubicBezTo>
                  <a:cubicBezTo>
                    <a:pt x="79" y="8"/>
                    <a:pt x="64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581;p83"/>
            <p:cNvSpPr/>
            <p:nvPr/>
          </p:nvSpPr>
          <p:spPr>
            <a:xfrm>
              <a:off x="1936460" y="3769733"/>
              <a:ext cx="25311" cy="28417"/>
            </a:xfrm>
            <a:custGeom>
              <a:avLst/>
              <a:gdLst/>
              <a:ahLst/>
              <a:cxnLst/>
              <a:rect l="l" t="t" r="r" b="b"/>
              <a:pathLst>
                <a:path w="619" h="695" extrusionOk="0">
                  <a:moveTo>
                    <a:pt x="22" y="0"/>
                  </a:moveTo>
                  <a:cubicBezTo>
                    <a:pt x="0" y="0"/>
                    <a:pt x="0" y="22"/>
                    <a:pt x="0" y="44"/>
                  </a:cubicBezTo>
                  <a:cubicBezTo>
                    <a:pt x="22" y="109"/>
                    <a:pt x="152" y="651"/>
                    <a:pt x="347" y="694"/>
                  </a:cubicBezTo>
                  <a:lnTo>
                    <a:pt x="391" y="694"/>
                  </a:lnTo>
                  <a:cubicBezTo>
                    <a:pt x="412" y="694"/>
                    <a:pt x="434" y="694"/>
                    <a:pt x="456" y="672"/>
                  </a:cubicBezTo>
                  <a:cubicBezTo>
                    <a:pt x="586" y="586"/>
                    <a:pt x="607" y="109"/>
                    <a:pt x="607" y="44"/>
                  </a:cubicBezTo>
                  <a:cubicBezTo>
                    <a:pt x="618" y="22"/>
                    <a:pt x="597" y="11"/>
                    <a:pt x="575" y="11"/>
                  </a:cubicBezTo>
                  <a:cubicBezTo>
                    <a:pt x="553" y="11"/>
                    <a:pt x="532" y="22"/>
                    <a:pt x="542" y="44"/>
                  </a:cubicBezTo>
                  <a:cubicBezTo>
                    <a:pt x="521" y="239"/>
                    <a:pt x="477" y="564"/>
                    <a:pt x="412" y="629"/>
                  </a:cubicBezTo>
                  <a:lnTo>
                    <a:pt x="369" y="629"/>
                  </a:lnTo>
                  <a:cubicBezTo>
                    <a:pt x="261" y="586"/>
                    <a:pt x="130" y="239"/>
                    <a:pt x="87" y="22"/>
                  </a:cubicBezTo>
                  <a:cubicBezTo>
                    <a:pt x="65" y="0"/>
                    <a:pt x="44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582;p83"/>
            <p:cNvSpPr/>
            <p:nvPr/>
          </p:nvSpPr>
          <p:spPr>
            <a:xfrm>
              <a:off x="1955064" y="3847380"/>
              <a:ext cx="30831" cy="29889"/>
            </a:xfrm>
            <a:custGeom>
              <a:avLst/>
              <a:gdLst/>
              <a:ahLst/>
              <a:cxnLst/>
              <a:rect l="l" t="t" r="r" b="b"/>
              <a:pathLst>
                <a:path w="754" h="731" extrusionOk="0">
                  <a:moveTo>
                    <a:pt x="134" y="0"/>
                  </a:moveTo>
                  <a:cubicBezTo>
                    <a:pt x="120" y="0"/>
                    <a:pt x="109" y="16"/>
                    <a:pt x="109" y="31"/>
                  </a:cubicBezTo>
                  <a:cubicBezTo>
                    <a:pt x="1" y="334"/>
                    <a:pt x="22" y="551"/>
                    <a:pt x="152" y="660"/>
                  </a:cubicBezTo>
                  <a:cubicBezTo>
                    <a:pt x="206" y="695"/>
                    <a:pt x="273" y="730"/>
                    <a:pt x="343" y="730"/>
                  </a:cubicBezTo>
                  <a:cubicBezTo>
                    <a:pt x="359" y="730"/>
                    <a:pt x="375" y="729"/>
                    <a:pt x="391" y="725"/>
                  </a:cubicBezTo>
                  <a:cubicBezTo>
                    <a:pt x="499" y="725"/>
                    <a:pt x="608" y="703"/>
                    <a:pt x="716" y="660"/>
                  </a:cubicBezTo>
                  <a:cubicBezTo>
                    <a:pt x="753" y="641"/>
                    <a:pt x="743" y="590"/>
                    <a:pt x="711" y="590"/>
                  </a:cubicBezTo>
                  <a:cubicBezTo>
                    <a:pt x="706" y="590"/>
                    <a:pt x="700" y="592"/>
                    <a:pt x="694" y="595"/>
                  </a:cubicBezTo>
                  <a:cubicBezTo>
                    <a:pt x="694" y="595"/>
                    <a:pt x="540" y="652"/>
                    <a:pt x="393" y="652"/>
                  </a:cubicBezTo>
                  <a:cubicBezTo>
                    <a:pt x="319" y="652"/>
                    <a:pt x="246" y="638"/>
                    <a:pt x="196" y="595"/>
                  </a:cubicBezTo>
                  <a:cubicBezTo>
                    <a:pt x="109" y="508"/>
                    <a:pt x="87" y="313"/>
                    <a:pt x="174" y="53"/>
                  </a:cubicBezTo>
                  <a:cubicBezTo>
                    <a:pt x="174" y="31"/>
                    <a:pt x="174" y="9"/>
                    <a:pt x="152" y="9"/>
                  </a:cubicBezTo>
                  <a:cubicBezTo>
                    <a:pt x="146" y="3"/>
                    <a:pt x="140" y="0"/>
                    <a:pt x="1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5583;p83"/>
            <p:cNvSpPr/>
            <p:nvPr/>
          </p:nvSpPr>
          <p:spPr>
            <a:xfrm>
              <a:off x="2000287" y="3824156"/>
              <a:ext cx="23962" cy="22733"/>
            </a:xfrm>
            <a:custGeom>
              <a:avLst/>
              <a:gdLst/>
              <a:ahLst/>
              <a:cxnLst/>
              <a:rect l="l" t="t" r="r" b="b"/>
              <a:pathLst>
                <a:path w="586" h="556" extrusionOk="0">
                  <a:moveTo>
                    <a:pt x="133" y="1"/>
                  </a:moveTo>
                  <a:cubicBezTo>
                    <a:pt x="99" y="1"/>
                    <a:pt x="62" y="6"/>
                    <a:pt x="22" y="14"/>
                  </a:cubicBezTo>
                  <a:cubicBezTo>
                    <a:pt x="0" y="14"/>
                    <a:pt x="0" y="35"/>
                    <a:pt x="0" y="57"/>
                  </a:cubicBezTo>
                  <a:cubicBezTo>
                    <a:pt x="0" y="79"/>
                    <a:pt x="22" y="79"/>
                    <a:pt x="44" y="79"/>
                  </a:cubicBezTo>
                  <a:cubicBezTo>
                    <a:pt x="109" y="79"/>
                    <a:pt x="195" y="79"/>
                    <a:pt x="239" y="122"/>
                  </a:cubicBezTo>
                  <a:cubicBezTo>
                    <a:pt x="369" y="209"/>
                    <a:pt x="456" y="360"/>
                    <a:pt x="477" y="534"/>
                  </a:cubicBezTo>
                  <a:cubicBezTo>
                    <a:pt x="477" y="534"/>
                    <a:pt x="499" y="556"/>
                    <a:pt x="521" y="556"/>
                  </a:cubicBezTo>
                  <a:lnTo>
                    <a:pt x="542" y="556"/>
                  </a:lnTo>
                  <a:cubicBezTo>
                    <a:pt x="564" y="556"/>
                    <a:pt x="586" y="534"/>
                    <a:pt x="564" y="512"/>
                  </a:cubicBezTo>
                  <a:cubicBezTo>
                    <a:pt x="542" y="317"/>
                    <a:pt x="456" y="165"/>
                    <a:pt x="304" y="57"/>
                  </a:cubicBezTo>
                  <a:cubicBezTo>
                    <a:pt x="249" y="16"/>
                    <a:pt x="194" y="1"/>
                    <a:pt x="1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5584;p83"/>
            <p:cNvSpPr/>
            <p:nvPr/>
          </p:nvSpPr>
          <p:spPr>
            <a:xfrm>
              <a:off x="1839839" y="3659129"/>
              <a:ext cx="24861" cy="83165"/>
            </a:xfrm>
            <a:custGeom>
              <a:avLst/>
              <a:gdLst/>
              <a:ahLst/>
              <a:cxnLst/>
              <a:rect l="l" t="t" r="r" b="b"/>
              <a:pathLst>
                <a:path w="608" h="2034" extrusionOk="0">
                  <a:moveTo>
                    <a:pt x="390" y="1"/>
                  </a:moveTo>
                  <a:cubicBezTo>
                    <a:pt x="374" y="1"/>
                    <a:pt x="358" y="6"/>
                    <a:pt x="347" y="17"/>
                  </a:cubicBezTo>
                  <a:cubicBezTo>
                    <a:pt x="109" y="104"/>
                    <a:pt x="22" y="1665"/>
                    <a:pt x="0" y="1990"/>
                  </a:cubicBezTo>
                  <a:cubicBezTo>
                    <a:pt x="0" y="2012"/>
                    <a:pt x="22" y="2012"/>
                    <a:pt x="44" y="2033"/>
                  </a:cubicBezTo>
                  <a:cubicBezTo>
                    <a:pt x="65" y="2033"/>
                    <a:pt x="87" y="1990"/>
                    <a:pt x="65" y="1968"/>
                  </a:cubicBezTo>
                  <a:cubicBezTo>
                    <a:pt x="109" y="1231"/>
                    <a:pt x="239" y="147"/>
                    <a:pt x="390" y="82"/>
                  </a:cubicBezTo>
                  <a:cubicBezTo>
                    <a:pt x="477" y="104"/>
                    <a:pt x="499" y="906"/>
                    <a:pt x="434" y="1816"/>
                  </a:cubicBezTo>
                  <a:cubicBezTo>
                    <a:pt x="434" y="1838"/>
                    <a:pt x="455" y="1838"/>
                    <a:pt x="477" y="1860"/>
                  </a:cubicBezTo>
                  <a:cubicBezTo>
                    <a:pt x="499" y="1860"/>
                    <a:pt x="521" y="1838"/>
                    <a:pt x="521" y="1816"/>
                  </a:cubicBezTo>
                  <a:cubicBezTo>
                    <a:pt x="542" y="1535"/>
                    <a:pt x="607" y="147"/>
                    <a:pt x="434" y="17"/>
                  </a:cubicBezTo>
                  <a:cubicBezTo>
                    <a:pt x="423" y="6"/>
                    <a:pt x="407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5585;p83"/>
            <p:cNvSpPr/>
            <p:nvPr/>
          </p:nvSpPr>
          <p:spPr>
            <a:xfrm>
              <a:off x="1898351" y="3659129"/>
              <a:ext cx="18646" cy="85823"/>
            </a:xfrm>
            <a:custGeom>
              <a:avLst/>
              <a:gdLst/>
              <a:ahLst/>
              <a:cxnLst/>
              <a:rect l="l" t="t" r="r" b="b"/>
              <a:pathLst>
                <a:path w="456" h="2099" extrusionOk="0">
                  <a:moveTo>
                    <a:pt x="296" y="1"/>
                  </a:moveTo>
                  <a:cubicBezTo>
                    <a:pt x="287" y="1"/>
                    <a:pt x="282" y="6"/>
                    <a:pt x="282" y="17"/>
                  </a:cubicBezTo>
                  <a:cubicBezTo>
                    <a:pt x="130" y="60"/>
                    <a:pt x="43" y="1253"/>
                    <a:pt x="0" y="1968"/>
                  </a:cubicBezTo>
                  <a:cubicBezTo>
                    <a:pt x="0" y="1990"/>
                    <a:pt x="22" y="2001"/>
                    <a:pt x="43" y="2001"/>
                  </a:cubicBezTo>
                  <a:cubicBezTo>
                    <a:pt x="65" y="2001"/>
                    <a:pt x="87" y="1990"/>
                    <a:pt x="87" y="1968"/>
                  </a:cubicBezTo>
                  <a:cubicBezTo>
                    <a:pt x="87" y="1340"/>
                    <a:pt x="152" y="711"/>
                    <a:pt x="282" y="104"/>
                  </a:cubicBezTo>
                  <a:cubicBezTo>
                    <a:pt x="347" y="754"/>
                    <a:pt x="369" y="1405"/>
                    <a:pt x="325" y="2055"/>
                  </a:cubicBezTo>
                  <a:cubicBezTo>
                    <a:pt x="325" y="2077"/>
                    <a:pt x="347" y="2098"/>
                    <a:pt x="369" y="2098"/>
                  </a:cubicBezTo>
                  <a:cubicBezTo>
                    <a:pt x="390" y="2098"/>
                    <a:pt x="412" y="2077"/>
                    <a:pt x="412" y="2055"/>
                  </a:cubicBezTo>
                  <a:cubicBezTo>
                    <a:pt x="412" y="1600"/>
                    <a:pt x="455" y="104"/>
                    <a:pt x="325" y="17"/>
                  </a:cubicBezTo>
                  <a:cubicBezTo>
                    <a:pt x="314" y="6"/>
                    <a:pt x="304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586;p83"/>
            <p:cNvSpPr/>
            <p:nvPr/>
          </p:nvSpPr>
          <p:spPr>
            <a:xfrm>
              <a:off x="1987857" y="4185488"/>
              <a:ext cx="33734" cy="32301"/>
            </a:xfrm>
            <a:custGeom>
              <a:avLst/>
              <a:gdLst/>
              <a:ahLst/>
              <a:cxnLst/>
              <a:rect l="l" t="t" r="r" b="b"/>
              <a:pathLst>
                <a:path w="825" h="790" extrusionOk="0">
                  <a:moveTo>
                    <a:pt x="630" y="1"/>
                  </a:moveTo>
                  <a:lnTo>
                    <a:pt x="286" y="285"/>
                  </a:lnTo>
                  <a:lnTo>
                    <a:pt x="286" y="285"/>
                  </a:lnTo>
                  <a:cubicBezTo>
                    <a:pt x="284" y="283"/>
                    <a:pt x="283" y="282"/>
                    <a:pt x="283" y="282"/>
                  </a:cubicBezTo>
                  <a:lnTo>
                    <a:pt x="283" y="282"/>
                  </a:lnTo>
                  <a:cubicBezTo>
                    <a:pt x="283" y="282"/>
                    <a:pt x="283" y="284"/>
                    <a:pt x="285" y="286"/>
                  </a:cubicBezTo>
                  <a:lnTo>
                    <a:pt x="285" y="286"/>
                  </a:lnTo>
                  <a:lnTo>
                    <a:pt x="286" y="285"/>
                  </a:lnTo>
                  <a:lnTo>
                    <a:pt x="286" y="285"/>
                  </a:lnTo>
                  <a:cubicBezTo>
                    <a:pt x="322" y="309"/>
                    <a:pt x="621" y="515"/>
                    <a:pt x="727" y="515"/>
                  </a:cubicBezTo>
                  <a:cubicBezTo>
                    <a:pt x="743" y="515"/>
                    <a:pt x="754" y="510"/>
                    <a:pt x="760" y="499"/>
                  </a:cubicBezTo>
                  <a:cubicBezTo>
                    <a:pt x="825" y="434"/>
                    <a:pt x="630" y="1"/>
                    <a:pt x="630" y="1"/>
                  </a:cubicBezTo>
                  <a:close/>
                  <a:moveTo>
                    <a:pt x="285" y="286"/>
                  </a:moveTo>
                  <a:lnTo>
                    <a:pt x="1" y="521"/>
                  </a:lnTo>
                  <a:cubicBezTo>
                    <a:pt x="1" y="521"/>
                    <a:pt x="234" y="790"/>
                    <a:pt x="358" y="790"/>
                  </a:cubicBezTo>
                  <a:cubicBezTo>
                    <a:pt x="370" y="790"/>
                    <a:pt x="381" y="787"/>
                    <a:pt x="391" y="781"/>
                  </a:cubicBezTo>
                  <a:cubicBezTo>
                    <a:pt x="493" y="699"/>
                    <a:pt x="306" y="327"/>
                    <a:pt x="285" y="28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587;p83"/>
            <p:cNvSpPr/>
            <p:nvPr/>
          </p:nvSpPr>
          <p:spPr>
            <a:xfrm>
              <a:off x="1985404" y="4183730"/>
              <a:ext cx="37087" cy="35490"/>
            </a:xfrm>
            <a:custGeom>
              <a:avLst/>
              <a:gdLst/>
              <a:ahLst/>
              <a:cxnLst/>
              <a:rect l="l" t="t" r="r" b="b"/>
              <a:pathLst>
                <a:path w="907" h="868" extrusionOk="0">
                  <a:moveTo>
                    <a:pt x="668" y="0"/>
                  </a:moveTo>
                  <a:cubicBezTo>
                    <a:pt x="646" y="22"/>
                    <a:pt x="646" y="44"/>
                    <a:pt x="646" y="65"/>
                  </a:cubicBezTo>
                  <a:cubicBezTo>
                    <a:pt x="711" y="195"/>
                    <a:pt x="776" y="369"/>
                    <a:pt x="776" y="521"/>
                  </a:cubicBezTo>
                  <a:cubicBezTo>
                    <a:pt x="625" y="477"/>
                    <a:pt x="494" y="390"/>
                    <a:pt x="364" y="304"/>
                  </a:cubicBezTo>
                  <a:cubicBezTo>
                    <a:pt x="354" y="293"/>
                    <a:pt x="343" y="287"/>
                    <a:pt x="335" y="287"/>
                  </a:cubicBezTo>
                  <a:cubicBezTo>
                    <a:pt x="326" y="287"/>
                    <a:pt x="321" y="293"/>
                    <a:pt x="321" y="304"/>
                  </a:cubicBezTo>
                  <a:cubicBezTo>
                    <a:pt x="299" y="304"/>
                    <a:pt x="299" y="325"/>
                    <a:pt x="321" y="347"/>
                  </a:cubicBezTo>
                  <a:cubicBezTo>
                    <a:pt x="408" y="521"/>
                    <a:pt x="473" y="759"/>
                    <a:pt x="429" y="781"/>
                  </a:cubicBezTo>
                  <a:cubicBezTo>
                    <a:pt x="424" y="786"/>
                    <a:pt x="416" y="789"/>
                    <a:pt x="406" y="789"/>
                  </a:cubicBezTo>
                  <a:cubicBezTo>
                    <a:pt x="341" y="789"/>
                    <a:pt x="195" y="674"/>
                    <a:pt x="83" y="542"/>
                  </a:cubicBezTo>
                  <a:cubicBezTo>
                    <a:pt x="72" y="532"/>
                    <a:pt x="62" y="528"/>
                    <a:pt x="53" y="528"/>
                  </a:cubicBezTo>
                  <a:cubicBezTo>
                    <a:pt x="23" y="528"/>
                    <a:pt x="1" y="574"/>
                    <a:pt x="17" y="607"/>
                  </a:cubicBezTo>
                  <a:cubicBezTo>
                    <a:pt x="83" y="672"/>
                    <a:pt x="278" y="867"/>
                    <a:pt x="408" y="867"/>
                  </a:cubicBezTo>
                  <a:cubicBezTo>
                    <a:pt x="429" y="867"/>
                    <a:pt x="451" y="867"/>
                    <a:pt x="451" y="846"/>
                  </a:cubicBezTo>
                  <a:cubicBezTo>
                    <a:pt x="559" y="781"/>
                    <a:pt x="494" y="586"/>
                    <a:pt x="429" y="434"/>
                  </a:cubicBezTo>
                  <a:lnTo>
                    <a:pt x="429" y="434"/>
                  </a:lnTo>
                  <a:cubicBezTo>
                    <a:pt x="595" y="539"/>
                    <a:pt x="708" y="603"/>
                    <a:pt x="777" y="603"/>
                  </a:cubicBezTo>
                  <a:cubicBezTo>
                    <a:pt x="807" y="603"/>
                    <a:pt x="828" y="590"/>
                    <a:pt x="841" y="564"/>
                  </a:cubicBezTo>
                  <a:cubicBezTo>
                    <a:pt x="906" y="499"/>
                    <a:pt x="798" y="195"/>
                    <a:pt x="733" y="22"/>
                  </a:cubicBezTo>
                  <a:cubicBezTo>
                    <a:pt x="711" y="0"/>
                    <a:pt x="690" y="0"/>
                    <a:pt x="6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588;p83"/>
            <p:cNvSpPr/>
            <p:nvPr/>
          </p:nvSpPr>
          <p:spPr>
            <a:xfrm>
              <a:off x="1907183" y="4271477"/>
              <a:ext cx="37292" cy="28703"/>
            </a:xfrm>
            <a:custGeom>
              <a:avLst/>
              <a:gdLst/>
              <a:ahLst/>
              <a:cxnLst/>
              <a:rect l="l" t="t" r="r" b="b"/>
              <a:pathLst>
                <a:path w="912" h="702" extrusionOk="0">
                  <a:moveTo>
                    <a:pt x="781" y="1"/>
                  </a:moveTo>
                  <a:lnTo>
                    <a:pt x="326" y="215"/>
                  </a:lnTo>
                  <a:lnTo>
                    <a:pt x="326" y="215"/>
                  </a:lnTo>
                  <a:cubicBezTo>
                    <a:pt x="312" y="203"/>
                    <a:pt x="304" y="196"/>
                    <a:pt x="304" y="196"/>
                  </a:cubicBezTo>
                  <a:lnTo>
                    <a:pt x="304" y="196"/>
                  </a:lnTo>
                  <a:cubicBezTo>
                    <a:pt x="304" y="196"/>
                    <a:pt x="307" y="205"/>
                    <a:pt x="312" y="222"/>
                  </a:cubicBezTo>
                  <a:lnTo>
                    <a:pt x="312" y="222"/>
                  </a:lnTo>
                  <a:lnTo>
                    <a:pt x="326" y="215"/>
                  </a:lnTo>
                  <a:lnTo>
                    <a:pt x="326" y="215"/>
                  </a:lnTo>
                  <a:cubicBezTo>
                    <a:pt x="396" y="278"/>
                    <a:pt x="616" y="464"/>
                    <a:pt x="741" y="464"/>
                  </a:cubicBezTo>
                  <a:cubicBezTo>
                    <a:pt x="756" y="464"/>
                    <a:pt x="770" y="462"/>
                    <a:pt x="781" y="456"/>
                  </a:cubicBezTo>
                  <a:cubicBezTo>
                    <a:pt x="911" y="412"/>
                    <a:pt x="781" y="1"/>
                    <a:pt x="781" y="1"/>
                  </a:cubicBezTo>
                  <a:close/>
                  <a:moveTo>
                    <a:pt x="312" y="222"/>
                  </a:moveTo>
                  <a:lnTo>
                    <a:pt x="1" y="369"/>
                  </a:lnTo>
                  <a:cubicBezTo>
                    <a:pt x="1" y="369"/>
                    <a:pt x="260" y="702"/>
                    <a:pt x="350" y="702"/>
                  </a:cubicBezTo>
                  <a:cubicBezTo>
                    <a:pt x="358" y="702"/>
                    <a:pt x="364" y="699"/>
                    <a:pt x="369" y="694"/>
                  </a:cubicBezTo>
                  <a:cubicBezTo>
                    <a:pt x="425" y="657"/>
                    <a:pt x="338" y="320"/>
                    <a:pt x="312" y="2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589;p83"/>
            <p:cNvSpPr/>
            <p:nvPr/>
          </p:nvSpPr>
          <p:spPr>
            <a:xfrm>
              <a:off x="1906325" y="4268820"/>
              <a:ext cx="39909" cy="32833"/>
            </a:xfrm>
            <a:custGeom>
              <a:avLst/>
              <a:gdLst/>
              <a:ahLst/>
              <a:cxnLst/>
              <a:rect l="l" t="t" r="r" b="b"/>
              <a:pathLst>
                <a:path w="976" h="803" extrusionOk="0">
                  <a:moveTo>
                    <a:pt x="802" y="1"/>
                  </a:moveTo>
                  <a:cubicBezTo>
                    <a:pt x="781" y="22"/>
                    <a:pt x="759" y="44"/>
                    <a:pt x="781" y="66"/>
                  </a:cubicBezTo>
                  <a:cubicBezTo>
                    <a:pt x="824" y="239"/>
                    <a:pt x="867" y="456"/>
                    <a:pt x="802" y="477"/>
                  </a:cubicBezTo>
                  <a:cubicBezTo>
                    <a:pt x="797" y="483"/>
                    <a:pt x="790" y="485"/>
                    <a:pt x="780" y="485"/>
                  </a:cubicBezTo>
                  <a:cubicBezTo>
                    <a:pt x="708" y="485"/>
                    <a:pt x="522" y="351"/>
                    <a:pt x="369" y="217"/>
                  </a:cubicBezTo>
                  <a:cubicBezTo>
                    <a:pt x="358" y="206"/>
                    <a:pt x="353" y="201"/>
                    <a:pt x="347" y="201"/>
                  </a:cubicBezTo>
                  <a:cubicBezTo>
                    <a:pt x="342" y="201"/>
                    <a:pt x="336" y="206"/>
                    <a:pt x="325" y="217"/>
                  </a:cubicBezTo>
                  <a:cubicBezTo>
                    <a:pt x="304" y="217"/>
                    <a:pt x="304" y="239"/>
                    <a:pt x="304" y="261"/>
                  </a:cubicBezTo>
                  <a:cubicBezTo>
                    <a:pt x="347" y="412"/>
                    <a:pt x="369" y="564"/>
                    <a:pt x="369" y="716"/>
                  </a:cubicBezTo>
                  <a:cubicBezTo>
                    <a:pt x="260" y="629"/>
                    <a:pt x="152" y="521"/>
                    <a:pt x="65" y="412"/>
                  </a:cubicBezTo>
                  <a:cubicBezTo>
                    <a:pt x="54" y="402"/>
                    <a:pt x="44" y="396"/>
                    <a:pt x="35" y="396"/>
                  </a:cubicBezTo>
                  <a:cubicBezTo>
                    <a:pt x="27" y="396"/>
                    <a:pt x="22" y="402"/>
                    <a:pt x="22" y="412"/>
                  </a:cubicBezTo>
                  <a:cubicBezTo>
                    <a:pt x="0" y="412"/>
                    <a:pt x="0" y="434"/>
                    <a:pt x="22" y="456"/>
                  </a:cubicBezTo>
                  <a:cubicBezTo>
                    <a:pt x="87" y="543"/>
                    <a:pt x="282" y="803"/>
                    <a:pt x="390" y="803"/>
                  </a:cubicBezTo>
                  <a:cubicBezTo>
                    <a:pt x="412" y="803"/>
                    <a:pt x="412" y="781"/>
                    <a:pt x="434" y="781"/>
                  </a:cubicBezTo>
                  <a:cubicBezTo>
                    <a:pt x="499" y="738"/>
                    <a:pt x="456" y="543"/>
                    <a:pt x="434" y="347"/>
                  </a:cubicBezTo>
                  <a:lnTo>
                    <a:pt x="434" y="347"/>
                  </a:lnTo>
                  <a:cubicBezTo>
                    <a:pt x="529" y="443"/>
                    <a:pt x="675" y="572"/>
                    <a:pt x="797" y="572"/>
                  </a:cubicBezTo>
                  <a:cubicBezTo>
                    <a:pt x="814" y="572"/>
                    <a:pt x="830" y="569"/>
                    <a:pt x="846" y="564"/>
                  </a:cubicBezTo>
                  <a:cubicBezTo>
                    <a:pt x="976" y="499"/>
                    <a:pt x="889" y="131"/>
                    <a:pt x="846" y="44"/>
                  </a:cubicBezTo>
                  <a:cubicBezTo>
                    <a:pt x="846" y="22"/>
                    <a:pt x="824" y="1"/>
                    <a:pt x="8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590;p83"/>
            <p:cNvSpPr/>
            <p:nvPr/>
          </p:nvSpPr>
          <p:spPr>
            <a:xfrm>
              <a:off x="2023349" y="3813688"/>
              <a:ext cx="10672" cy="31442"/>
            </a:xfrm>
            <a:custGeom>
              <a:avLst/>
              <a:gdLst/>
              <a:ahLst/>
              <a:cxnLst/>
              <a:rect l="l" t="t" r="r" b="b"/>
              <a:pathLst>
                <a:path w="261" h="769" extrusionOk="0">
                  <a:moveTo>
                    <a:pt x="72" y="0"/>
                  </a:moveTo>
                  <a:cubicBezTo>
                    <a:pt x="63" y="0"/>
                    <a:pt x="59" y="16"/>
                    <a:pt x="43" y="31"/>
                  </a:cubicBezTo>
                  <a:cubicBezTo>
                    <a:pt x="43" y="53"/>
                    <a:pt x="0" y="573"/>
                    <a:pt x="195" y="768"/>
                  </a:cubicBezTo>
                  <a:lnTo>
                    <a:pt x="260" y="768"/>
                  </a:lnTo>
                  <a:cubicBezTo>
                    <a:pt x="260" y="747"/>
                    <a:pt x="260" y="725"/>
                    <a:pt x="260" y="725"/>
                  </a:cubicBezTo>
                  <a:cubicBezTo>
                    <a:pt x="87" y="551"/>
                    <a:pt x="130" y="53"/>
                    <a:pt x="130" y="53"/>
                  </a:cubicBezTo>
                  <a:cubicBezTo>
                    <a:pt x="130" y="31"/>
                    <a:pt x="108" y="9"/>
                    <a:pt x="87" y="9"/>
                  </a:cubicBezTo>
                  <a:cubicBezTo>
                    <a:pt x="80" y="3"/>
                    <a:pt x="76" y="0"/>
                    <a:pt x="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591;p83"/>
            <p:cNvSpPr/>
            <p:nvPr/>
          </p:nvSpPr>
          <p:spPr>
            <a:xfrm>
              <a:off x="1956863" y="4128980"/>
              <a:ext cx="12431" cy="11326"/>
            </a:xfrm>
            <a:custGeom>
              <a:avLst/>
              <a:gdLst/>
              <a:ahLst/>
              <a:cxnLst/>
              <a:rect l="l" t="t" r="r" b="b"/>
              <a:pathLst>
                <a:path w="304" h="277" extrusionOk="0">
                  <a:moveTo>
                    <a:pt x="35" y="0"/>
                  </a:moveTo>
                  <a:cubicBezTo>
                    <a:pt x="27" y="0"/>
                    <a:pt x="22" y="6"/>
                    <a:pt x="22" y="17"/>
                  </a:cubicBezTo>
                  <a:cubicBezTo>
                    <a:pt x="0" y="38"/>
                    <a:pt x="0" y="60"/>
                    <a:pt x="22" y="82"/>
                  </a:cubicBezTo>
                  <a:cubicBezTo>
                    <a:pt x="87" y="125"/>
                    <a:pt x="152" y="168"/>
                    <a:pt x="217" y="255"/>
                  </a:cubicBezTo>
                  <a:cubicBezTo>
                    <a:pt x="217" y="255"/>
                    <a:pt x="239" y="277"/>
                    <a:pt x="239" y="277"/>
                  </a:cubicBezTo>
                  <a:lnTo>
                    <a:pt x="282" y="255"/>
                  </a:lnTo>
                  <a:cubicBezTo>
                    <a:pt x="282" y="255"/>
                    <a:pt x="304" y="233"/>
                    <a:pt x="282" y="212"/>
                  </a:cubicBezTo>
                  <a:cubicBezTo>
                    <a:pt x="239" y="125"/>
                    <a:pt x="152" y="60"/>
                    <a:pt x="65" y="17"/>
                  </a:cubicBezTo>
                  <a:cubicBezTo>
                    <a:pt x="54" y="6"/>
                    <a:pt x="43" y="0"/>
                    <a:pt x="35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592;p83"/>
            <p:cNvSpPr/>
            <p:nvPr/>
          </p:nvSpPr>
          <p:spPr>
            <a:xfrm>
              <a:off x="1971011" y="4140511"/>
              <a:ext cx="12471" cy="10426"/>
            </a:xfrm>
            <a:custGeom>
              <a:avLst/>
              <a:gdLst/>
              <a:ahLst/>
              <a:cxnLst/>
              <a:rect l="l" t="t" r="r" b="b"/>
              <a:pathLst>
                <a:path w="305" h="255" extrusionOk="0">
                  <a:moveTo>
                    <a:pt x="36" y="0"/>
                  </a:moveTo>
                  <a:cubicBezTo>
                    <a:pt x="28" y="0"/>
                    <a:pt x="23" y="6"/>
                    <a:pt x="23" y="17"/>
                  </a:cubicBezTo>
                  <a:cubicBezTo>
                    <a:pt x="1" y="17"/>
                    <a:pt x="1" y="38"/>
                    <a:pt x="23" y="60"/>
                  </a:cubicBezTo>
                  <a:cubicBezTo>
                    <a:pt x="88" y="103"/>
                    <a:pt x="153" y="168"/>
                    <a:pt x="218" y="233"/>
                  </a:cubicBezTo>
                  <a:cubicBezTo>
                    <a:pt x="218" y="255"/>
                    <a:pt x="218" y="255"/>
                    <a:pt x="239" y="255"/>
                  </a:cubicBezTo>
                  <a:lnTo>
                    <a:pt x="261" y="255"/>
                  </a:lnTo>
                  <a:cubicBezTo>
                    <a:pt x="283" y="255"/>
                    <a:pt x="304" y="233"/>
                    <a:pt x="283" y="212"/>
                  </a:cubicBezTo>
                  <a:cubicBezTo>
                    <a:pt x="218" y="125"/>
                    <a:pt x="153" y="60"/>
                    <a:pt x="66" y="17"/>
                  </a:cubicBezTo>
                  <a:cubicBezTo>
                    <a:pt x="55" y="6"/>
                    <a:pt x="44" y="0"/>
                    <a:pt x="3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593;p83"/>
            <p:cNvSpPr/>
            <p:nvPr/>
          </p:nvSpPr>
          <p:spPr>
            <a:xfrm>
              <a:off x="1944433" y="4133396"/>
              <a:ext cx="12471" cy="10467"/>
            </a:xfrm>
            <a:custGeom>
              <a:avLst/>
              <a:gdLst/>
              <a:ahLst/>
              <a:cxnLst/>
              <a:rect l="l" t="t" r="r" b="b"/>
              <a:pathLst>
                <a:path w="305" h="256" extrusionOk="0">
                  <a:moveTo>
                    <a:pt x="55" y="1"/>
                  </a:moveTo>
                  <a:cubicBezTo>
                    <a:pt x="44" y="1"/>
                    <a:pt x="33" y="6"/>
                    <a:pt x="22" y="17"/>
                  </a:cubicBezTo>
                  <a:cubicBezTo>
                    <a:pt x="0" y="17"/>
                    <a:pt x="0" y="39"/>
                    <a:pt x="22" y="60"/>
                  </a:cubicBezTo>
                  <a:cubicBezTo>
                    <a:pt x="87" y="104"/>
                    <a:pt x="152" y="169"/>
                    <a:pt x="217" y="234"/>
                  </a:cubicBezTo>
                  <a:cubicBezTo>
                    <a:pt x="217" y="256"/>
                    <a:pt x="239" y="256"/>
                    <a:pt x="261" y="256"/>
                  </a:cubicBezTo>
                  <a:lnTo>
                    <a:pt x="282" y="256"/>
                  </a:lnTo>
                  <a:cubicBezTo>
                    <a:pt x="304" y="256"/>
                    <a:pt x="304" y="234"/>
                    <a:pt x="304" y="212"/>
                  </a:cubicBezTo>
                  <a:cubicBezTo>
                    <a:pt x="239" y="125"/>
                    <a:pt x="152" y="60"/>
                    <a:pt x="87" y="17"/>
                  </a:cubicBezTo>
                  <a:cubicBezTo>
                    <a:pt x="76" y="6"/>
                    <a:pt x="66" y="1"/>
                    <a:pt x="5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594;p83"/>
            <p:cNvSpPr/>
            <p:nvPr/>
          </p:nvSpPr>
          <p:spPr>
            <a:xfrm>
              <a:off x="1937359" y="4118349"/>
              <a:ext cx="12431" cy="10426"/>
            </a:xfrm>
            <a:custGeom>
              <a:avLst/>
              <a:gdLst/>
              <a:ahLst/>
              <a:cxnLst/>
              <a:rect l="l" t="t" r="r" b="b"/>
              <a:pathLst>
                <a:path w="304" h="255" extrusionOk="0">
                  <a:moveTo>
                    <a:pt x="54" y="0"/>
                  </a:moveTo>
                  <a:cubicBezTo>
                    <a:pt x="43" y="0"/>
                    <a:pt x="33" y="6"/>
                    <a:pt x="22" y="17"/>
                  </a:cubicBezTo>
                  <a:cubicBezTo>
                    <a:pt x="0" y="17"/>
                    <a:pt x="0" y="38"/>
                    <a:pt x="22" y="60"/>
                  </a:cubicBezTo>
                  <a:cubicBezTo>
                    <a:pt x="87" y="103"/>
                    <a:pt x="152" y="168"/>
                    <a:pt x="217" y="233"/>
                  </a:cubicBezTo>
                  <a:cubicBezTo>
                    <a:pt x="217" y="255"/>
                    <a:pt x="239" y="255"/>
                    <a:pt x="260" y="255"/>
                  </a:cubicBezTo>
                  <a:lnTo>
                    <a:pt x="282" y="255"/>
                  </a:lnTo>
                  <a:cubicBezTo>
                    <a:pt x="304" y="255"/>
                    <a:pt x="304" y="233"/>
                    <a:pt x="304" y="212"/>
                  </a:cubicBezTo>
                  <a:cubicBezTo>
                    <a:pt x="239" y="125"/>
                    <a:pt x="152" y="60"/>
                    <a:pt x="87" y="17"/>
                  </a:cubicBezTo>
                  <a:cubicBezTo>
                    <a:pt x="76" y="6"/>
                    <a:pt x="65" y="0"/>
                    <a:pt x="5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595;p83"/>
            <p:cNvSpPr/>
            <p:nvPr/>
          </p:nvSpPr>
          <p:spPr>
            <a:xfrm>
              <a:off x="1961279" y="4144723"/>
              <a:ext cx="12431" cy="10672"/>
            </a:xfrm>
            <a:custGeom>
              <a:avLst/>
              <a:gdLst/>
              <a:ahLst/>
              <a:cxnLst/>
              <a:rect l="l" t="t" r="r" b="b"/>
              <a:pathLst>
                <a:path w="304" h="261" extrusionOk="0">
                  <a:moveTo>
                    <a:pt x="65" y="0"/>
                  </a:moveTo>
                  <a:cubicBezTo>
                    <a:pt x="44" y="0"/>
                    <a:pt x="22" y="0"/>
                    <a:pt x="22" y="22"/>
                  </a:cubicBezTo>
                  <a:cubicBezTo>
                    <a:pt x="0" y="44"/>
                    <a:pt x="0" y="65"/>
                    <a:pt x="22" y="65"/>
                  </a:cubicBezTo>
                  <a:cubicBezTo>
                    <a:pt x="87" y="109"/>
                    <a:pt x="152" y="174"/>
                    <a:pt x="217" y="239"/>
                  </a:cubicBezTo>
                  <a:cubicBezTo>
                    <a:pt x="217" y="260"/>
                    <a:pt x="217" y="260"/>
                    <a:pt x="239" y="260"/>
                  </a:cubicBezTo>
                  <a:lnTo>
                    <a:pt x="261" y="260"/>
                  </a:lnTo>
                  <a:cubicBezTo>
                    <a:pt x="282" y="260"/>
                    <a:pt x="304" y="239"/>
                    <a:pt x="282" y="217"/>
                  </a:cubicBezTo>
                  <a:cubicBezTo>
                    <a:pt x="217" y="130"/>
                    <a:pt x="152" y="65"/>
                    <a:pt x="65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596;p83"/>
            <p:cNvSpPr/>
            <p:nvPr/>
          </p:nvSpPr>
          <p:spPr>
            <a:xfrm>
              <a:off x="1907183" y="4211207"/>
              <a:ext cx="8914" cy="13329"/>
            </a:xfrm>
            <a:custGeom>
              <a:avLst/>
              <a:gdLst/>
              <a:ahLst/>
              <a:cxnLst/>
              <a:rect l="l" t="t" r="r" b="b"/>
              <a:pathLst>
                <a:path w="218" h="326" extrusionOk="0">
                  <a:moveTo>
                    <a:pt x="23" y="0"/>
                  </a:moveTo>
                  <a:cubicBezTo>
                    <a:pt x="1" y="22"/>
                    <a:pt x="1" y="44"/>
                    <a:pt x="23" y="65"/>
                  </a:cubicBezTo>
                  <a:cubicBezTo>
                    <a:pt x="66" y="130"/>
                    <a:pt x="109" y="195"/>
                    <a:pt x="131" y="282"/>
                  </a:cubicBezTo>
                  <a:cubicBezTo>
                    <a:pt x="153" y="304"/>
                    <a:pt x="153" y="325"/>
                    <a:pt x="174" y="325"/>
                  </a:cubicBezTo>
                  <a:cubicBezTo>
                    <a:pt x="196" y="325"/>
                    <a:pt x="218" y="304"/>
                    <a:pt x="218" y="282"/>
                  </a:cubicBezTo>
                  <a:cubicBezTo>
                    <a:pt x="174" y="174"/>
                    <a:pt x="131" y="87"/>
                    <a:pt x="6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597;p83"/>
            <p:cNvSpPr/>
            <p:nvPr/>
          </p:nvSpPr>
          <p:spPr>
            <a:xfrm>
              <a:off x="1916956" y="4226254"/>
              <a:ext cx="8914" cy="13370"/>
            </a:xfrm>
            <a:custGeom>
              <a:avLst/>
              <a:gdLst/>
              <a:ahLst/>
              <a:cxnLst/>
              <a:rect l="l" t="t" r="r" b="b"/>
              <a:pathLst>
                <a:path w="218" h="327" extrusionOk="0">
                  <a:moveTo>
                    <a:pt x="22" y="1"/>
                  </a:moveTo>
                  <a:cubicBezTo>
                    <a:pt x="0" y="23"/>
                    <a:pt x="0" y="44"/>
                    <a:pt x="22" y="66"/>
                  </a:cubicBezTo>
                  <a:cubicBezTo>
                    <a:pt x="65" y="131"/>
                    <a:pt x="109" y="218"/>
                    <a:pt x="130" y="283"/>
                  </a:cubicBezTo>
                  <a:cubicBezTo>
                    <a:pt x="130" y="304"/>
                    <a:pt x="152" y="326"/>
                    <a:pt x="174" y="326"/>
                  </a:cubicBezTo>
                  <a:cubicBezTo>
                    <a:pt x="196" y="326"/>
                    <a:pt x="217" y="304"/>
                    <a:pt x="217" y="283"/>
                  </a:cubicBezTo>
                  <a:cubicBezTo>
                    <a:pt x="174" y="174"/>
                    <a:pt x="130" y="88"/>
                    <a:pt x="6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598;p83"/>
            <p:cNvSpPr/>
            <p:nvPr/>
          </p:nvSpPr>
          <p:spPr>
            <a:xfrm>
              <a:off x="1894181" y="4210471"/>
              <a:ext cx="9527" cy="14065"/>
            </a:xfrm>
            <a:custGeom>
              <a:avLst/>
              <a:gdLst/>
              <a:ahLst/>
              <a:cxnLst/>
              <a:rect l="l" t="t" r="r" b="b"/>
              <a:pathLst>
                <a:path w="233" h="344" extrusionOk="0">
                  <a:moveTo>
                    <a:pt x="53" y="0"/>
                  </a:moveTo>
                  <a:cubicBezTo>
                    <a:pt x="28" y="0"/>
                    <a:pt x="0" y="31"/>
                    <a:pt x="15" y="62"/>
                  </a:cubicBezTo>
                  <a:cubicBezTo>
                    <a:pt x="80" y="127"/>
                    <a:pt x="124" y="213"/>
                    <a:pt x="145" y="300"/>
                  </a:cubicBezTo>
                  <a:cubicBezTo>
                    <a:pt x="145" y="322"/>
                    <a:pt x="167" y="322"/>
                    <a:pt x="189" y="322"/>
                  </a:cubicBezTo>
                  <a:lnTo>
                    <a:pt x="189" y="343"/>
                  </a:lnTo>
                  <a:cubicBezTo>
                    <a:pt x="211" y="322"/>
                    <a:pt x="232" y="322"/>
                    <a:pt x="232" y="300"/>
                  </a:cubicBezTo>
                  <a:cubicBezTo>
                    <a:pt x="189" y="192"/>
                    <a:pt x="145" y="105"/>
                    <a:pt x="80" y="18"/>
                  </a:cubicBezTo>
                  <a:cubicBezTo>
                    <a:pt x="74" y="6"/>
                    <a:pt x="64" y="0"/>
                    <a:pt x="53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599;p83"/>
            <p:cNvSpPr/>
            <p:nvPr/>
          </p:nvSpPr>
          <p:spPr>
            <a:xfrm>
              <a:off x="1892381" y="4194525"/>
              <a:ext cx="9527" cy="14065"/>
            </a:xfrm>
            <a:custGeom>
              <a:avLst/>
              <a:gdLst/>
              <a:ahLst/>
              <a:cxnLst/>
              <a:rect l="l" t="t" r="r" b="b"/>
              <a:pathLst>
                <a:path w="233" h="344" extrusionOk="0">
                  <a:moveTo>
                    <a:pt x="54" y="0"/>
                  </a:moveTo>
                  <a:cubicBezTo>
                    <a:pt x="29" y="0"/>
                    <a:pt x="1" y="31"/>
                    <a:pt x="16" y="61"/>
                  </a:cubicBezTo>
                  <a:cubicBezTo>
                    <a:pt x="81" y="126"/>
                    <a:pt x="124" y="213"/>
                    <a:pt x="146" y="300"/>
                  </a:cubicBezTo>
                  <a:cubicBezTo>
                    <a:pt x="146" y="300"/>
                    <a:pt x="168" y="322"/>
                    <a:pt x="189" y="322"/>
                  </a:cubicBezTo>
                  <a:lnTo>
                    <a:pt x="189" y="343"/>
                  </a:lnTo>
                  <a:cubicBezTo>
                    <a:pt x="211" y="322"/>
                    <a:pt x="233" y="300"/>
                    <a:pt x="233" y="300"/>
                  </a:cubicBezTo>
                  <a:cubicBezTo>
                    <a:pt x="189" y="191"/>
                    <a:pt x="146" y="105"/>
                    <a:pt x="81" y="18"/>
                  </a:cubicBezTo>
                  <a:cubicBezTo>
                    <a:pt x="75" y="5"/>
                    <a:pt x="65" y="0"/>
                    <a:pt x="5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600;p83"/>
            <p:cNvSpPr/>
            <p:nvPr/>
          </p:nvSpPr>
          <p:spPr>
            <a:xfrm>
              <a:off x="1904975" y="4227440"/>
              <a:ext cx="10263" cy="13043"/>
            </a:xfrm>
            <a:custGeom>
              <a:avLst/>
              <a:gdLst/>
              <a:ahLst/>
              <a:cxnLst/>
              <a:rect l="l" t="t" r="r" b="b"/>
              <a:pathLst>
                <a:path w="251" h="319" extrusionOk="0">
                  <a:moveTo>
                    <a:pt x="74" y="1"/>
                  </a:moveTo>
                  <a:cubicBezTo>
                    <a:pt x="42" y="1"/>
                    <a:pt x="0" y="42"/>
                    <a:pt x="33" y="59"/>
                  </a:cubicBezTo>
                  <a:cubicBezTo>
                    <a:pt x="98" y="124"/>
                    <a:pt x="142" y="210"/>
                    <a:pt x="163" y="297"/>
                  </a:cubicBezTo>
                  <a:cubicBezTo>
                    <a:pt x="163" y="297"/>
                    <a:pt x="185" y="319"/>
                    <a:pt x="207" y="319"/>
                  </a:cubicBezTo>
                  <a:cubicBezTo>
                    <a:pt x="228" y="319"/>
                    <a:pt x="250" y="297"/>
                    <a:pt x="250" y="275"/>
                  </a:cubicBezTo>
                  <a:cubicBezTo>
                    <a:pt x="207" y="189"/>
                    <a:pt x="163" y="102"/>
                    <a:pt x="98" y="15"/>
                  </a:cubicBezTo>
                  <a:cubicBezTo>
                    <a:pt x="93" y="5"/>
                    <a:pt x="84" y="1"/>
                    <a:pt x="74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601;p83"/>
            <p:cNvSpPr/>
            <p:nvPr/>
          </p:nvSpPr>
          <p:spPr>
            <a:xfrm>
              <a:off x="1501197" y="4232102"/>
              <a:ext cx="8914" cy="12839"/>
            </a:xfrm>
            <a:custGeom>
              <a:avLst/>
              <a:gdLst/>
              <a:ahLst/>
              <a:cxnLst/>
              <a:rect l="l" t="t" r="r" b="b"/>
              <a:pathLst>
                <a:path w="218" h="314" extrusionOk="0">
                  <a:moveTo>
                    <a:pt x="177" y="1"/>
                  </a:moveTo>
                  <a:cubicBezTo>
                    <a:pt x="163" y="1"/>
                    <a:pt x="152" y="16"/>
                    <a:pt x="152" y="31"/>
                  </a:cubicBezTo>
                  <a:cubicBezTo>
                    <a:pt x="109" y="96"/>
                    <a:pt x="65" y="183"/>
                    <a:pt x="0" y="248"/>
                  </a:cubicBezTo>
                  <a:cubicBezTo>
                    <a:pt x="0" y="248"/>
                    <a:pt x="0" y="291"/>
                    <a:pt x="0" y="291"/>
                  </a:cubicBezTo>
                  <a:cubicBezTo>
                    <a:pt x="22" y="313"/>
                    <a:pt x="22" y="313"/>
                    <a:pt x="44" y="313"/>
                  </a:cubicBezTo>
                  <a:cubicBezTo>
                    <a:pt x="130" y="226"/>
                    <a:pt x="174" y="140"/>
                    <a:pt x="217" y="53"/>
                  </a:cubicBezTo>
                  <a:cubicBezTo>
                    <a:pt x="217" y="31"/>
                    <a:pt x="217" y="10"/>
                    <a:pt x="195" y="10"/>
                  </a:cubicBezTo>
                  <a:cubicBezTo>
                    <a:pt x="189" y="3"/>
                    <a:pt x="183" y="1"/>
                    <a:pt x="177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602;p83"/>
            <p:cNvSpPr/>
            <p:nvPr/>
          </p:nvSpPr>
          <p:spPr>
            <a:xfrm>
              <a:off x="1492324" y="4247557"/>
              <a:ext cx="9773" cy="13329"/>
            </a:xfrm>
            <a:custGeom>
              <a:avLst/>
              <a:gdLst/>
              <a:ahLst/>
              <a:cxnLst/>
              <a:rect l="l" t="t" r="r" b="b"/>
              <a:pathLst>
                <a:path w="239" h="326" extrusionOk="0">
                  <a:moveTo>
                    <a:pt x="217" y="0"/>
                  </a:moveTo>
                  <a:cubicBezTo>
                    <a:pt x="196" y="0"/>
                    <a:pt x="174" y="0"/>
                    <a:pt x="152" y="22"/>
                  </a:cubicBezTo>
                  <a:cubicBezTo>
                    <a:pt x="130" y="109"/>
                    <a:pt x="87" y="174"/>
                    <a:pt x="22" y="239"/>
                  </a:cubicBezTo>
                  <a:cubicBezTo>
                    <a:pt x="0" y="260"/>
                    <a:pt x="0" y="282"/>
                    <a:pt x="22" y="304"/>
                  </a:cubicBezTo>
                  <a:cubicBezTo>
                    <a:pt x="22" y="304"/>
                    <a:pt x="44" y="325"/>
                    <a:pt x="44" y="325"/>
                  </a:cubicBezTo>
                  <a:cubicBezTo>
                    <a:pt x="65" y="325"/>
                    <a:pt x="65" y="304"/>
                    <a:pt x="65" y="304"/>
                  </a:cubicBezTo>
                  <a:cubicBezTo>
                    <a:pt x="130" y="239"/>
                    <a:pt x="196" y="152"/>
                    <a:pt x="217" y="65"/>
                  </a:cubicBezTo>
                  <a:cubicBezTo>
                    <a:pt x="239" y="44"/>
                    <a:pt x="217" y="22"/>
                    <a:pt x="217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603;p83"/>
            <p:cNvSpPr/>
            <p:nvPr/>
          </p:nvSpPr>
          <p:spPr>
            <a:xfrm>
              <a:off x="1494982" y="4220939"/>
              <a:ext cx="9773" cy="12471"/>
            </a:xfrm>
            <a:custGeom>
              <a:avLst/>
              <a:gdLst/>
              <a:ahLst/>
              <a:cxnLst/>
              <a:rect l="l" t="t" r="r" b="b"/>
              <a:pathLst>
                <a:path w="239" h="305" extrusionOk="0">
                  <a:moveTo>
                    <a:pt x="196" y="1"/>
                  </a:moveTo>
                  <a:cubicBezTo>
                    <a:pt x="174" y="1"/>
                    <a:pt x="152" y="1"/>
                    <a:pt x="152" y="22"/>
                  </a:cubicBezTo>
                  <a:cubicBezTo>
                    <a:pt x="131" y="87"/>
                    <a:pt x="65" y="174"/>
                    <a:pt x="22" y="239"/>
                  </a:cubicBezTo>
                  <a:cubicBezTo>
                    <a:pt x="0" y="261"/>
                    <a:pt x="0" y="283"/>
                    <a:pt x="22" y="283"/>
                  </a:cubicBezTo>
                  <a:cubicBezTo>
                    <a:pt x="22" y="304"/>
                    <a:pt x="44" y="304"/>
                    <a:pt x="44" y="304"/>
                  </a:cubicBezTo>
                  <a:lnTo>
                    <a:pt x="65" y="304"/>
                  </a:lnTo>
                  <a:cubicBezTo>
                    <a:pt x="131" y="218"/>
                    <a:pt x="196" y="153"/>
                    <a:pt x="217" y="44"/>
                  </a:cubicBezTo>
                  <a:cubicBezTo>
                    <a:pt x="239" y="22"/>
                    <a:pt x="217" y="1"/>
                    <a:pt x="196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604;p83"/>
            <p:cNvSpPr/>
            <p:nvPr/>
          </p:nvSpPr>
          <p:spPr>
            <a:xfrm>
              <a:off x="1508271" y="4211207"/>
              <a:ext cx="9814" cy="13329"/>
            </a:xfrm>
            <a:custGeom>
              <a:avLst/>
              <a:gdLst/>
              <a:ahLst/>
              <a:cxnLst/>
              <a:rect l="l" t="t" r="r" b="b"/>
              <a:pathLst>
                <a:path w="240" h="326" extrusionOk="0">
                  <a:moveTo>
                    <a:pt x="196" y="0"/>
                  </a:moveTo>
                  <a:cubicBezTo>
                    <a:pt x="174" y="0"/>
                    <a:pt x="152" y="0"/>
                    <a:pt x="152" y="22"/>
                  </a:cubicBezTo>
                  <a:cubicBezTo>
                    <a:pt x="109" y="109"/>
                    <a:pt x="66" y="174"/>
                    <a:pt x="22" y="239"/>
                  </a:cubicBezTo>
                  <a:cubicBezTo>
                    <a:pt x="1" y="260"/>
                    <a:pt x="1" y="282"/>
                    <a:pt x="22" y="304"/>
                  </a:cubicBezTo>
                  <a:cubicBezTo>
                    <a:pt x="22" y="304"/>
                    <a:pt x="22" y="325"/>
                    <a:pt x="44" y="325"/>
                  </a:cubicBezTo>
                  <a:lnTo>
                    <a:pt x="66" y="304"/>
                  </a:lnTo>
                  <a:cubicBezTo>
                    <a:pt x="131" y="239"/>
                    <a:pt x="174" y="152"/>
                    <a:pt x="217" y="65"/>
                  </a:cubicBezTo>
                  <a:cubicBezTo>
                    <a:pt x="239" y="44"/>
                    <a:pt x="217" y="22"/>
                    <a:pt x="19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605;p83"/>
            <p:cNvSpPr/>
            <p:nvPr/>
          </p:nvSpPr>
          <p:spPr>
            <a:xfrm>
              <a:off x="1486109" y="4238685"/>
              <a:ext cx="9814" cy="13329"/>
            </a:xfrm>
            <a:custGeom>
              <a:avLst/>
              <a:gdLst/>
              <a:ahLst/>
              <a:cxnLst/>
              <a:rect l="l" t="t" r="r" b="b"/>
              <a:pathLst>
                <a:path w="240" h="326" extrusionOk="0">
                  <a:moveTo>
                    <a:pt x="196" y="0"/>
                  </a:moveTo>
                  <a:cubicBezTo>
                    <a:pt x="174" y="0"/>
                    <a:pt x="152" y="0"/>
                    <a:pt x="152" y="22"/>
                  </a:cubicBezTo>
                  <a:cubicBezTo>
                    <a:pt x="109" y="109"/>
                    <a:pt x="66" y="174"/>
                    <a:pt x="22" y="239"/>
                  </a:cubicBezTo>
                  <a:cubicBezTo>
                    <a:pt x="1" y="261"/>
                    <a:pt x="1" y="282"/>
                    <a:pt x="22" y="304"/>
                  </a:cubicBezTo>
                  <a:cubicBezTo>
                    <a:pt x="22" y="304"/>
                    <a:pt x="22" y="326"/>
                    <a:pt x="44" y="326"/>
                  </a:cubicBezTo>
                  <a:lnTo>
                    <a:pt x="66" y="304"/>
                  </a:lnTo>
                  <a:cubicBezTo>
                    <a:pt x="131" y="239"/>
                    <a:pt x="174" y="152"/>
                    <a:pt x="217" y="65"/>
                  </a:cubicBezTo>
                  <a:cubicBezTo>
                    <a:pt x="239" y="44"/>
                    <a:pt x="217" y="22"/>
                    <a:pt x="19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606;p83"/>
            <p:cNvSpPr/>
            <p:nvPr/>
          </p:nvSpPr>
          <p:spPr>
            <a:xfrm>
              <a:off x="1401019" y="4183485"/>
              <a:ext cx="13003" cy="10017"/>
            </a:xfrm>
            <a:custGeom>
              <a:avLst/>
              <a:gdLst/>
              <a:ahLst/>
              <a:cxnLst/>
              <a:rect l="l" t="t" r="r" b="b"/>
              <a:pathLst>
                <a:path w="318" h="245" extrusionOk="0">
                  <a:moveTo>
                    <a:pt x="254" y="0"/>
                  </a:moveTo>
                  <a:cubicBezTo>
                    <a:pt x="248" y="0"/>
                    <a:pt x="243" y="2"/>
                    <a:pt x="239" y="6"/>
                  </a:cubicBezTo>
                  <a:cubicBezTo>
                    <a:pt x="174" y="71"/>
                    <a:pt x="109" y="136"/>
                    <a:pt x="22" y="158"/>
                  </a:cubicBezTo>
                  <a:cubicBezTo>
                    <a:pt x="0" y="180"/>
                    <a:pt x="0" y="201"/>
                    <a:pt x="0" y="223"/>
                  </a:cubicBezTo>
                  <a:cubicBezTo>
                    <a:pt x="0" y="223"/>
                    <a:pt x="22" y="245"/>
                    <a:pt x="44" y="245"/>
                  </a:cubicBezTo>
                  <a:cubicBezTo>
                    <a:pt x="130" y="201"/>
                    <a:pt x="217" y="136"/>
                    <a:pt x="282" y="71"/>
                  </a:cubicBezTo>
                  <a:cubicBezTo>
                    <a:pt x="318" y="36"/>
                    <a:pt x="281" y="0"/>
                    <a:pt x="25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607;p83"/>
            <p:cNvSpPr/>
            <p:nvPr/>
          </p:nvSpPr>
          <p:spPr>
            <a:xfrm>
              <a:off x="1386872" y="4195016"/>
              <a:ext cx="14025" cy="10017"/>
            </a:xfrm>
            <a:custGeom>
              <a:avLst/>
              <a:gdLst/>
              <a:ahLst/>
              <a:cxnLst/>
              <a:rect l="l" t="t" r="r" b="b"/>
              <a:pathLst>
                <a:path w="343" h="245" extrusionOk="0">
                  <a:moveTo>
                    <a:pt x="283" y="0"/>
                  </a:moveTo>
                  <a:cubicBezTo>
                    <a:pt x="275" y="0"/>
                    <a:pt x="268" y="2"/>
                    <a:pt x="260" y="6"/>
                  </a:cubicBezTo>
                  <a:cubicBezTo>
                    <a:pt x="195" y="71"/>
                    <a:pt x="129" y="136"/>
                    <a:pt x="64" y="179"/>
                  </a:cubicBezTo>
                  <a:cubicBezTo>
                    <a:pt x="57" y="177"/>
                    <a:pt x="51" y="176"/>
                    <a:pt x="45" y="176"/>
                  </a:cubicBezTo>
                  <a:cubicBezTo>
                    <a:pt x="0" y="176"/>
                    <a:pt x="7" y="245"/>
                    <a:pt x="64" y="245"/>
                  </a:cubicBezTo>
                  <a:lnTo>
                    <a:pt x="86" y="245"/>
                  </a:lnTo>
                  <a:cubicBezTo>
                    <a:pt x="173" y="201"/>
                    <a:pt x="260" y="136"/>
                    <a:pt x="325" y="71"/>
                  </a:cubicBezTo>
                  <a:cubicBezTo>
                    <a:pt x="342" y="36"/>
                    <a:pt x="317" y="0"/>
                    <a:pt x="283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608;p83"/>
            <p:cNvSpPr/>
            <p:nvPr/>
          </p:nvSpPr>
          <p:spPr>
            <a:xfrm>
              <a:off x="1399220" y="4170728"/>
              <a:ext cx="13821" cy="10385"/>
            </a:xfrm>
            <a:custGeom>
              <a:avLst/>
              <a:gdLst/>
              <a:ahLst/>
              <a:cxnLst/>
              <a:rect l="l" t="t" r="r" b="b"/>
              <a:pathLst>
                <a:path w="338" h="254" extrusionOk="0">
                  <a:moveTo>
                    <a:pt x="272" y="0"/>
                  </a:moveTo>
                  <a:cubicBezTo>
                    <a:pt x="261" y="0"/>
                    <a:pt x="250" y="5"/>
                    <a:pt x="239" y="15"/>
                  </a:cubicBezTo>
                  <a:cubicBezTo>
                    <a:pt x="196" y="80"/>
                    <a:pt x="109" y="123"/>
                    <a:pt x="44" y="166"/>
                  </a:cubicBezTo>
                  <a:cubicBezTo>
                    <a:pt x="23" y="166"/>
                    <a:pt x="1" y="188"/>
                    <a:pt x="23" y="210"/>
                  </a:cubicBezTo>
                  <a:cubicBezTo>
                    <a:pt x="23" y="231"/>
                    <a:pt x="23" y="253"/>
                    <a:pt x="44" y="253"/>
                  </a:cubicBezTo>
                  <a:lnTo>
                    <a:pt x="66" y="253"/>
                  </a:lnTo>
                  <a:cubicBezTo>
                    <a:pt x="153" y="210"/>
                    <a:pt x="239" y="145"/>
                    <a:pt x="304" y="80"/>
                  </a:cubicBezTo>
                  <a:cubicBezTo>
                    <a:pt x="338" y="46"/>
                    <a:pt x="307" y="0"/>
                    <a:pt x="272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609;p83"/>
            <p:cNvSpPr/>
            <p:nvPr/>
          </p:nvSpPr>
          <p:spPr>
            <a:xfrm>
              <a:off x="1416966" y="4170401"/>
              <a:ext cx="12471" cy="9813"/>
            </a:xfrm>
            <a:custGeom>
              <a:avLst/>
              <a:gdLst/>
              <a:ahLst/>
              <a:cxnLst/>
              <a:rect l="l" t="t" r="r" b="b"/>
              <a:pathLst>
                <a:path w="305" h="240" extrusionOk="0">
                  <a:moveTo>
                    <a:pt x="239" y="1"/>
                  </a:moveTo>
                  <a:cubicBezTo>
                    <a:pt x="174" y="66"/>
                    <a:pt x="109" y="131"/>
                    <a:pt x="22" y="153"/>
                  </a:cubicBezTo>
                  <a:cubicBezTo>
                    <a:pt x="1" y="174"/>
                    <a:pt x="1" y="196"/>
                    <a:pt x="1" y="218"/>
                  </a:cubicBezTo>
                  <a:cubicBezTo>
                    <a:pt x="1" y="218"/>
                    <a:pt x="22" y="239"/>
                    <a:pt x="44" y="239"/>
                  </a:cubicBezTo>
                  <a:cubicBezTo>
                    <a:pt x="131" y="196"/>
                    <a:pt x="217" y="131"/>
                    <a:pt x="282" y="66"/>
                  </a:cubicBezTo>
                  <a:cubicBezTo>
                    <a:pt x="304" y="44"/>
                    <a:pt x="304" y="23"/>
                    <a:pt x="282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610;p83"/>
            <p:cNvSpPr/>
            <p:nvPr/>
          </p:nvSpPr>
          <p:spPr>
            <a:xfrm>
              <a:off x="1384173" y="4184589"/>
              <a:ext cx="13330" cy="9813"/>
            </a:xfrm>
            <a:custGeom>
              <a:avLst/>
              <a:gdLst/>
              <a:ahLst/>
              <a:cxnLst/>
              <a:rect l="l" t="t" r="r" b="b"/>
              <a:pathLst>
                <a:path w="326" h="240" extrusionOk="0">
                  <a:moveTo>
                    <a:pt x="261" y="1"/>
                  </a:moveTo>
                  <a:cubicBezTo>
                    <a:pt x="195" y="66"/>
                    <a:pt x="130" y="131"/>
                    <a:pt x="44" y="174"/>
                  </a:cubicBezTo>
                  <a:cubicBezTo>
                    <a:pt x="22" y="174"/>
                    <a:pt x="0" y="196"/>
                    <a:pt x="22" y="218"/>
                  </a:cubicBezTo>
                  <a:cubicBezTo>
                    <a:pt x="22" y="239"/>
                    <a:pt x="44" y="239"/>
                    <a:pt x="44" y="239"/>
                  </a:cubicBezTo>
                  <a:lnTo>
                    <a:pt x="65" y="239"/>
                  </a:lnTo>
                  <a:cubicBezTo>
                    <a:pt x="152" y="196"/>
                    <a:pt x="239" y="131"/>
                    <a:pt x="304" y="66"/>
                  </a:cubicBezTo>
                  <a:cubicBezTo>
                    <a:pt x="326" y="44"/>
                    <a:pt x="326" y="23"/>
                    <a:pt x="304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611;p83"/>
            <p:cNvSpPr/>
            <p:nvPr/>
          </p:nvSpPr>
          <p:spPr>
            <a:xfrm>
              <a:off x="1509170" y="4009954"/>
              <a:ext cx="103738" cy="40233"/>
            </a:xfrm>
            <a:custGeom>
              <a:avLst/>
              <a:gdLst/>
              <a:ahLst/>
              <a:cxnLst/>
              <a:rect l="l" t="t" r="r" b="b"/>
              <a:pathLst>
                <a:path w="2537" h="984" extrusionOk="0">
                  <a:moveTo>
                    <a:pt x="2277" y="1"/>
                  </a:moveTo>
                  <a:lnTo>
                    <a:pt x="1443" y="128"/>
                  </a:lnTo>
                  <a:lnTo>
                    <a:pt x="1443" y="128"/>
                  </a:lnTo>
                  <a:cubicBezTo>
                    <a:pt x="1428" y="90"/>
                    <a:pt x="1397" y="67"/>
                    <a:pt x="1346" y="67"/>
                  </a:cubicBezTo>
                  <a:cubicBezTo>
                    <a:pt x="1307" y="67"/>
                    <a:pt x="1256" y="80"/>
                    <a:pt x="1193" y="109"/>
                  </a:cubicBezTo>
                  <a:cubicBezTo>
                    <a:pt x="1139" y="131"/>
                    <a:pt x="1097" y="157"/>
                    <a:pt x="1067" y="185"/>
                  </a:cubicBezTo>
                  <a:lnTo>
                    <a:pt x="1067" y="185"/>
                  </a:lnTo>
                  <a:lnTo>
                    <a:pt x="0" y="348"/>
                  </a:lnTo>
                  <a:cubicBezTo>
                    <a:pt x="0" y="348"/>
                    <a:pt x="212" y="984"/>
                    <a:pt x="691" y="984"/>
                  </a:cubicBezTo>
                  <a:cubicBezTo>
                    <a:pt x="720" y="984"/>
                    <a:pt x="750" y="981"/>
                    <a:pt x="781" y="976"/>
                  </a:cubicBezTo>
                  <a:cubicBezTo>
                    <a:pt x="942" y="943"/>
                    <a:pt x="1097" y="822"/>
                    <a:pt x="1218" y="678"/>
                  </a:cubicBezTo>
                  <a:lnTo>
                    <a:pt x="1218" y="678"/>
                  </a:lnTo>
                  <a:cubicBezTo>
                    <a:pt x="1372" y="795"/>
                    <a:pt x="1586" y="881"/>
                    <a:pt x="1788" y="881"/>
                  </a:cubicBezTo>
                  <a:cubicBezTo>
                    <a:pt x="1860" y="881"/>
                    <a:pt x="1929" y="870"/>
                    <a:pt x="1995" y="846"/>
                  </a:cubicBezTo>
                  <a:cubicBezTo>
                    <a:pt x="2537" y="651"/>
                    <a:pt x="2277" y="1"/>
                    <a:pt x="22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612;p83"/>
            <p:cNvSpPr/>
            <p:nvPr/>
          </p:nvSpPr>
          <p:spPr>
            <a:xfrm>
              <a:off x="1507371" y="4008195"/>
              <a:ext cx="100221" cy="43463"/>
            </a:xfrm>
            <a:custGeom>
              <a:avLst/>
              <a:gdLst/>
              <a:ahLst/>
              <a:cxnLst/>
              <a:rect l="l" t="t" r="r" b="b"/>
              <a:pathLst>
                <a:path w="2451" h="1063" extrusionOk="0">
                  <a:moveTo>
                    <a:pt x="1454" y="152"/>
                  </a:moveTo>
                  <a:cubicBezTo>
                    <a:pt x="1454" y="174"/>
                    <a:pt x="1475" y="239"/>
                    <a:pt x="1454" y="326"/>
                  </a:cubicBezTo>
                  <a:cubicBezTo>
                    <a:pt x="1410" y="434"/>
                    <a:pt x="1345" y="542"/>
                    <a:pt x="1258" y="651"/>
                  </a:cubicBezTo>
                  <a:cubicBezTo>
                    <a:pt x="1193" y="607"/>
                    <a:pt x="1128" y="521"/>
                    <a:pt x="1107" y="456"/>
                  </a:cubicBezTo>
                  <a:cubicBezTo>
                    <a:pt x="1063" y="326"/>
                    <a:pt x="1107" y="239"/>
                    <a:pt x="1258" y="174"/>
                  </a:cubicBezTo>
                  <a:cubicBezTo>
                    <a:pt x="1280" y="152"/>
                    <a:pt x="1345" y="152"/>
                    <a:pt x="1389" y="152"/>
                  </a:cubicBezTo>
                  <a:close/>
                  <a:moveTo>
                    <a:pt x="2321" y="0"/>
                  </a:moveTo>
                  <a:cubicBezTo>
                    <a:pt x="2299" y="22"/>
                    <a:pt x="2277" y="44"/>
                    <a:pt x="2299" y="65"/>
                  </a:cubicBezTo>
                  <a:cubicBezTo>
                    <a:pt x="2364" y="239"/>
                    <a:pt x="2364" y="434"/>
                    <a:pt x="2299" y="607"/>
                  </a:cubicBezTo>
                  <a:cubicBezTo>
                    <a:pt x="2256" y="716"/>
                    <a:pt x="2147" y="803"/>
                    <a:pt x="2039" y="846"/>
                  </a:cubicBezTo>
                  <a:cubicBezTo>
                    <a:pt x="1967" y="865"/>
                    <a:pt x="1892" y="875"/>
                    <a:pt x="1816" y="875"/>
                  </a:cubicBezTo>
                  <a:cubicBezTo>
                    <a:pt x="1639" y="875"/>
                    <a:pt x="1460" y="822"/>
                    <a:pt x="1323" y="716"/>
                  </a:cubicBezTo>
                  <a:cubicBezTo>
                    <a:pt x="1410" y="607"/>
                    <a:pt x="1475" y="477"/>
                    <a:pt x="1519" y="347"/>
                  </a:cubicBezTo>
                  <a:cubicBezTo>
                    <a:pt x="1562" y="282"/>
                    <a:pt x="1540" y="174"/>
                    <a:pt x="1497" y="109"/>
                  </a:cubicBezTo>
                  <a:cubicBezTo>
                    <a:pt x="1464" y="76"/>
                    <a:pt x="1426" y="60"/>
                    <a:pt x="1380" y="60"/>
                  </a:cubicBezTo>
                  <a:cubicBezTo>
                    <a:pt x="1334" y="60"/>
                    <a:pt x="1280" y="76"/>
                    <a:pt x="1215" y="109"/>
                  </a:cubicBezTo>
                  <a:cubicBezTo>
                    <a:pt x="1020" y="196"/>
                    <a:pt x="955" y="326"/>
                    <a:pt x="1020" y="477"/>
                  </a:cubicBezTo>
                  <a:cubicBezTo>
                    <a:pt x="1063" y="564"/>
                    <a:pt x="1128" y="651"/>
                    <a:pt x="1215" y="716"/>
                  </a:cubicBezTo>
                  <a:cubicBezTo>
                    <a:pt x="1107" y="846"/>
                    <a:pt x="977" y="933"/>
                    <a:pt x="803" y="954"/>
                  </a:cubicBezTo>
                  <a:cubicBezTo>
                    <a:pt x="773" y="960"/>
                    <a:pt x="744" y="962"/>
                    <a:pt x="716" y="962"/>
                  </a:cubicBezTo>
                  <a:cubicBezTo>
                    <a:pt x="279" y="962"/>
                    <a:pt x="88" y="369"/>
                    <a:pt x="88" y="369"/>
                  </a:cubicBezTo>
                  <a:cubicBezTo>
                    <a:pt x="88" y="347"/>
                    <a:pt x="66" y="347"/>
                    <a:pt x="44" y="347"/>
                  </a:cubicBezTo>
                  <a:cubicBezTo>
                    <a:pt x="23" y="347"/>
                    <a:pt x="1" y="369"/>
                    <a:pt x="1" y="391"/>
                  </a:cubicBezTo>
                  <a:cubicBezTo>
                    <a:pt x="1" y="412"/>
                    <a:pt x="218" y="1063"/>
                    <a:pt x="716" y="1063"/>
                  </a:cubicBezTo>
                  <a:lnTo>
                    <a:pt x="825" y="1041"/>
                  </a:lnTo>
                  <a:cubicBezTo>
                    <a:pt x="998" y="998"/>
                    <a:pt x="1150" y="889"/>
                    <a:pt x="1280" y="759"/>
                  </a:cubicBezTo>
                  <a:cubicBezTo>
                    <a:pt x="1434" y="882"/>
                    <a:pt x="1631" y="940"/>
                    <a:pt x="1825" y="940"/>
                  </a:cubicBezTo>
                  <a:cubicBezTo>
                    <a:pt x="1905" y="940"/>
                    <a:pt x="1985" y="930"/>
                    <a:pt x="2061" y="911"/>
                  </a:cubicBezTo>
                  <a:cubicBezTo>
                    <a:pt x="2191" y="868"/>
                    <a:pt x="2321" y="781"/>
                    <a:pt x="2386" y="651"/>
                  </a:cubicBezTo>
                  <a:cubicBezTo>
                    <a:pt x="2451" y="434"/>
                    <a:pt x="2451" y="217"/>
                    <a:pt x="2364" y="22"/>
                  </a:cubicBezTo>
                  <a:cubicBezTo>
                    <a:pt x="2364" y="0"/>
                    <a:pt x="2342" y="0"/>
                    <a:pt x="23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13;p83"/>
            <p:cNvSpPr/>
            <p:nvPr/>
          </p:nvSpPr>
          <p:spPr>
            <a:xfrm>
              <a:off x="1750292" y="4083553"/>
              <a:ext cx="103779" cy="40233"/>
            </a:xfrm>
            <a:custGeom>
              <a:avLst/>
              <a:gdLst/>
              <a:ahLst/>
              <a:cxnLst/>
              <a:rect l="l" t="t" r="r" b="b"/>
              <a:pathLst>
                <a:path w="2538" h="984" extrusionOk="0">
                  <a:moveTo>
                    <a:pt x="2277" y="0"/>
                  </a:moveTo>
                  <a:lnTo>
                    <a:pt x="1443" y="127"/>
                  </a:lnTo>
                  <a:lnTo>
                    <a:pt x="1443" y="127"/>
                  </a:lnTo>
                  <a:cubicBezTo>
                    <a:pt x="1428" y="89"/>
                    <a:pt x="1397" y="66"/>
                    <a:pt x="1346" y="66"/>
                  </a:cubicBezTo>
                  <a:cubicBezTo>
                    <a:pt x="1307" y="66"/>
                    <a:pt x="1256" y="79"/>
                    <a:pt x="1193" y="109"/>
                  </a:cubicBezTo>
                  <a:cubicBezTo>
                    <a:pt x="1139" y="131"/>
                    <a:pt x="1098" y="156"/>
                    <a:pt x="1067" y="185"/>
                  </a:cubicBezTo>
                  <a:lnTo>
                    <a:pt x="1067" y="185"/>
                  </a:lnTo>
                  <a:lnTo>
                    <a:pt x="0" y="347"/>
                  </a:lnTo>
                  <a:cubicBezTo>
                    <a:pt x="0" y="347"/>
                    <a:pt x="212" y="983"/>
                    <a:pt x="673" y="983"/>
                  </a:cubicBezTo>
                  <a:cubicBezTo>
                    <a:pt x="701" y="983"/>
                    <a:pt x="730" y="981"/>
                    <a:pt x="759" y="976"/>
                  </a:cubicBezTo>
                  <a:cubicBezTo>
                    <a:pt x="929" y="942"/>
                    <a:pt x="1090" y="819"/>
                    <a:pt x="1214" y="674"/>
                  </a:cubicBezTo>
                  <a:lnTo>
                    <a:pt x="1214" y="674"/>
                  </a:lnTo>
                  <a:cubicBezTo>
                    <a:pt x="1368" y="793"/>
                    <a:pt x="1584" y="880"/>
                    <a:pt x="1788" y="880"/>
                  </a:cubicBezTo>
                  <a:cubicBezTo>
                    <a:pt x="1860" y="880"/>
                    <a:pt x="1930" y="869"/>
                    <a:pt x="1995" y="846"/>
                  </a:cubicBezTo>
                  <a:cubicBezTo>
                    <a:pt x="2537" y="651"/>
                    <a:pt x="2277" y="0"/>
                    <a:pt x="22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4;p83"/>
            <p:cNvSpPr/>
            <p:nvPr/>
          </p:nvSpPr>
          <p:spPr>
            <a:xfrm>
              <a:off x="1748534" y="4081918"/>
              <a:ext cx="100181" cy="43341"/>
            </a:xfrm>
            <a:custGeom>
              <a:avLst/>
              <a:gdLst/>
              <a:ahLst/>
              <a:cxnLst/>
              <a:rect l="l" t="t" r="r" b="b"/>
              <a:pathLst>
                <a:path w="2450" h="1060" extrusionOk="0">
                  <a:moveTo>
                    <a:pt x="1431" y="149"/>
                  </a:moveTo>
                  <a:cubicBezTo>
                    <a:pt x="1453" y="192"/>
                    <a:pt x="1453" y="235"/>
                    <a:pt x="1431" y="322"/>
                  </a:cubicBezTo>
                  <a:cubicBezTo>
                    <a:pt x="1388" y="452"/>
                    <a:pt x="1344" y="561"/>
                    <a:pt x="1258" y="647"/>
                  </a:cubicBezTo>
                  <a:cubicBezTo>
                    <a:pt x="1193" y="604"/>
                    <a:pt x="1127" y="539"/>
                    <a:pt x="1084" y="452"/>
                  </a:cubicBezTo>
                  <a:cubicBezTo>
                    <a:pt x="1041" y="344"/>
                    <a:pt x="1084" y="257"/>
                    <a:pt x="1236" y="192"/>
                  </a:cubicBezTo>
                  <a:cubicBezTo>
                    <a:pt x="1279" y="170"/>
                    <a:pt x="1323" y="149"/>
                    <a:pt x="1388" y="149"/>
                  </a:cubicBezTo>
                  <a:close/>
                  <a:moveTo>
                    <a:pt x="2354" y="1"/>
                  </a:moveTo>
                  <a:cubicBezTo>
                    <a:pt x="2322" y="1"/>
                    <a:pt x="2283" y="31"/>
                    <a:pt x="2298" y="62"/>
                  </a:cubicBezTo>
                  <a:cubicBezTo>
                    <a:pt x="2363" y="235"/>
                    <a:pt x="2363" y="431"/>
                    <a:pt x="2298" y="604"/>
                  </a:cubicBezTo>
                  <a:cubicBezTo>
                    <a:pt x="2255" y="734"/>
                    <a:pt x="2146" y="821"/>
                    <a:pt x="2038" y="842"/>
                  </a:cubicBezTo>
                  <a:cubicBezTo>
                    <a:pt x="1960" y="862"/>
                    <a:pt x="1882" y="872"/>
                    <a:pt x="1806" y="872"/>
                  </a:cubicBezTo>
                  <a:cubicBezTo>
                    <a:pt x="1628" y="872"/>
                    <a:pt x="1459" y="819"/>
                    <a:pt x="1323" y="712"/>
                  </a:cubicBezTo>
                  <a:cubicBezTo>
                    <a:pt x="1409" y="604"/>
                    <a:pt x="1474" y="474"/>
                    <a:pt x="1518" y="344"/>
                  </a:cubicBezTo>
                  <a:cubicBezTo>
                    <a:pt x="1539" y="235"/>
                    <a:pt x="1539" y="170"/>
                    <a:pt x="1474" y="105"/>
                  </a:cubicBezTo>
                  <a:cubicBezTo>
                    <a:pt x="1453" y="84"/>
                    <a:pt x="1415" y="73"/>
                    <a:pt x="1369" y="73"/>
                  </a:cubicBezTo>
                  <a:cubicBezTo>
                    <a:pt x="1323" y="73"/>
                    <a:pt x="1268" y="84"/>
                    <a:pt x="1214" y="105"/>
                  </a:cubicBezTo>
                  <a:cubicBezTo>
                    <a:pt x="1019" y="192"/>
                    <a:pt x="954" y="322"/>
                    <a:pt x="1019" y="474"/>
                  </a:cubicBezTo>
                  <a:cubicBezTo>
                    <a:pt x="1062" y="582"/>
                    <a:pt x="1127" y="647"/>
                    <a:pt x="1214" y="712"/>
                  </a:cubicBezTo>
                  <a:cubicBezTo>
                    <a:pt x="1106" y="842"/>
                    <a:pt x="954" y="929"/>
                    <a:pt x="802" y="973"/>
                  </a:cubicBezTo>
                  <a:cubicBezTo>
                    <a:pt x="772" y="978"/>
                    <a:pt x="743" y="980"/>
                    <a:pt x="715" y="980"/>
                  </a:cubicBezTo>
                  <a:cubicBezTo>
                    <a:pt x="278" y="980"/>
                    <a:pt x="87" y="387"/>
                    <a:pt x="87" y="387"/>
                  </a:cubicBezTo>
                  <a:cubicBezTo>
                    <a:pt x="65" y="344"/>
                    <a:pt x="43" y="344"/>
                    <a:pt x="22" y="344"/>
                  </a:cubicBezTo>
                  <a:cubicBezTo>
                    <a:pt x="0" y="365"/>
                    <a:pt x="0" y="387"/>
                    <a:pt x="0" y="409"/>
                  </a:cubicBezTo>
                  <a:cubicBezTo>
                    <a:pt x="0" y="409"/>
                    <a:pt x="217" y="1059"/>
                    <a:pt x="716" y="1059"/>
                  </a:cubicBezTo>
                  <a:lnTo>
                    <a:pt x="824" y="1038"/>
                  </a:lnTo>
                  <a:cubicBezTo>
                    <a:pt x="997" y="994"/>
                    <a:pt x="1149" y="908"/>
                    <a:pt x="1279" y="756"/>
                  </a:cubicBezTo>
                  <a:cubicBezTo>
                    <a:pt x="1431" y="877"/>
                    <a:pt x="1626" y="946"/>
                    <a:pt x="1819" y="946"/>
                  </a:cubicBezTo>
                  <a:cubicBezTo>
                    <a:pt x="1901" y="946"/>
                    <a:pt x="1982" y="933"/>
                    <a:pt x="2060" y="908"/>
                  </a:cubicBezTo>
                  <a:cubicBezTo>
                    <a:pt x="2190" y="864"/>
                    <a:pt x="2320" y="777"/>
                    <a:pt x="2385" y="647"/>
                  </a:cubicBezTo>
                  <a:cubicBezTo>
                    <a:pt x="2450" y="452"/>
                    <a:pt x="2450" y="235"/>
                    <a:pt x="2385" y="19"/>
                  </a:cubicBezTo>
                  <a:cubicBezTo>
                    <a:pt x="2379" y="6"/>
                    <a:pt x="2367" y="1"/>
                    <a:pt x="23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15;p83"/>
            <p:cNvSpPr/>
            <p:nvPr/>
          </p:nvSpPr>
          <p:spPr>
            <a:xfrm>
              <a:off x="1765380" y="3905360"/>
              <a:ext cx="103738" cy="39497"/>
            </a:xfrm>
            <a:custGeom>
              <a:avLst/>
              <a:gdLst/>
              <a:ahLst/>
              <a:cxnLst/>
              <a:rect l="l" t="t" r="r" b="b"/>
              <a:pathLst>
                <a:path w="2537" h="966" extrusionOk="0">
                  <a:moveTo>
                    <a:pt x="2276" y="0"/>
                  </a:moveTo>
                  <a:lnTo>
                    <a:pt x="1442" y="128"/>
                  </a:lnTo>
                  <a:lnTo>
                    <a:pt x="1442" y="128"/>
                  </a:lnTo>
                  <a:cubicBezTo>
                    <a:pt x="1428" y="89"/>
                    <a:pt x="1397" y="67"/>
                    <a:pt x="1346" y="67"/>
                  </a:cubicBezTo>
                  <a:cubicBezTo>
                    <a:pt x="1307" y="67"/>
                    <a:pt x="1256" y="80"/>
                    <a:pt x="1192" y="109"/>
                  </a:cubicBezTo>
                  <a:cubicBezTo>
                    <a:pt x="1139" y="131"/>
                    <a:pt x="1097" y="156"/>
                    <a:pt x="1066" y="185"/>
                  </a:cubicBezTo>
                  <a:lnTo>
                    <a:pt x="1066" y="185"/>
                  </a:lnTo>
                  <a:lnTo>
                    <a:pt x="0" y="347"/>
                  </a:lnTo>
                  <a:cubicBezTo>
                    <a:pt x="0" y="347"/>
                    <a:pt x="206" y="966"/>
                    <a:pt x="653" y="966"/>
                  </a:cubicBezTo>
                  <a:cubicBezTo>
                    <a:pt x="687" y="966"/>
                    <a:pt x="722" y="962"/>
                    <a:pt x="759" y="954"/>
                  </a:cubicBezTo>
                  <a:cubicBezTo>
                    <a:pt x="927" y="927"/>
                    <a:pt x="1087" y="810"/>
                    <a:pt x="1211" y="670"/>
                  </a:cubicBezTo>
                  <a:lnTo>
                    <a:pt x="1211" y="670"/>
                  </a:lnTo>
                  <a:cubicBezTo>
                    <a:pt x="1361" y="783"/>
                    <a:pt x="1569" y="866"/>
                    <a:pt x="1768" y="866"/>
                  </a:cubicBezTo>
                  <a:cubicBezTo>
                    <a:pt x="1846" y="866"/>
                    <a:pt x="1923" y="853"/>
                    <a:pt x="1995" y="824"/>
                  </a:cubicBezTo>
                  <a:cubicBezTo>
                    <a:pt x="2537" y="629"/>
                    <a:pt x="2276" y="1"/>
                    <a:pt x="22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16;p83"/>
            <p:cNvSpPr/>
            <p:nvPr/>
          </p:nvSpPr>
          <p:spPr>
            <a:xfrm>
              <a:off x="1763581" y="3903602"/>
              <a:ext cx="100221" cy="43463"/>
            </a:xfrm>
            <a:custGeom>
              <a:avLst/>
              <a:gdLst/>
              <a:ahLst/>
              <a:cxnLst/>
              <a:rect l="l" t="t" r="r" b="b"/>
              <a:pathLst>
                <a:path w="2451" h="1063" extrusionOk="0">
                  <a:moveTo>
                    <a:pt x="1395" y="142"/>
                  </a:moveTo>
                  <a:cubicBezTo>
                    <a:pt x="1403" y="142"/>
                    <a:pt x="1417" y="152"/>
                    <a:pt x="1432" y="152"/>
                  </a:cubicBezTo>
                  <a:cubicBezTo>
                    <a:pt x="1453" y="174"/>
                    <a:pt x="1453" y="239"/>
                    <a:pt x="1432" y="325"/>
                  </a:cubicBezTo>
                  <a:cubicBezTo>
                    <a:pt x="1388" y="434"/>
                    <a:pt x="1345" y="564"/>
                    <a:pt x="1258" y="651"/>
                  </a:cubicBezTo>
                  <a:cubicBezTo>
                    <a:pt x="1193" y="607"/>
                    <a:pt x="1128" y="542"/>
                    <a:pt x="1085" y="455"/>
                  </a:cubicBezTo>
                  <a:cubicBezTo>
                    <a:pt x="1041" y="325"/>
                    <a:pt x="1085" y="239"/>
                    <a:pt x="1236" y="174"/>
                  </a:cubicBezTo>
                  <a:cubicBezTo>
                    <a:pt x="1280" y="152"/>
                    <a:pt x="1323" y="152"/>
                    <a:pt x="1388" y="152"/>
                  </a:cubicBezTo>
                  <a:cubicBezTo>
                    <a:pt x="1388" y="145"/>
                    <a:pt x="1391" y="142"/>
                    <a:pt x="1395" y="142"/>
                  </a:cubicBezTo>
                  <a:close/>
                  <a:moveTo>
                    <a:pt x="2299" y="0"/>
                  </a:moveTo>
                  <a:cubicBezTo>
                    <a:pt x="2277" y="22"/>
                    <a:pt x="2277" y="43"/>
                    <a:pt x="2277" y="65"/>
                  </a:cubicBezTo>
                  <a:cubicBezTo>
                    <a:pt x="2364" y="239"/>
                    <a:pt x="2364" y="434"/>
                    <a:pt x="2299" y="607"/>
                  </a:cubicBezTo>
                  <a:cubicBezTo>
                    <a:pt x="2255" y="716"/>
                    <a:pt x="2147" y="802"/>
                    <a:pt x="2039" y="846"/>
                  </a:cubicBezTo>
                  <a:cubicBezTo>
                    <a:pt x="1961" y="865"/>
                    <a:pt x="1883" y="875"/>
                    <a:pt x="1806" y="875"/>
                  </a:cubicBezTo>
                  <a:cubicBezTo>
                    <a:pt x="1628" y="875"/>
                    <a:pt x="1460" y="822"/>
                    <a:pt x="1323" y="716"/>
                  </a:cubicBezTo>
                  <a:cubicBezTo>
                    <a:pt x="1410" y="607"/>
                    <a:pt x="1475" y="477"/>
                    <a:pt x="1518" y="347"/>
                  </a:cubicBezTo>
                  <a:cubicBezTo>
                    <a:pt x="1540" y="239"/>
                    <a:pt x="1540" y="152"/>
                    <a:pt x="1475" y="109"/>
                  </a:cubicBezTo>
                  <a:cubicBezTo>
                    <a:pt x="1455" y="79"/>
                    <a:pt x="1423" y="67"/>
                    <a:pt x="1382" y="67"/>
                  </a:cubicBezTo>
                  <a:cubicBezTo>
                    <a:pt x="1334" y="67"/>
                    <a:pt x="1274" y="85"/>
                    <a:pt x="1215" y="109"/>
                  </a:cubicBezTo>
                  <a:cubicBezTo>
                    <a:pt x="1020" y="195"/>
                    <a:pt x="955" y="325"/>
                    <a:pt x="1020" y="477"/>
                  </a:cubicBezTo>
                  <a:cubicBezTo>
                    <a:pt x="1063" y="586"/>
                    <a:pt x="1128" y="651"/>
                    <a:pt x="1215" y="716"/>
                  </a:cubicBezTo>
                  <a:cubicBezTo>
                    <a:pt x="1106" y="846"/>
                    <a:pt x="955" y="932"/>
                    <a:pt x="803" y="976"/>
                  </a:cubicBezTo>
                  <a:cubicBezTo>
                    <a:pt x="774" y="981"/>
                    <a:pt x="745" y="983"/>
                    <a:pt x="718" y="983"/>
                  </a:cubicBezTo>
                  <a:cubicBezTo>
                    <a:pt x="279" y="983"/>
                    <a:pt x="87" y="369"/>
                    <a:pt x="87" y="369"/>
                  </a:cubicBezTo>
                  <a:cubicBezTo>
                    <a:pt x="66" y="347"/>
                    <a:pt x="44" y="347"/>
                    <a:pt x="22" y="347"/>
                  </a:cubicBezTo>
                  <a:cubicBezTo>
                    <a:pt x="1" y="347"/>
                    <a:pt x="1" y="369"/>
                    <a:pt x="1" y="390"/>
                  </a:cubicBezTo>
                  <a:cubicBezTo>
                    <a:pt x="1" y="412"/>
                    <a:pt x="217" y="1062"/>
                    <a:pt x="716" y="1062"/>
                  </a:cubicBezTo>
                  <a:lnTo>
                    <a:pt x="825" y="1019"/>
                  </a:lnTo>
                  <a:cubicBezTo>
                    <a:pt x="998" y="976"/>
                    <a:pt x="1171" y="889"/>
                    <a:pt x="1280" y="759"/>
                  </a:cubicBezTo>
                  <a:cubicBezTo>
                    <a:pt x="1440" y="871"/>
                    <a:pt x="1647" y="936"/>
                    <a:pt x="1858" y="936"/>
                  </a:cubicBezTo>
                  <a:cubicBezTo>
                    <a:pt x="1933" y="936"/>
                    <a:pt x="2008" y="928"/>
                    <a:pt x="2082" y="911"/>
                  </a:cubicBezTo>
                  <a:cubicBezTo>
                    <a:pt x="2212" y="846"/>
                    <a:pt x="2320" y="759"/>
                    <a:pt x="2386" y="629"/>
                  </a:cubicBezTo>
                  <a:cubicBezTo>
                    <a:pt x="2451" y="434"/>
                    <a:pt x="2429" y="217"/>
                    <a:pt x="2364" y="22"/>
                  </a:cubicBezTo>
                  <a:cubicBezTo>
                    <a:pt x="2342" y="0"/>
                    <a:pt x="2320" y="0"/>
                    <a:pt x="2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17;p83"/>
            <p:cNvSpPr/>
            <p:nvPr/>
          </p:nvSpPr>
          <p:spPr>
            <a:xfrm>
              <a:off x="1662872" y="3994907"/>
              <a:ext cx="202569" cy="46326"/>
            </a:xfrm>
            <a:custGeom>
              <a:avLst/>
              <a:gdLst/>
              <a:ahLst/>
              <a:cxnLst/>
              <a:rect l="l" t="t" r="r" b="b"/>
              <a:pathLst>
                <a:path w="4954" h="1133" extrusionOk="0">
                  <a:moveTo>
                    <a:pt x="4372" y="0"/>
                  </a:moveTo>
                  <a:lnTo>
                    <a:pt x="426" y="260"/>
                  </a:lnTo>
                  <a:cubicBezTo>
                    <a:pt x="426" y="260"/>
                    <a:pt x="1" y="1131"/>
                    <a:pt x="930" y="1131"/>
                  </a:cubicBezTo>
                  <a:cubicBezTo>
                    <a:pt x="963" y="1131"/>
                    <a:pt x="997" y="1130"/>
                    <a:pt x="1033" y="1128"/>
                  </a:cubicBezTo>
                  <a:cubicBezTo>
                    <a:pt x="1396" y="1098"/>
                    <a:pt x="1661" y="954"/>
                    <a:pt x="1835" y="786"/>
                  </a:cubicBezTo>
                  <a:lnTo>
                    <a:pt x="1835" y="786"/>
                  </a:lnTo>
                  <a:cubicBezTo>
                    <a:pt x="1974" y="973"/>
                    <a:pt x="2238" y="1129"/>
                    <a:pt x="2612" y="1129"/>
                  </a:cubicBezTo>
                  <a:cubicBezTo>
                    <a:pt x="2634" y="1129"/>
                    <a:pt x="2657" y="1129"/>
                    <a:pt x="2680" y="1128"/>
                  </a:cubicBezTo>
                  <a:cubicBezTo>
                    <a:pt x="2919" y="1116"/>
                    <a:pt x="3103" y="1043"/>
                    <a:pt x="3239" y="945"/>
                  </a:cubicBezTo>
                  <a:lnTo>
                    <a:pt x="3239" y="945"/>
                  </a:lnTo>
                  <a:cubicBezTo>
                    <a:pt x="3338" y="1035"/>
                    <a:pt x="3500" y="1104"/>
                    <a:pt x="3743" y="1128"/>
                  </a:cubicBezTo>
                  <a:cubicBezTo>
                    <a:pt x="3781" y="1131"/>
                    <a:pt x="3817" y="1133"/>
                    <a:pt x="3853" y="1133"/>
                  </a:cubicBezTo>
                  <a:cubicBezTo>
                    <a:pt x="4679" y="1133"/>
                    <a:pt x="4953" y="208"/>
                    <a:pt x="43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18;p83"/>
            <p:cNvSpPr/>
            <p:nvPr/>
          </p:nvSpPr>
          <p:spPr>
            <a:xfrm>
              <a:off x="1670518" y="3992985"/>
              <a:ext cx="187971" cy="49924"/>
            </a:xfrm>
            <a:custGeom>
              <a:avLst/>
              <a:gdLst/>
              <a:ahLst/>
              <a:cxnLst/>
              <a:rect l="l" t="t" r="r" b="b"/>
              <a:pathLst>
                <a:path w="4597" h="1221" extrusionOk="0">
                  <a:moveTo>
                    <a:pt x="1800" y="242"/>
                  </a:moveTo>
                  <a:cubicBezTo>
                    <a:pt x="1821" y="242"/>
                    <a:pt x="1821" y="242"/>
                    <a:pt x="1843" y="264"/>
                  </a:cubicBezTo>
                  <a:cubicBezTo>
                    <a:pt x="1865" y="286"/>
                    <a:pt x="1886" y="351"/>
                    <a:pt x="1843" y="481"/>
                  </a:cubicBezTo>
                  <a:cubicBezTo>
                    <a:pt x="1800" y="589"/>
                    <a:pt x="1735" y="698"/>
                    <a:pt x="1648" y="784"/>
                  </a:cubicBezTo>
                  <a:cubicBezTo>
                    <a:pt x="1626" y="741"/>
                    <a:pt x="1605" y="676"/>
                    <a:pt x="1583" y="633"/>
                  </a:cubicBezTo>
                  <a:cubicBezTo>
                    <a:pt x="1540" y="481"/>
                    <a:pt x="1605" y="329"/>
                    <a:pt x="1735" y="264"/>
                  </a:cubicBezTo>
                  <a:cubicBezTo>
                    <a:pt x="1756" y="264"/>
                    <a:pt x="1778" y="242"/>
                    <a:pt x="1800" y="242"/>
                  </a:cubicBezTo>
                  <a:close/>
                  <a:moveTo>
                    <a:pt x="3232" y="363"/>
                  </a:moveTo>
                  <a:cubicBezTo>
                    <a:pt x="3252" y="363"/>
                    <a:pt x="3274" y="379"/>
                    <a:pt x="3274" y="394"/>
                  </a:cubicBezTo>
                  <a:cubicBezTo>
                    <a:pt x="3317" y="481"/>
                    <a:pt x="3317" y="589"/>
                    <a:pt x="3252" y="676"/>
                  </a:cubicBezTo>
                  <a:cubicBezTo>
                    <a:pt x="3209" y="784"/>
                    <a:pt x="3144" y="871"/>
                    <a:pt x="3057" y="936"/>
                  </a:cubicBezTo>
                  <a:cubicBezTo>
                    <a:pt x="2992" y="871"/>
                    <a:pt x="2949" y="784"/>
                    <a:pt x="2949" y="698"/>
                  </a:cubicBezTo>
                  <a:cubicBezTo>
                    <a:pt x="2949" y="546"/>
                    <a:pt x="3057" y="394"/>
                    <a:pt x="3187" y="372"/>
                  </a:cubicBezTo>
                  <a:lnTo>
                    <a:pt x="3209" y="372"/>
                  </a:lnTo>
                  <a:cubicBezTo>
                    <a:pt x="3215" y="366"/>
                    <a:pt x="3223" y="363"/>
                    <a:pt x="3232" y="363"/>
                  </a:cubicBezTo>
                  <a:close/>
                  <a:moveTo>
                    <a:pt x="4198" y="0"/>
                  </a:moveTo>
                  <a:cubicBezTo>
                    <a:pt x="4176" y="0"/>
                    <a:pt x="4146" y="69"/>
                    <a:pt x="4185" y="69"/>
                  </a:cubicBezTo>
                  <a:cubicBezTo>
                    <a:pt x="4401" y="156"/>
                    <a:pt x="4510" y="372"/>
                    <a:pt x="4466" y="611"/>
                  </a:cubicBezTo>
                  <a:cubicBezTo>
                    <a:pt x="4351" y="939"/>
                    <a:pt x="4046" y="1164"/>
                    <a:pt x="3706" y="1164"/>
                  </a:cubicBezTo>
                  <a:cubicBezTo>
                    <a:pt x="3664" y="1164"/>
                    <a:pt x="3621" y="1160"/>
                    <a:pt x="3577" y="1153"/>
                  </a:cubicBezTo>
                  <a:cubicBezTo>
                    <a:pt x="3426" y="1131"/>
                    <a:pt x="3252" y="1088"/>
                    <a:pt x="3122" y="1001"/>
                  </a:cubicBezTo>
                  <a:cubicBezTo>
                    <a:pt x="3209" y="936"/>
                    <a:pt x="3296" y="828"/>
                    <a:pt x="3339" y="719"/>
                  </a:cubicBezTo>
                  <a:cubicBezTo>
                    <a:pt x="3404" y="611"/>
                    <a:pt x="3426" y="481"/>
                    <a:pt x="3361" y="372"/>
                  </a:cubicBezTo>
                  <a:cubicBezTo>
                    <a:pt x="3328" y="324"/>
                    <a:pt x="3296" y="299"/>
                    <a:pt x="3254" y="299"/>
                  </a:cubicBezTo>
                  <a:cubicBezTo>
                    <a:pt x="3240" y="299"/>
                    <a:pt x="3225" y="302"/>
                    <a:pt x="3209" y="307"/>
                  </a:cubicBezTo>
                  <a:cubicBezTo>
                    <a:pt x="3014" y="329"/>
                    <a:pt x="2884" y="503"/>
                    <a:pt x="2884" y="719"/>
                  </a:cubicBezTo>
                  <a:cubicBezTo>
                    <a:pt x="2884" y="806"/>
                    <a:pt x="2927" y="914"/>
                    <a:pt x="2992" y="979"/>
                  </a:cubicBezTo>
                  <a:cubicBezTo>
                    <a:pt x="2840" y="1066"/>
                    <a:pt x="2667" y="1131"/>
                    <a:pt x="2493" y="1131"/>
                  </a:cubicBezTo>
                  <a:cubicBezTo>
                    <a:pt x="2468" y="1133"/>
                    <a:pt x="2443" y="1134"/>
                    <a:pt x="2418" y="1134"/>
                  </a:cubicBezTo>
                  <a:cubicBezTo>
                    <a:pt x="2143" y="1134"/>
                    <a:pt x="1890" y="1026"/>
                    <a:pt x="1691" y="828"/>
                  </a:cubicBezTo>
                  <a:cubicBezTo>
                    <a:pt x="1800" y="719"/>
                    <a:pt x="1865" y="611"/>
                    <a:pt x="1908" y="481"/>
                  </a:cubicBezTo>
                  <a:cubicBezTo>
                    <a:pt x="1973" y="394"/>
                    <a:pt x="1951" y="264"/>
                    <a:pt x="1886" y="199"/>
                  </a:cubicBezTo>
                  <a:cubicBezTo>
                    <a:pt x="1854" y="177"/>
                    <a:pt x="1821" y="166"/>
                    <a:pt x="1789" y="166"/>
                  </a:cubicBezTo>
                  <a:cubicBezTo>
                    <a:pt x="1756" y="166"/>
                    <a:pt x="1724" y="177"/>
                    <a:pt x="1691" y="199"/>
                  </a:cubicBezTo>
                  <a:cubicBezTo>
                    <a:pt x="1540" y="264"/>
                    <a:pt x="1453" y="459"/>
                    <a:pt x="1518" y="633"/>
                  </a:cubicBezTo>
                  <a:cubicBezTo>
                    <a:pt x="1518" y="698"/>
                    <a:pt x="1561" y="763"/>
                    <a:pt x="1583" y="828"/>
                  </a:cubicBezTo>
                  <a:cubicBezTo>
                    <a:pt x="1388" y="1001"/>
                    <a:pt x="1106" y="1110"/>
                    <a:pt x="846" y="1131"/>
                  </a:cubicBezTo>
                  <a:cubicBezTo>
                    <a:pt x="808" y="1134"/>
                    <a:pt x="771" y="1135"/>
                    <a:pt x="736" y="1135"/>
                  </a:cubicBezTo>
                  <a:cubicBezTo>
                    <a:pt x="490" y="1135"/>
                    <a:pt x="315" y="1069"/>
                    <a:pt x="239" y="936"/>
                  </a:cubicBezTo>
                  <a:cubicBezTo>
                    <a:pt x="87" y="719"/>
                    <a:pt x="282" y="307"/>
                    <a:pt x="282" y="307"/>
                  </a:cubicBezTo>
                  <a:cubicBezTo>
                    <a:pt x="282" y="286"/>
                    <a:pt x="282" y="264"/>
                    <a:pt x="260" y="264"/>
                  </a:cubicBezTo>
                  <a:cubicBezTo>
                    <a:pt x="239" y="264"/>
                    <a:pt x="217" y="264"/>
                    <a:pt x="195" y="286"/>
                  </a:cubicBezTo>
                  <a:cubicBezTo>
                    <a:pt x="195" y="307"/>
                    <a:pt x="0" y="719"/>
                    <a:pt x="174" y="979"/>
                  </a:cubicBezTo>
                  <a:cubicBezTo>
                    <a:pt x="269" y="1132"/>
                    <a:pt x="464" y="1200"/>
                    <a:pt x="730" y="1200"/>
                  </a:cubicBezTo>
                  <a:cubicBezTo>
                    <a:pt x="767" y="1200"/>
                    <a:pt x="806" y="1199"/>
                    <a:pt x="846" y="1196"/>
                  </a:cubicBezTo>
                  <a:cubicBezTo>
                    <a:pt x="1128" y="1175"/>
                    <a:pt x="1409" y="1066"/>
                    <a:pt x="1648" y="893"/>
                  </a:cubicBezTo>
                  <a:cubicBezTo>
                    <a:pt x="1827" y="1111"/>
                    <a:pt x="2115" y="1221"/>
                    <a:pt x="2412" y="1221"/>
                  </a:cubicBezTo>
                  <a:cubicBezTo>
                    <a:pt x="2439" y="1221"/>
                    <a:pt x="2466" y="1220"/>
                    <a:pt x="2493" y="1218"/>
                  </a:cubicBezTo>
                  <a:cubicBezTo>
                    <a:pt x="2689" y="1196"/>
                    <a:pt x="2884" y="1153"/>
                    <a:pt x="3035" y="1045"/>
                  </a:cubicBezTo>
                  <a:cubicBezTo>
                    <a:pt x="3187" y="1153"/>
                    <a:pt x="3382" y="1218"/>
                    <a:pt x="3556" y="1218"/>
                  </a:cubicBezTo>
                  <a:lnTo>
                    <a:pt x="3664" y="1218"/>
                  </a:lnTo>
                  <a:cubicBezTo>
                    <a:pt x="3679" y="1219"/>
                    <a:pt x="3695" y="1219"/>
                    <a:pt x="3710" y="1219"/>
                  </a:cubicBezTo>
                  <a:cubicBezTo>
                    <a:pt x="4083" y="1219"/>
                    <a:pt x="4426" y="965"/>
                    <a:pt x="4510" y="611"/>
                  </a:cubicBezTo>
                  <a:cubicBezTo>
                    <a:pt x="4596" y="351"/>
                    <a:pt x="4466" y="91"/>
                    <a:pt x="4206" y="4"/>
                  </a:cubicBezTo>
                  <a:cubicBezTo>
                    <a:pt x="4204" y="1"/>
                    <a:pt x="4201" y="0"/>
                    <a:pt x="41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19;p83"/>
            <p:cNvSpPr/>
            <p:nvPr/>
          </p:nvSpPr>
          <p:spPr>
            <a:xfrm>
              <a:off x="1486477" y="4082654"/>
              <a:ext cx="202774" cy="47143"/>
            </a:xfrm>
            <a:custGeom>
              <a:avLst/>
              <a:gdLst/>
              <a:ahLst/>
              <a:cxnLst/>
              <a:rect l="l" t="t" r="r" b="b"/>
              <a:pathLst>
                <a:path w="4959" h="1153" extrusionOk="0">
                  <a:moveTo>
                    <a:pt x="4371" y="1"/>
                  </a:moveTo>
                  <a:lnTo>
                    <a:pt x="425" y="282"/>
                  </a:lnTo>
                  <a:cubicBezTo>
                    <a:pt x="425" y="282"/>
                    <a:pt x="0" y="1153"/>
                    <a:pt x="930" y="1153"/>
                  </a:cubicBezTo>
                  <a:cubicBezTo>
                    <a:pt x="962" y="1153"/>
                    <a:pt x="996" y="1152"/>
                    <a:pt x="1032" y="1150"/>
                  </a:cubicBezTo>
                  <a:cubicBezTo>
                    <a:pt x="1396" y="1120"/>
                    <a:pt x="1660" y="976"/>
                    <a:pt x="1835" y="808"/>
                  </a:cubicBezTo>
                  <a:lnTo>
                    <a:pt x="1835" y="808"/>
                  </a:lnTo>
                  <a:cubicBezTo>
                    <a:pt x="1973" y="996"/>
                    <a:pt x="2238" y="1151"/>
                    <a:pt x="2611" y="1151"/>
                  </a:cubicBezTo>
                  <a:cubicBezTo>
                    <a:pt x="2634" y="1151"/>
                    <a:pt x="2657" y="1151"/>
                    <a:pt x="2680" y="1150"/>
                  </a:cubicBezTo>
                  <a:cubicBezTo>
                    <a:pt x="2921" y="1132"/>
                    <a:pt x="3107" y="1055"/>
                    <a:pt x="3243" y="955"/>
                  </a:cubicBezTo>
                  <a:lnTo>
                    <a:pt x="3243" y="955"/>
                  </a:lnTo>
                  <a:cubicBezTo>
                    <a:pt x="3343" y="1051"/>
                    <a:pt x="3510" y="1125"/>
                    <a:pt x="3764" y="1150"/>
                  </a:cubicBezTo>
                  <a:cubicBezTo>
                    <a:pt x="3793" y="1152"/>
                    <a:pt x="3822" y="1153"/>
                    <a:pt x="3850" y="1153"/>
                  </a:cubicBezTo>
                  <a:cubicBezTo>
                    <a:pt x="4693" y="1153"/>
                    <a:pt x="4959" y="231"/>
                    <a:pt x="43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20;p83"/>
            <p:cNvSpPr/>
            <p:nvPr/>
          </p:nvSpPr>
          <p:spPr>
            <a:xfrm>
              <a:off x="1494082" y="4081590"/>
              <a:ext cx="188012" cy="49965"/>
            </a:xfrm>
            <a:custGeom>
              <a:avLst/>
              <a:gdLst/>
              <a:ahLst/>
              <a:cxnLst/>
              <a:rect l="l" t="t" r="r" b="b"/>
              <a:pathLst>
                <a:path w="4598" h="1222" extrusionOk="0">
                  <a:moveTo>
                    <a:pt x="1800" y="243"/>
                  </a:moveTo>
                  <a:cubicBezTo>
                    <a:pt x="1822" y="243"/>
                    <a:pt x="1844" y="243"/>
                    <a:pt x="1844" y="265"/>
                  </a:cubicBezTo>
                  <a:cubicBezTo>
                    <a:pt x="1865" y="287"/>
                    <a:pt x="1887" y="352"/>
                    <a:pt x="1844" y="460"/>
                  </a:cubicBezTo>
                  <a:cubicBezTo>
                    <a:pt x="1800" y="590"/>
                    <a:pt x="1735" y="677"/>
                    <a:pt x="1648" y="785"/>
                  </a:cubicBezTo>
                  <a:cubicBezTo>
                    <a:pt x="1627" y="720"/>
                    <a:pt x="1605" y="677"/>
                    <a:pt x="1583" y="634"/>
                  </a:cubicBezTo>
                  <a:cubicBezTo>
                    <a:pt x="1540" y="482"/>
                    <a:pt x="1605" y="330"/>
                    <a:pt x="1735" y="265"/>
                  </a:cubicBezTo>
                  <a:cubicBezTo>
                    <a:pt x="1757" y="265"/>
                    <a:pt x="1779" y="243"/>
                    <a:pt x="1800" y="243"/>
                  </a:cubicBezTo>
                  <a:close/>
                  <a:moveTo>
                    <a:pt x="3209" y="352"/>
                  </a:moveTo>
                  <a:cubicBezTo>
                    <a:pt x="3253" y="352"/>
                    <a:pt x="3275" y="373"/>
                    <a:pt x="3296" y="395"/>
                  </a:cubicBezTo>
                  <a:cubicBezTo>
                    <a:pt x="3318" y="482"/>
                    <a:pt x="3318" y="590"/>
                    <a:pt x="3253" y="677"/>
                  </a:cubicBezTo>
                  <a:cubicBezTo>
                    <a:pt x="3209" y="785"/>
                    <a:pt x="3144" y="872"/>
                    <a:pt x="3058" y="937"/>
                  </a:cubicBezTo>
                  <a:cubicBezTo>
                    <a:pt x="2993" y="872"/>
                    <a:pt x="2949" y="785"/>
                    <a:pt x="2949" y="699"/>
                  </a:cubicBezTo>
                  <a:cubicBezTo>
                    <a:pt x="2949" y="547"/>
                    <a:pt x="3058" y="395"/>
                    <a:pt x="3209" y="352"/>
                  </a:cubicBezTo>
                  <a:close/>
                  <a:moveTo>
                    <a:pt x="4189" y="1"/>
                  </a:moveTo>
                  <a:cubicBezTo>
                    <a:pt x="4153" y="1"/>
                    <a:pt x="4129" y="51"/>
                    <a:pt x="4185" y="70"/>
                  </a:cubicBezTo>
                  <a:cubicBezTo>
                    <a:pt x="4402" y="157"/>
                    <a:pt x="4510" y="373"/>
                    <a:pt x="4445" y="590"/>
                  </a:cubicBezTo>
                  <a:cubicBezTo>
                    <a:pt x="4352" y="927"/>
                    <a:pt x="4065" y="1150"/>
                    <a:pt x="3738" y="1150"/>
                  </a:cubicBezTo>
                  <a:cubicBezTo>
                    <a:pt x="3686" y="1150"/>
                    <a:pt x="3632" y="1144"/>
                    <a:pt x="3578" y="1132"/>
                  </a:cubicBezTo>
                  <a:cubicBezTo>
                    <a:pt x="3405" y="1132"/>
                    <a:pt x="3253" y="1089"/>
                    <a:pt x="3123" y="1002"/>
                  </a:cubicBezTo>
                  <a:cubicBezTo>
                    <a:pt x="3209" y="916"/>
                    <a:pt x="3275" y="829"/>
                    <a:pt x="3340" y="720"/>
                  </a:cubicBezTo>
                  <a:cubicBezTo>
                    <a:pt x="3405" y="612"/>
                    <a:pt x="3405" y="482"/>
                    <a:pt x="3340" y="352"/>
                  </a:cubicBezTo>
                  <a:cubicBezTo>
                    <a:pt x="3318" y="308"/>
                    <a:pt x="3253" y="287"/>
                    <a:pt x="3188" y="287"/>
                  </a:cubicBezTo>
                  <a:cubicBezTo>
                    <a:pt x="2993" y="330"/>
                    <a:pt x="2863" y="504"/>
                    <a:pt x="2884" y="699"/>
                  </a:cubicBezTo>
                  <a:cubicBezTo>
                    <a:pt x="2884" y="807"/>
                    <a:pt x="2928" y="894"/>
                    <a:pt x="2993" y="981"/>
                  </a:cubicBezTo>
                  <a:cubicBezTo>
                    <a:pt x="2841" y="1067"/>
                    <a:pt x="2667" y="1111"/>
                    <a:pt x="2494" y="1132"/>
                  </a:cubicBezTo>
                  <a:cubicBezTo>
                    <a:pt x="2469" y="1134"/>
                    <a:pt x="2443" y="1135"/>
                    <a:pt x="2418" y="1135"/>
                  </a:cubicBezTo>
                  <a:cubicBezTo>
                    <a:pt x="2144" y="1135"/>
                    <a:pt x="1890" y="1027"/>
                    <a:pt x="1692" y="829"/>
                  </a:cubicBezTo>
                  <a:cubicBezTo>
                    <a:pt x="1800" y="742"/>
                    <a:pt x="1865" y="612"/>
                    <a:pt x="1930" y="482"/>
                  </a:cubicBezTo>
                  <a:cubicBezTo>
                    <a:pt x="1974" y="352"/>
                    <a:pt x="1930" y="222"/>
                    <a:pt x="1887" y="200"/>
                  </a:cubicBezTo>
                  <a:cubicBezTo>
                    <a:pt x="1874" y="188"/>
                    <a:pt x="1847" y="175"/>
                    <a:pt x="1806" y="175"/>
                  </a:cubicBezTo>
                  <a:cubicBezTo>
                    <a:pt x="1776" y="175"/>
                    <a:pt x="1738" y="182"/>
                    <a:pt x="1692" y="200"/>
                  </a:cubicBezTo>
                  <a:cubicBezTo>
                    <a:pt x="1540" y="287"/>
                    <a:pt x="1453" y="460"/>
                    <a:pt x="1518" y="655"/>
                  </a:cubicBezTo>
                  <a:cubicBezTo>
                    <a:pt x="1540" y="720"/>
                    <a:pt x="1562" y="764"/>
                    <a:pt x="1605" y="829"/>
                  </a:cubicBezTo>
                  <a:cubicBezTo>
                    <a:pt x="1388" y="1002"/>
                    <a:pt x="1128" y="1111"/>
                    <a:pt x="846" y="1132"/>
                  </a:cubicBezTo>
                  <a:cubicBezTo>
                    <a:pt x="808" y="1135"/>
                    <a:pt x="771" y="1136"/>
                    <a:pt x="736" y="1136"/>
                  </a:cubicBezTo>
                  <a:cubicBezTo>
                    <a:pt x="495" y="1136"/>
                    <a:pt x="334" y="1072"/>
                    <a:pt x="239" y="959"/>
                  </a:cubicBezTo>
                  <a:cubicBezTo>
                    <a:pt x="87" y="720"/>
                    <a:pt x="283" y="330"/>
                    <a:pt x="283" y="330"/>
                  </a:cubicBezTo>
                  <a:cubicBezTo>
                    <a:pt x="283" y="308"/>
                    <a:pt x="283" y="287"/>
                    <a:pt x="261" y="265"/>
                  </a:cubicBezTo>
                  <a:cubicBezTo>
                    <a:pt x="239" y="265"/>
                    <a:pt x="218" y="265"/>
                    <a:pt x="218" y="287"/>
                  </a:cubicBezTo>
                  <a:cubicBezTo>
                    <a:pt x="196" y="308"/>
                    <a:pt x="1" y="720"/>
                    <a:pt x="174" y="1002"/>
                  </a:cubicBezTo>
                  <a:cubicBezTo>
                    <a:pt x="309" y="1137"/>
                    <a:pt x="495" y="1219"/>
                    <a:pt x="683" y="1219"/>
                  </a:cubicBezTo>
                  <a:cubicBezTo>
                    <a:pt x="738" y="1219"/>
                    <a:pt x="793" y="1212"/>
                    <a:pt x="846" y="1197"/>
                  </a:cubicBezTo>
                  <a:cubicBezTo>
                    <a:pt x="1150" y="1197"/>
                    <a:pt x="1432" y="1067"/>
                    <a:pt x="1648" y="894"/>
                  </a:cubicBezTo>
                  <a:cubicBezTo>
                    <a:pt x="1847" y="1112"/>
                    <a:pt x="2137" y="1222"/>
                    <a:pt x="2434" y="1222"/>
                  </a:cubicBezTo>
                  <a:cubicBezTo>
                    <a:pt x="2462" y="1222"/>
                    <a:pt x="2489" y="1221"/>
                    <a:pt x="2516" y="1219"/>
                  </a:cubicBezTo>
                  <a:cubicBezTo>
                    <a:pt x="2689" y="1197"/>
                    <a:pt x="2884" y="1132"/>
                    <a:pt x="3058" y="1046"/>
                  </a:cubicBezTo>
                  <a:cubicBezTo>
                    <a:pt x="3188" y="1154"/>
                    <a:pt x="3383" y="1197"/>
                    <a:pt x="3556" y="1219"/>
                  </a:cubicBezTo>
                  <a:lnTo>
                    <a:pt x="3686" y="1219"/>
                  </a:lnTo>
                  <a:cubicBezTo>
                    <a:pt x="3701" y="1220"/>
                    <a:pt x="3715" y="1220"/>
                    <a:pt x="3729" y="1220"/>
                  </a:cubicBezTo>
                  <a:cubicBezTo>
                    <a:pt x="4083" y="1220"/>
                    <a:pt x="4428" y="966"/>
                    <a:pt x="4532" y="612"/>
                  </a:cubicBezTo>
                  <a:cubicBezTo>
                    <a:pt x="4597" y="352"/>
                    <a:pt x="4445" y="92"/>
                    <a:pt x="4207" y="5"/>
                  </a:cubicBezTo>
                  <a:cubicBezTo>
                    <a:pt x="4201" y="2"/>
                    <a:pt x="4195" y="1"/>
                    <a:pt x="41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8" name="Google Shape;5621;p83"/>
          <p:cNvGrpSpPr/>
          <p:nvPr/>
        </p:nvGrpSpPr>
        <p:grpSpPr>
          <a:xfrm>
            <a:off x="1369633" y="3886282"/>
            <a:ext cx="917316" cy="1127143"/>
            <a:chOff x="2425007" y="3486425"/>
            <a:chExt cx="635667" cy="840424"/>
          </a:xfrm>
        </p:grpSpPr>
        <p:sp>
          <p:nvSpPr>
            <p:cNvPr id="249" name="Google Shape;5622;p83"/>
            <p:cNvSpPr/>
            <p:nvPr/>
          </p:nvSpPr>
          <p:spPr>
            <a:xfrm>
              <a:off x="2425007" y="3944746"/>
              <a:ext cx="66528" cy="72412"/>
            </a:xfrm>
            <a:custGeom>
              <a:avLst/>
              <a:gdLst/>
              <a:ahLst/>
              <a:cxnLst/>
              <a:rect l="l" t="t" r="r" b="b"/>
              <a:pathLst>
                <a:path w="1627" h="1771" extrusionOk="0">
                  <a:moveTo>
                    <a:pt x="87" y="0"/>
                  </a:moveTo>
                  <a:cubicBezTo>
                    <a:pt x="87" y="0"/>
                    <a:pt x="1" y="911"/>
                    <a:pt x="348" y="1410"/>
                  </a:cubicBezTo>
                  <a:cubicBezTo>
                    <a:pt x="546" y="1707"/>
                    <a:pt x="935" y="1771"/>
                    <a:pt x="1233" y="1771"/>
                  </a:cubicBezTo>
                  <a:cubicBezTo>
                    <a:pt x="1456" y="1771"/>
                    <a:pt x="1627" y="1735"/>
                    <a:pt x="1627" y="1735"/>
                  </a:cubicBezTo>
                  <a:lnTo>
                    <a:pt x="1627" y="1410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623;p83"/>
            <p:cNvSpPr/>
            <p:nvPr/>
          </p:nvSpPr>
          <p:spPr>
            <a:xfrm>
              <a:off x="2469331" y="3944746"/>
              <a:ext cx="461934" cy="226312"/>
            </a:xfrm>
            <a:custGeom>
              <a:avLst/>
              <a:gdLst/>
              <a:ahLst/>
              <a:cxnLst/>
              <a:rect l="l" t="t" r="r" b="b"/>
              <a:pathLst>
                <a:path w="11297" h="5535" extrusionOk="0">
                  <a:moveTo>
                    <a:pt x="10473" y="0"/>
                  </a:moveTo>
                  <a:lnTo>
                    <a:pt x="10473" y="0"/>
                  </a:lnTo>
                  <a:cubicBezTo>
                    <a:pt x="10472" y="0"/>
                    <a:pt x="651" y="803"/>
                    <a:pt x="391" y="1561"/>
                  </a:cubicBezTo>
                  <a:cubicBezTo>
                    <a:pt x="1" y="2710"/>
                    <a:pt x="391" y="5486"/>
                    <a:pt x="1150" y="5529"/>
                  </a:cubicBezTo>
                  <a:cubicBezTo>
                    <a:pt x="1219" y="5533"/>
                    <a:pt x="1343" y="5535"/>
                    <a:pt x="1511" y="5535"/>
                  </a:cubicBezTo>
                  <a:cubicBezTo>
                    <a:pt x="3196" y="5535"/>
                    <a:pt x="9323" y="5355"/>
                    <a:pt x="9323" y="5355"/>
                  </a:cubicBezTo>
                  <a:cubicBezTo>
                    <a:pt x="9323" y="5355"/>
                    <a:pt x="11296" y="542"/>
                    <a:pt x="104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5624;p83"/>
            <p:cNvSpPr/>
            <p:nvPr/>
          </p:nvSpPr>
          <p:spPr>
            <a:xfrm>
              <a:off x="2685633" y="3541379"/>
              <a:ext cx="150761" cy="139222"/>
            </a:xfrm>
            <a:custGeom>
              <a:avLst/>
              <a:gdLst/>
              <a:ahLst/>
              <a:cxnLst/>
              <a:rect l="l" t="t" r="r" b="b"/>
              <a:pathLst>
                <a:path w="3687" h="3405" extrusionOk="0">
                  <a:moveTo>
                    <a:pt x="23" y="1"/>
                  </a:moveTo>
                  <a:cubicBezTo>
                    <a:pt x="23" y="22"/>
                    <a:pt x="1" y="22"/>
                    <a:pt x="23" y="44"/>
                  </a:cubicBezTo>
                  <a:cubicBezTo>
                    <a:pt x="153" y="478"/>
                    <a:pt x="868" y="2581"/>
                    <a:pt x="1150" y="2602"/>
                  </a:cubicBezTo>
                  <a:cubicBezTo>
                    <a:pt x="1161" y="2604"/>
                    <a:pt x="1172" y="2605"/>
                    <a:pt x="1183" y="2605"/>
                  </a:cubicBezTo>
                  <a:cubicBezTo>
                    <a:pt x="1466" y="2605"/>
                    <a:pt x="1892" y="2097"/>
                    <a:pt x="2017" y="1930"/>
                  </a:cubicBezTo>
                  <a:lnTo>
                    <a:pt x="2949" y="3383"/>
                  </a:lnTo>
                  <a:cubicBezTo>
                    <a:pt x="2949" y="3405"/>
                    <a:pt x="2971" y="3405"/>
                    <a:pt x="2971" y="3405"/>
                  </a:cubicBezTo>
                  <a:lnTo>
                    <a:pt x="3014" y="3405"/>
                  </a:lnTo>
                  <a:cubicBezTo>
                    <a:pt x="3014" y="3383"/>
                    <a:pt x="3014" y="3361"/>
                    <a:pt x="3014" y="3361"/>
                  </a:cubicBezTo>
                  <a:lnTo>
                    <a:pt x="2039" y="1844"/>
                  </a:lnTo>
                  <a:cubicBezTo>
                    <a:pt x="2039" y="1822"/>
                    <a:pt x="2039" y="1822"/>
                    <a:pt x="2017" y="1822"/>
                  </a:cubicBezTo>
                  <a:cubicBezTo>
                    <a:pt x="1995" y="1822"/>
                    <a:pt x="1995" y="1822"/>
                    <a:pt x="1974" y="1844"/>
                  </a:cubicBezTo>
                  <a:cubicBezTo>
                    <a:pt x="1825" y="2035"/>
                    <a:pt x="1407" y="2516"/>
                    <a:pt x="1165" y="2516"/>
                  </a:cubicBezTo>
                  <a:cubicBezTo>
                    <a:pt x="1160" y="2516"/>
                    <a:pt x="1155" y="2516"/>
                    <a:pt x="1150" y="2516"/>
                  </a:cubicBezTo>
                  <a:cubicBezTo>
                    <a:pt x="976" y="2494"/>
                    <a:pt x="521" y="1345"/>
                    <a:pt x="153" y="218"/>
                  </a:cubicBezTo>
                  <a:lnTo>
                    <a:pt x="153" y="218"/>
                  </a:lnTo>
                  <a:lnTo>
                    <a:pt x="1193" y="1518"/>
                  </a:lnTo>
                  <a:lnTo>
                    <a:pt x="1237" y="1518"/>
                  </a:lnTo>
                  <a:cubicBezTo>
                    <a:pt x="1497" y="1215"/>
                    <a:pt x="1909" y="738"/>
                    <a:pt x="2017" y="651"/>
                  </a:cubicBezTo>
                  <a:cubicBezTo>
                    <a:pt x="2169" y="825"/>
                    <a:pt x="3036" y="2255"/>
                    <a:pt x="3622" y="3209"/>
                  </a:cubicBezTo>
                  <a:cubicBezTo>
                    <a:pt x="3622" y="3231"/>
                    <a:pt x="3643" y="3231"/>
                    <a:pt x="3665" y="3231"/>
                  </a:cubicBezTo>
                  <a:cubicBezTo>
                    <a:pt x="3687" y="3209"/>
                    <a:pt x="3687" y="3188"/>
                    <a:pt x="3687" y="3166"/>
                  </a:cubicBezTo>
                  <a:cubicBezTo>
                    <a:pt x="3687" y="3166"/>
                    <a:pt x="3275" y="2516"/>
                    <a:pt x="2884" y="1865"/>
                  </a:cubicBezTo>
                  <a:cubicBezTo>
                    <a:pt x="2204" y="726"/>
                    <a:pt x="2085" y="552"/>
                    <a:pt x="2025" y="552"/>
                  </a:cubicBezTo>
                  <a:cubicBezTo>
                    <a:pt x="2014" y="552"/>
                    <a:pt x="2005" y="558"/>
                    <a:pt x="1995" y="564"/>
                  </a:cubicBezTo>
                  <a:cubicBezTo>
                    <a:pt x="1930" y="586"/>
                    <a:pt x="1410" y="1193"/>
                    <a:pt x="1215" y="1432"/>
                  </a:cubicBezTo>
                  <a:lnTo>
                    <a:pt x="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5625;p83"/>
            <p:cNvSpPr/>
            <p:nvPr/>
          </p:nvSpPr>
          <p:spPr>
            <a:xfrm>
              <a:off x="2804457" y="3486425"/>
              <a:ext cx="82475" cy="175571"/>
            </a:xfrm>
            <a:custGeom>
              <a:avLst/>
              <a:gdLst/>
              <a:ahLst/>
              <a:cxnLst/>
              <a:rect l="l" t="t" r="r" b="b"/>
              <a:pathLst>
                <a:path w="2017" h="4294" extrusionOk="0">
                  <a:moveTo>
                    <a:pt x="1366" y="1"/>
                  </a:moveTo>
                  <a:cubicBezTo>
                    <a:pt x="1344" y="1"/>
                    <a:pt x="1323" y="22"/>
                    <a:pt x="1323" y="44"/>
                  </a:cubicBezTo>
                  <a:lnTo>
                    <a:pt x="1323" y="1366"/>
                  </a:lnTo>
                  <a:cubicBezTo>
                    <a:pt x="1323" y="1388"/>
                    <a:pt x="1323" y="1410"/>
                    <a:pt x="1301" y="1431"/>
                  </a:cubicBezTo>
                  <a:cubicBezTo>
                    <a:pt x="1271" y="1454"/>
                    <a:pt x="1217" y="1464"/>
                    <a:pt x="1149" y="1464"/>
                  </a:cubicBezTo>
                  <a:cubicBezTo>
                    <a:pt x="1023" y="1464"/>
                    <a:pt x="849" y="1430"/>
                    <a:pt x="694" y="1388"/>
                  </a:cubicBezTo>
                  <a:cubicBezTo>
                    <a:pt x="564" y="1366"/>
                    <a:pt x="412" y="1345"/>
                    <a:pt x="304" y="1345"/>
                  </a:cubicBezTo>
                  <a:cubicBezTo>
                    <a:pt x="291" y="1338"/>
                    <a:pt x="280" y="1336"/>
                    <a:pt x="271" y="1336"/>
                  </a:cubicBezTo>
                  <a:cubicBezTo>
                    <a:pt x="248" y="1336"/>
                    <a:pt x="232" y="1351"/>
                    <a:pt x="217" y="1366"/>
                  </a:cubicBezTo>
                  <a:cubicBezTo>
                    <a:pt x="0" y="1670"/>
                    <a:pt x="1041" y="3990"/>
                    <a:pt x="1171" y="4250"/>
                  </a:cubicBezTo>
                  <a:cubicBezTo>
                    <a:pt x="1171" y="4265"/>
                    <a:pt x="1182" y="4281"/>
                    <a:pt x="1196" y="4281"/>
                  </a:cubicBezTo>
                  <a:cubicBezTo>
                    <a:pt x="1201" y="4281"/>
                    <a:pt x="1208" y="4278"/>
                    <a:pt x="1214" y="4272"/>
                  </a:cubicBezTo>
                  <a:cubicBezTo>
                    <a:pt x="1236" y="4272"/>
                    <a:pt x="1236" y="4250"/>
                    <a:pt x="1236" y="4228"/>
                  </a:cubicBezTo>
                  <a:cubicBezTo>
                    <a:pt x="802" y="3231"/>
                    <a:pt x="152" y="1605"/>
                    <a:pt x="282" y="1410"/>
                  </a:cubicBezTo>
                  <a:lnTo>
                    <a:pt x="304" y="1410"/>
                  </a:lnTo>
                  <a:cubicBezTo>
                    <a:pt x="412" y="1431"/>
                    <a:pt x="542" y="1453"/>
                    <a:pt x="672" y="1475"/>
                  </a:cubicBezTo>
                  <a:cubicBezTo>
                    <a:pt x="854" y="1514"/>
                    <a:pt x="1021" y="1545"/>
                    <a:pt x="1148" y="1545"/>
                  </a:cubicBezTo>
                  <a:cubicBezTo>
                    <a:pt x="1233" y="1545"/>
                    <a:pt x="1301" y="1531"/>
                    <a:pt x="1344" y="1496"/>
                  </a:cubicBezTo>
                  <a:cubicBezTo>
                    <a:pt x="1388" y="1475"/>
                    <a:pt x="1409" y="1431"/>
                    <a:pt x="1409" y="1388"/>
                  </a:cubicBezTo>
                  <a:lnTo>
                    <a:pt x="1409" y="239"/>
                  </a:lnTo>
                  <a:cubicBezTo>
                    <a:pt x="1626" y="716"/>
                    <a:pt x="1800" y="1236"/>
                    <a:pt x="1930" y="1757"/>
                  </a:cubicBezTo>
                  <a:cubicBezTo>
                    <a:pt x="1930" y="1822"/>
                    <a:pt x="1908" y="1887"/>
                    <a:pt x="1865" y="1952"/>
                  </a:cubicBezTo>
                  <a:cubicBezTo>
                    <a:pt x="1714" y="2087"/>
                    <a:pt x="1409" y="2108"/>
                    <a:pt x="1234" y="2108"/>
                  </a:cubicBezTo>
                  <a:cubicBezTo>
                    <a:pt x="1157" y="2108"/>
                    <a:pt x="1106" y="2104"/>
                    <a:pt x="1106" y="2104"/>
                  </a:cubicBezTo>
                  <a:cubicBezTo>
                    <a:pt x="1084" y="2104"/>
                    <a:pt x="1062" y="2104"/>
                    <a:pt x="1062" y="2125"/>
                  </a:cubicBezTo>
                  <a:cubicBezTo>
                    <a:pt x="1062" y="2125"/>
                    <a:pt x="1062" y="2147"/>
                    <a:pt x="1062" y="2169"/>
                  </a:cubicBezTo>
                  <a:lnTo>
                    <a:pt x="1626" y="4250"/>
                  </a:lnTo>
                  <a:cubicBezTo>
                    <a:pt x="1648" y="4272"/>
                    <a:pt x="1648" y="4293"/>
                    <a:pt x="1669" y="4293"/>
                  </a:cubicBezTo>
                  <a:lnTo>
                    <a:pt x="1691" y="4293"/>
                  </a:lnTo>
                  <a:cubicBezTo>
                    <a:pt x="1713" y="4272"/>
                    <a:pt x="1734" y="4250"/>
                    <a:pt x="1734" y="4228"/>
                  </a:cubicBezTo>
                  <a:lnTo>
                    <a:pt x="1149" y="2190"/>
                  </a:lnTo>
                  <a:lnTo>
                    <a:pt x="1149" y="2190"/>
                  </a:lnTo>
                  <a:cubicBezTo>
                    <a:pt x="1182" y="2193"/>
                    <a:pt x="1214" y="2194"/>
                    <a:pt x="1248" y="2194"/>
                  </a:cubicBezTo>
                  <a:cubicBezTo>
                    <a:pt x="1479" y="2194"/>
                    <a:pt x="1718" y="2128"/>
                    <a:pt x="1908" y="1995"/>
                  </a:cubicBezTo>
                  <a:cubicBezTo>
                    <a:pt x="1973" y="1930"/>
                    <a:pt x="2016" y="1843"/>
                    <a:pt x="1995" y="1735"/>
                  </a:cubicBezTo>
                  <a:cubicBezTo>
                    <a:pt x="1973" y="1258"/>
                    <a:pt x="1431" y="87"/>
                    <a:pt x="1409" y="22"/>
                  </a:cubicBezTo>
                  <a:cubicBezTo>
                    <a:pt x="1388" y="1"/>
                    <a:pt x="1366" y="1"/>
                    <a:pt x="13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5626;p83"/>
            <p:cNvSpPr/>
            <p:nvPr/>
          </p:nvSpPr>
          <p:spPr>
            <a:xfrm>
              <a:off x="2768106" y="3637427"/>
              <a:ext cx="292568" cy="383566"/>
            </a:xfrm>
            <a:custGeom>
              <a:avLst/>
              <a:gdLst/>
              <a:ahLst/>
              <a:cxnLst/>
              <a:rect l="l" t="t" r="r" b="b"/>
              <a:pathLst>
                <a:path w="7155" h="9381" extrusionOk="0">
                  <a:moveTo>
                    <a:pt x="1369" y="1"/>
                  </a:moveTo>
                  <a:cubicBezTo>
                    <a:pt x="1296" y="1"/>
                    <a:pt x="1222" y="5"/>
                    <a:pt x="1149" y="15"/>
                  </a:cubicBezTo>
                  <a:cubicBezTo>
                    <a:pt x="174" y="167"/>
                    <a:pt x="0" y="9381"/>
                    <a:pt x="0" y="9381"/>
                  </a:cubicBezTo>
                  <a:lnTo>
                    <a:pt x="3642" y="9229"/>
                  </a:lnTo>
                  <a:lnTo>
                    <a:pt x="2623" y="3094"/>
                  </a:lnTo>
                  <a:lnTo>
                    <a:pt x="2623" y="3094"/>
                  </a:lnTo>
                  <a:cubicBezTo>
                    <a:pt x="2624" y="3094"/>
                    <a:pt x="5297" y="3862"/>
                    <a:pt x="6401" y="3862"/>
                  </a:cubicBezTo>
                  <a:cubicBezTo>
                    <a:pt x="6635" y="3862"/>
                    <a:pt x="6798" y="3827"/>
                    <a:pt x="6851" y="3744"/>
                  </a:cubicBezTo>
                  <a:cubicBezTo>
                    <a:pt x="7155" y="3289"/>
                    <a:pt x="3122" y="687"/>
                    <a:pt x="3122" y="687"/>
                  </a:cubicBezTo>
                  <a:cubicBezTo>
                    <a:pt x="3122" y="687"/>
                    <a:pt x="2269" y="1"/>
                    <a:pt x="13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5627;p83"/>
            <p:cNvSpPr/>
            <p:nvPr/>
          </p:nvSpPr>
          <p:spPr>
            <a:xfrm>
              <a:off x="2702480" y="3679665"/>
              <a:ext cx="104678" cy="41419"/>
            </a:xfrm>
            <a:custGeom>
              <a:avLst/>
              <a:gdLst/>
              <a:ahLst/>
              <a:cxnLst/>
              <a:rect l="l" t="t" r="r" b="b"/>
              <a:pathLst>
                <a:path w="2560" h="1013" extrusionOk="0">
                  <a:moveTo>
                    <a:pt x="131" y="1"/>
                  </a:moveTo>
                  <a:lnTo>
                    <a:pt x="131" y="1"/>
                  </a:lnTo>
                  <a:cubicBezTo>
                    <a:pt x="131" y="1"/>
                    <a:pt x="1" y="478"/>
                    <a:pt x="868" y="890"/>
                  </a:cubicBezTo>
                  <a:cubicBezTo>
                    <a:pt x="1053" y="978"/>
                    <a:pt x="1232" y="1012"/>
                    <a:pt x="1400" y="1012"/>
                  </a:cubicBezTo>
                  <a:cubicBezTo>
                    <a:pt x="2016" y="1012"/>
                    <a:pt x="2472" y="543"/>
                    <a:pt x="2472" y="543"/>
                  </a:cubicBezTo>
                  <a:lnTo>
                    <a:pt x="2559" y="261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5628;p83"/>
            <p:cNvSpPr/>
            <p:nvPr/>
          </p:nvSpPr>
          <p:spPr>
            <a:xfrm>
              <a:off x="2730120" y="3698065"/>
              <a:ext cx="57532" cy="14474"/>
            </a:xfrm>
            <a:custGeom>
              <a:avLst/>
              <a:gdLst/>
              <a:ahLst/>
              <a:cxnLst/>
              <a:rect l="l" t="t" r="r" b="b"/>
              <a:pathLst>
                <a:path w="1407" h="354" extrusionOk="0">
                  <a:moveTo>
                    <a:pt x="60" y="0"/>
                  </a:moveTo>
                  <a:cubicBezTo>
                    <a:pt x="27" y="0"/>
                    <a:pt x="1" y="36"/>
                    <a:pt x="19" y="71"/>
                  </a:cubicBezTo>
                  <a:cubicBezTo>
                    <a:pt x="170" y="245"/>
                    <a:pt x="409" y="353"/>
                    <a:pt x="647" y="353"/>
                  </a:cubicBezTo>
                  <a:cubicBezTo>
                    <a:pt x="907" y="353"/>
                    <a:pt x="1168" y="266"/>
                    <a:pt x="1384" y="115"/>
                  </a:cubicBezTo>
                  <a:cubicBezTo>
                    <a:pt x="1406" y="93"/>
                    <a:pt x="1406" y="71"/>
                    <a:pt x="1384" y="71"/>
                  </a:cubicBezTo>
                  <a:cubicBezTo>
                    <a:pt x="1374" y="60"/>
                    <a:pt x="1363" y="55"/>
                    <a:pt x="1355" y="55"/>
                  </a:cubicBezTo>
                  <a:cubicBezTo>
                    <a:pt x="1346" y="55"/>
                    <a:pt x="1341" y="60"/>
                    <a:pt x="1341" y="71"/>
                  </a:cubicBezTo>
                  <a:cubicBezTo>
                    <a:pt x="1327" y="71"/>
                    <a:pt x="1021" y="275"/>
                    <a:pt x="672" y="275"/>
                  </a:cubicBezTo>
                  <a:cubicBezTo>
                    <a:pt x="475" y="275"/>
                    <a:pt x="264" y="210"/>
                    <a:pt x="84" y="6"/>
                  </a:cubicBezTo>
                  <a:cubicBezTo>
                    <a:pt x="76" y="2"/>
                    <a:pt x="68" y="0"/>
                    <a:pt x="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5629;p83"/>
            <p:cNvSpPr/>
            <p:nvPr/>
          </p:nvSpPr>
          <p:spPr>
            <a:xfrm>
              <a:off x="2788469" y="3667194"/>
              <a:ext cx="152520" cy="77972"/>
            </a:xfrm>
            <a:custGeom>
              <a:avLst/>
              <a:gdLst/>
              <a:ahLst/>
              <a:cxnLst/>
              <a:rect l="l" t="t" r="r" b="b"/>
              <a:pathLst>
                <a:path w="3730" h="1907" extrusionOk="0">
                  <a:moveTo>
                    <a:pt x="1335" y="0"/>
                  </a:moveTo>
                  <a:cubicBezTo>
                    <a:pt x="1266" y="0"/>
                    <a:pt x="1197" y="8"/>
                    <a:pt x="1128" y="24"/>
                  </a:cubicBezTo>
                  <a:cubicBezTo>
                    <a:pt x="1" y="306"/>
                    <a:pt x="1020" y="1520"/>
                    <a:pt x="1649" y="1650"/>
                  </a:cubicBezTo>
                  <a:cubicBezTo>
                    <a:pt x="2543" y="1845"/>
                    <a:pt x="3032" y="1906"/>
                    <a:pt x="3293" y="1906"/>
                  </a:cubicBezTo>
                  <a:cubicBezTo>
                    <a:pt x="3730" y="1906"/>
                    <a:pt x="3535" y="1737"/>
                    <a:pt x="3535" y="1737"/>
                  </a:cubicBezTo>
                  <a:cubicBezTo>
                    <a:pt x="3535" y="1737"/>
                    <a:pt x="2390" y="0"/>
                    <a:pt x="1335" y="0"/>
                  </a:cubicBezTo>
                  <a:close/>
                </a:path>
              </a:pathLst>
            </a:custGeom>
            <a:solidFill>
              <a:srgbClr val="F4DC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5630;p83"/>
            <p:cNvSpPr/>
            <p:nvPr/>
          </p:nvSpPr>
          <p:spPr>
            <a:xfrm>
              <a:off x="3008002" y="3762137"/>
              <a:ext cx="44693" cy="34346"/>
            </a:xfrm>
            <a:custGeom>
              <a:avLst/>
              <a:gdLst/>
              <a:ahLst/>
              <a:cxnLst/>
              <a:rect l="l" t="t" r="r" b="b"/>
              <a:pathLst>
                <a:path w="1093" h="840" extrusionOk="0">
                  <a:moveTo>
                    <a:pt x="507" y="0"/>
                  </a:moveTo>
                  <a:cubicBezTo>
                    <a:pt x="507" y="0"/>
                    <a:pt x="1" y="839"/>
                    <a:pt x="489" y="839"/>
                  </a:cubicBezTo>
                  <a:cubicBezTo>
                    <a:pt x="599" y="839"/>
                    <a:pt x="758" y="797"/>
                    <a:pt x="984" y="694"/>
                  </a:cubicBezTo>
                  <a:cubicBezTo>
                    <a:pt x="984" y="694"/>
                    <a:pt x="1093" y="477"/>
                    <a:pt x="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5631;p83"/>
            <p:cNvSpPr/>
            <p:nvPr/>
          </p:nvSpPr>
          <p:spPr>
            <a:xfrm>
              <a:off x="2856753" y="4037808"/>
              <a:ext cx="188871" cy="226967"/>
            </a:xfrm>
            <a:custGeom>
              <a:avLst/>
              <a:gdLst/>
              <a:ahLst/>
              <a:cxnLst/>
              <a:rect l="l" t="t" r="r" b="b"/>
              <a:pathLst>
                <a:path w="4619" h="5551" extrusionOk="0">
                  <a:moveTo>
                    <a:pt x="0" y="1"/>
                  </a:moveTo>
                  <a:lnTo>
                    <a:pt x="369" y="998"/>
                  </a:lnTo>
                  <a:lnTo>
                    <a:pt x="3231" y="2364"/>
                  </a:lnTo>
                  <a:lnTo>
                    <a:pt x="2689" y="5551"/>
                  </a:lnTo>
                  <a:lnTo>
                    <a:pt x="3274" y="5551"/>
                  </a:lnTo>
                  <a:cubicBezTo>
                    <a:pt x="3274" y="5551"/>
                    <a:pt x="4618" y="2711"/>
                    <a:pt x="4228" y="1887"/>
                  </a:cubicBezTo>
                  <a:cubicBezTo>
                    <a:pt x="3816" y="1063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5632;p83"/>
            <p:cNvSpPr/>
            <p:nvPr/>
          </p:nvSpPr>
          <p:spPr>
            <a:xfrm>
              <a:off x="2550005" y="4106951"/>
              <a:ext cx="96664" cy="206605"/>
            </a:xfrm>
            <a:custGeom>
              <a:avLst/>
              <a:gdLst/>
              <a:ahLst/>
              <a:cxnLst/>
              <a:rect l="l" t="t" r="r" b="b"/>
              <a:pathLst>
                <a:path w="2364" h="5053" extrusionOk="0">
                  <a:moveTo>
                    <a:pt x="1150" y="1"/>
                  </a:moveTo>
                  <a:cubicBezTo>
                    <a:pt x="1150" y="1"/>
                    <a:pt x="1" y="196"/>
                    <a:pt x="261" y="413"/>
                  </a:cubicBezTo>
                  <a:cubicBezTo>
                    <a:pt x="521" y="608"/>
                    <a:pt x="1562" y="5052"/>
                    <a:pt x="1562" y="5052"/>
                  </a:cubicBezTo>
                  <a:lnTo>
                    <a:pt x="2364" y="5052"/>
                  </a:lnTo>
                  <a:cubicBezTo>
                    <a:pt x="2277" y="4575"/>
                    <a:pt x="1150" y="1"/>
                    <a:pt x="11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5633;p83"/>
            <p:cNvSpPr/>
            <p:nvPr/>
          </p:nvSpPr>
          <p:spPr>
            <a:xfrm>
              <a:off x="2798241" y="4106951"/>
              <a:ext cx="62971" cy="212819"/>
            </a:xfrm>
            <a:custGeom>
              <a:avLst/>
              <a:gdLst/>
              <a:ahLst/>
              <a:cxnLst/>
              <a:rect l="l" t="t" r="r" b="b"/>
              <a:pathLst>
                <a:path w="1540" h="5205" extrusionOk="0">
                  <a:moveTo>
                    <a:pt x="1171" y="1"/>
                  </a:moveTo>
                  <a:cubicBezTo>
                    <a:pt x="1171" y="1"/>
                    <a:pt x="0" y="23"/>
                    <a:pt x="217" y="261"/>
                  </a:cubicBezTo>
                  <a:cubicBezTo>
                    <a:pt x="456" y="521"/>
                    <a:pt x="759" y="5074"/>
                    <a:pt x="759" y="5074"/>
                  </a:cubicBezTo>
                  <a:lnTo>
                    <a:pt x="1540" y="5204"/>
                  </a:lnTo>
                  <a:cubicBezTo>
                    <a:pt x="1518" y="4706"/>
                    <a:pt x="1171" y="1"/>
                    <a:pt x="1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5634;p83"/>
            <p:cNvSpPr/>
            <p:nvPr/>
          </p:nvSpPr>
          <p:spPr>
            <a:xfrm>
              <a:off x="2465814" y="4108750"/>
              <a:ext cx="77159" cy="213678"/>
            </a:xfrm>
            <a:custGeom>
              <a:avLst/>
              <a:gdLst/>
              <a:ahLst/>
              <a:cxnLst/>
              <a:rect l="l" t="t" r="r" b="b"/>
              <a:pathLst>
                <a:path w="1887" h="5226" extrusionOk="0">
                  <a:moveTo>
                    <a:pt x="1060" y="1"/>
                  </a:moveTo>
                  <a:cubicBezTo>
                    <a:pt x="924" y="1"/>
                    <a:pt x="841" y="34"/>
                    <a:pt x="889" y="130"/>
                  </a:cubicBezTo>
                  <a:cubicBezTo>
                    <a:pt x="1041" y="434"/>
                    <a:pt x="0" y="4878"/>
                    <a:pt x="0" y="4878"/>
                  </a:cubicBezTo>
                  <a:lnTo>
                    <a:pt x="694" y="5225"/>
                  </a:lnTo>
                  <a:cubicBezTo>
                    <a:pt x="846" y="4770"/>
                    <a:pt x="1886" y="152"/>
                    <a:pt x="1886" y="152"/>
                  </a:cubicBezTo>
                  <a:cubicBezTo>
                    <a:pt x="1886" y="152"/>
                    <a:pt x="1352" y="1"/>
                    <a:pt x="10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5635;p83"/>
            <p:cNvSpPr/>
            <p:nvPr/>
          </p:nvSpPr>
          <p:spPr>
            <a:xfrm>
              <a:off x="2518316" y="4067412"/>
              <a:ext cx="296821" cy="104958"/>
            </a:xfrm>
            <a:custGeom>
              <a:avLst/>
              <a:gdLst/>
              <a:ahLst/>
              <a:cxnLst/>
              <a:rect l="l" t="t" r="r" b="b"/>
              <a:pathLst>
                <a:path w="7259" h="2567" extrusionOk="0">
                  <a:moveTo>
                    <a:pt x="3552" y="1"/>
                  </a:moveTo>
                  <a:cubicBezTo>
                    <a:pt x="1879" y="1"/>
                    <a:pt x="1" y="455"/>
                    <a:pt x="299" y="2529"/>
                  </a:cubicBezTo>
                  <a:cubicBezTo>
                    <a:pt x="299" y="2529"/>
                    <a:pt x="1827" y="2567"/>
                    <a:pt x="3461" y="2567"/>
                  </a:cubicBezTo>
                  <a:cubicBezTo>
                    <a:pt x="5096" y="2567"/>
                    <a:pt x="6835" y="2529"/>
                    <a:pt x="7258" y="2377"/>
                  </a:cubicBezTo>
                  <a:cubicBezTo>
                    <a:pt x="7258" y="2377"/>
                    <a:pt x="6911" y="448"/>
                    <a:pt x="5676" y="209"/>
                  </a:cubicBezTo>
                  <a:cubicBezTo>
                    <a:pt x="5257" y="127"/>
                    <a:pt x="4433" y="1"/>
                    <a:pt x="35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5636;p83"/>
            <p:cNvSpPr/>
            <p:nvPr/>
          </p:nvSpPr>
          <p:spPr>
            <a:xfrm>
              <a:off x="2532300" y="4047172"/>
              <a:ext cx="265090" cy="81979"/>
            </a:xfrm>
            <a:custGeom>
              <a:avLst/>
              <a:gdLst/>
              <a:ahLst/>
              <a:cxnLst/>
              <a:rect l="l" t="t" r="r" b="b"/>
              <a:pathLst>
                <a:path w="6483" h="2005" extrusionOk="0">
                  <a:moveTo>
                    <a:pt x="2999" y="0"/>
                  </a:moveTo>
                  <a:cubicBezTo>
                    <a:pt x="605" y="0"/>
                    <a:pt x="0" y="2005"/>
                    <a:pt x="0" y="2005"/>
                  </a:cubicBezTo>
                  <a:cubicBezTo>
                    <a:pt x="0" y="2005"/>
                    <a:pt x="1910" y="1110"/>
                    <a:pt x="3997" y="1110"/>
                  </a:cubicBezTo>
                  <a:cubicBezTo>
                    <a:pt x="4835" y="1110"/>
                    <a:pt x="5700" y="1254"/>
                    <a:pt x="6483" y="1658"/>
                  </a:cubicBezTo>
                  <a:cubicBezTo>
                    <a:pt x="6483" y="1658"/>
                    <a:pt x="6396" y="357"/>
                    <a:pt x="3534" y="32"/>
                  </a:cubicBezTo>
                  <a:cubicBezTo>
                    <a:pt x="3346" y="10"/>
                    <a:pt x="3168" y="0"/>
                    <a:pt x="29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5637;p83"/>
            <p:cNvSpPr/>
            <p:nvPr/>
          </p:nvSpPr>
          <p:spPr>
            <a:xfrm>
              <a:off x="2830135" y="3763895"/>
              <a:ext cx="133915" cy="399839"/>
            </a:xfrm>
            <a:custGeom>
              <a:avLst/>
              <a:gdLst/>
              <a:ahLst/>
              <a:cxnLst/>
              <a:rect l="l" t="t" r="r" b="b"/>
              <a:pathLst>
                <a:path w="3275" h="9779" extrusionOk="0">
                  <a:moveTo>
                    <a:pt x="1106" y="1"/>
                  </a:moveTo>
                  <a:cubicBezTo>
                    <a:pt x="1106" y="1"/>
                    <a:pt x="1" y="629"/>
                    <a:pt x="174" y="2190"/>
                  </a:cubicBezTo>
                  <a:cubicBezTo>
                    <a:pt x="348" y="3751"/>
                    <a:pt x="1475" y="7567"/>
                    <a:pt x="499" y="9778"/>
                  </a:cubicBezTo>
                  <a:lnTo>
                    <a:pt x="2234" y="9410"/>
                  </a:lnTo>
                  <a:cubicBezTo>
                    <a:pt x="2234" y="9410"/>
                    <a:pt x="3275" y="7936"/>
                    <a:pt x="11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5638;p83"/>
            <p:cNvSpPr/>
            <p:nvPr/>
          </p:nvSpPr>
          <p:spPr>
            <a:xfrm>
              <a:off x="2825187" y="3680442"/>
              <a:ext cx="70004" cy="47021"/>
            </a:xfrm>
            <a:custGeom>
              <a:avLst/>
              <a:gdLst/>
              <a:ahLst/>
              <a:cxnLst/>
              <a:rect l="l" t="t" r="r" b="b"/>
              <a:pathLst>
                <a:path w="1712" h="1150" extrusionOk="0">
                  <a:moveTo>
                    <a:pt x="552" y="1"/>
                  </a:moveTo>
                  <a:cubicBezTo>
                    <a:pt x="264" y="1"/>
                    <a:pt x="1" y="299"/>
                    <a:pt x="143" y="632"/>
                  </a:cubicBezTo>
                  <a:cubicBezTo>
                    <a:pt x="258" y="948"/>
                    <a:pt x="914" y="1149"/>
                    <a:pt x="1338" y="1149"/>
                  </a:cubicBezTo>
                  <a:cubicBezTo>
                    <a:pt x="1555" y="1149"/>
                    <a:pt x="1712" y="1097"/>
                    <a:pt x="1704" y="979"/>
                  </a:cubicBezTo>
                  <a:cubicBezTo>
                    <a:pt x="1683" y="654"/>
                    <a:pt x="859" y="134"/>
                    <a:pt x="859" y="134"/>
                  </a:cubicBezTo>
                  <a:cubicBezTo>
                    <a:pt x="766" y="41"/>
                    <a:pt x="657" y="1"/>
                    <a:pt x="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5639;p83"/>
            <p:cNvSpPr/>
            <p:nvPr/>
          </p:nvSpPr>
          <p:spPr>
            <a:xfrm>
              <a:off x="2840766" y="3686779"/>
              <a:ext cx="19545" cy="30829"/>
            </a:xfrm>
            <a:custGeom>
              <a:avLst/>
              <a:gdLst/>
              <a:ahLst/>
              <a:cxnLst/>
              <a:rect l="l" t="t" r="r" b="b"/>
              <a:pathLst>
                <a:path w="478" h="754" extrusionOk="0">
                  <a:moveTo>
                    <a:pt x="348" y="0"/>
                  </a:moveTo>
                  <a:cubicBezTo>
                    <a:pt x="326" y="0"/>
                    <a:pt x="304" y="22"/>
                    <a:pt x="304" y="44"/>
                  </a:cubicBezTo>
                  <a:cubicBezTo>
                    <a:pt x="348" y="326"/>
                    <a:pt x="370" y="629"/>
                    <a:pt x="283" y="672"/>
                  </a:cubicBezTo>
                  <a:cubicBezTo>
                    <a:pt x="174" y="499"/>
                    <a:pt x="109" y="304"/>
                    <a:pt x="88" y="87"/>
                  </a:cubicBezTo>
                  <a:cubicBezTo>
                    <a:pt x="66" y="65"/>
                    <a:pt x="44" y="44"/>
                    <a:pt x="23" y="44"/>
                  </a:cubicBezTo>
                  <a:cubicBezTo>
                    <a:pt x="1" y="65"/>
                    <a:pt x="1" y="87"/>
                    <a:pt x="1" y="109"/>
                  </a:cubicBezTo>
                  <a:cubicBezTo>
                    <a:pt x="23" y="195"/>
                    <a:pt x="109" y="672"/>
                    <a:pt x="261" y="737"/>
                  </a:cubicBezTo>
                  <a:cubicBezTo>
                    <a:pt x="261" y="748"/>
                    <a:pt x="267" y="754"/>
                    <a:pt x="275" y="754"/>
                  </a:cubicBezTo>
                  <a:cubicBezTo>
                    <a:pt x="283" y="754"/>
                    <a:pt x="294" y="748"/>
                    <a:pt x="304" y="737"/>
                  </a:cubicBezTo>
                  <a:lnTo>
                    <a:pt x="326" y="737"/>
                  </a:lnTo>
                  <a:cubicBezTo>
                    <a:pt x="478" y="651"/>
                    <a:pt x="413" y="130"/>
                    <a:pt x="391" y="22"/>
                  </a:cubicBezTo>
                  <a:cubicBezTo>
                    <a:pt x="391" y="0"/>
                    <a:pt x="370" y="0"/>
                    <a:pt x="3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5640;p83"/>
            <p:cNvSpPr/>
            <p:nvPr/>
          </p:nvSpPr>
          <p:spPr>
            <a:xfrm>
              <a:off x="2964005" y="4239921"/>
              <a:ext cx="37292" cy="33732"/>
            </a:xfrm>
            <a:custGeom>
              <a:avLst/>
              <a:gdLst/>
              <a:ahLst/>
              <a:cxnLst/>
              <a:rect l="l" t="t" r="r" b="b"/>
              <a:pathLst>
                <a:path w="912" h="825" extrusionOk="0">
                  <a:moveTo>
                    <a:pt x="174" y="1"/>
                  </a:moveTo>
                  <a:lnTo>
                    <a:pt x="1" y="738"/>
                  </a:lnTo>
                  <a:lnTo>
                    <a:pt x="738" y="825"/>
                  </a:lnTo>
                  <a:lnTo>
                    <a:pt x="911" y="44"/>
                  </a:lnTo>
                  <a:lnTo>
                    <a:pt x="1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5641;p83"/>
            <p:cNvSpPr/>
            <p:nvPr/>
          </p:nvSpPr>
          <p:spPr>
            <a:xfrm>
              <a:off x="2827477" y="4290459"/>
              <a:ext cx="33734" cy="33732"/>
            </a:xfrm>
            <a:custGeom>
              <a:avLst/>
              <a:gdLst/>
              <a:ahLst/>
              <a:cxnLst/>
              <a:rect l="l" t="t" r="r" b="b"/>
              <a:pathLst>
                <a:path w="825" h="825" extrusionOk="0">
                  <a:moveTo>
                    <a:pt x="1" y="1"/>
                  </a:moveTo>
                  <a:lnTo>
                    <a:pt x="1" y="825"/>
                  </a:lnTo>
                  <a:lnTo>
                    <a:pt x="825" y="825"/>
                  </a:lnTo>
                  <a:lnTo>
                    <a:pt x="78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5642;p83"/>
            <p:cNvSpPr/>
            <p:nvPr/>
          </p:nvSpPr>
          <p:spPr>
            <a:xfrm>
              <a:off x="2608517" y="4292258"/>
              <a:ext cx="39950" cy="31933"/>
            </a:xfrm>
            <a:custGeom>
              <a:avLst/>
              <a:gdLst/>
              <a:ahLst/>
              <a:cxnLst/>
              <a:rect l="l" t="t" r="r" b="b"/>
              <a:pathLst>
                <a:path w="977" h="781" extrusionOk="0">
                  <a:moveTo>
                    <a:pt x="1" y="0"/>
                  </a:moveTo>
                  <a:lnTo>
                    <a:pt x="87" y="781"/>
                  </a:lnTo>
                  <a:lnTo>
                    <a:pt x="976" y="781"/>
                  </a:lnTo>
                  <a:lnTo>
                    <a:pt x="78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5643;p83"/>
            <p:cNvSpPr/>
            <p:nvPr/>
          </p:nvSpPr>
          <p:spPr>
            <a:xfrm>
              <a:off x="2459599" y="4279828"/>
              <a:ext cx="44366" cy="47021"/>
            </a:xfrm>
            <a:custGeom>
              <a:avLst/>
              <a:gdLst/>
              <a:ahLst/>
              <a:cxnLst/>
              <a:rect l="l" t="t" r="r" b="b"/>
              <a:pathLst>
                <a:path w="1085" h="1150" extrusionOk="0">
                  <a:moveTo>
                    <a:pt x="304" y="1"/>
                  </a:moveTo>
                  <a:lnTo>
                    <a:pt x="0" y="846"/>
                  </a:lnTo>
                  <a:lnTo>
                    <a:pt x="911" y="1150"/>
                  </a:lnTo>
                  <a:lnTo>
                    <a:pt x="1084" y="261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5644;p83"/>
            <p:cNvSpPr/>
            <p:nvPr/>
          </p:nvSpPr>
          <p:spPr>
            <a:xfrm>
              <a:off x="2837658" y="4213629"/>
              <a:ext cx="8505" cy="13043"/>
            </a:xfrm>
            <a:custGeom>
              <a:avLst/>
              <a:gdLst/>
              <a:ahLst/>
              <a:cxnLst/>
              <a:rect l="l" t="t" r="r" b="b"/>
              <a:pathLst>
                <a:path w="208" h="319" extrusionOk="0">
                  <a:moveTo>
                    <a:pt x="47" y="1"/>
                  </a:moveTo>
                  <a:cubicBezTo>
                    <a:pt x="18" y="1"/>
                    <a:pt x="1" y="42"/>
                    <a:pt x="34" y="59"/>
                  </a:cubicBezTo>
                  <a:cubicBezTo>
                    <a:pt x="34" y="80"/>
                    <a:pt x="142" y="167"/>
                    <a:pt x="99" y="275"/>
                  </a:cubicBezTo>
                  <a:cubicBezTo>
                    <a:pt x="77" y="297"/>
                    <a:pt x="99" y="319"/>
                    <a:pt x="120" y="319"/>
                  </a:cubicBezTo>
                  <a:cubicBezTo>
                    <a:pt x="142" y="319"/>
                    <a:pt x="164" y="319"/>
                    <a:pt x="164" y="297"/>
                  </a:cubicBezTo>
                  <a:cubicBezTo>
                    <a:pt x="207" y="189"/>
                    <a:pt x="164" y="80"/>
                    <a:pt x="77" y="15"/>
                  </a:cubicBezTo>
                  <a:cubicBezTo>
                    <a:pt x="67" y="5"/>
                    <a:pt x="56" y="1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5645;p83"/>
            <p:cNvSpPr/>
            <p:nvPr/>
          </p:nvSpPr>
          <p:spPr>
            <a:xfrm>
              <a:off x="2841829" y="4196906"/>
              <a:ext cx="7851" cy="13820"/>
            </a:xfrm>
            <a:custGeom>
              <a:avLst/>
              <a:gdLst/>
              <a:ahLst/>
              <a:cxnLst/>
              <a:rect l="l" t="t" r="r" b="b"/>
              <a:pathLst>
                <a:path w="192" h="338" extrusionOk="0">
                  <a:moveTo>
                    <a:pt x="67" y="0"/>
                  </a:moveTo>
                  <a:cubicBezTo>
                    <a:pt x="40" y="0"/>
                    <a:pt x="1" y="60"/>
                    <a:pt x="18" y="77"/>
                  </a:cubicBezTo>
                  <a:cubicBezTo>
                    <a:pt x="83" y="121"/>
                    <a:pt x="105" y="207"/>
                    <a:pt x="83" y="272"/>
                  </a:cubicBezTo>
                  <a:cubicBezTo>
                    <a:pt x="83" y="294"/>
                    <a:pt x="83" y="316"/>
                    <a:pt x="105" y="337"/>
                  </a:cubicBezTo>
                  <a:lnTo>
                    <a:pt x="127" y="337"/>
                  </a:lnTo>
                  <a:cubicBezTo>
                    <a:pt x="148" y="316"/>
                    <a:pt x="148" y="316"/>
                    <a:pt x="170" y="294"/>
                  </a:cubicBezTo>
                  <a:cubicBezTo>
                    <a:pt x="192" y="207"/>
                    <a:pt x="170" y="77"/>
                    <a:pt x="83" y="12"/>
                  </a:cubicBezTo>
                  <a:cubicBezTo>
                    <a:pt x="79" y="4"/>
                    <a:pt x="73" y="0"/>
                    <a:pt x="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5646;p83"/>
            <p:cNvSpPr/>
            <p:nvPr/>
          </p:nvSpPr>
          <p:spPr>
            <a:xfrm>
              <a:off x="2828377" y="4203612"/>
              <a:ext cx="8014" cy="13329"/>
            </a:xfrm>
            <a:custGeom>
              <a:avLst/>
              <a:gdLst/>
              <a:ahLst/>
              <a:cxnLst/>
              <a:rect l="l" t="t" r="r" b="b"/>
              <a:pathLst>
                <a:path w="196" h="326" extrusionOk="0">
                  <a:moveTo>
                    <a:pt x="0" y="0"/>
                  </a:moveTo>
                  <a:cubicBezTo>
                    <a:pt x="0" y="22"/>
                    <a:pt x="0" y="43"/>
                    <a:pt x="0" y="65"/>
                  </a:cubicBezTo>
                  <a:cubicBezTo>
                    <a:pt x="0" y="65"/>
                    <a:pt x="109" y="173"/>
                    <a:pt x="87" y="260"/>
                  </a:cubicBezTo>
                  <a:cubicBezTo>
                    <a:pt x="65" y="282"/>
                    <a:pt x="87" y="304"/>
                    <a:pt x="109" y="325"/>
                  </a:cubicBezTo>
                  <a:cubicBezTo>
                    <a:pt x="131" y="325"/>
                    <a:pt x="152" y="325"/>
                    <a:pt x="152" y="304"/>
                  </a:cubicBezTo>
                  <a:cubicBezTo>
                    <a:pt x="196" y="195"/>
                    <a:pt x="152" y="87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5647;p83"/>
            <p:cNvSpPr/>
            <p:nvPr/>
          </p:nvSpPr>
          <p:spPr>
            <a:xfrm>
              <a:off x="2832793" y="4233051"/>
              <a:ext cx="8014" cy="13125"/>
            </a:xfrm>
            <a:custGeom>
              <a:avLst/>
              <a:gdLst/>
              <a:ahLst/>
              <a:cxnLst/>
              <a:rect l="l" t="t" r="r" b="b"/>
              <a:pathLst>
                <a:path w="196" h="321" extrusionOk="0">
                  <a:moveTo>
                    <a:pt x="44" y="1"/>
                  </a:moveTo>
                  <a:cubicBezTo>
                    <a:pt x="33" y="1"/>
                    <a:pt x="23" y="6"/>
                    <a:pt x="23" y="17"/>
                  </a:cubicBezTo>
                  <a:cubicBezTo>
                    <a:pt x="1" y="17"/>
                    <a:pt x="1" y="61"/>
                    <a:pt x="23" y="61"/>
                  </a:cubicBezTo>
                  <a:cubicBezTo>
                    <a:pt x="66" y="126"/>
                    <a:pt x="109" y="191"/>
                    <a:pt x="88" y="277"/>
                  </a:cubicBezTo>
                  <a:cubicBezTo>
                    <a:pt x="66" y="299"/>
                    <a:pt x="88" y="321"/>
                    <a:pt x="109" y="321"/>
                  </a:cubicBezTo>
                  <a:cubicBezTo>
                    <a:pt x="131" y="321"/>
                    <a:pt x="153" y="321"/>
                    <a:pt x="153" y="299"/>
                  </a:cubicBezTo>
                  <a:cubicBezTo>
                    <a:pt x="196" y="191"/>
                    <a:pt x="153" y="82"/>
                    <a:pt x="66" y="17"/>
                  </a:cubicBezTo>
                  <a:cubicBezTo>
                    <a:pt x="66" y="6"/>
                    <a:pt x="55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5648;p83"/>
            <p:cNvSpPr/>
            <p:nvPr/>
          </p:nvSpPr>
          <p:spPr>
            <a:xfrm>
              <a:off x="2843178" y="4240248"/>
              <a:ext cx="8301" cy="13043"/>
            </a:xfrm>
            <a:custGeom>
              <a:avLst/>
              <a:gdLst/>
              <a:ahLst/>
              <a:cxnLst/>
              <a:rect l="l" t="t" r="r" b="b"/>
              <a:pathLst>
                <a:path w="203" h="319" extrusionOk="0">
                  <a:moveTo>
                    <a:pt x="71" y="0"/>
                  </a:moveTo>
                  <a:cubicBezTo>
                    <a:pt x="40" y="0"/>
                    <a:pt x="0" y="46"/>
                    <a:pt x="50" y="80"/>
                  </a:cubicBezTo>
                  <a:cubicBezTo>
                    <a:pt x="50" y="80"/>
                    <a:pt x="137" y="166"/>
                    <a:pt x="94" y="275"/>
                  </a:cubicBezTo>
                  <a:cubicBezTo>
                    <a:pt x="94" y="296"/>
                    <a:pt x="94" y="318"/>
                    <a:pt x="115" y="318"/>
                  </a:cubicBezTo>
                  <a:lnTo>
                    <a:pt x="137" y="318"/>
                  </a:lnTo>
                  <a:cubicBezTo>
                    <a:pt x="159" y="318"/>
                    <a:pt x="159" y="318"/>
                    <a:pt x="180" y="296"/>
                  </a:cubicBezTo>
                  <a:cubicBezTo>
                    <a:pt x="202" y="188"/>
                    <a:pt x="180" y="80"/>
                    <a:pt x="94" y="15"/>
                  </a:cubicBezTo>
                  <a:cubicBezTo>
                    <a:pt x="89" y="5"/>
                    <a:pt x="80" y="0"/>
                    <a:pt x="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5649;p83"/>
            <p:cNvSpPr/>
            <p:nvPr/>
          </p:nvSpPr>
          <p:spPr>
            <a:xfrm>
              <a:off x="2609416" y="4222748"/>
              <a:ext cx="8914" cy="12798"/>
            </a:xfrm>
            <a:custGeom>
              <a:avLst/>
              <a:gdLst/>
              <a:ahLst/>
              <a:cxnLst/>
              <a:rect l="l" t="t" r="r" b="b"/>
              <a:pathLst>
                <a:path w="218" h="313" extrusionOk="0">
                  <a:moveTo>
                    <a:pt x="46" y="0"/>
                  </a:moveTo>
                  <a:cubicBezTo>
                    <a:pt x="31" y="0"/>
                    <a:pt x="16" y="15"/>
                    <a:pt x="0" y="31"/>
                  </a:cubicBezTo>
                  <a:cubicBezTo>
                    <a:pt x="0" y="31"/>
                    <a:pt x="0" y="52"/>
                    <a:pt x="0" y="74"/>
                  </a:cubicBezTo>
                  <a:cubicBezTo>
                    <a:pt x="0" y="74"/>
                    <a:pt x="130" y="139"/>
                    <a:pt x="109" y="269"/>
                  </a:cubicBezTo>
                  <a:cubicBezTo>
                    <a:pt x="109" y="291"/>
                    <a:pt x="109" y="313"/>
                    <a:pt x="130" y="313"/>
                  </a:cubicBezTo>
                  <a:cubicBezTo>
                    <a:pt x="152" y="313"/>
                    <a:pt x="195" y="313"/>
                    <a:pt x="195" y="269"/>
                  </a:cubicBezTo>
                  <a:cubicBezTo>
                    <a:pt x="217" y="161"/>
                    <a:pt x="152" y="52"/>
                    <a:pt x="65" y="9"/>
                  </a:cubicBezTo>
                  <a:cubicBezTo>
                    <a:pt x="59" y="3"/>
                    <a:pt x="53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5650;p83"/>
            <p:cNvSpPr/>
            <p:nvPr/>
          </p:nvSpPr>
          <p:spPr>
            <a:xfrm>
              <a:off x="2610316" y="4206269"/>
              <a:ext cx="8873" cy="12430"/>
            </a:xfrm>
            <a:custGeom>
              <a:avLst/>
              <a:gdLst/>
              <a:ahLst/>
              <a:cxnLst/>
              <a:rect l="l" t="t" r="r" b="b"/>
              <a:pathLst>
                <a:path w="217" h="304" extrusionOk="0">
                  <a:moveTo>
                    <a:pt x="65" y="0"/>
                  </a:moveTo>
                  <a:cubicBezTo>
                    <a:pt x="43" y="0"/>
                    <a:pt x="22" y="0"/>
                    <a:pt x="0" y="22"/>
                  </a:cubicBezTo>
                  <a:cubicBezTo>
                    <a:pt x="0" y="22"/>
                    <a:pt x="0" y="65"/>
                    <a:pt x="22" y="65"/>
                  </a:cubicBezTo>
                  <a:cubicBezTo>
                    <a:pt x="87" y="108"/>
                    <a:pt x="130" y="174"/>
                    <a:pt x="108" y="260"/>
                  </a:cubicBezTo>
                  <a:cubicBezTo>
                    <a:pt x="108" y="282"/>
                    <a:pt x="130" y="304"/>
                    <a:pt x="152" y="304"/>
                  </a:cubicBezTo>
                  <a:cubicBezTo>
                    <a:pt x="173" y="304"/>
                    <a:pt x="195" y="304"/>
                    <a:pt x="195" y="282"/>
                  </a:cubicBezTo>
                  <a:cubicBezTo>
                    <a:pt x="217" y="152"/>
                    <a:pt x="152" y="65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5651;p83"/>
            <p:cNvSpPr/>
            <p:nvPr/>
          </p:nvSpPr>
          <p:spPr>
            <a:xfrm>
              <a:off x="2597886" y="4214447"/>
              <a:ext cx="8014" cy="13125"/>
            </a:xfrm>
            <a:custGeom>
              <a:avLst/>
              <a:gdLst/>
              <a:ahLst/>
              <a:cxnLst/>
              <a:rect l="l" t="t" r="r" b="b"/>
              <a:pathLst>
                <a:path w="196" h="321" extrusionOk="0">
                  <a:moveTo>
                    <a:pt x="33" y="1"/>
                  </a:moveTo>
                  <a:cubicBezTo>
                    <a:pt x="22" y="1"/>
                    <a:pt x="11" y="6"/>
                    <a:pt x="0" y="17"/>
                  </a:cubicBezTo>
                  <a:cubicBezTo>
                    <a:pt x="0" y="39"/>
                    <a:pt x="0" y="60"/>
                    <a:pt x="0" y="82"/>
                  </a:cubicBezTo>
                  <a:cubicBezTo>
                    <a:pt x="66" y="125"/>
                    <a:pt x="109" y="190"/>
                    <a:pt x="109" y="255"/>
                  </a:cubicBezTo>
                  <a:cubicBezTo>
                    <a:pt x="109" y="277"/>
                    <a:pt x="109" y="320"/>
                    <a:pt x="131" y="320"/>
                  </a:cubicBezTo>
                  <a:cubicBezTo>
                    <a:pt x="152" y="320"/>
                    <a:pt x="196" y="299"/>
                    <a:pt x="196" y="277"/>
                  </a:cubicBezTo>
                  <a:cubicBezTo>
                    <a:pt x="196" y="169"/>
                    <a:pt x="152" y="60"/>
                    <a:pt x="66" y="17"/>
                  </a:cubicBezTo>
                  <a:cubicBezTo>
                    <a:pt x="55" y="6"/>
                    <a:pt x="44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5652;p83"/>
            <p:cNvSpPr/>
            <p:nvPr/>
          </p:nvSpPr>
          <p:spPr>
            <a:xfrm>
              <a:off x="2606759" y="4242824"/>
              <a:ext cx="8914" cy="13125"/>
            </a:xfrm>
            <a:custGeom>
              <a:avLst/>
              <a:gdLst/>
              <a:ahLst/>
              <a:cxnLst/>
              <a:rect l="l" t="t" r="r" b="b"/>
              <a:pathLst>
                <a:path w="218" h="321" extrusionOk="0">
                  <a:moveTo>
                    <a:pt x="36" y="0"/>
                  </a:moveTo>
                  <a:cubicBezTo>
                    <a:pt x="27" y="0"/>
                    <a:pt x="22" y="6"/>
                    <a:pt x="22" y="17"/>
                  </a:cubicBezTo>
                  <a:cubicBezTo>
                    <a:pt x="0" y="38"/>
                    <a:pt x="0" y="60"/>
                    <a:pt x="22" y="82"/>
                  </a:cubicBezTo>
                  <a:cubicBezTo>
                    <a:pt x="22" y="82"/>
                    <a:pt x="152" y="147"/>
                    <a:pt x="130" y="255"/>
                  </a:cubicBezTo>
                  <a:cubicBezTo>
                    <a:pt x="130" y="277"/>
                    <a:pt x="130" y="299"/>
                    <a:pt x="152" y="320"/>
                  </a:cubicBezTo>
                  <a:cubicBezTo>
                    <a:pt x="174" y="320"/>
                    <a:pt x="195" y="299"/>
                    <a:pt x="195" y="277"/>
                  </a:cubicBezTo>
                  <a:cubicBezTo>
                    <a:pt x="217" y="168"/>
                    <a:pt x="174" y="60"/>
                    <a:pt x="65" y="17"/>
                  </a:cubicBezTo>
                  <a:cubicBezTo>
                    <a:pt x="54" y="6"/>
                    <a:pt x="44" y="0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5653;p83"/>
            <p:cNvSpPr/>
            <p:nvPr/>
          </p:nvSpPr>
          <p:spPr>
            <a:xfrm>
              <a:off x="2619148" y="4247935"/>
              <a:ext cx="8914" cy="12798"/>
            </a:xfrm>
            <a:custGeom>
              <a:avLst/>
              <a:gdLst/>
              <a:ahLst/>
              <a:cxnLst/>
              <a:rect l="l" t="t" r="r" b="b"/>
              <a:pathLst>
                <a:path w="218" h="313" extrusionOk="0">
                  <a:moveTo>
                    <a:pt x="88" y="0"/>
                  </a:moveTo>
                  <a:cubicBezTo>
                    <a:pt x="66" y="0"/>
                    <a:pt x="44" y="0"/>
                    <a:pt x="22" y="22"/>
                  </a:cubicBezTo>
                  <a:cubicBezTo>
                    <a:pt x="1" y="43"/>
                    <a:pt x="1" y="65"/>
                    <a:pt x="22" y="87"/>
                  </a:cubicBezTo>
                  <a:cubicBezTo>
                    <a:pt x="22" y="87"/>
                    <a:pt x="153" y="152"/>
                    <a:pt x="131" y="260"/>
                  </a:cubicBezTo>
                  <a:cubicBezTo>
                    <a:pt x="109" y="282"/>
                    <a:pt x="131" y="304"/>
                    <a:pt x="153" y="304"/>
                  </a:cubicBezTo>
                  <a:cubicBezTo>
                    <a:pt x="159" y="310"/>
                    <a:pt x="167" y="313"/>
                    <a:pt x="176" y="313"/>
                  </a:cubicBezTo>
                  <a:cubicBezTo>
                    <a:pt x="196" y="313"/>
                    <a:pt x="218" y="297"/>
                    <a:pt x="218" y="282"/>
                  </a:cubicBezTo>
                  <a:cubicBezTo>
                    <a:pt x="218" y="174"/>
                    <a:pt x="174" y="65"/>
                    <a:pt x="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5654;p83"/>
            <p:cNvSpPr/>
            <p:nvPr/>
          </p:nvSpPr>
          <p:spPr>
            <a:xfrm>
              <a:off x="2740874" y="4150620"/>
              <a:ext cx="13943" cy="6910"/>
            </a:xfrm>
            <a:custGeom>
              <a:avLst/>
              <a:gdLst/>
              <a:ahLst/>
              <a:cxnLst/>
              <a:rect l="l" t="t" r="r" b="b"/>
              <a:pathLst>
                <a:path w="341" h="169" extrusionOk="0">
                  <a:moveTo>
                    <a:pt x="308" y="1"/>
                  </a:moveTo>
                  <a:cubicBezTo>
                    <a:pt x="298" y="1"/>
                    <a:pt x="287" y="6"/>
                    <a:pt x="276" y="17"/>
                  </a:cubicBezTo>
                  <a:cubicBezTo>
                    <a:pt x="276" y="17"/>
                    <a:pt x="201" y="92"/>
                    <a:pt x="113" y="92"/>
                  </a:cubicBezTo>
                  <a:cubicBezTo>
                    <a:pt x="95" y="92"/>
                    <a:pt x="77" y="89"/>
                    <a:pt x="59" y="82"/>
                  </a:cubicBezTo>
                  <a:cubicBezTo>
                    <a:pt x="53" y="79"/>
                    <a:pt x="47" y="78"/>
                    <a:pt x="42" y="78"/>
                  </a:cubicBezTo>
                  <a:cubicBezTo>
                    <a:pt x="11" y="78"/>
                    <a:pt x="0" y="128"/>
                    <a:pt x="37" y="147"/>
                  </a:cubicBezTo>
                  <a:cubicBezTo>
                    <a:pt x="59" y="169"/>
                    <a:pt x="102" y="169"/>
                    <a:pt x="124" y="169"/>
                  </a:cubicBezTo>
                  <a:cubicBezTo>
                    <a:pt x="211" y="169"/>
                    <a:pt x="276" y="125"/>
                    <a:pt x="341" y="82"/>
                  </a:cubicBezTo>
                  <a:cubicBezTo>
                    <a:pt x="341" y="60"/>
                    <a:pt x="341" y="39"/>
                    <a:pt x="341" y="17"/>
                  </a:cubicBezTo>
                  <a:cubicBezTo>
                    <a:pt x="330" y="6"/>
                    <a:pt x="319" y="1"/>
                    <a:pt x="3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5655;p83"/>
            <p:cNvSpPr/>
            <p:nvPr/>
          </p:nvSpPr>
          <p:spPr>
            <a:xfrm>
              <a:off x="2756821" y="4155936"/>
              <a:ext cx="13984" cy="6051"/>
            </a:xfrm>
            <a:custGeom>
              <a:avLst/>
              <a:gdLst/>
              <a:ahLst/>
              <a:cxnLst/>
              <a:rect l="l" t="t" r="r" b="b"/>
              <a:pathLst>
                <a:path w="342" h="148" extrusionOk="0">
                  <a:moveTo>
                    <a:pt x="309" y="1"/>
                  </a:moveTo>
                  <a:cubicBezTo>
                    <a:pt x="298" y="1"/>
                    <a:pt x="287" y="6"/>
                    <a:pt x="276" y="17"/>
                  </a:cubicBezTo>
                  <a:cubicBezTo>
                    <a:pt x="244" y="49"/>
                    <a:pt x="189" y="69"/>
                    <a:pt x="137" y="69"/>
                  </a:cubicBezTo>
                  <a:cubicBezTo>
                    <a:pt x="117" y="69"/>
                    <a:pt x="98" y="66"/>
                    <a:pt x="81" y="60"/>
                  </a:cubicBezTo>
                  <a:cubicBezTo>
                    <a:pt x="72" y="57"/>
                    <a:pt x="64" y="56"/>
                    <a:pt x="56" y="56"/>
                  </a:cubicBezTo>
                  <a:cubicBezTo>
                    <a:pt x="11" y="56"/>
                    <a:pt x="0" y="107"/>
                    <a:pt x="38" y="125"/>
                  </a:cubicBezTo>
                  <a:cubicBezTo>
                    <a:pt x="59" y="147"/>
                    <a:pt x="103" y="147"/>
                    <a:pt x="124" y="147"/>
                  </a:cubicBezTo>
                  <a:cubicBezTo>
                    <a:pt x="211" y="147"/>
                    <a:pt x="276" y="125"/>
                    <a:pt x="341" y="60"/>
                  </a:cubicBezTo>
                  <a:cubicBezTo>
                    <a:pt x="341" y="39"/>
                    <a:pt x="341" y="17"/>
                    <a:pt x="341" y="17"/>
                  </a:cubicBezTo>
                  <a:cubicBezTo>
                    <a:pt x="330" y="6"/>
                    <a:pt x="320" y="1"/>
                    <a:pt x="3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5656;p83"/>
            <p:cNvSpPr/>
            <p:nvPr/>
          </p:nvSpPr>
          <p:spPr>
            <a:xfrm>
              <a:off x="2751260" y="4141543"/>
              <a:ext cx="14230" cy="6256"/>
            </a:xfrm>
            <a:custGeom>
              <a:avLst/>
              <a:gdLst/>
              <a:ahLst/>
              <a:cxnLst/>
              <a:rect l="l" t="t" r="r" b="b"/>
              <a:pathLst>
                <a:path w="348" h="153" extrusionOk="0">
                  <a:moveTo>
                    <a:pt x="282" y="0"/>
                  </a:moveTo>
                  <a:cubicBezTo>
                    <a:pt x="282" y="18"/>
                    <a:pt x="212" y="77"/>
                    <a:pt x="128" y="77"/>
                  </a:cubicBezTo>
                  <a:cubicBezTo>
                    <a:pt x="108" y="77"/>
                    <a:pt x="86" y="74"/>
                    <a:pt x="65" y="65"/>
                  </a:cubicBezTo>
                  <a:cubicBezTo>
                    <a:pt x="59" y="59"/>
                    <a:pt x="53" y="56"/>
                    <a:pt x="47" y="56"/>
                  </a:cubicBezTo>
                  <a:cubicBezTo>
                    <a:pt x="33" y="56"/>
                    <a:pt x="22" y="72"/>
                    <a:pt x="22" y="87"/>
                  </a:cubicBezTo>
                  <a:cubicBezTo>
                    <a:pt x="0" y="109"/>
                    <a:pt x="22" y="131"/>
                    <a:pt x="44" y="131"/>
                  </a:cubicBezTo>
                  <a:cubicBezTo>
                    <a:pt x="65" y="152"/>
                    <a:pt x="87" y="152"/>
                    <a:pt x="130" y="152"/>
                  </a:cubicBezTo>
                  <a:cubicBezTo>
                    <a:pt x="195" y="152"/>
                    <a:pt x="282" y="109"/>
                    <a:pt x="325" y="65"/>
                  </a:cubicBezTo>
                  <a:cubicBezTo>
                    <a:pt x="347" y="44"/>
                    <a:pt x="347" y="22"/>
                    <a:pt x="3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5657;p83"/>
            <p:cNvSpPr/>
            <p:nvPr/>
          </p:nvSpPr>
          <p:spPr>
            <a:xfrm>
              <a:off x="2721984" y="4145100"/>
              <a:ext cx="13330" cy="6215"/>
            </a:xfrm>
            <a:custGeom>
              <a:avLst/>
              <a:gdLst/>
              <a:ahLst/>
              <a:cxnLst/>
              <a:rect l="l" t="t" r="r" b="b"/>
              <a:pathLst>
                <a:path w="326" h="152" extrusionOk="0">
                  <a:moveTo>
                    <a:pt x="261" y="0"/>
                  </a:moveTo>
                  <a:cubicBezTo>
                    <a:pt x="261" y="0"/>
                    <a:pt x="186" y="75"/>
                    <a:pt x="110" y="75"/>
                  </a:cubicBezTo>
                  <a:cubicBezTo>
                    <a:pt x="95" y="75"/>
                    <a:pt x="80" y="72"/>
                    <a:pt x="66" y="65"/>
                  </a:cubicBezTo>
                  <a:cubicBezTo>
                    <a:pt x="59" y="59"/>
                    <a:pt x="53" y="56"/>
                    <a:pt x="47" y="56"/>
                  </a:cubicBezTo>
                  <a:cubicBezTo>
                    <a:pt x="31" y="56"/>
                    <a:pt x="16" y="72"/>
                    <a:pt x="1" y="87"/>
                  </a:cubicBezTo>
                  <a:cubicBezTo>
                    <a:pt x="1" y="109"/>
                    <a:pt x="1" y="130"/>
                    <a:pt x="22" y="130"/>
                  </a:cubicBezTo>
                  <a:cubicBezTo>
                    <a:pt x="66" y="152"/>
                    <a:pt x="87" y="152"/>
                    <a:pt x="109" y="152"/>
                  </a:cubicBezTo>
                  <a:cubicBezTo>
                    <a:pt x="196" y="152"/>
                    <a:pt x="261" y="109"/>
                    <a:pt x="326" y="65"/>
                  </a:cubicBezTo>
                  <a:cubicBezTo>
                    <a:pt x="326" y="44"/>
                    <a:pt x="326" y="22"/>
                    <a:pt x="3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5658;p83"/>
            <p:cNvSpPr/>
            <p:nvPr/>
          </p:nvSpPr>
          <p:spPr>
            <a:xfrm>
              <a:off x="2714010" y="4155936"/>
              <a:ext cx="14230" cy="6910"/>
            </a:xfrm>
            <a:custGeom>
              <a:avLst/>
              <a:gdLst/>
              <a:ahLst/>
              <a:cxnLst/>
              <a:rect l="l" t="t" r="r" b="b"/>
              <a:pathLst>
                <a:path w="348" h="169" extrusionOk="0">
                  <a:moveTo>
                    <a:pt x="296" y="1"/>
                  </a:moveTo>
                  <a:cubicBezTo>
                    <a:pt x="288" y="1"/>
                    <a:pt x="282" y="6"/>
                    <a:pt x="282" y="17"/>
                  </a:cubicBezTo>
                  <a:cubicBezTo>
                    <a:pt x="282" y="17"/>
                    <a:pt x="213" y="72"/>
                    <a:pt x="130" y="72"/>
                  </a:cubicBezTo>
                  <a:cubicBezTo>
                    <a:pt x="109" y="72"/>
                    <a:pt x="87" y="69"/>
                    <a:pt x="66" y="60"/>
                  </a:cubicBezTo>
                  <a:cubicBezTo>
                    <a:pt x="44" y="60"/>
                    <a:pt x="22" y="60"/>
                    <a:pt x="22" y="82"/>
                  </a:cubicBezTo>
                  <a:cubicBezTo>
                    <a:pt x="1" y="104"/>
                    <a:pt x="22" y="125"/>
                    <a:pt x="44" y="147"/>
                  </a:cubicBezTo>
                  <a:cubicBezTo>
                    <a:pt x="66" y="147"/>
                    <a:pt x="87" y="169"/>
                    <a:pt x="131" y="169"/>
                  </a:cubicBezTo>
                  <a:cubicBezTo>
                    <a:pt x="196" y="147"/>
                    <a:pt x="282" y="125"/>
                    <a:pt x="326" y="60"/>
                  </a:cubicBezTo>
                  <a:cubicBezTo>
                    <a:pt x="348" y="39"/>
                    <a:pt x="348" y="17"/>
                    <a:pt x="326" y="17"/>
                  </a:cubicBezTo>
                  <a:cubicBezTo>
                    <a:pt x="315" y="6"/>
                    <a:pt x="304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5659;p83"/>
            <p:cNvSpPr/>
            <p:nvPr/>
          </p:nvSpPr>
          <p:spPr>
            <a:xfrm>
              <a:off x="2684775" y="4157735"/>
              <a:ext cx="13330" cy="6010"/>
            </a:xfrm>
            <a:custGeom>
              <a:avLst/>
              <a:gdLst/>
              <a:ahLst/>
              <a:cxnLst/>
              <a:rect l="l" t="t" r="r" b="b"/>
              <a:pathLst>
                <a:path w="326" h="147" extrusionOk="0">
                  <a:moveTo>
                    <a:pt x="290" y="0"/>
                  </a:moveTo>
                  <a:cubicBezTo>
                    <a:pt x="282" y="0"/>
                    <a:pt x="271" y="6"/>
                    <a:pt x="260" y="16"/>
                  </a:cubicBezTo>
                  <a:cubicBezTo>
                    <a:pt x="260" y="16"/>
                    <a:pt x="191" y="72"/>
                    <a:pt x="108" y="72"/>
                  </a:cubicBezTo>
                  <a:cubicBezTo>
                    <a:pt x="87" y="72"/>
                    <a:pt x="65" y="68"/>
                    <a:pt x="44" y="60"/>
                  </a:cubicBezTo>
                  <a:cubicBezTo>
                    <a:pt x="44" y="60"/>
                    <a:pt x="0" y="60"/>
                    <a:pt x="0" y="81"/>
                  </a:cubicBezTo>
                  <a:cubicBezTo>
                    <a:pt x="0" y="103"/>
                    <a:pt x="0" y="125"/>
                    <a:pt x="22" y="125"/>
                  </a:cubicBezTo>
                  <a:cubicBezTo>
                    <a:pt x="44" y="146"/>
                    <a:pt x="87" y="146"/>
                    <a:pt x="109" y="146"/>
                  </a:cubicBezTo>
                  <a:cubicBezTo>
                    <a:pt x="195" y="146"/>
                    <a:pt x="260" y="125"/>
                    <a:pt x="304" y="60"/>
                  </a:cubicBezTo>
                  <a:cubicBezTo>
                    <a:pt x="325" y="38"/>
                    <a:pt x="325" y="16"/>
                    <a:pt x="304" y="16"/>
                  </a:cubicBezTo>
                  <a:cubicBezTo>
                    <a:pt x="304" y="6"/>
                    <a:pt x="298" y="0"/>
                    <a:pt x="2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5660;p83"/>
            <p:cNvSpPr/>
            <p:nvPr/>
          </p:nvSpPr>
          <p:spPr>
            <a:xfrm>
              <a:off x="2696305" y="4147962"/>
              <a:ext cx="14189" cy="6910"/>
            </a:xfrm>
            <a:custGeom>
              <a:avLst/>
              <a:gdLst/>
              <a:ahLst/>
              <a:cxnLst/>
              <a:rect l="l" t="t" r="r" b="b"/>
              <a:pathLst>
                <a:path w="347" h="169" extrusionOk="0">
                  <a:moveTo>
                    <a:pt x="295" y="1"/>
                  </a:moveTo>
                  <a:cubicBezTo>
                    <a:pt x="287" y="1"/>
                    <a:pt x="282" y="6"/>
                    <a:pt x="282" y="17"/>
                  </a:cubicBezTo>
                  <a:cubicBezTo>
                    <a:pt x="233" y="66"/>
                    <a:pt x="172" y="90"/>
                    <a:pt x="117" y="90"/>
                  </a:cubicBezTo>
                  <a:cubicBezTo>
                    <a:pt x="99" y="90"/>
                    <a:pt x="81" y="87"/>
                    <a:pt x="65" y="82"/>
                  </a:cubicBezTo>
                  <a:cubicBezTo>
                    <a:pt x="59" y="76"/>
                    <a:pt x="52" y="73"/>
                    <a:pt x="47" y="73"/>
                  </a:cubicBezTo>
                  <a:cubicBezTo>
                    <a:pt x="33" y="73"/>
                    <a:pt x="22" y="88"/>
                    <a:pt x="22" y="104"/>
                  </a:cubicBezTo>
                  <a:cubicBezTo>
                    <a:pt x="0" y="125"/>
                    <a:pt x="22" y="147"/>
                    <a:pt x="43" y="147"/>
                  </a:cubicBezTo>
                  <a:cubicBezTo>
                    <a:pt x="65" y="169"/>
                    <a:pt x="87" y="169"/>
                    <a:pt x="130" y="169"/>
                  </a:cubicBezTo>
                  <a:cubicBezTo>
                    <a:pt x="195" y="169"/>
                    <a:pt x="282" y="125"/>
                    <a:pt x="325" y="82"/>
                  </a:cubicBezTo>
                  <a:cubicBezTo>
                    <a:pt x="347" y="60"/>
                    <a:pt x="347" y="39"/>
                    <a:pt x="325" y="17"/>
                  </a:cubicBezTo>
                  <a:cubicBezTo>
                    <a:pt x="314" y="6"/>
                    <a:pt x="304" y="1"/>
                    <a:pt x="2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5661;p83"/>
            <p:cNvSpPr/>
            <p:nvPr/>
          </p:nvSpPr>
          <p:spPr>
            <a:xfrm>
              <a:off x="2711352" y="4132956"/>
              <a:ext cx="14680" cy="6869"/>
            </a:xfrm>
            <a:custGeom>
              <a:avLst/>
              <a:gdLst/>
              <a:ahLst/>
              <a:cxnLst/>
              <a:rect l="l" t="t" r="r" b="b"/>
              <a:pathLst>
                <a:path w="359" h="168" extrusionOk="0">
                  <a:moveTo>
                    <a:pt x="303" y="1"/>
                  </a:moveTo>
                  <a:cubicBezTo>
                    <a:pt x="295" y="1"/>
                    <a:pt x="288" y="5"/>
                    <a:pt x="282" y="15"/>
                  </a:cubicBezTo>
                  <a:cubicBezTo>
                    <a:pt x="235" y="47"/>
                    <a:pt x="187" y="67"/>
                    <a:pt x="131" y="67"/>
                  </a:cubicBezTo>
                  <a:cubicBezTo>
                    <a:pt x="111" y="67"/>
                    <a:pt x="89" y="64"/>
                    <a:pt x="66" y="59"/>
                  </a:cubicBezTo>
                  <a:cubicBezTo>
                    <a:pt x="44" y="59"/>
                    <a:pt x="22" y="59"/>
                    <a:pt x="22" y="80"/>
                  </a:cubicBezTo>
                  <a:cubicBezTo>
                    <a:pt x="1" y="102"/>
                    <a:pt x="22" y="124"/>
                    <a:pt x="44" y="145"/>
                  </a:cubicBezTo>
                  <a:cubicBezTo>
                    <a:pt x="66" y="145"/>
                    <a:pt x="87" y="167"/>
                    <a:pt x="131" y="167"/>
                  </a:cubicBezTo>
                  <a:cubicBezTo>
                    <a:pt x="196" y="145"/>
                    <a:pt x="282" y="124"/>
                    <a:pt x="326" y="59"/>
                  </a:cubicBezTo>
                  <a:cubicBezTo>
                    <a:pt x="359" y="42"/>
                    <a:pt x="329" y="1"/>
                    <a:pt x="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5662;p83"/>
            <p:cNvSpPr/>
            <p:nvPr/>
          </p:nvSpPr>
          <p:spPr>
            <a:xfrm>
              <a:off x="2736172" y="4131116"/>
              <a:ext cx="13330" cy="6910"/>
            </a:xfrm>
            <a:custGeom>
              <a:avLst/>
              <a:gdLst/>
              <a:ahLst/>
              <a:cxnLst/>
              <a:rect l="l" t="t" r="r" b="b"/>
              <a:pathLst>
                <a:path w="326" h="169" extrusionOk="0">
                  <a:moveTo>
                    <a:pt x="293" y="1"/>
                  </a:moveTo>
                  <a:cubicBezTo>
                    <a:pt x="282" y="1"/>
                    <a:pt x="272" y="6"/>
                    <a:pt x="261" y="17"/>
                  </a:cubicBezTo>
                  <a:cubicBezTo>
                    <a:pt x="261" y="17"/>
                    <a:pt x="197" y="81"/>
                    <a:pt x="128" y="81"/>
                  </a:cubicBezTo>
                  <a:cubicBezTo>
                    <a:pt x="107" y="81"/>
                    <a:pt x="86" y="75"/>
                    <a:pt x="66" y="60"/>
                  </a:cubicBezTo>
                  <a:cubicBezTo>
                    <a:pt x="44" y="60"/>
                    <a:pt x="22" y="60"/>
                    <a:pt x="1" y="82"/>
                  </a:cubicBezTo>
                  <a:cubicBezTo>
                    <a:pt x="1" y="104"/>
                    <a:pt x="1" y="125"/>
                    <a:pt x="22" y="147"/>
                  </a:cubicBezTo>
                  <a:cubicBezTo>
                    <a:pt x="44" y="147"/>
                    <a:pt x="87" y="169"/>
                    <a:pt x="109" y="169"/>
                  </a:cubicBezTo>
                  <a:cubicBezTo>
                    <a:pt x="196" y="147"/>
                    <a:pt x="261" y="125"/>
                    <a:pt x="326" y="82"/>
                  </a:cubicBezTo>
                  <a:cubicBezTo>
                    <a:pt x="326" y="60"/>
                    <a:pt x="326" y="39"/>
                    <a:pt x="326" y="17"/>
                  </a:cubicBezTo>
                  <a:cubicBezTo>
                    <a:pt x="315" y="6"/>
                    <a:pt x="304" y="1"/>
                    <a:pt x="2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5663;p83"/>
            <p:cNvSpPr/>
            <p:nvPr/>
          </p:nvSpPr>
          <p:spPr>
            <a:xfrm>
              <a:off x="2661713" y="4155936"/>
              <a:ext cx="14230" cy="6051"/>
            </a:xfrm>
            <a:custGeom>
              <a:avLst/>
              <a:gdLst/>
              <a:ahLst/>
              <a:cxnLst/>
              <a:rect l="l" t="t" r="r" b="b"/>
              <a:pathLst>
                <a:path w="348" h="148" extrusionOk="0">
                  <a:moveTo>
                    <a:pt x="293" y="1"/>
                  </a:moveTo>
                  <a:cubicBezTo>
                    <a:pt x="282" y="1"/>
                    <a:pt x="271" y="6"/>
                    <a:pt x="261" y="17"/>
                  </a:cubicBezTo>
                  <a:cubicBezTo>
                    <a:pt x="261" y="17"/>
                    <a:pt x="205" y="72"/>
                    <a:pt x="127" y="72"/>
                  </a:cubicBezTo>
                  <a:cubicBezTo>
                    <a:pt x="108" y="72"/>
                    <a:pt x="87" y="69"/>
                    <a:pt x="66" y="60"/>
                  </a:cubicBezTo>
                  <a:cubicBezTo>
                    <a:pt x="44" y="60"/>
                    <a:pt x="22" y="60"/>
                    <a:pt x="0" y="82"/>
                  </a:cubicBezTo>
                  <a:cubicBezTo>
                    <a:pt x="0" y="104"/>
                    <a:pt x="0" y="125"/>
                    <a:pt x="22" y="125"/>
                  </a:cubicBezTo>
                  <a:cubicBezTo>
                    <a:pt x="66" y="147"/>
                    <a:pt x="87" y="147"/>
                    <a:pt x="131" y="147"/>
                  </a:cubicBezTo>
                  <a:cubicBezTo>
                    <a:pt x="196" y="147"/>
                    <a:pt x="261" y="125"/>
                    <a:pt x="326" y="60"/>
                  </a:cubicBezTo>
                  <a:cubicBezTo>
                    <a:pt x="347" y="39"/>
                    <a:pt x="347" y="17"/>
                    <a:pt x="326" y="17"/>
                  </a:cubicBezTo>
                  <a:cubicBezTo>
                    <a:pt x="315" y="6"/>
                    <a:pt x="304" y="1"/>
                    <a:pt x="2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5664;p83"/>
            <p:cNvSpPr/>
            <p:nvPr/>
          </p:nvSpPr>
          <p:spPr>
            <a:xfrm>
              <a:off x="2679459" y="4143301"/>
              <a:ext cx="14189" cy="6256"/>
            </a:xfrm>
            <a:custGeom>
              <a:avLst/>
              <a:gdLst/>
              <a:ahLst/>
              <a:cxnLst/>
              <a:rect l="l" t="t" r="r" b="b"/>
              <a:pathLst>
                <a:path w="347" h="153" extrusionOk="0">
                  <a:moveTo>
                    <a:pt x="260" y="1"/>
                  </a:moveTo>
                  <a:cubicBezTo>
                    <a:pt x="228" y="50"/>
                    <a:pt x="171" y="74"/>
                    <a:pt x="117" y="74"/>
                  </a:cubicBezTo>
                  <a:cubicBezTo>
                    <a:pt x="99" y="74"/>
                    <a:pt x="81" y="71"/>
                    <a:pt x="65" y="66"/>
                  </a:cubicBezTo>
                  <a:cubicBezTo>
                    <a:pt x="43" y="66"/>
                    <a:pt x="22" y="66"/>
                    <a:pt x="0" y="88"/>
                  </a:cubicBezTo>
                  <a:cubicBezTo>
                    <a:pt x="0" y="109"/>
                    <a:pt x="0" y="131"/>
                    <a:pt x="22" y="131"/>
                  </a:cubicBezTo>
                  <a:cubicBezTo>
                    <a:pt x="43" y="153"/>
                    <a:pt x="87" y="153"/>
                    <a:pt x="108" y="153"/>
                  </a:cubicBezTo>
                  <a:cubicBezTo>
                    <a:pt x="195" y="153"/>
                    <a:pt x="260" y="109"/>
                    <a:pt x="325" y="66"/>
                  </a:cubicBezTo>
                  <a:cubicBezTo>
                    <a:pt x="347" y="44"/>
                    <a:pt x="347" y="22"/>
                    <a:pt x="3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5665;p83"/>
            <p:cNvSpPr/>
            <p:nvPr/>
          </p:nvSpPr>
          <p:spPr>
            <a:xfrm>
              <a:off x="2901077" y="3964454"/>
              <a:ext cx="8014" cy="13125"/>
            </a:xfrm>
            <a:custGeom>
              <a:avLst/>
              <a:gdLst/>
              <a:ahLst/>
              <a:cxnLst/>
              <a:rect l="l" t="t" r="r" b="b"/>
              <a:pathLst>
                <a:path w="196" h="321" extrusionOk="0">
                  <a:moveTo>
                    <a:pt x="54" y="1"/>
                  </a:moveTo>
                  <a:cubicBezTo>
                    <a:pt x="44" y="1"/>
                    <a:pt x="33" y="6"/>
                    <a:pt x="22" y="17"/>
                  </a:cubicBezTo>
                  <a:cubicBezTo>
                    <a:pt x="0" y="17"/>
                    <a:pt x="0" y="60"/>
                    <a:pt x="22" y="60"/>
                  </a:cubicBezTo>
                  <a:cubicBezTo>
                    <a:pt x="22" y="82"/>
                    <a:pt x="130" y="169"/>
                    <a:pt x="87" y="277"/>
                  </a:cubicBezTo>
                  <a:cubicBezTo>
                    <a:pt x="87" y="299"/>
                    <a:pt x="87" y="321"/>
                    <a:pt x="109" y="321"/>
                  </a:cubicBezTo>
                  <a:lnTo>
                    <a:pt x="130" y="321"/>
                  </a:lnTo>
                  <a:cubicBezTo>
                    <a:pt x="152" y="321"/>
                    <a:pt x="152" y="321"/>
                    <a:pt x="174" y="299"/>
                  </a:cubicBezTo>
                  <a:cubicBezTo>
                    <a:pt x="195" y="190"/>
                    <a:pt x="174" y="82"/>
                    <a:pt x="87" y="17"/>
                  </a:cubicBezTo>
                  <a:cubicBezTo>
                    <a:pt x="76" y="6"/>
                    <a:pt x="65" y="1"/>
                    <a:pt x="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5666;p83"/>
            <p:cNvSpPr/>
            <p:nvPr/>
          </p:nvSpPr>
          <p:spPr>
            <a:xfrm>
              <a:off x="2905493" y="3948507"/>
              <a:ext cx="8014" cy="13125"/>
            </a:xfrm>
            <a:custGeom>
              <a:avLst/>
              <a:gdLst/>
              <a:ahLst/>
              <a:cxnLst/>
              <a:rect l="l" t="t" r="r" b="b"/>
              <a:pathLst>
                <a:path w="196" h="321" extrusionOk="0">
                  <a:moveTo>
                    <a:pt x="44" y="0"/>
                  </a:moveTo>
                  <a:cubicBezTo>
                    <a:pt x="33" y="0"/>
                    <a:pt x="22" y="6"/>
                    <a:pt x="22" y="17"/>
                  </a:cubicBezTo>
                  <a:cubicBezTo>
                    <a:pt x="1" y="17"/>
                    <a:pt x="1" y="38"/>
                    <a:pt x="22" y="60"/>
                  </a:cubicBezTo>
                  <a:cubicBezTo>
                    <a:pt x="22" y="60"/>
                    <a:pt x="131" y="169"/>
                    <a:pt x="87" y="277"/>
                  </a:cubicBezTo>
                  <a:cubicBezTo>
                    <a:pt x="87" y="277"/>
                    <a:pt x="87" y="299"/>
                    <a:pt x="109" y="320"/>
                  </a:cubicBezTo>
                  <a:cubicBezTo>
                    <a:pt x="131" y="320"/>
                    <a:pt x="152" y="320"/>
                    <a:pt x="174" y="299"/>
                  </a:cubicBezTo>
                  <a:cubicBezTo>
                    <a:pt x="196" y="190"/>
                    <a:pt x="152" y="82"/>
                    <a:pt x="66" y="17"/>
                  </a:cubicBezTo>
                  <a:cubicBezTo>
                    <a:pt x="66" y="6"/>
                    <a:pt x="55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5667;p83"/>
            <p:cNvSpPr/>
            <p:nvPr/>
          </p:nvSpPr>
          <p:spPr>
            <a:xfrm>
              <a:off x="2891305" y="3954723"/>
              <a:ext cx="7156" cy="13125"/>
            </a:xfrm>
            <a:custGeom>
              <a:avLst/>
              <a:gdLst/>
              <a:ahLst/>
              <a:cxnLst/>
              <a:rect l="l" t="t" r="r" b="b"/>
              <a:pathLst>
                <a:path w="175" h="321" extrusionOk="0">
                  <a:moveTo>
                    <a:pt x="33" y="0"/>
                  </a:moveTo>
                  <a:cubicBezTo>
                    <a:pt x="22" y="0"/>
                    <a:pt x="12" y="6"/>
                    <a:pt x="1" y="17"/>
                  </a:cubicBezTo>
                  <a:cubicBezTo>
                    <a:pt x="1" y="38"/>
                    <a:pt x="1" y="60"/>
                    <a:pt x="1" y="82"/>
                  </a:cubicBezTo>
                  <a:cubicBezTo>
                    <a:pt x="66" y="125"/>
                    <a:pt x="87" y="190"/>
                    <a:pt x="87" y="277"/>
                  </a:cubicBezTo>
                  <a:cubicBezTo>
                    <a:pt x="66" y="298"/>
                    <a:pt x="87" y="320"/>
                    <a:pt x="109" y="320"/>
                  </a:cubicBezTo>
                  <a:cubicBezTo>
                    <a:pt x="131" y="320"/>
                    <a:pt x="131" y="298"/>
                    <a:pt x="153" y="298"/>
                  </a:cubicBezTo>
                  <a:cubicBezTo>
                    <a:pt x="174" y="190"/>
                    <a:pt x="131" y="82"/>
                    <a:pt x="66" y="17"/>
                  </a:cubicBezTo>
                  <a:cubicBezTo>
                    <a:pt x="55" y="6"/>
                    <a:pt x="44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5668;p83"/>
            <p:cNvSpPr/>
            <p:nvPr/>
          </p:nvSpPr>
          <p:spPr>
            <a:xfrm>
              <a:off x="2896620" y="3983958"/>
              <a:ext cx="8014" cy="13534"/>
            </a:xfrm>
            <a:custGeom>
              <a:avLst/>
              <a:gdLst/>
              <a:ahLst/>
              <a:cxnLst/>
              <a:rect l="l" t="t" r="r" b="b"/>
              <a:pathLst>
                <a:path w="196" h="331" extrusionOk="0">
                  <a:moveTo>
                    <a:pt x="36" y="1"/>
                  </a:moveTo>
                  <a:cubicBezTo>
                    <a:pt x="28" y="1"/>
                    <a:pt x="23" y="6"/>
                    <a:pt x="23" y="17"/>
                  </a:cubicBezTo>
                  <a:cubicBezTo>
                    <a:pt x="1" y="39"/>
                    <a:pt x="1" y="60"/>
                    <a:pt x="23" y="82"/>
                  </a:cubicBezTo>
                  <a:cubicBezTo>
                    <a:pt x="66" y="125"/>
                    <a:pt x="109" y="212"/>
                    <a:pt x="88" y="277"/>
                  </a:cubicBezTo>
                  <a:cubicBezTo>
                    <a:pt x="88" y="299"/>
                    <a:pt x="88" y="320"/>
                    <a:pt x="109" y="320"/>
                  </a:cubicBezTo>
                  <a:lnTo>
                    <a:pt x="131" y="320"/>
                  </a:lnTo>
                  <a:cubicBezTo>
                    <a:pt x="131" y="328"/>
                    <a:pt x="133" y="330"/>
                    <a:pt x="137" y="330"/>
                  </a:cubicBezTo>
                  <a:cubicBezTo>
                    <a:pt x="143" y="330"/>
                    <a:pt x="153" y="320"/>
                    <a:pt x="153" y="320"/>
                  </a:cubicBezTo>
                  <a:cubicBezTo>
                    <a:pt x="196" y="212"/>
                    <a:pt x="153" y="82"/>
                    <a:pt x="66" y="17"/>
                  </a:cubicBezTo>
                  <a:cubicBezTo>
                    <a:pt x="55" y="6"/>
                    <a:pt x="44" y="1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5669;p83"/>
            <p:cNvSpPr/>
            <p:nvPr/>
          </p:nvSpPr>
          <p:spPr>
            <a:xfrm>
              <a:off x="2908151" y="3991073"/>
              <a:ext cx="8014" cy="13084"/>
            </a:xfrm>
            <a:custGeom>
              <a:avLst/>
              <a:gdLst/>
              <a:ahLst/>
              <a:cxnLst/>
              <a:rect l="l" t="t" r="r" b="b"/>
              <a:pathLst>
                <a:path w="196" h="320" extrusionOk="0">
                  <a:moveTo>
                    <a:pt x="36" y="0"/>
                  </a:moveTo>
                  <a:cubicBezTo>
                    <a:pt x="28" y="0"/>
                    <a:pt x="22" y="6"/>
                    <a:pt x="22" y="16"/>
                  </a:cubicBezTo>
                  <a:cubicBezTo>
                    <a:pt x="1" y="38"/>
                    <a:pt x="1" y="60"/>
                    <a:pt x="22" y="81"/>
                  </a:cubicBezTo>
                  <a:cubicBezTo>
                    <a:pt x="66" y="125"/>
                    <a:pt x="109" y="190"/>
                    <a:pt x="87" y="277"/>
                  </a:cubicBezTo>
                  <a:cubicBezTo>
                    <a:pt x="66" y="298"/>
                    <a:pt x="87" y="320"/>
                    <a:pt x="109" y="320"/>
                  </a:cubicBezTo>
                  <a:lnTo>
                    <a:pt x="131" y="320"/>
                  </a:lnTo>
                  <a:cubicBezTo>
                    <a:pt x="131" y="320"/>
                    <a:pt x="152" y="320"/>
                    <a:pt x="152" y="298"/>
                  </a:cubicBezTo>
                  <a:cubicBezTo>
                    <a:pt x="196" y="190"/>
                    <a:pt x="152" y="81"/>
                    <a:pt x="66" y="16"/>
                  </a:cubicBezTo>
                  <a:cubicBezTo>
                    <a:pt x="55" y="6"/>
                    <a:pt x="44" y="0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5670;p83"/>
            <p:cNvSpPr/>
            <p:nvPr/>
          </p:nvSpPr>
          <p:spPr>
            <a:xfrm>
              <a:off x="2911708" y="4020308"/>
              <a:ext cx="8014" cy="14024"/>
            </a:xfrm>
            <a:custGeom>
              <a:avLst/>
              <a:gdLst/>
              <a:ahLst/>
              <a:cxnLst/>
              <a:rect l="l" t="t" r="r" b="b"/>
              <a:pathLst>
                <a:path w="196" h="343" extrusionOk="0">
                  <a:moveTo>
                    <a:pt x="44" y="1"/>
                  </a:moveTo>
                  <a:cubicBezTo>
                    <a:pt x="33" y="1"/>
                    <a:pt x="22" y="6"/>
                    <a:pt x="22" y="17"/>
                  </a:cubicBezTo>
                  <a:cubicBezTo>
                    <a:pt x="0" y="39"/>
                    <a:pt x="0" y="60"/>
                    <a:pt x="22" y="82"/>
                  </a:cubicBezTo>
                  <a:cubicBezTo>
                    <a:pt x="22" y="82"/>
                    <a:pt x="130" y="169"/>
                    <a:pt x="87" y="277"/>
                  </a:cubicBezTo>
                  <a:cubicBezTo>
                    <a:pt x="87" y="299"/>
                    <a:pt x="87" y="320"/>
                    <a:pt x="109" y="342"/>
                  </a:cubicBezTo>
                  <a:lnTo>
                    <a:pt x="130" y="342"/>
                  </a:lnTo>
                  <a:cubicBezTo>
                    <a:pt x="130" y="342"/>
                    <a:pt x="152" y="320"/>
                    <a:pt x="174" y="320"/>
                  </a:cubicBezTo>
                  <a:cubicBezTo>
                    <a:pt x="196" y="212"/>
                    <a:pt x="152" y="82"/>
                    <a:pt x="65" y="17"/>
                  </a:cubicBezTo>
                  <a:cubicBezTo>
                    <a:pt x="65" y="6"/>
                    <a:pt x="55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5671;p83"/>
            <p:cNvSpPr/>
            <p:nvPr/>
          </p:nvSpPr>
          <p:spPr>
            <a:xfrm>
              <a:off x="2901936" y="4009472"/>
              <a:ext cx="8055" cy="13329"/>
            </a:xfrm>
            <a:custGeom>
              <a:avLst/>
              <a:gdLst/>
              <a:ahLst/>
              <a:cxnLst/>
              <a:rect l="l" t="t" r="r" b="b"/>
              <a:pathLst>
                <a:path w="197" h="326" extrusionOk="0">
                  <a:moveTo>
                    <a:pt x="23" y="0"/>
                  </a:moveTo>
                  <a:cubicBezTo>
                    <a:pt x="1" y="22"/>
                    <a:pt x="1" y="43"/>
                    <a:pt x="23" y="65"/>
                  </a:cubicBezTo>
                  <a:cubicBezTo>
                    <a:pt x="23" y="65"/>
                    <a:pt x="131" y="152"/>
                    <a:pt x="88" y="260"/>
                  </a:cubicBezTo>
                  <a:cubicBezTo>
                    <a:pt x="66" y="282"/>
                    <a:pt x="88" y="304"/>
                    <a:pt x="109" y="325"/>
                  </a:cubicBezTo>
                  <a:cubicBezTo>
                    <a:pt x="131" y="325"/>
                    <a:pt x="153" y="304"/>
                    <a:pt x="153" y="304"/>
                  </a:cubicBezTo>
                  <a:cubicBezTo>
                    <a:pt x="196" y="195"/>
                    <a:pt x="153" y="87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5672;p83"/>
            <p:cNvSpPr/>
            <p:nvPr/>
          </p:nvSpPr>
          <p:spPr>
            <a:xfrm>
              <a:off x="2885989" y="3995489"/>
              <a:ext cx="8014" cy="13125"/>
            </a:xfrm>
            <a:custGeom>
              <a:avLst/>
              <a:gdLst/>
              <a:ahLst/>
              <a:cxnLst/>
              <a:rect l="l" t="t" r="r" b="b"/>
              <a:pathLst>
                <a:path w="196" h="321" extrusionOk="0">
                  <a:moveTo>
                    <a:pt x="36" y="1"/>
                  </a:moveTo>
                  <a:cubicBezTo>
                    <a:pt x="28" y="1"/>
                    <a:pt x="22" y="6"/>
                    <a:pt x="22" y="17"/>
                  </a:cubicBezTo>
                  <a:cubicBezTo>
                    <a:pt x="1" y="17"/>
                    <a:pt x="1" y="38"/>
                    <a:pt x="22" y="60"/>
                  </a:cubicBezTo>
                  <a:cubicBezTo>
                    <a:pt x="66" y="104"/>
                    <a:pt x="109" y="190"/>
                    <a:pt x="87" y="255"/>
                  </a:cubicBezTo>
                  <a:cubicBezTo>
                    <a:pt x="66" y="277"/>
                    <a:pt x="87" y="299"/>
                    <a:pt x="109" y="320"/>
                  </a:cubicBezTo>
                  <a:cubicBezTo>
                    <a:pt x="131" y="320"/>
                    <a:pt x="152" y="320"/>
                    <a:pt x="152" y="299"/>
                  </a:cubicBezTo>
                  <a:cubicBezTo>
                    <a:pt x="196" y="190"/>
                    <a:pt x="152" y="82"/>
                    <a:pt x="66" y="17"/>
                  </a:cubicBezTo>
                  <a:cubicBezTo>
                    <a:pt x="55" y="6"/>
                    <a:pt x="44" y="1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5673;p83"/>
            <p:cNvSpPr/>
            <p:nvPr/>
          </p:nvSpPr>
          <p:spPr>
            <a:xfrm>
              <a:off x="2881001" y="3971078"/>
              <a:ext cx="8587" cy="13575"/>
            </a:xfrm>
            <a:custGeom>
              <a:avLst/>
              <a:gdLst/>
              <a:ahLst/>
              <a:cxnLst/>
              <a:rect l="l" t="t" r="r" b="b"/>
              <a:pathLst>
                <a:path w="210" h="332" extrusionOk="0">
                  <a:moveTo>
                    <a:pt x="56" y="1"/>
                  </a:moveTo>
                  <a:cubicBezTo>
                    <a:pt x="23" y="1"/>
                    <a:pt x="1" y="36"/>
                    <a:pt x="36" y="72"/>
                  </a:cubicBezTo>
                  <a:cubicBezTo>
                    <a:pt x="36" y="72"/>
                    <a:pt x="144" y="159"/>
                    <a:pt x="101" y="267"/>
                  </a:cubicBezTo>
                  <a:cubicBezTo>
                    <a:pt x="101" y="289"/>
                    <a:pt x="101" y="310"/>
                    <a:pt x="123" y="332"/>
                  </a:cubicBezTo>
                  <a:lnTo>
                    <a:pt x="144" y="332"/>
                  </a:lnTo>
                  <a:cubicBezTo>
                    <a:pt x="166" y="310"/>
                    <a:pt x="166" y="310"/>
                    <a:pt x="166" y="289"/>
                  </a:cubicBezTo>
                  <a:cubicBezTo>
                    <a:pt x="209" y="180"/>
                    <a:pt x="166" y="72"/>
                    <a:pt x="79" y="7"/>
                  </a:cubicBezTo>
                  <a:cubicBezTo>
                    <a:pt x="71" y="3"/>
                    <a:pt x="63" y="1"/>
                    <a:pt x="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5674;p83"/>
            <p:cNvSpPr/>
            <p:nvPr/>
          </p:nvSpPr>
          <p:spPr>
            <a:xfrm>
              <a:off x="2911872" y="4043778"/>
              <a:ext cx="7851" cy="13084"/>
            </a:xfrm>
            <a:custGeom>
              <a:avLst/>
              <a:gdLst/>
              <a:ahLst/>
              <a:cxnLst/>
              <a:rect l="l" t="t" r="r" b="b"/>
              <a:pathLst>
                <a:path w="192" h="320" extrusionOk="0">
                  <a:moveTo>
                    <a:pt x="60" y="1"/>
                  </a:moveTo>
                  <a:cubicBezTo>
                    <a:pt x="26" y="1"/>
                    <a:pt x="0" y="36"/>
                    <a:pt x="18" y="72"/>
                  </a:cubicBezTo>
                  <a:cubicBezTo>
                    <a:pt x="83" y="115"/>
                    <a:pt x="105" y="180"/>
                    <a:pt x="83" y="267"/>
                  </a:cubicBezTo>
                  <a:cubicBezTo>
                    <a:pt x="83" y="288"/>
                    <a:pt x="83" y="310"/>
                    <a:pt x="126" y="310"/>
                  </a:cubicBezTo>
                  <a:cubicBezTo>
                    <a:pt x="126" y="316"/>
                    <a:pt x="128" y="319"/>
                    <a:pt x="132" y="319"/>
                  </a:cubicBezTo>
                  <a:cubicBezTo>
                    <a:pt x="139" y="319"/>
                    <a:pt x="155" y="304"/>
                    <a:pt x="170" y="288"/>
                  </a:cubicBezTo>
                  <a:cubicBezTo>
                    <a:pt x="192" y="180"/>
                    <a:pt x="170" y="72"/>
                    <a:pt x="83" y="7"/>
                  </a:cubicBezTo>
                  <a:cubicBezTo>
                    <a:pt x="75" y="3"/>
                    <a:pt x="67" y="1"/>
                    <a:pt x="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5675;p83"/>
            <p:cNvSpPr/>
            <p:nvPr/>
          </p:nvSpPr>
          <p:spPr>
            <a:xfrm>
              <a:off x="2903735" y="4055758"/>
              <a:ext cx="8014" cy="13125"/>
            </a:xfrm>
            <a:custGeom>
              <a:avLst/>
              <a:gdLst/>
              <a:ahLst/>
              <a:cxnLst/>
              <a:rect l="l" t="t" r="r" b="b"/>
              <a:pathLst>
                <a:path w="196" h="321" extrusionOk="0">
                  <a:moveTo>
                    <a:pt x="36" y="1"/>
                  </a:moveTo>
                  <a:cubicBezTo>
                    <a:pt x="27" y="1"/>
                    <a:pt x="22" y="6"/>
                    <a:pt x="22" y="17"/>
                  </a:cubicBezTo>
                  <a:cubicBezTo>
                    <a:pt x="0" y="39"/>
                    <a:pt x="0" y="60"/>
                    <a:pt x="22" y="82"/>
                  </a:cubicBezTo>
                  <a:cubicBezTo>
                    <a:pt x="22" y="82"/>
                    <a:pt x="130" y="169"/>
                    <a:pt x="87" y="277"/>
                  </a:cubicBezTo>
                  <a:cubicBezTo>
                    <a:pt x="65" y="299"/>
                    <a:pt x="87" y="321"/>
                    <a:pt x="109" y="321"/>
                  </a:cubicBezTo>
                  <a:lnTo>
                    <a:pt x="130" y="321"/>
                  </a:lnTo>
                  <a:cubicBezTo>
                    <a:pt x="130" y="321"/>
                    <a:pt x="152" y="321"/>
                    <a:pt x="174" y="299"/>
                  </a:cubicBezTo>
                  <a:cubicBezTo>
                    <a:pt x="195" y="191"/>
                    <a:pt x="152" y="82"/>
                    <a:pt x="65" y="17"/>
                  </a:cubicBezTo>
                  <a:cubicBezTo>
                    <a:pt x="54" y="6"/>
                    <a:pt x="44" y="1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5676;p83"/>
            <p:cNvSpPr/>
            <p:nvPr/>
          </p:nvSpPr>
          <p:spPr>
            <a:xfrm>
              <a:off x="2897520" y="4027177"/>
              <a:ext cx="8014" cy="12839"/>
            </a:xfrm>
            <a:custGeom>
              <a:avLst/>
              <a:gdLst/>
              <a:ahLst/>
              <a:cxnLst/>
              <a:rect l="l" t="t" r="r" b="b"/>
              <a:pathLst>
                <a:path w="196" h="314" extrusionOk="0">
                  <a:moveTo>
                    <a:pt x="22" y="1"/>
                  </a:moveTo>
                  <a:cubicBezTo>
                    <a:pt x="1" y="22"/>
                    <a:pt x="1" y="44"/>
                    <a:pt x="22" y="66"/>
                  </a:cubicBezTo>
                  <a:cubicBezTo>
                    <a:pt x="87" y="109"/>
                    <a:pt x="109" y="196"/>
                    <a:pt x="87" y="261"/>
                  </a:cubicBezTo>
                  <a:cubicBezTo>
                    <a:pt x="87" y="282"/>
                    <a:pt x="87" y="304"/>
                    <a:pt x="109" y="304"/>
                  </a:cubicBezTo>
                  <a:lnTo>
                    <a:pt x="131" y="304"/>
                  </a:lnTo>
                  <a:cubicBezTo>
                    <a:pt x="138" y="311"/>
                    <a:pt x="143" y="314"/>
                    <a:pt x="147" y="314"/>
                  </a:cubicBezTo>
                  <a:cubicBezTo>
                    <a:pt x="155" y="314"/>
                    <a:pt x="160" y="304"/>
                    <a:pt x="174" y="304"/>
                  </a:cubicBezTo>
                  <a:cubicBezTo>
                    <a:pt x="196" y="196"/>
                    <a:pt x="174" y="66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5677;p83"/>
            <p:cNvSpPr/>
            <p:nvPr/>
          </p:nvSpPr>
          <p:spPr>
            <a:xfrm>
              <a:off x="2533159" y="4000436"/>
              <a:ext cx="13330" cy="8178"/>
            </a:xfrm>
            <a:custGeom>
              <a:avLst/>
              <a:gdLst/>
              <a:ahLst/>
              <a:cxnLst/>
              <a:rect l="l" t="t" r="r" b="b"/>
              <a:pathLst>
                <a:path w="326" h="200" extrusionOk="0">
                  <a:moveTo>
                    <a:pt x="262" y="0"/>
                  </a:moveTo>
                  <a:cubicBezTo>
                    <a:pt x="168" y="0"/>
                    <a:pt x="79" y="59"/>
                    <a:pt x="22" y="134"/>
                  </a:cubicBezTo>
                  <a:cubicBezTo>
                    <a:pt x="1" y="156"/>
                    <a:pt x="1" y="178"/>
                    <a:pt x="22" y="199"/>
                  </a:cubicBezTo>
                  <a:lnTo>
                    <a:pt x="44" y="199"/>
                  </a:lnTo>
                  <a:cubicBezTo>
                    <a:pt x="66" y="199"/>
                    <a:pt x="88" y="178"/>
                    <a:pt x="88" y="178"/>
                  </a:cubicBezTo>
                  <a:cubicBezTo>
                    <a:pt x="88" y="178"/>
                    <a:pt x="161" y="67"/>
                    <a:pt x="258" y="67"/>
                  </a:cubicBezTo>
                  <a:cubicBezTo>
                    <a:pt x="266" y="67"/>
                    <a:pt x="274" y="68"/>
                    <a:pt x="283" y="69"/>
                  </a:cubicBezTo>
                  <a:cubicBezTo>
                    <a:pt x="289" y="76"/>
                    <a:pt x="295" y="78"/>
                    <a:pt x="301" y="78"/>
                  </a:cubicBezTo>
                  <a:cubicBezTo>
                    <a:pt x="315" y="78"/>
                    <a:pt x="326" y="63"/>
                    <a:pt x="326" y="48"/>
                  </a:cubicBezTo>
                  <a:cubicBezTo>
                    <a:pt x="326" y="26"/>
                    <a:pt x="326" y="4"/>
                    <a:pt x="304" y="4"/>
                  </a:cubicBezTo>
                  <a:cubicBezTo>
                    <a:pt x="290" y="1"/>
                    <a:pt x="276" y="0"/>
                    <a:pt x="2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5678;p83"/>
            <p:cNvSpPr/>
            <p:nvPr/>
          </p:nvSpPr>
          <p:spPr>
            <a:xfrm>
              <a:off x="2517212" y="3998800"/>
              <a:ext cx="13330" cy="8014"/>
            </a:xfrm>
            <a:custGeom>
              <a:avLst/>
              <a:gdLst/>
              <a:ahLst/>
              <a:cxnLst/>
              <a:rect l="l" t="t" r="r" b="b"/>
              <a:pathLst>
                <a:path w="326" h="196" extrusionOk="0">
                  <a:moveTo>
                    <a:pt x="282" y="1"/>
                  </a:moveTo>
                  <a:cubicBezTo>
                    <a:pt x="174" y="1"/>
                    <a:pt x="66" y="44"/>
                    <a:pt x="1" y="131"/>
                  </a:cubicBezTo>
                  <a:cubicBezTo>
                    <a:pt x="1" y="153"/>
                    <a:pt x="1" y="174"/>
                    <a:pt x="1" y="196"/>
                  </a:cubicBezTo>
                  <a:lnTo>
                    <a:pt x="22" y="196"/>
                  </a:lnTo>
                  <a:cubicBezTo>
                    <a:pt x="44" y="196"/>
                    <a:pt x="66" y="196"/>
                    <a:pt x="66" y="174"/>
                  </a:cubicBezTo>
                  <a:cubicBezTo>
                    <a:pt x="66" y="174"/>
                    <a:pt x="137" y="85"/>
                    <a:pt x="232" y="85"/>
                  </a:cubicBezTo>
                  <a:cubicBezTo>
                    <a:pt x="241" y="85"/>
                    <a:pt x="251" y="86"/>
                    <a:pt x="261" y="88"/>
                  </a:cubicBezTo>
                  <a:cubicBezTo>
                    <a:pt x="304" y="88"/>
                    <a:pt x="326" y="23"/>
                    <a:pt x="2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5679;p83"/>
            <p:cNvSpPr/>
            <p:nvPr/>
          </p:nvSpPr>
          <p:spPr>
            <a:xfrm>
              <a:off x="2525185" y="4011926"/>
              <a:ext cx="13330" cy="8218"/>
            </a:xfrm>
            <a:custGeom>
              <a:avLst/>
              <a:gdLst/>
              <a:ahLst/>
              <a:cxnLst/>
              <a:rect l="l" t="t" r="r" b="b"/>
              <a:pathLst>
                <a:path w="326" h="201" extrusionOk="0">
                  <a:moveTo>
                    <a:pt x="240" y="1"/>
                  </a:moveTo>
                  <a:cubicBezTo>
                    <a:pt x="146" y="1"/>
                    <a:pt x="57" y="60"/>
                    <a:pt x="1" y="135"/>
                  </a:cubicBezTo>
                  <a:cubicBezTo>
                    <a:pt x="1" y="157"/>
                    <a:pt x="1" y="179"/>
                    <a:pt x="22" y="200"/>
                  </a:cubicBezTo>
                  <a:lnTo>
                    <a:pt x="44" y="200"/>
                  </a:lnTo>
                  <a:cubicBezTo>
                    <a:pt x="44" y="200"/>
                    <a:pt x="66" y="179"/>
                    <a:pt x="66" y="179"/>
                  </a:cubicBezTo>
                  <a:cubicBezTo>
                    <a:pt x="101" y="125"/>
                    <a:pt x="152" y="86"/>
                    <a:pt x="217" y="86"/>
                  </a:cubicBezTo>
                  <a:cubicBezTo>
                    <a:pt x="231" y="86"/>
                    <a:pt x="245" y="88"/>
                    <a:pt x="261" y="92"/>
                  </a:cubicBezTo>
                  <a:cubicBezTo>
                    <a:pt x="304" y="92"/>
                    <a:pt x="326" y="5"/>
                    <a:pt x="283" y="5"/>
                  </a:cubicBezTo>
                  <a:cubicBezTo>
                    <a:pt x="268" y="2"/>
                    <a:pt x="254" y="1"/>
                    <a:pt x="2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5680;p83"/>
            <p:cNvSpPr/>
            <p:nvPr/>
          </p:nvSpPr>
          <p:spPr>
            <a:xfrm>
              <a:off x="2553562" y="4003094"/>
              <a:ext cx="12431" cy="8178"/>
            </a:xfrm>
            <a:custGeom>
              <a:avLst/>
              <a:gdLst/>
              <a:ahLst/>
              <a:cxnLst/>
              <a:rect l="l" t="t" r="r" b="b"/>
              <a:pathLst>
                <a:path w="304" h="200" extrusionOk="0">
                  <a:moveTo>
                    <a:pt x="240" y="0"/>
                  </a:moveTo>
                  <a:cubicBezTo>
                    <a:pt x="146" y="0"/>
                    <a:pt x="57" y="59"/>
                    <a:pt x="0" y="134"/>
                  </a:cubicBezTo>
                  <a:cubicBezTo>
                    <a:pt x="0" y="156"/>
                    <a:pt x="0" y="178"/>
                    <a:pt x="22" y="199"/>
                  </a:cubicBezTo>
                  <a:lnTo>
                    <a:pt x="44" y="199"/>
                  </a:lnTo>
                  <a:cubicBezTo>
                    <a:pt x="44" y="178"/>
                    <a:pt x="65" y="178"/>
                    <a:pt x="65" y="178"/>
                  </a:cubicBezTo>
                  <a:cubicBezTo>
                    <a:pt x="65" y="178"/>
                    <a:pt x="139" y="67"/>
                    <a:pt x="236" y="67"/>
                  </a:cubicBezTo>
                  <a:cubicBezTo>
                    <a:pt x="244" y="67"/>
                    <a:pt x="252" y="68"/>
                    <a:pt x="261" y="69"/>
                  </a:cubicBezTo>
                  <a:cubicBezTo>
                    <a:pt x="267" y="76"/>
                    <a:pt x="273" y="78"/>
                    <a:pt x="279" y="78"/>
                  </a:cubicBezTo>
                  <a:cubicBezTo>
                    <a:pt x="293" y="78"/>
                    <a:pt x="304" y="63"/>
                    <a:pt x="304" y="48"/>
                  </a:cubicBezTo>
                  <a:cubicBezTo>
                    <a:pt x="304" y="26"/>
                    <a:pt x="304" y="4"/>
                    <a:pt x="282" y="4"/>
                  </a:cubicBezTo>
                  <a:cubicBezTo>
                    <a:pt x="268" y="1"/>
                    <a:pt x="254" y="0"/>
                    <a:pt x="2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5681;p83"/>
            <p:cNvSpPr/>
            <p:nvPr/>
          </p:nvSpPr>
          <p:spPr>
            <a:xfrm>
              <a:off x="2558878" y="3990623"/>
              <a:ext cx="13330" cy="7360"/>
            </a:xfrm>
            <a:custGeom>
              <a:avLst/>
              <a:gdLst/>
              <a:ahLst/>
              <a:cxnLst/>
              <a:rect l="l" t="t" r="r" b="b"/>
              <a:pathLst>
                <a:path w="326" h="180" extrusionOk="0">
                  <a:moveTo>
                    <a:pt x="228" y="0"/>
                  </a:moveTo>
                  <a:cubicBezTo>
                    <a:pt x="140" y="0"/>
                    <a:pt x="58" y="45"/>
                    <a:pt x="22" y="136"/>
                  </a:cubicBezTo>
                  <a:cubicBezTo>
                    <a:pt x="1" y="136"/>
                    <a:pt x="1" y="157"/>
                    <a:pt x="22" y="179"/>
                  </a:cubicBezTo>
                  <a:lnTo>
                    <a:pt x="87" y="179"/>
                  </a:lnTo>
                  <a:cubicBezTo>
                    <a:pt x="87" y="159"/>
                    <a:pt x="141" y="68"/>
                    <a:pt x="249" y="68"/>
                  </a:cubicBezTo>
                  <a:cubicBezTo>
                    <a:pt x="259" y="68"/>
                    <a:pt x="271" y="69"/>
                    <a:pt x="282" y="71"/>
                  </a:cubicBezTo>
                  <a:cubicBezTo>
                    <a:pt x="282" y="71"/>
                    <a:pt x="326" y="71"/>
                    <a:pt x="326" y="49"/>
                  </a:cubicBezTo>
                  <a:cubicBezTo>
                    <a:pt x="326" y="27"/>
                    <a:pt x="304" y="6"/>
                    <a:pt x="282" y="6"/>
                  </a:cubicBezTo>
                  <a:cubicBezTo>
                    <a:pt x="264" y="2"/>
                    <a:pt x="246" y="0"/>
                    <a:pt x="2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5682;p83"/>
            <p:cNvSpPr/>
            <p:nvPr/>
          </p:nvSpPr>
          <p:spPr>
            <a:xfrm>
              <a:off x="2588113" y="3982649"/>
              <a:ext cx="12471" cy="7728"/>
            </a:xfrm>
            <a:custGeom>
              <a:avLst/>
              <a:gdLst/>
              <a:ahLst/>
              <a:cxnLst/>
              <a:rect l="l" t="t" r="r" b="b"/>
              <a:pathLst>
                <a:path w="305" h="189" extrusionOk="0">
                  <a:moveTo>
                    <a:pt x="229" y="0"/>
                  </a:moveTo>
                  <a:cubicBezTo>
                    <a:pt x="140" y="0"/>
                    <a:pt x="55" y="45"/>
                    <a:pt x="1" y="136"/>
                  </a:cubicBezTo>
                  <a:cubicBezTo>
                    <a:pt x="1" y="157"/>
                    <a:pt x="1" y="179"/>
                    <a:pt x="1" y="179"/>
                  </a:cubicBezTo>
                  <a:lnTo>
                    <a:pt x="23" y="179"/>
                  </a:lnTo>
                  <a:cubicBezTo>
                    <a:pt x="30" y="186"/>
                    <a:pt x="37" y="189"/>
                    <a:pt x="44" y="189"/>
                  </a:cubicBezTo>
                  <a:cubicBezTo>
                    <a:pt x="56" y="189"/>
                    <a:pt x="66" y="179"/>
                    <a:pt x="66" y="179"/>
                  </a:cubicBezTo>
                  <a:cubicBezTo>
                    <a:pt x="66" y="179"/>
                    <a:pt x="140" y="68"/>
                    <a:pt x="237" y="68"/>
                  </a:cubicBezTo>
                  <a:cubicBezTo>
                    <a:pt x="245" y="68"/>
                    <a:pt x="253" y="69"/>
                    <a:pt x="261" y="71"/>
                  </a:cubicBezTo>
                  <a:cubicBezTo>
                    <a:pt x="283" y="71"/>
                    <a:pt x="305" y="71"/>
                    <a:pt x="305" y="49"/>
                  </a:cubicBezTo>
                  <a:cubicBezTo>
                    <a:pt x="305" y="27"/>
                    <a:pt x="305" y="6"/>
                    <a:pt x="283" y="6"/>
                  </a:cubicBezTo>
                  <a:cubicBezTo>
                    <a:pt x="265" y="2"/>
                    <a:pt x="247" y="0"/>
                    <a:pt x="2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5683;p83"/>
            <p:cNvSpPr/>
            <p:nvPr/>
          </p:nvSpPr>
          <p:spPr>
            <a:xfrm>
              <a:off x="2577482" y="3994180"/>
              <a:ext cx="13371" cy="7319"/>
            </a:xfrm>
            <a:custGeom>
              <a:avLst/>
              <a:gdLst/>
              <a:ahLst/>
              <a:cxnLst/>
              <a:rect l="l" t="t" r="r" b="b"/>
              <a:pathLst>
                <a:path w="327" h="179" extrusionOk="0">
                  <a:moveTo>
                    <a:pt x="238" y="0"/>
                  </a:moveTo>
                  <a:cubicBezTo>
                    <a:pt x="161" y="0"/>
                    <a:pt x="77" y="45"/>
                    <a:pt x="22" y="136"/>
                  </a:cubicBezTo>
                  <a:cubicBezTo>
                    <a:pt x="1" y="136"/>
                    <a:pt x="1" y="179"/>
                    <a:pt x="22" y="179"/>
                  </a:cubicBezTo>
                  <a:lnTo>
                    <a:pt x="88" y="179"/>
                  </a:lnTo>
                  <a:cubicBezTo>
                    <a:pt x="88" y="179"/>
                    <a:pt x="161" y="68"/>
                    <a:pt x="258" y="68"/>
                  </a:cubicBezTo>
                  <a:cubicBezTo>
                    <a:pt x="266" y="68"/>
                    <a:pt x="274" y="69"/>
                    <a:pt x="283" y="70"/>
                  </a:cubicBezTo>
                  <a:cubicBezTo>
                    <a:pt x="304" y="70"/>
                    <a:pt x="326" y="70"/>
                    <a:pt x="326" y="49"/>
                  </a:cubicBezTo>
                  <a:cubicBezTo>
                    <a:pt x="326" y="27"/>
                    <a:pt x="304" y="5"/>
                    <a:pt x="283" y="5"/>
                  </a:cubicBezTo>
                  <a:cubicBezTo>
                    <a:pt x="268" y="2"/>
                    <a:pt x="253" y="0"/>
                    <a:pt x="2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5684;p83"/>
            <p:cNvSpPr/>
            <p:nvPr/>
          </p:nvSpPr>
          <p:spPr>
            <a:xfrm>
              <a:off x="2565951" y="4012130"/>
              <a:ext cx="12471" cy="8014"/>
            </a:xfrm>
            <a:custGeom>
              <a:avLst/>
              <a:gdLst/>
              <a:ahLst/>
              <a:cxnLst/>
              <a:rect l="l" t="t" r="r" b="b"/>
              <a:pathLst>
                <a:path w="305" h="196" extrusionOk="0">
                  <a:moveTo>
                    <a:pt x="283" y="0"/>
                  </a:moveTo>
                  <a:cubicBezTo>
                    <a:pt x="174" y="0"/>
                    <a:pt x="66" y="43"/>
                    <a:pt x="1" y="130"/>
                  </a:cubicBezTo>
                  <a:cubicBezTo>
                    <a:pt x="1" y="152"/>
                    <a:pt x="1" y="174"/>
                    <a:pt x="23" y="195"/>
                  </a:cubicBezTo>
                  <a:lnTo>
                    <a:pt x="44" y="195"/>
                  </a:lnTo>
                  <a:cubicBezTo>
                    <a:pt x="44" y="195"/>
                    <a:pt x="66" y="195"/>
                    <a:pt x="66" y="174"/>
                  </a:cubicBezTo>
                  <a:cubicBezTo>
                    <a:pt x="66" y="174"/>
                    <a:pt x="138" y="84"/>
                    <a:pt x="232" y="84"/>
                  </a:cubicBezTo>
                  <a:cubicBezTo>
                    <a:pt x="242" y="84"/>
                    <a:pt x="251" y="85"/>
                    <a:pt x="261" y="87"/>
                  </a:cubicBezTo>
                  <a:cubicBezTo>
                    <a:pt x="283" y="87"/>
                    <a:pt x="304" y="65"/>
                    <a:pt x="304" y="43"/>
                  </a:cubicBezTo>
                  <a:cubicBezTo>
                    <a:pt x="304" y="22"/>
                    <a:pt x="304" y="0"/>
                    <a:pt x="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5685;p83"/>
            <p:cNvSpPr/>
            <p:nvPr/>
          </p:nvSpPr>
          <p:spPr>
            <a:xfrm>
              <a:off x="2595228" y="4007469"/>
              <a:ext cx="12431" cy="7360"/>
            </a:xfrm>
            <a:custGeom>
              <a:avLst/>
              <a:gdLst/>
              <a:ahLst/>
              <a:cxnLst/>
              <a:rect l="l" t="t" r="r" b="b"/>
              <a:pathLst>
                <a:path w="304" h="180" extrusionOk="0">
                  <a:moveTo>
                    <a:pt x="228" y="0"/>
                  </a:moveTo>
                  <a:cubicBezTo>
                    <a:pt x="139" y="0"/>
                    <a:pt x="55" y="45"/>
                    <a:pt x="0" y="136"/>
                  </a:cubicBezTo>
                  <a:cubicBezTo>
                    <a:pt x="0" y="136"/>
                    <a:pt x="0" y="157"/>
                    <a:pt x="0" y="179"/>
                  </a:cubicBezTo>
                  <a:lnTo>
                    <a:pt x="65" y="179"/>
                  </a:lnTo>
                  <a:cubicBezTo>
                    <a:pt x="109" y="114"/>
                    <a:pt x="196" y="71"/>
                    <a:pt x="261" y="71"/>
                  </a:cubicBezTo>
                  <a:cubicBezTo>
                    <a:pt x="282" y="71"/>
                    <a:pt x="304" y="71"/>
                    <a:pt x="304" y="49"/>
                  </a:cubicBezTo>
                  <a:cubicBezTo>
                    <a:pt x="304" y="27"/>
                    <a:pt x="304" y="6"/>
                    <a:pt x="282" y="6"/>
                  </a:cubicBezTo>
                  <a:cubicBezTo>
                    <a:pt x="264" y="2"/>
                    <a:pt x="246" y="0"/>
                    <a:pt x="2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5686;p83"/>
            <p:cNvSpPr/>
            <p:nvPr/>
          </p:nvSpPr>
          <p:spPr>
            <a:xfrm>
              <a:off x="2628021" y="3993281"/>
              <a:ext cx="13330" cy="7360"/>
            </a:xfrm>
            <a:custGeom>
              <a:avLst/>
              <a:gdLst/>
              <a:ahLst/>
              <a:cxnLst/>
              <a:rect l="l" t="t" r="r" b="b"/>
              <a:pathLst>
                <a:path w="326" h="180" extrusionOk="0">
                  <a:moveTo>
                    <a:pt x="250" y="0"/>
                  </a:moveTo>
                  <a:cubicBezTo>
                    <a:pt x="161" y="0"/>
                    <a:pt x="76" y="46"/>
                    <a:pt x="22" y="136"/>
                  </a:cubicBezTo>
                  <a:cubicBezTo>
                    <a:pt x="1" y="136"/>
                    <a:pt x="1" y="179"/>
                    <a:pt x="22" y="179"/>
                  </a:cubicBezTo>
                  <a:lnTo>
                    <a:pt x="87" y="179"/>
                  </a:lnTo>
                  <a:cubicBezTo>
                    <a:pt x="87" y="159"/>
                    <a:pt x="159" y="68"/>
                    <a:pt x="254" y="68"/>
                  </a:cubicBezTo>
                  <a:cubicBezTo>
                    <a:pt x="263" y="68"/>
                    <a:pt x="273" y="69"/>
                    <a:pt x="282" y="71"/>
                  </a:cubicBezTo>
                  <a:cubicBezTo>
                    <a:pt x="304" y="71"/>
                    <a:pt x="326" y="71"/>
                    <a:pt x="326" y="49"/>
                  </a:cubicBezTo>
                  <a:cubicBezTo>
                    <a:pt x="326" y="27"/>
                    <a:pt x="326" y="6"/>
                    <a:pt x="304" y="6"/>
                  </a:cubicBezTo>
                  <a:cubicBezTo>
                    <a:pt x="286" y="2"/>
                    <a:pt x="268" y="0"/>
                    <a:pt x="2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5687;p83"/>
            <p:cNvSpPr/>
            <p:nvPr/>
          </p:nvSpPr>
          <p:spPr>
            <a:xfrm>
              <a:off x="2646625" y="3981791"/>
              <a:ext cx="13371" cy="8218"/>
            </a:xfrm>
            <a:custGeom>
              <a:avLst/>
              <a:gdLst/>
              <a:ahLst/>
              <a:cxnLst/>
              <a:rect l="l" t="t" r="r" b="b"/>
              <a:pathLst>
                <a:path w="327" h="201" extrusionOk="0">
                  <a:moveTo>
                    <a:pt x="240" y="1"/>
                  </a:moveTo>
                  <a:cubicBezTo>
                    <a:pt x="147" y="1"/>
                    <a:pt x="60" y="60"/>
                    <a:pt x="23" y="135"/>
                  </a:cubicBezTo>
                  <a:cubicBezTo>
                    <a:pt x="1" y="157"/>
                    <a:pt x="1" y="178"/>
                    <a:pt x="23" y="200"/>
                  </a:cubicBezTo>
                  <a:lnTo>
                    <a:pt x="44" y="200"/>
                  </a:lnTo>
                  <a:cubicBezTo>
                    <a:pt x="66" y="200"/>
                    <a:pt x="66" y="200"/>
                    <a:pt x="88" y="178"/>
                  </a:cubicBezTo>
                  <a:cubicBezTo>
                    <a:pt x="88" y="178"/>
                    <a:pt x="159" y="89"/>
                    <a:pt x="254" y="89"/>
                  </a:cubicBezTo>
                  <a:cubicBezTo>
                    <a:pt x="263" y="89"/>
                    <a:pt x="273" y="90"/>
                    <a:pt x="283" y="92"/>
                  </a:cubicBezTo>
                  <a:cubicBezTo>
                    <a:pt x="304" y="92"/>
                    <a:pt x="304" y="70"/>
                    <a:pt x="326" y="48"/>
                  </a:cubicBezTo>
                  <a:cubicBezTo>
                    <a:pt x="326" y="27"/>
                    <a:pt x="304" y="5"/>
                    <a:pt x="283" y="5"/>
                  </a:cubicBezTo>
                  <a:cubicBezTo>
                    <a:pt x="269" y="2"/>
                    <a:pt x="254" y="1"/>
                    <a:pt x="2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5688;p83"/>
            <p:cNvSpPr/>
            <p:nvPr/>
          </p:nvSpPr>
          <p:spPr>
            <a:xfrm>
              <a:off x="2542931" y="4018999"/>
              <a:ext cx="12431" cy="7319"/>
            </a:xfrm>
            <a:custGeom>
              <a:avLst/>
              <a:gdLst/>
              <a:ahLst/>
              <a:cxnLst/>
              <a:rect l="l" t="t" r="r" b="b"/>
              <a:pathLst>
                <a:path w="304" h="179" extrusionOk="0">
                  <a:moveTo>
                    <a:pt x="228" y="0"/>
                  </a:moveTo>
                  <a:cubicBezTo>
                    <a:pt x="139" y="0"/>
                    <a:pt x="54" y="45"/>
                    <a:pt x="0" y="136"/>
                  </a:cubicBezTo>
                  <a:cubicBezTo>
                    <a:pt x="0" y="136"/>
                    <a:pt x="0" y="157"/>
                    <a:pt x="0" y="179"/>
                  </a:cubicBezTo>
                  <a:lnTo>
                    <a:pt x="65" y="179"/>
                  </a:lnTo>
                  <a:cubicBezTo>
                    <a:pt x="65" y="179"/>
                    <a:pt x="139" y="68"/>
                    <a:pt x="236" y="68"/>
                  </a:cubicBezTo>
                  <a:cubicBezTo>
                    <a:pt x="244" y="68"/>
                    <a:pt x="252" y="69"/>
                    <a:pt x="260" y="71"/>
                  </a:cubicBezTo>
                  <a:cubicBezTo>
                    <a:pt x="282" y="71"/>
                    <a:pt x="304" y="71"/>
                    <a:pt x="304" y="49"/>
                  </a:cubicBezTo>
                  <a:cubicBezTo>
                    <a:pt x="304" y="27"/>
                    <a:pt x="304" y="6"/>
                    <a:pt x="282" y="6"/>
                  </a:cubicBezTo>
                  <a:cubicBezTo>
                    <a:pt x="264" y="2"/>
                    <a:pt x="246" y="0"/>
                    <a:pt x="2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5689;p83"/>
            <p:cNvSpPr/>
            <p:nvPr/>
          </p:nvSpPr>
          <p:spPr>
            <a:xfrm>
              <a:off x="2610316" y="3979992"/>
              <a:ext cx="12431" cy="7319"/>
            </a:xfrm>
            <a:custGeom>
              <a:avLst/>
              <a:gdLst/>
              <a:ahLst/>
              <a:cxnLst/>
              <a:rect l="l" t="t" r="r" b="b"/>
              <a:pathLst>
                <a:path w="304" h="179" extrusionOk="0">
                  <a:moveTo>
                    <a:pt x="228" y="0"/>
                  </a:moveTo>
                  <a:cubicBezTo>
                    <a:pt x="139" y="0"/>
                    <a:pt x="54" y="45"/>
                    <a:pt x="0" y="136"/>
                  </a:cubicBezTo>
                  <a:cubicBezTo>
                    <a:pt x="0" y="136"/>
                    <a:pt x="0" y="179"/>
                    <a:pt x="22" y="179"/>
                  </a:cubicBezTo>
                  <a:lnTo>
                    <a:pt x="65" y="179"/>
                  </a:lnTo>
                  <a:cubicBezTo>
                    <a:pt x="65" y="179"/>
                    <a:pt x="139" y="68"/>
                    <a:pt x="236" y="68"/>
                  </a:cubicBezTo>
                  <a:cubicBezTo>
                    <a:pt x="244" y="68"/>
                    <a:pt x="252" y="69"/>
                    <a:pt x="260" y="71"/>
                  </a:cubicBezTo>
                  <a:cubicBezTo>
                    <a:pt x="282" y="71"/>
                    <a:pt x="304" y="71"/>
                    <a:pt x="304" y="49"/>
                  </a:cubicBezTo>
                  <a:cubicBezTo>
                    <a:pt x="304" y="27"/>
                    <a:pt x="304" y="6"/>
                    <a:pt x="282" y="6"/>
                  </a:cubicBezTo>
                  <a:cubicBezTo>
                    <a:pt x="264" y="2"/>
                    <a:pt x="246" y="0"/>
                    <a:pt x="2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5690;p83"/>
            <p:cNvSpPr/>
            <p:nvPr/>
          </p:nvSpPr>
          <p:spPr>
            <a:xfrm>
              <a:off x="2623605" y="3986166"/>
              <a:ext cx="13330" cy="7360"/>
            </a:xfrm>
            <a:custGeom>
              <a:avLst/>
              <a:gdLst/>
              <a:ahLst/>
              <a:cxnLst/>
              <a:rect l="l" t="t" r="r" b="b"/>
              <a:pathLst>
                <a:path w="326" h="180" extrusionOk="0">
                  <a:moveTo>
                    <a:pt x="228" y="1"/>
                  </a:moveTo>
                  <a:cubicBezTo>
                    <a:pt x="139" y="1"/>
                    <a:pt x="58" y="46"/>
                    <a:pt x="22" y="136"/>
                  </a:cubicBezTo>
                  <a:cubicBezTo>
                    <a:pt x="0" y="136"/>
                    <a:pt x="0" y="158"/>
                    <a:pt x="22" y="180"/>
                  </a:cubicBezTo>
                  <a:lnTo>
                    <a:pt x="87" y="180"/>
                  </a:lnTo>
                  <a:cubicBezTo>
                    <a:pt x="87" y="160"/>
                    <a:pt x="141" y="69"/>
                    <a:pt x="248" y="69"/>
                  </a:cubicBezTo>
                  <a:cubicBezTo>
                    <a:pt x="259" y="69"/>
                    <a:pt x="270" y="69"/>
                    <a:pt x="282" y="71"/>
                  </a:cubicBezTo>
                  <a:cubicBezTo>
                    <a:pt x="282" y="71"/>
                    <a:pt x="304" y="71"/>
                    <a:pt x="325" y="50"/>
                  </a:cubicBezTo>
                  <a:cubicBezTo>
                    <a:pt x="325" y="28"/>
                    <a:pt x="304" y="6"/>
                    <a:pt x="282" y="6"/>
                  </a:cubicBezTo>
                  <a:cubicBezTo>
                    <a:pt x="264" y="3"/>
                    <a:pt x="246" y="1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5691;p83"/>
            <p:cNvSpPr/>
            <p:nvPr/>
          </p:nvSpPr>
          <p:spPr>
            <a:xfrm>
              <a:off x="2595228" y="3995284"/>
              <a:ext cx="14230" cy="8014"/>
            </a:xfrm>
            <a:custGeom>
              <a:avLst/>
              <a:gdLst/>
              <a:ahLst/>
              <a:cxnLst/>
              <a:rect l="l" t="t" r="r" b="b"/>
              <a:pathLst>
                <a:path w="348" h="196" extrusionOk="0">
                  <a:moveTo>
                    <a:pt x="304" y="0"/>
                  </a:moveTo>
                  <a:cubicBezTo>
                    <a:pt x="196" y="0"/>
                    <a:pt x="87" y="43"/>
                    <a:pt x="22" y="152"/>
                  </a:cubicBezTo>
                  <a:cubicBezTo>
                    <a:pt x="0" y="152"/>
                    <a:pt x="0" y="174"/>
                    <a:pt x="22" y="195"/>
                  </a:cubicBezTo>
                  <a:lnTo>
                    <a:pt x="44" y="195"/>
                  </a:lnTo>
                  <a:cubicBezTo>
                    <a:pt x="65" y="195"/>
                    <a:pt x="87" y="195"/>
                    <a:pt x="87" y="174"/>
                  </a:cubicBezTo>
                  <a:cubicBezTo>
                    <a:pt x="87" y="174"/>
                    <a:pt x="159" y="84"/>
                    <a:pt x="253" y="84"/>
                  </a:cubicBezTo>
                  <a:cubicBezTo>
                    <a:pt x="263" y="84"/>
                    <a:pt x="272" y="85"/>
                    <a:pt x="282" y="87"/>
                  </a:cubicBezTo>
                  <a:cubicBezTo>
                    <a:pt x="326" y="87"/>
                    <a:pt x="347" y="22"/>
                    <a:pt x="3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5692;p83"/>
            <p:cNvSpPr/>
            <p:nvPr/>
          </p:nvSpPr>
          <p:spPr>
            <a:xfrm>
              <a:off x="2504822" y="4218904"/>
              <a:ext cx="5357" cy="13984"/>
            </a:xfrm>
            <a:custGeom>
              <a:avLst/>
              <a:gdLst/>
              <a:ahLst/>
              <a:cxnLst/>
              <a:rect l="l" t="t" r="r" b="b"/>
              <a:pathLst>
                <a:path w="131" h="342" extrusionOk="0">
                  <a:moveTo>
                    <a:pt x="54" y="0"/>
                  </a:moveTo>
                  <a:cubicBezTo>
                    <a:pt x="43" y="0"/>
                    <a:pt x="33" y="5"/>
                    <a:pt x="22" y="16"/>
                  </a:cubicBezTo>
                  <a:cubicBezTo>
                    <a:pt x="0" y="16"/>
                    <a:pt x="0" y="38"/>
                    <a:pt x="22" y="60"/>
                  </a:cubicBezTo>
                  <a:cubicBezTo>
                    <a:pt x="65" y="125"/>
                    <a:pt x="65" y="211"/>
                    <a:pt x="43" y="276"/>
                  </a:cubicBezTo>
                  <a:cubicBezTo>
                    <a:pt x="22" y="298"/>
                    <a:pt x="22" y="320"/>
                    <a:pt x="43" y="342"/>
                  </a:cubicBezTo>
                  <a:lnTo>
                    <a:pt x="65" y="342"/>
                  </a:lnTo>
                  <a:cubicBezTo>
                    <a:pt x="65" y="320"/>
                    <a:pt x="65" y="320"/>
                    <a:pt x="87" y="320"/>
                  </a:cubicBezTo>
                  <a:cubicBezTo>
                    <a:pt x="130" y="211"/>
                    <a:pt x="130" y="103"/>
                    <a:pt x="87" y="16"/>
                  </a:cubicBezTo>
                  <a:cubicBezTo>
                    <a:pt x="76" y="5"/>
                    <a:pt x="65" y="0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5693;p83"/>
            <p:cNvSpPr/>
            <p:nvPr/>
          </p:nvSpPr>
          <p:spPr>
            <a:xfrm>
              <a:off x="2512305" y="4203898"/>
              <a:ext cx="6706" cy="13902"/>
            </a:xfrm>
            <a:custGeom>
              <a:avLst/>
              <a:gdLst/>
              <a:ahLst/>
              <a:cxnLst/>
              <a:rect l="l" t="t" r="r" b="b"/>
              <a:pathLst>
                <a:path w="164" h="340" extrusionOk="0">
                  <a:moveTo>
                    <a:pt x="76" y="0"/>
                  </a:moveTo>
                  <a:cubicBezTo>
                    <a:pt x="44" y="0"/>
                    <a:pt x="1" y="46"/>
                    <a:pt x="34" y="80"/>
                  </a:cubicBezTo>
                  <a:cubicBezTo>
                    <a:pt x="77" y="123"/>
                    <a:pt x="77" y="210"/>
                    <a:pt x="34" y="275"/>
                  </a:cubicBezTo>
                  <a:cubicBezTo>
                    <a:pt x="34" y="297"/>
                    <a:pt x="34" y="318"/>
                    <a:pt x="34" y="340"/>
                  </a:cubicBezTo>
                  <a:lnTo>
                    <a:pt x="77" y="340"/>
                  </a:lnTo>
                  <a:cubicBezTo>
                    <a:pt x="77" y="340"/>
                    <a:pt x="77" y="340"/>
                    <a:pt x="99" y="318"/>
                  </a:cubicBezTo>
                  <a:cubicBezTo>
                    <a:pt x="164" y="232"/>
                    <a:pt x="164" y="123"/>
                    <a:pt x="99" y="15"/>
                  </a:cubicBezTo>
                  <a:cubicBezTo>
                    <a:pt x="94" y="5"/>
                    <a:pt x="85" y="0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5694;p83"/>
            <p:cNvSpPr/>
            <p:nvPr/>
          </p:nvSpPr>
          <p:spPr>
            <a:xfrm>
              <a:off x="2497708" y="4206474"/>
              <a:ext cx="6256" cy="13984"/>
            </a:xfrm>
            <a:custGeom>
              <a:avLst/>
              <a:gdLst/>
              <a:ahLst/>
              <a:cxnLst/>
              <a:rect l="l" t="t" r="r" b="b"/>
              <a:pathLst>
                <a:path w="153" h="342" extrusionOk="0">
                  <a:moveTo>
                    <a:pt x="44" y="1"/>
                  </a:moveTo>
                  <a:cubicBezTo>
                    <a:pt x="33" y="1"/>
                    <a:pt x="22" y="6"/>
                    <a:pt x="22" y="17"/>
                  </a:cubicBezTo>
                  <a:cubicBezTo>
                    <a:pt x="1" y="38"/>
                    <a:pt x="1" y="60"/>
                    <a:pt x="22" y="82"/>
                  </a:cubicBezTo>
                  <a:cubicBezTo>
                    <a:pt x="66" y="125"/>
                    <a:pt x="66" y="212"/>
                    <a:pt x="22" y="277"/>
                  </a:cubicBezTo>
                  <a:cubicBezTo>
                    <a:pt x="22" y="299"/>
                    <a:pt x="22" y="320"/>
                    <a:pt x="22" y="342"/>
                  </a:cubicBezTo>
                  <a:lnTo>
                    <a:pt x="44" y="342"/>
                  </a:lnTo>
                  <a:cubicBezTo>
                    <a:pt x="66" y="342"/>
                    <a:pt x="87" y="342"/>
                    <a:pt x="87" y="320"/>
                  </a:cubicBezTo>
                  <a:cubicBezTo>
                    <a:pt x="152" y="234"/>
                    <a:pt x="131" y="103"/>
                    <a:pt x="66" y="17"/>
                  </a:cubicBezTo>
                  <a:cubicBezTo>
                    <a:pt x="66" y="6"/>
                    <a:pt x="55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5695;p83"/>
            <p:cNvSpPr/>
            <p:nvPr/>
          </p:nvSpPr>
          <p:spPr>
            <a:xfrm>
              <a:off x="2495050" y="4236609"/>
              <a:ext cx="5357" cy="14024"/>
            </a:xfrm>
            <a:custGeom>
              <a:avLst/>
              <a:gdLst/>
              <a:ahLst/>
              <a:cxnLst/>
              <a:rect l="l" t="t" r="r" b="b"/>
              <a:pathLst>
                <a:path w="131" h="343" extrusionOk="0">
                  <a:moveTo>
                    <a:pt x="52" y="1"/>
                  </a:moveTo>
                  <a:cubicBezTo>
                    <a:pt x="44" y="1"/>
                    <a:pt x="33" y="6"/>
                    <a:pt x="22" y="17"/>
                  </a:cubicBezTo>
                  <a:cubicBezTo>
                    <a:pt x="1" y="17"/>
                    <a:pt x="1" y="39"/>
                    <a:pt x="22" y="60"/>
                  </a:cubicBezTo>
                  <a:cubicBezTo>
                    <a:pt x="66" y="125"/>
                    <a:pt x="66" y="212"/>
                    <a:pt x="22" y="277"/>
                  </a:cubicBezTo>
                  <a:cubicBezTo>
                    <a:pt x="22" y="299"/>
                    <a:pt x="22" y="320"/>
                    <a:pt x="22" y="342"/>
                  </a:cubicBezTo>
                  <a:lnTo>
                    <a:pt x="66" y="342"/>
                  </a:lnTo>
                  <a:cubicBezTo>
                    <a:pt x="66" y="320"/>
                    <a:pt x="66" y="320"/>
                    <a:pt x="66" y="320"/>
                  </a:cubicBezTo>
                  <a:cubicBezTo>
                    <a:pt x="131" y="212"/>
                    <a:pt x="131" y="104"/>
                    <a:pt x="66" y="17"/>
                  </a:cubicBezTo>
                  <a:cubicBezTo>
                    <a:pt x="66" y="6"/>
                    <a:pt x="60" y="1"/>
                    <a:pt x="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5696;p83"/>
            <p:cNvSpPr/>
            <p:nvPr/>
          </p:nvSpPr>
          <p:spPr>
            <a:xfrm>
              <a:off x="2504822" y="4246381"/>
              <a:ext cx="5357" cy="13084"/>
            </a:xfrm>
            <a:custGeom>
              <a:avLst/>
              <a:gdLst/>
              <a:ahLst/>
              <a:cxnLst/>
              <a:rect l="l" t="t" r="r" b="b"/>
              <a:pathLst>
                <a:path w="131" h="320" extrusionOk="0">
                  <a:moveTo>
                    <a:pt x="54" y="0"/>
                  </a:moveTo>
                  <a:cubicBezTo>
                    <a:pt x="43" y="0"/>
                    <a:pt x="33" y="6"/>
                    <a:pt x="22" y="16"/>
                  </a:cubicBezTo>
                  <a:cubicBezTo>
                    <a:pt x="0" y="16"/>
                    <a:pt x="0" y="38"/>
                    <a:pt x="22" y="60"/>
                  </a:cubicBezTo>
                  <a:cubicBezTo>
                    <a:pt x="65" y="125"/>
                    <a:pt x="65" y="212"/>
                    <a:pt x="22" y="277"/>
                  </a:cubicBezTo>
                  <a:cubicBezTo>
                    <a:pt x="0" y="298"/>
                    <a:pt x="0" y="320"/>
                    <a:pt x="22" y="320"/>
                  </a:cubicBezTo>
                  <a:lnTo>
                    <a:pt x="87" y="320"/>
                  </a:lnTo>
                  <a:cubicBezTo>
                    <a:pt x="130" y="212"/>
                    <a:pt x="130" y="103"/>
                    <a:pt x="87" y="16"/>
                  </a:cubicBezTo>
                  <a:cubicBezTo>
                    <a:pt x="76" y="6"/>
                    <a:pt x="65" y="0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5697;p83"/>
            <p:cNvSpPr/>
            <p:nvPr/>
          </p:nvSpPr>
          <p:spPr>
            <a:xfrm>
              <a:off x="3009228" y="4150620"/>
              <a:ext cx="5357" cy="13125"/>
            </a:xfrm>
            <a:custGeom>
              <a:avLst/>
              <a:gdLst/>
              <a:ahLst/>
              <a:cxnLst/>
              <a:rect l="l" t="t" r="r" b="b"/>
              <a:pathLst>
                <a:path w="131" h="321" extrusionOk="0">
                  <a:moveTo>
                    <a:pt x="33" y="1"/>
                  </a:moveTo>
                  <a:cubicBezTo>
                    <a:pt x="22" y="1"/>
                    <a:pt x="11" y="6"/>
                    <a:pt x="0" y="17"/>
                  </a:cubicBezTo>
                  <a:cubicBezTo>
                    <a:pt x="0" y="17"/>
                    <a:pt x="0" y="39"/>
                    <a:pt x="0" y="60"/>
                  </a:cubicBezTo>
                  <a:cubicBezTo>
                    <a:pt x="44" y="125"/>
                    <a:pt x="44" y="212"/>
                    <a:pt x="0" y="277"/>
                  </a:cubicBezTo>
                  <a:cubicBezTo>
                    <a:pt x="0" y="299"/>
                    <a:pt x="0" y="320"/>
                    <a:pt x="0" y="320"/>
                  </a:cubicBezTo>
                  <a:lnTo>
                    <a:pt x="65" y="320"/>
                  </a:lnTo>
                  <a:cubicBezTo>
                    <a:pt x="130" y="212"/>
                    <a:pt x="130" y="104"/>
                    <a:pt x="65" y="17"/>
                  </a:cubicBezTo>
                  <a:cubicBezTo>
                    <a:pt x="54" y="6"/>
                    <a:pt x="44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5698;p83"/>
            <p:cNvSpPr/>
            <p:nvPr/>
          </p:nvSpPr>
          <p:spPr>
            <a:xfrm>
              <a:off x="3017202" y="4136391"/>
              <a:ext cx="6256" cy="13166"/>
            </a:xfrm>
            <a:custGeom>
              <a:avLst/>
              <a:gdLst/>
              <a:ahLst/>
              <a:cxnLst/>
              <a:rect l="l" t="t" r="r" b="b"/>
              <a:pathLst>
                <a:path w="153" h="322" extrusionOk="0">
                  <a:moveTo>
                    <a:pt x="60" y="0"/>
                  </a:moveTo>
                  <a:cubicBezTo>
                    <a:pt x="35" y="0"/>
                    <a:pt x="7" y="31"/>
                    <a:pt x="22" y="61"/>
                  </a:cubicBezTo>
                  <a:cubicBezTo>
                    <a:pt x="65" y="105"/>
                    <a:pt x="65" y="191"/>
                    <a:pt x="22" y="257"/>
                  </a:cubicBezTo>
                  <a:cubicBezTo>
                    <a:pt x="0" y="278"/>
                    <a:pt x="0" y="300"/>
                    <a:pt x="22" y="322"/>
                  </a:cubicBezTo>
                  <a:lnTo>
                    <a:pt x="87" y="322"/>
                  </a:lnTo>
                  <a:cubicBezTo>
                    <a:pt x="152" y="213"/>
                    <a:pt x="152" y="105"/>
                    <a:pt x="87" y="18"/>
                  </a:cubicBezTo>
                  <a:cubicBezTo>
                    <a:pt x="81" y="5"/>
                    <a:pt x="71" y="0"/>
                    <a:pt x="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5699;p83"/>
            <p:cNvSpPr/>
            <p:nvPr/>
          </p:nvSpPr>
          <p:spPr>
            <a:xfrm>
              <a:off x="3002114" y="4138231"/>
              <a:ext cx="5357" cy="13084"/>
            </a:xfrm>
            <a:custGeom>
              <a:avLst/>
              <a:gdLst/>
              <a:ahLst/>
              <a:cxnLst/>
              <a:rect l="l" t="t" r="r" b="b"/>
              <a:pathLst>
                <a:path w="131" h="320" extrusionOk="0">
                  <a:moveTo>
                    <a:pt x="36" y="0"/>
                  </a:moveTo>
                  <a:cubicBezTo>
                    <a:pt x="28" y="0"/>
                    <a:pt x="22" y="6"/>
                    <a:pt x="22" y="16"/>
                  </a:cubicBezTo>
                  <a:cubicBezTo>
                    <a:pt x="1" y="16"/>
                    <a:pt x="1" y="38"/>
                    <a:pt x="22" y="60"/>
                  </a:cubicBezTo>
                  <a:cubicBezTo>
                    <a:pt x="44" y="125"/>
                    <a:pt x="44" y="212"/>
                    <a:pt x="22" y="277"/>
                  </a:cubicBezTo>
                  <a:cubicBezTo>
                    <a:pt x="1" y="277"/>
                    <a:pt x="1" y="320"/>
                    <a:pt x="22" y="320"/>
                  </a:cubicBezTo>
                  <a:lnTo>
                    <a:pt x="66" y="320"/>
                  </a:lnTo>
                  <a:cubicBezTo>
                    <a:pt x="131" y="212"/>
                    <a:pt x="131" y="103"/>
                    <a:pt x="66" y="16"/>
                  </a:cubicBezTo>
                  <a:cubicBezTo>
                    <a:pt x="55" y="6"/>
                    <a:pt x="44" y="0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5700;p83"/>
            <p:cNvSpPr/>
            <p:nvPr/>
          </p:nvSpPr>
          <p:spPr>
            <a:xfrm>
              <a:off x="2998597" y="4167466"/>
              <a:ext cx="6215" cy="14024"/>
            </a:xfrm>
            <a:custGeom>
              <a:avLst/>
              <a:gdLst/>
              <a:ahLst/>
              <a:cxnLst/>
              <a:rect l="l" t="t" r="r" b="b"/>
              <a:pathLst>
                <a:path w="152" h="343" extrusionOk="0">
                  <a:moveTo>
                    <a:pt x="54" y="1"/>
                  </a:moveTo>
                  <a:cubicBezTo>
                    <a:pt x="43" y="1"/>
                    <a:pt x="33" y="6"/>
                    <a:pt x="22" y="17"/>
                  </a:cubicBezTo>
                  <a:cubicBezTo>
                    <a:pt x="22" y="39"/>
                    <a:pt x="0" y="60"/>
                    <a:pt x="22" y="82"/>
                  </a:cubicBezTo>
                  <a:cubicBezTo>
                    <a:pt x="65" y="147"/>
                    <a:pt x="65" y="212"/>
                    <a:pt x="22" y="277"/>
                  </a:cubicBezTo>
                  <a:cubicBezTo>
                    <a:pt x="0" y="299"/>
                    <a:pt x="0" y="320"/>
                    <a:pt x="22" y="342"/>
                  </a:cubicBezTo>
                  <a:lnTo>
                    <a:pt x="43" y="342"/>
                  </a:lnTo>
                  <a:cubicBezTo>
                    <a:pt x="65" y="342"/>
                    <a:pt x="65" y="342"/>
                    <a:pt x="87" y="320"/>
                  </a:cubicBezTo>
                  <a:cubicBezTo>
                    <a:pt x="152" y="234"/>
                    <a:pt x="152" y="104"/>
                    <a:pt x="87" y="17"/>
                  </a:cubicBezTo>
                  <a:cubicBezTo>
                    <a:pt x="76" y="6"/>
                    <a:pt x="65" y="1"/>
                    <a:pt x="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5701;p83"/>
            <p:cNvSpPr/>
            <p:nvPr/>
          </p:nvSpPr>
          <p:spPr>
            <a:xfrm>
              <a:off x="3007429" y="4177893"/>
              <a:ext cx="6256" cy="13329"/>
            </a:xfrm>
            <a:custGeom>
              <a:avLst/>
              <a:gdLst/>
              <a:ahLst/>
              <a:cxnLst/>
              <a:rect l="l" t="t" r="r" b="b"/>
              <a:pathLst>
                <a:path w="153" h="326" extrusionOk="0">
                  <a:moveTo>
                    <a:pt x="44" y="0"/>
                  </a:moveTo>
                  <a:cubicBezTo>
                    <a:pt x="23" y="22"/>
                    <a:pt x="1" y="44"/>
                    <a:pt x="23" y="65"/>
                  </a:cubicBezTo>
                  <a:cubicBezTo>
                    <a:pt x="66" y="130"/>
                    <a:pt x="66" y="217"/>
                    <a:pt x="23" y="282"/>
                  </a:cubicBezTo>
                  <a:cubicBezTo>
                    <a:pt x="1" y="282"/>
                    <a:pt x="1" y="304"/>
                    <a:pt x="23" y="326"/>
                  </a:cubicBezTo>
                  <a:lnTo>
                    <a:pt x="44" y="326"/>
                  </a:lnTo>
                  <a:cubicBezTo>
                    <a:pt x="66" y="326"/>
                    <a:pt x="88" y="326"/>
                    <a:pt x="88" y="304"/>
                  </a:cubicBezTo>
                  <a:cubicBezTo>
                    <a:pt x="153" y="217"/>
                    <a:pt x="153" y="87"/>
                    <a:pt x="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5702;p83"/>
            <p:cNvSpPr/>
            <p:nvPr/>
          </p:nvSpPr>
          <p:spPr>
            <a:xfrm>
              <a:off x="2850538" y="4104293"/>
              <a:ext cx="97359" cy="60718"/>
            </a:xfrm>
            <a:custGeom>
              <a:avLst/>
              <a:gdLst/>
              <a:ahLst/>
              <a:cxnLst/>
              <a:rect l="l" t="t" r="r" b="b"/>
              <a:pathLst>
                <a:path w="2381" h="1485" extrusionOk="0">
                  <a:moveTo>
                    <a:pt x="1843" y="1"/>
                  </a:moveTo>
                  <a:lnTo>
                    <a:pt x="1843" y="1"/>
                  </a:lnTo>
                  <a:cubicBezTo>
                    <a:pt x="1583" y="630"/>
                    <a:pt x="0" y="1453"/>
                    <a:pt x="0" y="1453"/>
                  </a:cubicBezTo>
                  <a:cubicBezTo>
                    <a:pt x="186" y="1475"/>
                    <a:pt x="354" y="1484"/>
                    <a:pt x="507" y="1484"/>
                  </a:cubicBezTo>
                  <a:cubicBezTo>
                    <a:pt x="2381" y="1484"/>
                    <a:pt x="1843" y="1"/>
                    <a:pt x="18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0436620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3">
            <a:extLst>
              <a:ext uri="{FF2B5EF4-FFF2-40B4-BE49-F238E27FC236}">
                <a16:creationId xmlns:a16="http://schemas.microsoft.com/office/drawing/2014/main" id="{EA7E4969-75EC-4715-BA66-FE468EEA24E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384810" y="4767263"/>
            <a:ext cx="425929" cy="273844"/>
          </a:xfrm>
        </p:spPr>
        <p:txBody>
          <a:bodyPr/>
          <a:lstStyle/>
          <a:p>
            <a:pPr algn="r" rtl="1"/>
            <a:fld id="{07C8F9AF-ED47-4D16-A3F6-52DD1D42E8AB}" type="slidenum">
              <a:rPr lang="en-IN" smtClean="0"/>
              <a:pPr algn="r" rtl="1"/>
              <a:t>33</a:t>
            </a:fld>
            <a:endParaRPr lang="en-IN" dirty="0"/>
          </a:p>
        </p:txBody>
      </p:sp>
      <p:sp>
        <p:nvSpPr>
          <p:cNvPr id="7" name="Freeform: Shape 76">
            <a:extLst>
              <a:ext uri="{FF2B5EF4-FFF2-40B4-BE49-F238E27FC236}">
                <a16:creationId xmlns:a16="http://schemas.microsoft.com/office/drawing/2014/main" id="{DADD8F30-2B00-4D18-89AE-B63617806473}"/>
              </a:ext>
            </a:extLst>
          </p:cNvPr>
          <p:cNvSpPr/>
          <p:nvPr/>
        </p:nvSpPr>
        <p:spPr>
          <a:xfrm flipH="1">
            <a:off x="5710471" y="2150989"/>
            <a:ext cx="141007" cy="335075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446766"/>
                </a:lnTo>
                <a:lnTo>
                  <a:pt x="188009" y="446766"/>
                </a:lnTo>
              </a:path>
            </a:pathLst>
          </a:custGeom>
          <a:noFill/>
          <a:ln w="12700" cap="flat" cmpd="sng" algn="ctr">
            <a:solidFill>
              <a:srgbClr val="BFBFBF"/>
            </a:solidFill>
            <a:prstDash val="sysDash"/>
            <a:miter lim="800000"/>
          </a:ln>
          <a:effectLst/>
        </p:spPr>
      </p:sp>
      <p:sp>
        <p:nvSpPr>
          <p:cNvPr id="8" name="Spinner BG">
            <a:extLst>
              <a:ext uri="{FF2B5EF4-FFF2-40B4-BE49-F238E27FC236}">
                <a16:creationId xmlns:a16="http://schemas.microsoft.com/office/drawing/2014/main" id="{509917FE-67DD-4934-A4A2-8E99D98FFC48}"/>
              </a:ext>
            </a:extLst>
          </p:cNvPr>
          <p:cNvSpPr/>
          <p:nvPr/>
        </p:nvSpPr>
        <p:spPr>
          <a:xfrm>
            <a:off x="2142000" y="294147"/>
            <a:ext cx="4860000" cy="4860000"/>
          </a:xfrm>
          <a:prstGeom prst="ellipse">
            <a:avLst/>
          </a:prstGeom>
          <a:solidFill>
            <a:srgbClr val="0084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  <p:sp>
        <p:nvSpPr>
          <p:cNvPr id="9" name="Anchor">
            <a:extLst>
              <a:ext uri="{FF2B5EF4-FFF2-40B4-BE49-F238E27FC236}">
                <a16:creationId xmlns:a16="http://schemas.microsoft.com/office/drawing/2014/main" id="{820429A0-6490-4F92-9D23-3EAAC653FD42}"/>
              </a:ext>
            </a:extLst>
          </p:cNvPr>
          <p:cNvSpPr/>
          <p:nvPr/>
        </p:nvSpPr>
        <p:spPr>
          <a:xfrm>
            <a:off x="3897000" y="2049147"/>
            <a:ext cx="1350000" cy="1350000"/>
          </a:xfrm>
          <a:prstGeom prst="ellipse">
            <a:avLst/>
          </a:prstGeom>
          <a:solidFill>
            <a:srgbClr val="00B050">
              <a:alpha val="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Spinning Wheel 20">
            <a:extLst>
              <a:ext uri="{FF2B5EF4-FFF2-40B4-BE49-F238E27FC236}">
                <a16:creationId xmlns:a16="http://schemas.microsoft.com/office/drawing/2014/main" id="{877E18D9-86F3-43FE-AA5F-EF3DC151C956}"/>
              </a:ext>
            </a:extLst>
          </p:cNvPr>
          <p:cNvGrpSpPr/>
          <p:nvPr/>
        </p:nvGrpSpPr>
        <p:grpSpPr>
          <a:xfrm>
            <a:off x="2277000" y="429148"/>
            <a:ext cx="4590001" cy="4589999"/>
            <a:chOff x="3036000" y="369001"/>
            <a:chExt cx="6120001" cy="6119999"/>
          </a:xfrm>
        </p:grpSpPr>
        <p:sp>
          <p:nvSpPr>
            <p:cNvPr id="11" name="Segment 20">
              <a:extLst>
                <a:ext uri="{FF2B5EF4-FFF2-40B4-BE49-F238E27FC236}">
                  <a16:creationId xmlns:a16="http://schemas.microsoft.com/office/drawing/2014/main" id="{FC76A718-C184-4FE5-A70C-CCD4282C22D2}"/>
                </a:ext>
              </a:extLst>
            </p:cNvPr>
            <p:cNvSpPr/>
            <p:nvPr/>
          </p:nvSpPr>
          <p:spPr>
            <a:xfrm>
              <a:off x="5171245" y="369001"/>
              <a:ext cx="929980" cy="2233001"/>
            </a:xfrm>
            <a:custGeom>
              <a:avLst/>
              <a:gdLst>
                <a:gd name="connsiteX0" fmla="*/ 924755 w 929980"/>
                <a:gd name="connsiteY0" fmla="*/ 0 h 2233001"/>
                <a:gd name="connsiteX1" fmla="*/ 929980 w 929980"/>
                <a:gd name="connsiteY1" fmla="*/ 132 h 2233001"/>
                <a:gd name="connsiteX2" fmla="*/ 929980 w 929980"/>
                <a:gd name="connsiteY2" fmla="*/ 2197283 h 2233001"/>
                <a:gd name="connsiteX3" fmla="*/ 924755 w 929980"/>
                <a:gd name="connsiteY3" fmla="*/ 2197019 h 2233001"/>
                <a:gd name="connsiteX4" fmla="*/ 750834 w 929980"/>
                <a:gd name="connsiteY4" fmla="*/ 2214552 h 2233001"/>
                <a:gd name="connsiteX5" fmla="*/ 679085 w 929980"/>
                <a:gd name="connsiteY5" fmla="*/ 2233001 h 2233001"/>
                <a:gd name="connsiteX6" fmla="*/ 0 w 929980"/>
                <a:gd name="connsiteY6" fmla="*/ 142991 h 2233001"/>
                <a:gd name="connsiteX7" fmla="*/ 14805 w 929980"/>
                <a:gd name="connsiteY7" fmla="*/ 137572 h 2233001"/>
                <a:gd name="connsiteX8" fmla="*/ 924755 w 929980"/>
                <a:gd name="connsiteY8" fmla="*/ 0 h 223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29980" h="2233001">
                  <a:moveTo>
                    <a:pt x="924755" y="0"/>
                  </a:moveTo>
                  <a:lnTo>
                    <a:pt x="929980" y="132"/>
                  </a:lnTo>
                  <a:lnTo>
                    <a:pt x="929980" y="2197283"/>
                  </a:lnTo>
                  <a:lnTo>
                    <a:pt x="924755" y="2197019"/>
                  </a:lnTo>
                  <a:cubicBezTo>
                    <a:pt x="865179" y="2197019"/>
                    <a:pt x="807013" y="2203056"/>
                    <a:pt x="750834" y="2214552"/>
                  </a:cubicBezTo>
                  <a:lnTo>
                    <a:pt x="679085" y="2233001"/>
                  </a:lnTo>
                  <a:lnTo>
                    <a:pt x="0" y="142991"/>
                  </a:lnTo>
                  <a:lnTo>
                    <a:pt x="14805" y="137572"/>
                  </a:lnTo>
                  <a:cubicBezTo>
                    <a:pt x="302258" y="48164"/>
                    <a:pt x="607882" y="0"/>
                    <a:pt x="924755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sz="1050" dirty="0">
                <a:solidFill>
                  <a:schemeClr val="tx1"/>
                </a:solidFill>
              </a:endParaRPr>
            </a:p>
          </p:txBody>
        </p:sp>
        <p:sp>
          <p:nvSpPr>
            <p:cNvPr id="12" name="Segment 19">
              <a:extLst>
                <a:ext uri="{FF2B5EF4-FFF2-40B4-BE49-F238E27FC236}">
                  <a16:creationId xmlns:a16="http://schemas.microsoft.com/office/drawing/2014/main" id="{D4C655A6-B1D5-4C1D-A9E1-133A94743904}"/>
                </a:ext>
              </a:extLst>
            </p:cNvPr>
            <p:cNvSpPr/>
            <p:nvPr/>
          </p:nvSpPr>
          <p:spPr>
            <a:xfrm>
              <a:off x="4302812" y="513229"/>
              <a:ext cx="1544025" cy="2216574"/>
            </a:xfrm>
            <a:custGeom>
              <a:avLst/>
              <a:gdLst>
                <a:gd name="connsiteX0" fmla="*/ 865050 w 1544025"/>
                <a:gd name="connsiteY0" fmla="*/ 0 h 2216574"/>
                <a:gd name="connsiteX1" fmla="*/ 1544025 w 1544025"/>
                <a:gd name="connsiteY1" fmla="*/ 2089670 h 2216574"/>
                <a:gd name="connsiteX2" fmla="*/ 1536565 w 1544025"/>
                <a:gd name="connsiteY2" fmla="*/ 2091588 h 2216574"/>
                <a:gd name="connsiteX3" fmla="*/ 1310688 w 1544025"/>
                <a:gd name="connsiteY3" fmla="*/ 2200174 h 2216574"/>
                <a:gd name="connsiteX4" fmla="*/ 1290811 w 1544025"/>
                <a:gd name="connsiteY4" fmla="*/ 2216574 h 2216574"/>
                <a:gd name="connsiteX5" fmla="*/ 0 w 1544025"/>
                <a:gd name="connsiteY5" fmla="*/ 439924 h 2216574"/>
                <a:gd name="connsiteX6" fmla="*/ 82314 w 1544025"/>
                <a:gd name="connsiteY6" fmla="*/ 378371 h 2216574"/>
                <a:gd name="connsiteX7" fmla="*/ 602099 w 1544025"/>
                <a:gd name="connsiteY7" fmla="*/ 96241 h 2216574"/>
                <a:gd name="connsiteX8" fmla="*/ 865050 w 1544025"/>
                <a:gd name="connsiteY8" fmla="*/ 0 h 2216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44025" h="2216574">
                  <a:moveTo>
                    <a:pt x="865050" y="0"/>
                  </a:moveTo>
                  <a:lnTo>
                    <a:pt x="1544025" y="2089670"/>
                  </a:lnTo>
                  <a:lnTo>
                    <a:pt x="1536565" y="2091588"/>
                  </a:lnTo>
                  <a:cubicBezTo>
                    <a:pt x="1455498" y="2116803"/>
                    <a:pt x="1379555" y="2153649"/>
                    <a:pt x="1310688" y="2200174"/>
                  </a:cubicBezTo>
                  <a:lnTo>
                    <a:pt x="1290811" y="2216574"/>
                  </a:lnTo>
                  <a:lnTo>
                    <a:pt x="0" y="439924"/>
                  </a:lnTo>
                  <a:lnTo>
                    <a:pt x="82314" y="378371"/>
                  </a:lnTo>
                  <a:cubicBezTo>
                    <a:pt x="245107" y="268390"/>
                    <a:pt x="419053" y="173663"/>
                    <a:pt x="602099" y="96241"/>
                  </a:cubicBezTo>
                  <a:lnTo>
                    <a:pt x="865050" y="0"/>
                  </a:lnTo>
                  <a:close/>
                </a:path>
              </a:pathLst>
            </a:cu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sz="1050">
                <a:solidFill>
                  <a:schemeClr val="tx1"/>
                </a:solidFill>
              </a:endParaRPr>
            </a:p>
          </p:txBody>
        </p:sp>
        <p:sp>
          <p:nvSpPr>
            <p:cNvPr id="13" name="Segment 18">
              <a:extLst>
                <a:ext uri="{FF2B5EF4-FFF2-40B4-BE49-F238E27FC236}">
                  <a16:creationId xmlns:a16="http://schemas.microsoft.com/office/drawing/2014/main" id="{86C829A1-1D06-4003-AEF3-BC8BB3CA254E}"/>
                </a:ext>
              </a:extLst>
            </p:cNvPr>
            <p:cNvSpPr/>
            <p:nvPr/>
          </p:nvSpPr>
          <p:spPr>
            <a:xfrm>
              <a:off x="3629528" y="955310"/>
              <a:ext cx="1961312" cy="1959216"/>
            </a:xfrm>
            <a:custGeom>
              <a:avLst/>
              <a:gdLst>
                <a:gd name="connsiteX0" fmla="*/ 670399 w 1961312"/>
                <a:gd name="connsiteY0" fmla="*/ 0 h 1959216"/>
                <a:gd name="connsiteX1" fmla="*/ 1961312 w 1961312"/>
                <a:gd name="connsiteY1" fmla="*/ 1776788 h 1959216"/>
                <a:gd name="connsiteX2" fmla="*/ 1856252 w 1961312"/>
                <a:gd name="connsiteY2" fmla="*/ 1863470 h 1959216"/>
                <a:gd name="connsiteX3" fmla="*/ 1777255 w 1961312"/>
                <a:gd name="connsiteY3" fmla="*/ 1959216 h 1959216"/>
                <a:gd name="connsiteX4" fmla="*/ 0 w 1961312"/>
                <a:gd name="connsiteY4" fmla="*/ 667964 h 1959216"/>
                <a:gd name="connsiteX5" fmla="*/ 105227 w 1961312"/>
                <a:gd name="connsiteY5" fmla="*/ 527246 h 1959216"/>
                <a:gd name="connsiteX6" fmla="*/ 520028 w 1961312"/>
                <a:gd name="connsiteY6" fmla="*/ 112445 h 1959216"/>
                <a:gd name="connsiteX7" fmla="*/ 670399 w 1961312"/>
                <a:gd name="connsiteY7" fmla="*/ 0 h 1959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61312" h="1959216">
                  <a:moveTo>
                    <a:pt x="670399" y="0"/>
                  </a:moveTo>
                  <a:lnTo>
                    <a:pt x="1961312" y="1776788"/>
                  </a:lnTo>
                  <a:lnTo>
                    <a:pt x="1856252" y="1863470"/>
                  </a:lnTo>
                  <a:lnTo>
                    <a:pt x="1777255" y="1959216"/>
                  </a:lnTo>
                  <a:lnTo>
                    <a:pt x="0" y="667964"/>
                  </a:lnTo>
                  <a:lnTo>
                    <a:pt x="105227" y="527246"/>
                  </a:lnTo>
                  <a:cubicBezTo>
                    <a:pt x="229949" y="376118"/>
                    <a:pt x="368900" y="237167"/>
                    <a:pt x="520028" y="112445"/>
                  </a:cubicBezTo>
                  <a:lnTo>
                    <a:pt x="670399" y="0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sz="1050">
                <a:solidFill>
                  <a:schemeClr val="tx1"/>
                </a:solidFill>
              </a:endParaRPr>
            </a:p>
          </p:txBody>
        </p:sp>
        <p:sp>
          <p:nvSpPr>
            <p:cNvPr id="14" name="Segmen 17">
              <a:extLst>
                <a:ext uri="{FF2B5EF4-FFF2-40B4-BE49-F238E27FC236}">
                  <a16:creationId xmlns:a16="http://schemas.microsoft.com/office/drawing/2014/main" id="{356F6EFD-B02D-4500-98B0-9A702824BE47}"/>
                </a:ext>
              </a:extLst>
            </p:cNvPr>
            <p:cNvSpPr/>
            <p:nvPr/>
          </p:nvSpPr>
          <p:spPr>
            <a:xfrm>
              <a:off x="3190260" y="1626158"/>
              <a:ext cx="2214229" cy="1526040"/>
            </a:xfrm>
            <a:custGeom>
              <a:avLst/>
              <a:gdLst>
                <a:gd name="connsiteX0" fmla="*/ 437113 w 2214229"/>
                <a:gd name="connsiteY0" fmla="*/ 0 h 1526040"/>
                <a:gd name="connsiteX1" fmla="*/ 2214229 w 2214229"/>
                <a:gd name="connsiteY1" fmla="*/ 1291150 h 1526040"/>
                <a:gd name="connsiteX2" fmla="*/ 2190144 w 2214229"/>
                <a:gd name="connsiteY2" fmla="*/ 1320341 h 1526040"/>
                <a:gd name="connsiteX3" fmla="*/ 2110577 w 2214229"/>
                <a:gd name="connsiteY3" fmla="*/ 1466931 h 1526040"/>
                <a:gd name="connsiteX4" fmla="*/ 2088943 w 2214229"/>
                <a:gd name="connsiteY4" fmla="*/ 1526040 h 1526040"/>
                <a:gd name="connsiteX5" fmla="*/ 0 w 2214229"/>
                <a:gd name="connsiteY5" fmla="*/ 847301 h 1526040"/>
                <a:gd name="connsiteX6" fmla="*/ 86211 w 2214229"/>
                <a:gd name="connsiteY6" fmla="*/ 611752 h 1526040"/>
                <a:gd name="connsiteX7" fmla="*/ 368341 w 2214229"/>
                <a:gd name="connsiteY7" fmla="*/ 91967 h 1526040"/>
                <a:gd name="connsiteX8" fmla="*/ 437113 w 2214229"/>
                <a:gd name="connsiteY8" fmla="*/ 0 h 1526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4229" h="1526040">
                  <a:moveTo>
                    <a:pt x="437113" y="0"/>
                  </a:moveTo>
                  <a:lnTo>
                    <a:pt x="2214229" y="1291150"/>
                  </a:lnTo>
                  <a:lnTo>
                    <a:pt x="2190144" y="1320341"/>
                  </a:lnTo>
                  <a:cubicBezTo>
                    <a:pt x="2159127" y="1366252"/>
                    <a:pt x="2132412" y="1415308"/>
                    <a:pt x="2110577" y="1466931"/>
                  </a:cubicBezTo>
                  <a:lnTo>
                    <a:pt x="2088943" y="1526040"/>
                  </a:lnTo>
                  <a:lnTo>
                    <a:pt x="0" y="847301"/>
                  </a:lnTo>
                  <a:lnTo>
                    <a:pt x="86211" y="611752"/>
                  </a:lnTo>
                  <a:cubicBezTo>
                    <a:pt x="163633" y="428705"/>
                    <a:pt x="258360" y="254760"/>
                    <a:pt x="368341" y="91967"/>
                  </a:cubicBezTo>
                  <a:lnTo>
                    <a:pt x="437113" y="0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sz="1050">
                <a:solidFill>
                  <a:schemeClr val="tx1"/>
                </a:solidFill>
              </a:endParaRPr>
            </a:p>
          </p:txBody>
        </p:sp>
        <p:sp>
          <p:nvSpPr>
            <p:cNvPr id="15" name="Segment 16">
              <a:extLst>
                <a:ext uri="{FF2B5EF4-FFF2-40B4-BE49-F238E27FC236}">
                  <a16:creationId xmlns:a16="http://schemas.microsoft.com/office/drawing/2014/main" id="{F68605BA-1991-45E8-98E6-F99EAB505116}"/>
                </a:ext>
              </a:extLst>
            </p:cNvPr>
            <p:cNvSpPr/>
            <p:nvPr/>
          </p:nvSpPr>
          <p:spPr>
            <a:xfrm>
              <a:off x="3036000" y="2476842"/>
              <a:ext cx="2241964" cy="962112"/>
            </a:xfrm>
            <a:custGeom>
              <a:avLst/>
              <a:gdLst>
                <a:gd name="connsiteX0" fmla="*/ 153020 w 2241964"/>
                <a:gd name="connsiteY0" fmla="*/ 0 h 962112"/>
                <a:gd name="connsiteX1" fmla="*/ 2241964 w 2241964"/>
                <a:gd name="connsiteY1" fmla="*/ 678739 h 962112"/>
                <a:gd name="connsiteX2" fmla="*/ 2235817 w 2241964"/>
                <a:gd name="connsiteY2" fmla="*/ 695534 h 962112"/>
                <a:gd name="connsiteX3" fmla="*/ 2197019 w 2241964"/>
                <a:gd name="connsiteY3" fmla="*/ 952158 h 962112"/>
                <a:gd name="connsiteX4" fmla="*/ 2197522 w 2241964"/>
                <a:gd name="connsiteY4" fmla="*/ 962112 h 962112"/>
                <a:gd name="connsiteX5" fmla="*/ 252 w 2241964"/>
                <a:gd name="connsiteY5" fmla="*/ 962112 h 962112"/>
                <a:gd name="connsiteX6" fmla="*/ 0 w 2241964"/>
                <a:gd name="connsiteY6" fmla="*/ 952158 h 962112"/>
                <a:gd name="connsiteX7" fmla="*/ 137572 w 2241964"/>
                <a:gd name="connsiteY7" fmla="*/ 42208 h 962112"/>
                <a:gd name="connsiteX8" fmla="*/ 153020 w 2241964"/>
                <a:gd name="connsiteY8" fmla="*/ 0 h 962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41964" h="962112">
                  <a:moveTo>
                    <a:pt x="153020" y="0"/>
                  </a:moveTo>
                  <a:lnTo>
                    <a:pt x="2241964" y="678739"/>
                  </a:lnTo>
                  <a:lnTo>
                    <a:pt x="2235817" y="695534"/>
                  </a:lnTo>
                  <a:cubicBezTo>
                    <a:pt x="2210603" y="776602"/>
                    <a:pt x="2197019" y="862794"/>
                    <a:pt x="2197019" y="952158"/>
                  </a:cubicBezTo>
                  <a:lnTo>
                    <a:pt x="2197522" y="962112"/>
                  </a:lnTo>
                  <a:lnTo>
                    <a:pt x="252" y="962112"/>
                  </a:lnTo>
                  <a:lnTo>
                    <a:pt x="0" y="952158"/>
                  </a:lnTo>
                  <a:cubicBezTo>
                    <a:pt x="0" y="635285"/>
                    <a:pt x="48165" y="329661"/>
                    <a:pt x="137572" y="42208"/>
                  </a:cubicBezTo>
                  <a:lnTo>
                    <a:pt x="153020" y="0"/>
                  </a:lnTo>
                  <a:close/>
                </a:path>
              </a:pathLst>
            </a:custGeom>
            <a:solidFill>
              <a:srgbClr val="FF3399"/>
            </a:solidFill>
            <a:ln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sz="1050">
                <a:solidFill>
                  <a:schemeClr val="tx1"/>
                </a:solidFill>
              </a:endParaRPr>
            </a:p>
          </p:txBody>
        </p:sp>
        <p:sp>
          <p:nvSpPr>
            <p:cNvPr id="16" name="Segment 15">
              <a:extLst>
                <a:ext uri="{FF2B5EF4-FFF2-40B4-BE49-F238E27FC236}">
                  <a16:creationId xmlns:a16="http://schemas.microsoft.com/office/drawing/2014/main" id="{6D13306A-6C95-4F90-AD77-58AF63A195EF}"/>
                </a:ext>
              </a:extLst>
            </p:cNvPr>
            <p:cNvSpPr/>
            <p:nvPr/>
          </p:nvSpPr>
          <p:spPr>
            <a:xfrm>
              <a:off x="3036344" y="3442554"/>
              <a:ext cx="2239003" cy="931452"/>
            </a:xfrm>
            <a:custGeom>
              <a:avLst/>
              <a:gdLst>
                <a:gd name="connsiteX0" fmla="*/ 0 w 2239003"/>
                <a:gd name="connsiteY0" fmla="*/ 0 h 931452"/>
                <a:gd name="connsiteX1" fmla="*/ 2197361 w 2239003"/>
                <a:gd name="connsiteY1" fmla="*/ 0 h 931452"/>
                <a:gd name="connsiteX2" fmla="*/ 2201131 w 2239003"/>
                <a:gd name="connsiteY2" fmla="*/ 74681 h 931452"/>
                <a:gd name="connsiteX3" fmla="*/ 2235474 w 2239003"/>
                <a:gd name="connsiteY3" fmla="*/ 243070 h 931452"/>
                <a:gd name="connsiteX4" fmla="*/ 2239003 w 2239003"/>
                <a:gd name="connsiteY4" fmla="*/ 252712 h 931452"/>
                <a:gd name="connsiteX5" fmla="*/ 150059 w 2239003"/>
                <a:gd name="connsiteY5" fmla="*/ 931452 h 931452"/>
                <a:gd name="connsiteX6" fmla="*/ 137229 w 2239003"/>
                <a:gd name="connsiteY6" fmla="*/ 896396 h 931452"/>
                <a:gd name="connsiteX7" fmla="*/ 3639 w 2239003"/>
                <a:gd name="connsiteY7" fmla="*/ 143913 h 931452"/>
                <a:gd name="connsiteX8" fmla="*/ 0 w 2239003"/>
                <a:gd name="connsiteY8" fmla="*/ 0 h 931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39003" h="931452">
                  <a:moveTo>
                    <a:pt x="0" y="0"/>
                  </a:moveTo>
                  <a:lnTo>
                    <a:pt x="2197361" y="0"/>
                  </a:lnTo>
                  <a:lnTo>
                    <a:pt x="2201131" y="74681"/>
                  </a:lnTo>
                  <a:cubicBezTo>
                    <a:pt x="2207024" y="132703"/>
                    <a:pt x="2218664" y="189025"/>
                    <a:pt x="2235474" y="243070"/>
                  </a:cubicBezTo>
                  <a:lnTo>
                    <a:pt x="2239003" y="252712"/>
                  </a:lnTo>
                  <a:lnTo>
                    <a:pt x="150059" y="931452"/>
                  </a:lnTo>
                  <a:lnTo>
                    <a:pt x="137229" y="896396"/>
                  </a:lnTo>
                  <a:cubicBezTo>
                    <a:pt x="62723" y="656852"/>
                    <a:pt x="16858" y="404689"/>
                    <a:pt x="3639" y="14391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sz="1050">
                <a:solidFill>
                  <a:schemeClr val="tx1"/>
                </a:solidFill>
              </a:endParaRPr>
            </a:p>
          </p:txBody>
        </p:sp>
        <p:sp>
          <p:nvSpPr>
            <p:cNvPr id="17" name="Segment 14">
              <a:extLst>
                <a:ext uri="{FF2B5EF4-FFF2-40B4-BE49-F238E27FC236}">
                  <a16:creationId xmlns:a16="http://schemas.microsoft.com/office/drawing/2014/main" id="{165B18F3-8AF8-47C0-944A-B2173A0A9855}"/>
                </a:ext>
              </a:extLst>
            </p:cNvPr>
            <p:cNvSpPr/>
            <p:nvPr/>
          </p:nvSpPr>
          <p:spPr>
            <a:xfrm>
              <a:off x="3187642" y="3698651"/>
              <a:ext cx="2197955" cy="1509463"/>
            </a:xfrm>
            <a:custGeom>
              <a:avLst/>
              <a:gdLst>
                <a:gd name="connsiteX0" fmla="*/ 2088944 w 2197955"/>
                <a:gd name="connsiteY0" fmla="*/ 0 h 1509463"/>
                <a:gd name="connsiteX1" fmla="*/ 2113195 w 2197955"/>
                <a:gd name="connsiteY1" fmla="*/ 66261 h 1509463"/>
                <a:gd name="connsiteX2" fmla="*/ 2192762 w 2197955"/>
                <a:gd name="connsiteY2" fmla="*/ 212851 h 1509463"/>
                <a:gd name="connsiteX3" fmla="*/ 2197955 w 2197955"/>
                <a:gd name="connsiteY3" fmla="*/ 219145 h 1509463"/>
                <a:gd name="connsiteX4" fmla="*/ 421986 w 2197955"/>
                <a:gd name="connsiteY4" fmla="*/ 1509463 h 1509463"/>
                <a:gd name="connsiteX5" fmla="*/ 370959 w 2197955"/>
                <a:gd name="connsiteY5" fmla="*/ 1441225 h 1509463"/>
                <a:gd name="connsiteX6" fmla="*/ 88829 w 2197955"/>
                <a:gd name="connsiteY6" fmla="*/ 921440 h 1509463"/>
                <a:gd name="connsiteX7" fmla="*/ 0 w 2197955"/>
                <a:gd name="connsiteY7" fmla="*/ 678739 h 1509463"/>
                <a:gd name="connsiteX8" fmla="*/ 2088944 w 2197955"/>
                <a:gd name="connsiteY8" fmla="*/ 0 h 1509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97955" h="1509463">
                  <a:moveTo>
                    <a:pt x="2088944" y="0"/>
                  </a:moveTo>
                  <a:lnTo>
                    <a:pt x="2113195" y="66261"/>
                  </a:lnTo>
                  <a:cubicBezTo>
                    <a:pt x="2135030" y="117884"/>
                    <a:pt x="2161745" y="166940"/>
                    <a:pt x="2192762" y="212851"/>
                  </a:cubicBezTo>
                  <a:lnTo>
                    <a:pt x="2197955" y="219145"/>
                  </a:lnTo>
                  <a:lnTo>
                    <a:pt x="421986" y="1509463"/>
                  </a:lnTo>
                  <a:lnTo>
                    <a:pt x="370959" y="1441225"/>
                  </a:lnTo>
                  <a:cubicBezTo>
                    <a:pt x="260978" y="1278432"/>
                    <a:pt x="166251" y="1104487"/>
                    <a:pt x="88829" y="921440"/>
                  </a:cubicBezTo>
                  <a:lnTo>
                    <a:pt x="0" y="678739"/>
                  </a:lnTo>
                  <a:lnTo>
                    <a:pt x="2088944" y="0"/>
                  </a:lnTo>
                  <a:close/>
                </a:path>
              </a:pathLst>
            </a:cu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sz="1050">
                <a:solidFill>
                  <a:schemeClr val="tx1"/>
                </a:solidFill>
              </a:endParaRPr>
            </a:p>
          </p:txBody>
        </p:sp>
        <p:sp>
          <p:nvSpPr>
            <p:cNvPr id="18" name="Segment 13">
              <a:extLst>
                <a:ext uri="{FF2B5EF4-FFF2-40B4-BE49-F238E27FC236}">
                  <a16:creationId xmlns:a16="http://schemas.microsoft.com/office/drawing/2014/main" id="{2BD9BC99-9273-43F6-8C22-0EFD0A70F764}"/>
                </a:ext>
              </a:extLst>
            </p:cNvPr>
            <p:cNvSpPr/>
            <p:nvPr/>
          </p:nvSpPr>
          <p:spPr>
            <a:xfrm>
              <a:off x="3611783" y="3920578"/>
              <a:ext cx="1987180" cy="1988408"/>
            </a:xfrm>
            <a:custGeom>
              <a:avLst/>
              <a:gdLst>
                <a:gd name="connsiteX0" fmla="*/ 1776109 w 1987180"/>
                <a:gd name="connsiteY0" fmla="*/ 0 h 1988408"/>
                <a:gd name="connsiteX1" fmla="*/ 1873997 w 1987180"/>
                <a:gd name="connsiteY1" fmla="*/ 118642 h 1988408"/>
                <a:gd name="connsiteX2" fmla="*/ 1987180 w 1987180"/>
                <a:gd name="connsiteY2" fmla="*/ 212026 h 1988408"/>
                <a:gd name="connsiteX3" fmla="*/ 696563 w 1987180"/>
                <a:gd name="connsiteY3" fmla="*/ 1988408 h 1988408"/>
                <a:gd name="connsiteX4" fmla="*/ 537773 w 1987180"/>
                <a:gd name="connsiteY4" fmla="*/ 1869667 h 1988408"/>
                <a:gd name="connsiteX5" fmla="*/ 122972 w 1987180"/>
                <a:gd name="connsiteY5" fmla="*/ 1454866 h 1988408"/>
                <a:gd name="connsiteX6" fmla="*/ 0 w 1987180"/>
                <a:gd name="connsiteY6" fmla="*/ 1290418 h 1988408"/>
                <a:gd name="connsiteX7" fmla="*/ 1776109 w 1987180"/>
                <a:gd name="connsiteY7" fmla="*/ 0 h 1988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87180" h="1988408">
                  <a:moveTo>
                    <a:pt x="1776109" y="0"/>
                  </a:moveTo>
                  <a:lnTo>
                    <a:pt x="1873997" y="118642"/>
                  </a:lnTo>
                  <a:lnTo>
                    <a:pt x="1987180" y="212026"/>
                  </a:lnTo>
                  <a:lnTo>
                    <a:pt x="696563" y="1988408"/>
                  </a:lnTo>
                  <a:lnTo>
                    <a:pt x="537773" y="1869667"/>
                  </a:lnTo>
                  <a:cubicBezTo>
                    <a:pt x="386645" y="1744945"/>
                    <a:pt x="247694" y="1605994"/>
                    <a:pt x="122972" y="1454866"/>
                  </a:cubicBezTo>
                  <a:lnTo>
                    <a:pt x="0" y="1290418"/>
                  </a:lnTo>
                  <a:lnTo>
                    <a:pt x="1776109" y="0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sz="1050">
                <a:solidFill>
                  <a:schemeClr val="tx1"/>
                </a:solidFill>
              </a:endParaRPr>
            </a:p>
          </p:txBody>
        </p:sp>
        <p:sp>
          <p:nvSpPr>
            <p:cNvPr id="19" name="Segment 12">
              <a:extLst>
                <a:ext uri="{FF2B5EF4-FFF2-40B4-BE49-F238E27FC236}">
                  <a16:creationId xmlns:a16="http://schemas.microsoft.com/office/drawing/2014/main" id="{DE271BA1-47C0-41BC-AAF5-82E7B6E8CDA0}"/>
                </a:ext>
              </a:extLst>
            </p:cNvPr>
            <p:cNvSpPr/>
            <p:nvPr/>
          </p:nvSpPr>
          <p:spPr>
            <a:xfrm>
              <a:off x="4311231" y="4134899"/>
              <a:ext cx="1536937" cy="2210344"/>
            </a:xfrm>
            <a:custGeom>
              <a:avLst/>
              <a:gdLst>
                <a:gd name="connsiteX0" fmla="*/ 1290515 w 1536937"/>
                <a:gd name="connsiteY0" fmla="*/ 0 h 2210344"/>
                <a:gd name="connsiteX1" fmla="*/ 1302269 w 1536937"/>
                <a:gd name="connsiteY1" fmla="*/ 9698 h 2210344"/>
                <a:gd name="connsiteX2" fmla="*/ 1528146 w 1536937"/>
                <a:gd name="connsiteY2" fmla="*/ 118284 h 2210344"/>
                <a:gd name="connsiteX3" fmla="*/ 1536937 w 1536937"/>
                <a:gd name="connsiteY3" fmla="*/ 120545 h 2210344"/>
                <a:gd name="connsiteX4" fmla="*/ 857920 w 1536937"/>
                <a:gd name="connsiteY4" fmla="*/ 2210344 h 2210344"/>
                <a:gd name="connsiteX5" fmla="*/ 593680 w 1536937"/>
                <a:gd name="connsiteY5" fmla="*/ 2113631 h 2210344"/>
                <a:gd name="connsiteX6" fmla="*/ 73895 w 1536937"/>
                <a:gd name="connsiteY6" fmla="*/ 1831501 h 2210344"/>
                <a:gd name="connsiteX7" fmla="*/ 0 w 1536937"/>
                <a:gd name="connsiteY7" fmla="*/ 1776243 h 2210344"/>
                <a:gd name="connsiteX8" fmla="*/ 1290515 w 1536937"/>
                <a:gd name="connsiteY8" fmla="*/ 0 h 2210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36937" h="2210344">
                  <a:moveTo>
                    <a:pt x="1290515" y="0"/>
                  </a:moveTo>
                  <a:lnTo>
                    <a:pt x="1302269" y="9698"/>
                  </a:lnTo>
                  <a:cubicBezTo>
                    <a:pt x="1371136" y="56224"/>
                    <a:pt x="1447079" y="93070"/>
                    <a:pt x="1528146" y="118284"/>
                  </a:cubicBezTo>
                  <a:lnTo>
                    <a:pt x="1536937" y="120545"/>
                  </a:lnTo>
                  <a:lnTo>
                    <a:pt x="857920" y="2210344"/>
                  </a:lnTo>
                  <a:lnTo>
                    <a:pt x="593680" y="2113631"/>
                  </a:lnTo>
                  <a:cubicBezTo>
                    <a:pt x="410634" y="2036209"/>
                    <a:pt x="236688" y="1941482"/>
                    <a:pt x="73895" y="1831501"/>
                  </a:cubicBezTo>
                  <a:lnTo>
                    <a:pt x="0" y="1776243"/>
                  </a:lnTo>
                  <a:lnTo>
                    <a:pt x="1290515" y="0"/>
                  </a:lnTo>
                  <a:close/>
                </a:path>
              </a:pathLst>
            </a:cu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sz="1050">
                <a:solidFill>
                  <a:schemeClr val="tx1"/>
                </a:solidFill>
              </a:endParaRPr>
            </a:p>
          </p:txBody>
        </p:sp>
        <p:sp>
          <p:nvSpPr>
            <p:cNvPr id="20" name="Segment 11">
              <a:extLst>
                <a:ext uri="{FF2B5EF4-FFF2-40B4-BE49-F238E27FC236}">
                  <a16:creationId xmlns:a16="http://schemas.microsoft.com/office/drawing/2014/main" id="{C9E408DB-9C4E-4CB7-B114-677D57C7E497}"/>
                </a:ext>
              </a:extLst>
            </p:cNvPr>
            <p:cNvSpPr/>
            <p:nvPr/>
          </p:nvSpPr>
          <p:spPr>
            <a:xfrm>
              <a:off x="5172533" y="4256342"/>
              <a:ext cx="937216" cy="2232658"/>
            </a:xfrm>
            <a:custGeom>
              <a:avLst/>
              <a:gdLst>
                <a:gd name="connsiteX0" fmla="*/ 679127 w 937216"/>
                <a:gd name="connsiteY0" fmla="*/ 0 h 2232658"/>
                <a:gd name="connsiteX1" fmla="*/ 749546 w 937216"/>
                <a:gd name="connsiteY1" fmla="*/ 18106 h 2232658"/>
                <a:gd name="connsiteX2" fmla="*/ 923467 w 937216"/>
                <a:gd name="connsiteY2" fmla="*/ 35639 h 2232658"/>
                <a:gd name="connsiteX3" fmla="*/ 937216 w 937216"/>
                <a:gd name="connsiteY3" fmla="*/ 34945 h 2232658"/>
                <a:gd name="connsiteX4" fmla="*/ 937216 w 937216"/>
                <a:gd name="connsiteY4" fmla="*/ 2232311 h 2232658"/>
                <a:gd name="connsiteX5" fmla="*/ 923467 w 937216"/>
                <a:gd name="connsiteY5" fmla="*/ 2232658 h 2232658"/>
                <a:gd name="connsiteX6" fmla="*/ 13517 w 937216"/>
                <a:gd name="connsiteY6" fmla="*/ 2095086 h 2232658"/>
                <a:gd name="connsiteX7" fmla="*/ 0 w 937216"/>
                <a:gd name="connsiteY7" fmla="*/ 2090139 h 2232658"/>
                <a:gd name="connsiteX8" fmla="*/ 679127 w 937216"/>
                <a:gd name="connsiteY8" fmla="*/ 0 h 2232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7216" h="2232658">
                  <a:moveTo>
                    <a:pt x="679127" y="0"/>
                  </a:moveTo>
                  <a:lnTo>
                    <a:pt x="749546" y="18106"/>
                  </a:lnTo>
                  <a:cubicBezTo>
                    <a:pt x="805725" y="29602"/>
                    <a:pt x="863891" y="35639"/>
                    <a:pt x="923467" y="35639"/>
                  </a:cubicBezTo>
                  <a:lnTo>
                    <a:pt x="937216" y="34945"/>
                  </a:lnTo>
                  <a:lnTo>
                    <a:pt x="937216" y="2232311"/>
                  </a:lnTo>
                  <a:lnTo>
                    <a:pt x="923467" y="2232658"/>
                  </a:lnTo>
                  <a:cubicBezTo>
                    <a:pt x="606594" y="2232658"/>
                    <a:pt x="300970" y="2184494"/>
                    <a:pt x="13517" y="2095086"/>
                  </a:cubicBezTo>
                  <a:lnTo>
                    <a:pt x="0" y="2090139"/>
                  </a:lnTo>
                  <a:lnTo>
                    <a:pt x="679127" y="0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sz="1050">
                <a:solidFill>
                  <a:schemeClr val="tx1"/>
                </a:solidFill>
              </a:endParaRPr>
            </a:p>
          </p:txBody>
        </p:sp>
        <p:sp>
          <p:nvSpPr>
            <p:cNvPr id="21" name="Segment 10">
              <a:extLst>
                <a:ext uri="{FF2B5EF4-FFF2-40B4-BE49-F238E27FC236}">
                  <a16:creationId xmlns:a16="http://schemas.microsoft.com/office/drawing/2014/main" id="{2B2D4710-9690-4E4D-9046-CA39FF4CAEFA}"/>
                </a:ext>
              </a:extLst>
            </p:cNvPr>
            <p:cNvSpPr/>
            <p:nvPr/>
          </p:nvSpPr>
          <p:spPr>
            <a:xfrm>
              <a:off x="6113350" y="4248824"/>
              <a:ext cx="929927" cy="2239739"/>
            </a:xfrm>
            <a:custGeom>
              <a:avLst/>
              <a:gdLst>
                <a:gd name="connsiteX0" fmla="*/ 251188 w 929927"/>
                <a:gd name="connsiteY0" fmla="*/ 0 h 2239739"/>
                <a:gd name="connsiteX1" fmla="*/ 929927 w 929927"/>
                <a:gd name="connsiteY1" fmla="*/ 2088944 h 2239739"/>
                <a:gd name="connsiteX2" fmla="*/ 892601 w 929927"/>
                <a:gd name="connsiteY2" fmla="*/ 2102605 h 2239739"/>
                <a:gd name="connsiteX3" fmla="*/ 140118 w 929927"/>
                <a:gd name="connsiteY3" fmla="*/ 2236195 h 2239739"/>
                <a:gd name="connsiteX4" fmla="*/ 0 w 929927"/>
                <a:gd name="connsiteY4" fmla="*/ 2239739 h 2239739"/>
                <a:gd name="connsiteX5" fmla="*/ 0 w 929927"/>
                <a:gd name="connsiteY5" fmla="*/ 42282 h 2239739"/>
                <a:gd name="connsiteX6" fmla="*/ 70886 w 929927"/>
                <a:gd name="connsiteY6" fmla="*/ 38703 h 2239739"/>
                <a:gd name="connsiteX7" fmla="*/ 239275 w 929927"/>
                <a:gd name="connsiteY7" fmla="*/ 4360 h 2239739"/>
                <a:gd name="connsiteX8" fmla="*/ 251188 w 929927"/>
                <a:gd name="connsiteY8" fmla="*/ 0 h 2239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29927" h="2239739">
                  <a:moveTo>
                    <a:pt x="251188" y="0"/>
                  </a:moveTo>
                  <a:lnTo>
                    <a:pt x="929927" y="2088944"/>
                  </a:lnTo>
                  <a:lnTo>
                    <a:pt x="892601" y="2102605"/>
                  </a:lnTo>
                  <a:cubicBezTo>
                    <a:pt x="653057" y="2177112"/>
                    <a:pt x="400894" y="2222977"/>
                    <a:pt x="140118" y="2236195"/>
                  </a:cubicBezTo>
                  <a:lnTo>
                    <a:pt x="0" y="2239739"/>
                  </a:lnTo>
                  <a:lnTo>
                    <a:pt x="0" y="42282"/>
                  </a:lnTo>
                  <a:lnTo>
                    <a:pt x="70886" y="38703"/>
                  </a:lnTo>
                  <a:cubicBezTo>
                    <a:pt x="128908" y="32810"/>
                    <a:pt x="185230" y="21170"/>
                    <a:pt x="239275" y="4360"/>
                  </a:cubicBezTo>
                  <a:lnTo>
                    <a:pt x="251188" y="0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sz="1050">
                <a:solidFill>
                  <a:schemeClr val="tx1"/>
                </a:solidFill>
              </a:endParaRPr>
            </a:p>
          </p:txBody>
        </p:sp>
        <p:sp>
          <p:nvSpPr>
            <p:cNvPr id="22" name="Segment 9">
              <a:extLst>
                <a:ext uri="{FF2B5EF4-FFF2-40B4-BE49-F238E27FC236}">
                  <a16:creationId xmlns:a16="http://schemas.microsoft.com/office/drawing/2014/main" id="{BB911894-73C5-40B4-8C61-29EE7454E1CA}"/>
                </a:ext>
              </a:extLst>
            </p:cNvPr>
            <p:cNvSpPr/>
            <p:nvPr/>
          </p:nvSpPr>
          <p:spPr>
            <a:xfrm>
              <a:off x="6367921" y="4131263"/>
              <a:ext cx="1517419" cy="2205267"/>
            </a:xfrm>
            <a:custGeom>
              <a:avLst/>
              <a:gdLst>
                <a:gd name="connsiteX0" fmla="*/ 226744 w 1517419"/>
                <a:gd name="connsiteY0" fmla="*/ 0 h 2205267"/>
                <a:gd name="connsiteX1" fmla="*/ 1517419 w 1517419"/>
                <a:gd name="connsiteY1" fmla="*/ 1776464 h 2205267"/>
                <a:gd name="connsiteX2" fmla="*/ 1438955 w 1517419"/>
                <a:gd name="connsiteY2" fmla="*/ 1835138 h 2205267"/>
                <a:gd name="connsiteX3" fmla="*/ 919170 w 1517419"/>
                <a:gd name="connsiteY3" fmla="*/ 2117268 h 2205267"/>
                <a:gd name="connsiteX4" fmla="*/ 678739 w 1517419"/>
                <a:gd name="connsiteY4" fmla="*/ 2205267 h 2205267"/>
                <a:gd name="connsiteX5" fmla="*/ 0 w 1517419"/>
                <a:gd name="connsiteY5" fmla="*/ 116323 h 2205267"/>
                <a:gd name="connsiteX6" fmla="*/ 63991 w 1517419"/>
                <a:gd name="connsiteY6" fmla="*/ 92902 h 2205267"/>
                <a:gd name="connsiteX7" fmla="*/ 210581 w 1517419"/>
                <a:gd name="connsiteY7" fmla="*/ 13335 h 2205267"/>
                <a:gd name="connsiteX8" fmla="*/ 226744 w 1517419"/>
                <a:gd name="connsiteY8" fmla="*/ 0 h 2205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17419" h="2205267">
                  <a:moveTo>
                    <a:pt x="226744" y="0"/>
                  </a:moveTo>
                  <a:lnTo>
                    <a:pt x="1517419" y="1776464"/>
                  </a:lnTo>
                  <a:lnTo>
                    <a:pt x="1438955" y="1835138"/>
                  </a:lnTo>
                  <a:cubicBezTo>
                    <a:pt x="1276162" y="1945119"/>
                    <a:pt x="1102217" y="2039846"/>
                    <a:pt x="919170" y="2117268"/>
                  </a:cubicBezTo>
                  <a:lnTo>
                    <a:pt x="678739" y="2205267"/>
                  </a:lnTo>
                  <a:lnTo>
                    <a:pt x="0" y="116323"/>
                  </a:lnTo>
                  <a:lnTo>
                    <a:pt x="63991" y="92902"/>
                  </a:lnTo>
                  <a:cubicBezTo>
                    <a:pt x="115614" y="71067"/>
                    <a:pt x="164670" y="44352"/>
                    <a:pt x="210581" y="13335"/>
                  </a:cubicBezTo>
                  <a:lnTo>
                    <a:pt x="226744" y="0"/>
                  </a:lnTo>
                  <a:close/>
                </a:path>
              </a:pathLst>
            </a:custGeom>
            <a:solidFill>
              <a:srgbClr val="FF3399"/>
            </a:solidFill>
            <a:ln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sz="1050">
                <a:solidFill>
                  <a:schemeClr val="tx1"/>
                </a:solidFill>
              </a:endParaRPr>
            </a:p>
          </p:txBody>
        </p:sp>
        <p:sp>
          <p:nvSpPr>
            <p:cNvPr id="23" name="Segment 8">
              <a:extLst>
                <a:ext uri="{FF2B5EF4-FFF2-40B4-BE49-F238E27FC236}">
                  <a16:creationId xmlns:a16="http://schemas.microsoft.com/office/drawing/2014/main" id="{5AE7EB96-4DB2-444F-9C2E-8AF99A4A2109}"/>
                </a:ext>
              </a:extLst>
            </p:cNvPr>
            <p:cNvSpPr/>
            <p:nvPr/>
          </p:nvSpPr>
          <p:spPr>
            <a:xfrm>
              <a:off x="6597446" y="3927542"/>
              <a:ext cx="1977375" cy="1978029"/>
            </a:xfrm>
            <a:custGeom>
              <a:avLst/>
              <a:gdLst>
                <a:gd name="connsiteX0" fmla="*/ 200918 w 1977375"/>
                <a:gd name="connsiteY0" fmla="*/ 0 h 1978029"/>
                <a:gd name="connsiteX1" fmla="*/ 1977375 w 1977375"/>
                <a:gd name="connsiteY1" fmla="*/ 1290672 h 1978029"/>
                <a:gd name="connsiteX2" fmla="*/ 1859800 w 1977375"/>
                <a:gd name="connsiteY2" fmla="*/ 1447903 h 1978029"/>
                <a:gd name="connsiteX3" fmla="*/ 1444999 w 1977375"/>
                <a:gd name="connsiteY3" fmla="*/ 1862704 h 1978029"/>
                <a:gd name="connsiteX4" fmla="*/ 1290778 w 1977375"/>
                <a:gd name="connsiteY4" fmla="*/ 1978029 h 1978029"/>
                <a:gd name="connsiteX5" fmla="*/ 0 w 1977375"/>
                <a:gd name="connsiteY5" fmla="*/ 201426 h 1978029"/>
                <a:gd name="connsiteX6" fmla="*/ 108775 w 1977375"/>
                <a:gd name="connsiteY6" fmla="*/ 111679 h 1978029"/>
                <a:gd name="connsiteX7" fmla="*/ 200918 w 1977375"/>
                <a:gd name="connsiteY7" fmla="*/ 0 h 1978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77375" h="1978029">
                  <a:moveTo>
                    <a:pt x="200918" y="0"/>
                  </a:moveTo>
                  <a:lnTo>
                    <a:pt x="1977375" y="1290672"/>
                  </a:lnTo>
                  <a:lnTo>
                    <a:pt x="1859800" y="1447903"/>
                  </a:lnTo>
                  <a:cubicBezTo>
                    <a:pt x="1735078" y="1599031"/>
                    <a:pt x="1596127" y="1737982"/>
                    <a:pt x="1444999" y="1862704"/>
                  </a:cubicBezTo>
                  <a:lnTo>
                    <a:pt x="1290778" y="1978029"/>
                  </a:lnTo>
                  <a:lnTo>
                    <a:pt x="0" y="201426"/>
                  </a:lnTo>
                  <a:lnTo>
                    <a:pt x="108775" y="111679"/>
                  </a:lnTo>
                  <a:lnTo>
                    <a:pt x="200918" y="0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sz="1050">
                <a:solidFill>
                  <a:schemeClr val="tx1"/>
                </a:solidFill>
              </a:endParaRPr>
            </a:p>
          </p:txBody>
        </p:sp>
        <p:sp>
          <p:nvSpPr>
            <p:cNvPr id="24" name="Segment 7">
              <a:extLst>
                <a:ext uri="{FF2B5EF4-FFF2-40B4-BE49-F238E27FC236}">
                  <a16:creationId xmlns:a16="http://schemas.microsoft.com/office/drawing/2014/main" id="{01C951EB-C7E9-4F92-8A66-6FDEBE15559F}"/>
                </a:ext>
              </a:extLst>
            </p:cNvPr>
            <p:cNvSpPr/>
            <p:nvPr/>
          </p:nvSpPr>
          <p:spPr>
            <a:xfrm>
              <a:off x="6800659" y="3697150"/>
              <a:ext cx="2204250" cy="1518181"/>
            </a:xfrm>
            <a:custGeom>
              <a:avLst/>
              <a:gdLst>
                <a:gd name="connsiteX0" fmla="*/ 115306 w 2204250"/>
                <a:gd name="connsiteY0" fmla="*/ 0 h 1518181"/>
                <a:gd name="connsiteX1" fmla="*/ 2204250 w 2204250"/>
                <a:gd name="connsiteY1" fmla="*/ 678739 h 1518181"/>
                <a:gd name="connsiteX2" fmla="*/ 2114871 w 2204250"/>
                <a:gd name="connsiteY2" fmla="*/ 922941 h 1518181"/>
                <a:gd name="connsiteX3" fmla="*/ 1832741 w 2204250"/>
                <a:gd name="connsiteY3" fmla="*/ 1442726 h 1518181"/>
                <a:gd name="connsiteX4" fmla="*/ 1776317 w 2204250"/>
                <a:gd name="connsiteY4" fmla="*/ 1518181 h 1518181"/>
                <a:gd name="connsiteX5" fmla="*/ 0 w 2204250"/>
                <a:gd name="connsiteY5" fmla="*/ 227610 h 1518181"/>
                <a:gd name="connsiteX6" fmla="*/ 10938 w 2204250"/>
                <a:gd name="connsiteY6" fmla="*/ 214352 h 1518181"/>
                <a:gd name="connsiteX7" fmla="*/ 90505 w 2204250"/>
                <a:gd name="connsiteY7" fmla="*/ 67762 h 1518181"/>
                <a:gd name="connsiteX8" fmla="*/ 115306 w 2204250"/>
                <a:gd name="connsiteY8" fmla="*/ 0 h 1518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04250" h="1518181">
                  <a:moveTo>
                    <a:pt x="115306" y="0"/>
                  </a:moveTo>
                  <a:lnTo>
                    <a:pt x="2204250" y="678739"/>
                  </a:lnTo>
                  <a:lnTo>
                    <a:pt x="2114871" y="922941"/>
                  </a:lnTo>
                  <a:cubicBezTo>
                    <a:pt x="2037449" y="1105988"/>
                    <a:pt x="1942722" y="1279933"/>
                    <a:pt x="1832741" y="1442726"/>
                  </a:cubicBezTo>
                  <a:lnTo>
                    <a:pt x="1776317" y="1518181"/>
                  </a:lnTo>
                  <a:lnTo>
                    <a:pt x="0" y="227610"/>
                  </a:lnTo>
                  <a:lnTo>
                    <a:pt x="10938" y="214352"/>
                  </a:lnTo>
                  <a:cubicBezTo>
                    <a:pt x="41955" y="168441"/>
                    <a:pt x="68670" y="119385"/>
                    <a:pt x="90505" y="67762"/>
                  </a:cubicBezTo>
                  <a:lnTo>
                    <a:pt x="115306" y="0"/>
                  </a:lnTo>
                  <a:close/>
                </a:path>
              </a:pathLst>
            </a:cu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sz="1050">
                <a:solidFill>
                  <a:schemeClr val="tx1"/>
                </a:solidFill>
              </a:endParaRPr>
            </a:p>
          </p:txBody>
        </p:sp>
        <p:sp>
          <p:nvSpPr>
            <p:cNvPr id="25" name="Segment 6">
              <a:extLst>
                <a:ext uri="{FF2B5EF4-FFF2-40B4-BE49-F238E27FC236}">
                  <a16:creationId xmlns:a16="http://schemas.microsoft.com/office/drawing/2014/main" id="{4D75753F-2EC7-45B5-B330-08D77F520DA6}"/>
                </a:ext>
              </a:extLst>
            </p:cNvPr>
            <p:cNvSpPr/>
            <p:nvPr/>
          </p:nvSpPr>
          <p:spPr>
            <a:xfrm>
              <a:off x="6917204" y="3427201"/>
              <a:ext cx="2238797" cy="945305"/>
            </a:xfrm>
            <a:custGeom>
              <a:avLst/>
              <a:gdLst>
                <a:gd name="connsiteX0" fmla="*/ 41687 w 2238797"/>
                <a:gd name="connsiteY0" fmla="*/ 0 h 945305"/>
                <a:gd name="connsiteX1" fmla="*/ 2238751 w 2238797"/>
                <a:gd name="connsiteY1" fmla="*/ 0 h 945305"/>
                <a:gd name="connsiteX2" fmla="*/ 2238797 w 2238797"/>
                <a:gd name="connsiteY2" fmla="*/ 1800 h 945305"/>
                <a:gd name="connsiteX3" fmla="*/ 2101225 w 2238797"/>
                <a:gd name="connsiteY3" fmla="*/ 911750 h 945305"/>
                <a:gd name="connsiteX4" fmla="*/ 2088944 w 2238797"/>
                <a:gd name="connsiteY4" fmla="*/ 945305 h 945305"/>
                <a:gd name="connsiteX5" fmla="*/ 0 w 2238797"/>
                <a:gd name="connsiteY5" fmla="*/ 266566 h 945305"/>
                <a:gd name="connsiteX6" fmla="*/ 2980 w 2238797"/>
                <a:gd name="connsiteY6" fmla="*/ 258424 h 945305"/>
                <a:gd name="connsiteX7" fmla="*/ 41778 w 2238797"/>
                <a:gd name="connsiteY7" fmla="*/ 1800 h 945305"/>
                <a:gd name="connsiteX8" fmla="*/ 41687 w 2238797"/>
                <a:gd name="connsiteY8" fmla="*/ 0 h 945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38797" h="945305">
                  <a:moveTo>
                    <a:pt x="41687" y="0"/>
                  </a:moveTo>
                  <a:lnTo>
                    <a:pt x="2238751" y="0"/>
                  </a:lnTo>
                  <a:lnTo>
                    <a:pt x="2238797" y="1800"/>
                  </a:lnTo>
                  <a:cubicBezTo>
                    <a:pt x="2238797" y="318673"/>
                    <a:pt x="2190633" y="624297"/>
                    <a:pt x="2101225" y="911750"/>
                  </a:cubicBezTo>
                  <a:lnTo>
                    <a:pt x="2088944" y="945305"/>
                  </a:lnTo>
                  <a:lnTo>
                    <a:pt x="0" y="266566"/>
                  </a:lnTo>
                  <a:lnTo>
                    <a:pt x="2980" y="258424"/>
                  </a:lnTo>
                  <a:cubicBezTo>
                    <a:pt x="28195" y="177357"/>
                    <a:pt x="41778" y="91165"/>
                    <a:pt x="41778" y="1800"/>
                  </a:cubicBezTo>
                  <a:lnTo>
                    <a:pt x="41687" y="0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sz="1050">
                <a:solidFill>
                  <a:schemeClr val="tx1"/>
                </a:solidFill>
              </a:endParaRPr>
            </a:p>
          </p:txBody>
        </p:sp>
        <p:sp>
          <p:nvSpPr>
            <p:cNvPr id="26" name="Segment 5">
              <a:extLst>
                <a:ext uri="{FF2B5EF4-FFF2-40B4-BE49-F238E27FC236}">
                  <a16:creationId xmlns:a16="http://schemas.microsoft.com/office/drawing/2014/main" id="{CB5DAF7A-8FB0-4D25-9B08-0E5778B1C27E}"/>
                </a:ext>
              </a:extLst>
            </p:cNvPr>
            <p:cNvSpPr/>
            <p:nvPr/>
          </p:nvSpPr>
          <p:spPr>
            <a:xfrm>
              <a:off x="6922105" y="2500874"/>
              <a:ext cx="2233759" cy="922727"/>
            </a:xfrm>
            <a:custGeom>
              <a:avLst/>
              <a:gdLst>
                <a:gd name="connsiteX0" fmla="*/ 2089671 w 2233759"/>
                <a:gd name="connsiteY0" fmla="*/ 0 h 922727"/>
                <a:gd name="connsiteX1" fmla="*/ 2096324 w 2233759"/>
                <a:gd name="connsiteY1" fmla="*/ 18177 h 922727"/>
                <a:gd name="connsiteX2" fmla="*/ 2229914 w 2233759"/>
                <a:gd name="connsiteY2" fmla="*/ 770660 h 922727"/>
                <a:gd name="connsiteX3" fmla="*/ 2233759 w 2233759"/>
                <a:gd name="connsiteY3" fmla="*/ 922727 h 922727"/>
                <a:gd name="connsiteX4" fmla="*/ 36605 w 2233759"/>
                <a:gd name="connsiteY4" fmla="*/ 922727 h 922727"/>
                <a:gd name="connsiteX5" fmla="*/ 32422 w 2233759"/>
                <a:gd name="connsiteY5" fmla="*/ 839892 h 922727"/>
                <a:gd name="connsiteX6" fmla="*/ 19344 w 2233759"/>
                <a:gd name="connsiteY6" fmla="*/ 754206 h 922727"/>
                <a:gd name="connsiteX7" fmla="*/ 0 w 2233759"/>
                <a:gd name="connsiteY7" fmla="*/ 678975 h 922727"/>
                <a:gd name="connsiteX8" fmla="*/ 2089671 w 2233759"/>
                <a:gd name="connsiteY8" fmla="*/ 0 h 922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33759" h="922727">
                  <a:moveTo>
                    <a:pt x="2089671" y="0"/>
                  </a:moveTo>
                  <a:lnTo>
                    <a:pt x="2096324" y="18177"/>
                  </a:lnTo>
                  <a:cubicBezTo>
                    <a:pt x="2170830" y="257721"/>
                    <a:pt x="2216696" y="509884"/>
                    <a:pt x="2229914" y="770660"/>
                  </a:cubicBezTo>
                  <a:lnTo>
                    <a:pt x="2233759" y="922727"/>
                  </a:lnTo>
                  <a:lnTo>
                    <a:pt x="36605" y="922727"/>
                  </a:lnTo>
                  <a:lnTo>
                    <a:pt x="32422" y="839892"/>
                  </a:lnTo>
                  <a:cubicBezTo>
                    <a:pt x="29476" y="810881"/>
                    <a:pt x="25092" y="782295"/>
                    <a:pt x="19344" y="754206"/>
                  </a:cubicBezTo>
                  <a:lnTo>
                    <a:pt x="0" y="678975"/>
                  </a:lnTo>
                  <a:lnTo>
                    <a:pt x="2089671" y="0"/>
                  </a:lnTo>
                  <a:close/>
                </a:path>
              </a:pathLst>
            </a:cu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sz="1050">
                <a:solidFill>
                  <a:schemeClr val="tx1"/>
                </a:solidFill>
              </a:endParaRPr>
            </a:p>
          </p:txBody>
        </p:sp>
        <p:sp>
          <p:nvSpPr>
            <p:cNvPr id="27" name="Segment 4">
              <a:extLst>
                <a:ext uri="{FF2B5EF4-FFF2-40B4-BE49-F238E27FC236}">
                  <a16:creationId xmlns:a16="http://schemas.microsoft.com/office/drawing/2014/main" id="{550246C8-7E05-4A78-80D2-C7859526FB3C}"/>
                </a:ext>
              </a:extLst>
            </p:cNvPr>
            <p:cNvSpPr/>
            <p:nvPr/>
          </p:nvSpPr>
          <p:spPr>
            <a:xfrm>
              <a:off x="6807715" y="1651534"/>
              <a:ext cx="2202823" cy="1524821"/>
            </a:xfrm>
            <a:custGeom>
              <a:avLst/>
              <a:gdLst>
                <a:gd name="connsiteX0" fmla="*/ 1775890 w 2202823"/>
                <a:gd name="connsiteY0" fmla="*/ 0 h 1524821"/>
                <a:gd name="connsiteX1" fmla="*/ 1825686 w 2202823"/>
                <a:gd name="connsiteY1" fmla="*/ 66592 h 1524821"/>
                <a:gd name="connsiteX2" fmla="*/ 2107816 w 2202823"/>
                <a:gd name="connsiteY2" fmla="*/ 586377 h 1524821"/>
                <a:gd name="connsiteX3" fmla="*/ 2202823 w 2202823"/>
                <a:gd name="connsiteY3" fmla="*/ 845956 h 1524821"/>
                <a:gd name="connsiteX4" fmla="*/ 113492 w 2202823"/>
                <a:gd name="connsiteY4" fmla="*/ 1524821 h 1524821"/>
                <a:gd name="connsiteX5" fmla="*/ 112469 w 2202823"/>
                <a:gd name="connsiteY5" fmla="*/ 1520843 h 1524821"/>
                <a:gd name="connsiteX6" fmla="*/ 3883 w 2202823"/>
                <a:gd name="connsiteY6" fmla="*/ 1294966 h 1524821"/>
                <a:gd name="connsiteX7" fmla="*/ 0 w 2202823"/>
                <a:gd name="connsiteY7" fmla="*/ 1290260 h 1524821"/>
                <a:gd name="connsiteX8" fmla="*/ 1775890 w 2202823"/>
                <a:gd name="connsiteY8" fmla="*/ 0 h 1524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02823" h="1524821">
                  <a:moveTo>
                    <a:pt x="1775890" y="0"/>
                  </a:moveTo>
                  <a:lnTo>
                    <a:pt x="1825686" y="66592"/>
                  </a:lnTo>
                  <a:cubicBezTo>
                    <a:pt x="1935667" y="229385"/>
                    <a:pt x="2030394" y="403330"/>
                    <a:pt x="2107816" y="586377"/>
                  </a:cubicBezTo>
                  <a:lnTo>
                    <a:pt x="2202823" y="845956"/>
                  </a:lnTo>
                  <a:lnTo>
                    <a:pt x="113492" y="1524821"/>
                  </a:lnTo>
                  <a:lnTo>
                    <a:pt x="112469" y="1520843"/>
                  </a:lnTo>
                  <a:cubicBezTo>
                    <a:pt x="87255" y="1439776"/>
                    <a:pt x="50409" y="1363833"/>
                    <a:pt x="3883" y="1294966"/>
                  </a:cubicBezTo>
                  <a:lnTo>
                    <a:pt x="0" y="1290260"/>
                  </a:lnTo>
                  <a:lnTo>
                    <a:pt x="1775890" y="0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sz="1050">
                <a:solidFill>
                  <a:schemeClr val="tx1"/>
                </a:solidFill>
              </a:endParaRPr>
            </a:p>
          </p:txBody>
        </p:sp>
        <p:sp>
          <p:nvSpPr>
            <p:cNvPr id="28" name="Segment 3">
              <a:extLst>
                <a:ext uri="{FF2B5EF4-FFF2-40B4-BE49-F238E27FC236}">
                  <a16:creationId xmlns:a16="http://schemas.microsoft.com/office/drawing/2014/main" id="{53595E65-0D5D-408E-813C-AF563AF71579}"/>
                </a:ext>
              </a:extLst>
            </p:cNvPr>
            <p:cNvSpPr/>
            <p:nvPr/>
          </p:nvSpPr>
          <p:spPr>
            <a:xfrm>
              <a:off x="6606981" y="959820"/>
              <a:ext cx="1974467" cy="1979190"/>
            </a:xfrm>
            <a:custGeom>
              <a:avLst/>
              <a:gdLst>
                <a:gd name="connsiteX0" fmla="*/ 1291124 w 1974467"/>
                <a:gd name="connsiteY0" fmla="*/ 0 h 1979190"/>
                <a:gd name="connsiteX1" fmla="*/ 1435464 w 1974467"/>
                <a:gd name="connsiteY1" fmla="*/ 107935 h 1979190"/>
                <a:gd name="connsiteX2" fmla="*/ 1850265 w 1974467"/>
                <a:gd name="connsiteY2" fmla="*/ 522736 h 1979190"/>
                <a:gd name="connsiteX3" fmla="*/ 1974467 w 1974467"/>
                <a:gd name="connsiteY3" fmla="*/ 688830 h 1979190"/>
                <a:gd name="connsiteX4" fmla="*/ 198438 w 1974467"/>
                <a:gd name="connsiteY4" fmla="*/ 1979190 h 1979190"/>
                <a:gd name="connsiteX5" fmla="*/ 99240 w 1974467"/>
                <a:gd name="connsiteY5" fmla="*/ 1858960 h 1979190"/>
                <a:gd name="connsiteX6" fmla="*/ 0 w 1974467"/>
                <a:gd name="connsiteY6" fmla="*/ 1777080 h 1979190"/>
                <a:gd name="connsiteX7" fmla="*/ 1291124 w 1974467"/>
                <a:gd name="connsiteY7" fmla="*/ 0 h 1979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74467" h="1979190">
                  <a:moveTo>
                    <a:pt x="1291124" y="0"/>
                  </a:moveTo>
                  <a:lnTo>
                    <a:pt x="1435464" y="107935"/>
                  </a:lnTo>
                  <a:cubicBezTo>
                    <a:pt x="1586592" y="232657"/>
                    <a:pt x="1725543" y="371608"/>
                    <a:pt x="1850265" y="522736"/>
                  </a:cubicBezTo>
                  <a:lnTo>
                    <a:pt x="1974467" y="688830"/>
                  </a:lnTo>
                  <a:lnTo>
                    <a:pt x="198438" y="1979190"/>
                  </a:lnTo>
                  <a:lnTo>
                    <a:pt x="99240" y="1858960"/>
                  </a:lnTo>
                  <a:lnTo>
                    <a:pt x="0" y="1777080"/>
                  </a:lnTo>
                  <a:lnTo>
                    <a:pt x="1291124" y="0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sz="1050" dirty="0">
                <a:solidFill>
                  <a:schemeClr val="tx1"/>
                </a:solidFill>
              </a:endParaRPr>
            </a:p>
          </p:txBody>
        </p:sp>
        <p:sp>
          <p:nvSpPr>
            <p:cNvPr id="29" name="Segment 2">
              <a:extLst>
                <a:ext uri="{FF2B5EF4-FFF2-40B4-BE49-F238E27FC236}">
                  <a16:creationId xmlns:a16="http://schemas.microsoft.com/office/drawing/2014/main" id="{F7D639F7-1DE1-49FE-8C85-F821A4700832}"/>
                </a:ext>
              </a:extLst>
            </p:cNvPr>
            <p:cNvSpPr/>
            <p:nvPr/>
          </p:nvSpPr>
          <p:spPr>
            <a:xfrm>
              <a:off x="6370337" y="522357"/>
              <a:ext cx="1524885" cy="2212249"/>
            </a:xfrm>
            <a:custGeom>
              <a:avLst/>
              <a:gdLst>
                <a:gd name="connsiteX0" fmla="*/ 678739 w 1524885"/>
                <a:gd name="connsiteY0" fmla="*/ 0 h 2212249"/>
                <a:gd name="connsiteX1" fmla="*/ 916754 w 1524885"/>
                <a:gd name="connsiteY1" fmla="*/ 87114 h 2212249"/>
                <a:gd name="connsiteX2" fmla="*/ 1436539 w 1524885"/>
                <a:gd name="connsiteY2" fmla="*/ 369244 h 2212249"/>
                <a:gd name="connsiteX3" fmla="*/ 1524885 w 1524885"/>
                <a:gd name="connsiteY3" fmla="*/ 435307 h 2212249"/>
                <a:gd name="connsiteX4" fmla="*/ 233862 w 1524885"/>
                <a:gd name="connsiteY4" fmla="*/ 2212249 h 2212249"/>
                <a:gd name="connsiteX5" fmla="*/ 208165 w 1524885"/>
                <a:gd name="connsiteY5" fmla="*/ 2191047 h 2212249"/>
                <a:gd name="connsiteX6" fmla="*/ 61575 w 1524885"/>
                <a:gd name="connsiteY6" fmla="*/ 2111480 h 2212249"/>
                <a:gd name="connsiteX7" fmla="*/ 0 w 1524885"/>
                <a:gd name="connsiteY7" fmla="*/ 2088944 h 2212249"/>
                <a:gd name="connsiteX8" fmla="*/ 678739 w 1524885"/>
                <a:gd name="connsiteY8" fmla="*/ 0 h 2212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4885" h="2212249">
                  <a:moveTo>
                    <a:pt x="678739" y="0"/>
                  </a:moveTo>
                  <a:lnTo>
                    <a:pt x="916754" y="87114"/>
                  </a:lnTo>
                  <a:cubicBezTo>
                    <a:pt x="1099801" y="164536"/>
                    <a:pt x="1273746" y="259263"/>
                    <a:pt x="1436539" y="369244"/>
                  </a:cubicBezTo>
                  <a:lnTo>
                    <a:pt x="1524885" y="435307"/>
                  </a:lnTo>
                  <a:lnTo>
                    <a:pt x="233862" y="2212249"/>
                  </a:lnTo>
                  <a:lnTo>
                    <a:pt x="208165" y="2191047"/>
                  </a:lnTo>
                  <a:cubicBezTo>
                    <a:pt x="162254" y="2160030"/>
                    <a:pt x="113198" y="2133315"/>
                    <a:pt x="61575" y="2111480"/>
                  </a:cubicBezTo>
                  <a:lnTo>
                    <a:pt x="0" y="2088944"/>
                  </a:lnTo>
                  <a:lnTo>
                    <a:pt x="678739" y="0"/>
                  </a:lnTo>
                  <a:close/>
                </a:path>
              </a:pathLst>
            </a:custGeom>
            <a:solidFill>
              <a:srgbClr val="FF3399"/>
            </a:solidFill>
            <a:ln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sz="1050">
                <a:solidFill>
                  <a:schemeClr val="tx1"/>
                </a:solidFill>
              </a:endParaRPr>
            </a:p>
          </p:txBody>
        </p:sp>
        <p:sp>
          <p:nvSpPr>
            <p:cNvPr id="30" name="Segment 1">
              <a:extLst>
                <a:ext uri="{FF2B5EF4-FFF2-40B4-BE49-F238E27FC236}">
                  <a16:creationId xmlns:a16="http://schemas.microsoft.com/office/drawing/2014/main" id="{5FBE1C13-5A88-4EAF-97A8-DFEC8F4168E6}"/>
                </a:ext>
              </a:extLst>
            </p:cNvPr>
            <p:cNvSpPr/>
            <p:nvPr/>
          </p:nvSpPr>
          <p:spPr>
            <a:xfrm>
              <a:off x="6104826" y="369223"/>
              <a:ext cx="940867" cy="2240838"/>
            </a:xfrm>
            <a:custGeom>
              <a:avLst/>
              <a:gdLst>
                <a:gd name="connsiteX0" fmla="*/ 0 w 940867"/>
                <a:gd name="connsiteY0" fmla="*/ 0 h 2240838"/>
                <a:gd name="connsiteX1" fmla="*/ 148642 w 940867"/>
                <a:gd name="connsiteY1" fmla="*/ 3759 h 2240838"/>
                <a:gd name="connsiteX2" fmla="*/ 901125 w 940867"/>
                <a:gd name="connsiteY2" fmla="*/ 137349 h 2240838"/>
                <a:gd name="connsiteX3" fmla="*/ 940867 w 940867"/>
                <a:gd name="connsiteY3" fmla="*/ 151895 h 2240838"/>
                <a:gd name="connsiteX4" fmla="*/ 262128 w 940867"/>
                <a:gd name="connsiteY4" fmla="*/ 2240838 h 2240838"/>
                <a:gd name="connsiteX5" fmla="*/ 247799 w 940867"/>
                <a:gd name="connsiteY5" fmla="*/ 2235594 h 2240838"/>
                <a:gd name="connsiteX6" fmla="*/ 79410 w 940867"/>
                <a:gd name="connsiteY6" fmla="*/ 2201251 h 2240838"/>
                <a:gd name="connsiteX7" fmla="*/ 0 w 940867"/>
                <a:gd name="connsiteY7" fmla="*/ 2197242 h 2240838"/>
                <a:gd name="connsiteX8" fmla="*/ 0 w 940867"/>
                <a:gd name="connsiteY8" fmla="*/ 0 h 2240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40867" h="2240838">
                  <a:moveTo>
                    <a:pt x="0" y="0"/>
                  </a:moveTo>
                  <a:lnTo>
                    <a:pt x="148642" y="3759"/>
                  </a:lnTo>
                  <a:cubicBezTo>
                    <a:pt x="409418" y="16977"/>
                    <a:pt x="661581" y="62843"/>
                    <a:pt x="901125" y="137349"/>
                  </a:cubicBezTo>
                  <a:lnTo>
                    <a:pt x="940867" y="151895"/>
                  </a:lnTo>
                  <a:lnTo>
                    <a:pt x="262128" y="2240838"/>
                  </a:lnTo>
                  <a:lnTo>
                    <a:pt x="247799" y="2235594"/>
                  </a:lnTo>
                  <a:cubicBezTo>
                    <a:pt x="193754" y="2218784"/>
                    <a:pt x="137432" y="2207144"/>
                    <a:pt x="79410" y="2201251"/>
                  </a:cubicBezTo>
                  <a:lnTo>
                    <a:pt x="0" y="21972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sz="1050" dirty="0">
                <a:solidFill>
                  <a:schemeClr val="tx1"/>
                </a:solidFill>
              </a:endParaRPr>
            </a:p>
          </p:txBody>
        </p:sp>
        <p:sp>
          <p:nvSpPr>
            <p:cNvPr id="31" name="Segment 20 Text">
              <a:extLst>
                <a:ext uri="{FF2B5EF4-FFF2-40B4-BE49-F238E27FC236}">
                  <a16:creationId xmlns:a16="http://schemas.microsoft.com/office/drawing/2014/main" id="{8A60F323-1257-4537-95F0-1E4ACEA38939}"/>
                </a:ext>
              </a:extLst>
            </p:cNvPr>
            <p:cNvSpPr/>
            <p:nvPr/>
          </p:nvSpPr>
          <p:spPr>
            <a:xfrm rot="15576345">
              <a:off x="4716029" y="1065621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/>
              <a:r>
                <a:rPr lang="ar-SA" sz="1800" b="1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-----</a:t>
              </a:r>
              <a:endParaRPr lang="en-US" sz="1800" b="1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Segment 19 Text">
              <a:extLst>
                <a:ext uri="{FF2B5EF4-FFF2-40B4-BE49-F238E27FC236}">
                  <a16:creationId xmlns:a16="http://schemas.microsoft.com/office/drawing/2014/main" id="{8EEBDB3F-4193-411D-B0EE-2A33EB501A68}"/>
                </a:ext>
              </a:extLst>
            </p:cNvPr>
            <p:cNvSpPr/>
            <p:nvPr/>
          </p:nvSpPr>
          <p:spPr>
            <a:xfrm rot="14471101">
              <a:off x="4108590" y="1249672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/>
              <a:r>
                <a:rPr lang="ar-SA" sz="1800" b="1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---</a:t>
              </a:r>
              <a:endParaRPr lang="en-US" sz="1800" b="1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Segment 18 Text">
              <a:extLst>
                <a:ext uri="{FF2B5EF4-FFF2-40B4-BE49-F238E27FC236}">
                  <a16:creationId xmlns:a16="http://schemas.microsoft.com/office/drawing/2014/main" id="{D64DE023-052A-4738-8E9E-D8C7B0299639}"/>
                </a:ext>
              </a:extLst>
            </p:cNvPr>
            <p:cNvSpPr/>
            <p:nvPr/>
          </p:nvSpPr>
          <p:spPr>
            <a:xfrm rot="13451075">
              <a:off x="3611688" y="1623160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/>
              <a:r>
                <a:rPr lang="ar-SA" sz="1800" b="1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---</a:t>
              </a:r>
              <a:endParaRPr lang="en-US" sz="1800" b="1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Segment 17 Text">
              <a:extLst>
                <a:ext uri="{FF2B5EF4-FFF2-40B4-BE49-F238E27FC236}">
                  <a16:creationId xmlns:a16="http://schemas.microsoft.com/office/drawing/2014/main" id="{DDA93BF0-5267-4939-AC90-F9381FB131D2}"/>
                </a:ext>
              </a:extLst>
            </p:cNvPr>
            <p:cNvSpPr/>
            <p:nvPr/>
          </p:nvSpPr>
          <p:spPr>
            <a:xfrm rot="12366945">
              <a:off x="3243532" y="2132566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/>
              <a:r>
                <a:rPr lang="ar-SA" sz="1800" b="1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---</a:t>
              </a:r>
              <a:endParaRPr lang="en-US" sz="1800" b="1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Segment 16 Text">
              <a:extLst>
                <a:ext uri="{FF2B5EF4-FFF2-40B4-BE49-F238E27FC236}">
                  <a16:creationId xmlns:a16="http://schemas.microsoft.com/office/drawing/2014/main" id="{B5E33C89-9274-4E75-A92C-49C8AEC7ED41}"/>
                </a:ext>
              </a:extLst>
            </p:cNvPr>
            <p:cNvSpPr/>
            <p:nvPr/>
          </p:nvSpPr>
          <p:spPr>
            <a:xfrm rot="11306519">
              <a:off x="3067077" y="2746368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/>
              <a:r>
                <a:rPr lang="ar-SA" sz="1800" b="1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---</a:t>
              </a:r>
              <a:endParaRPr lang="en-US" sz="1800" b="1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Segment 15 Text">
              <a:extLst>
                <a:ext uri="{FF2B5EF4-FFF2-40B4-BE49-F238E27FC236}">
                  <a16:creationId xmlns:a16="http://schemas.microsoft.com/office/drawing/2014/main" id="{CFE440A7-35C8-4BEA-BCFF-EEEF4FE2060F}"/>
                </a:ext>
              </a:extLst>
            </p:cNvPr>
            <p:cNvSpPr/>
            <p:nvPr/>
          </p:nvSpPr>
          <p:spPr>
            <a:xfrm rot="10149926">
              <a:off x="3067077" y="3369866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/>
              <a:r>
                <a:rPr lang="ar-SA" sz="1800" b="1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---</a:t>
              </a:r>
              <a:endParaRPr lang="en-US" sz="1800" b="1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Segment 14 Text">
              <a:extLst>
                <a:ext uri="{FF2B5EF4-FFF2-40B4-BE49-F238E27FC236}">
                  <a16:creationId xmlns:a16="http://schemas.microsoft.com/office/drawing/2014/main" id="{DCD73214-EDC9-4B49-9F82-C0B35ADB697C}"/>
                </a:ext>
              </a:extLst>
            </p:cNvPr>
            <p:cNvSpPr/>
            <p:nvPr/>
          </p:nvSpPr>
          <p:spPr>
            <a:xfrm rot="9182237">
              <a:off x="3254106" y="3919877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/>
              <a:r>
                <a:rPr lang="ar-SA" sz="1800" b="1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---</a:t>
              </a:r>
              <a:endParaRPr lang="en-US" sz="1800" b="1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Segment 13 Text">
              <a:extLst>
                <a:ext uri="{FF2B5EF4-FFF2-40B4-BE49-F238E27FC236}">
                  <a16:creationId xmlns:a16="http://schemas.microsoft.com/office/drawing/2014/main" id="{A4CCF6C8-8CD0-4F40-8A84-D028ECDD95BB}"/>
                </a:ext>
              </a:extLst>
            </p:cNvPr>
            <p:cNvSpPr/>
            <p:nvPr/>
          </p:nvSpPr>
          <p:spPr>
            <a:xfrm rot="8043545">
              <a:off x="3651559" y="4435611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/>
              <a:r>
                <a:rPr lang="ar-SA" sz="1800" b="1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---</a:t>
              </a:r>
              <a:endParaRPr lang="en-US" sz="1800" b="1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Segment 12 Text">
              <a:extLst>
                <a:ext uri="{FF2B5EF4-FFF2-40B4-BE49-F238E27FC236}">
                  <a16:creationId xmlns:a16="http://schemas.microsoft.com/office/drawing/2014/main" id="{B0216C28-9660-48C1-9284-66565111C905}"/>
                </a:ext>
              </a:extLst>
            </p:cNvPr>
            <p:cNvSpPr/>
            <p:nvPr/>
          </p:nvSpPr>
          <p:spPr>
            <a:xfrm rot="6926181">
              <a:off x="4170726" y="4805426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/>
              <a:r>
                <a:rPr lang="ar-SA" sz="1800" b="1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---</a:t>
              </a:r>
              <a:endParaRPr lang="en-US" sz="1800" b="1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Segment 11 Text">
              <a:extLst>
                <a:ext uri="{FF2B5EF4-FFF2-40B4-BE49-F238E27FC236}">
                  <a16:creationId xmlns:a16="http://schemas.microsoft.com/office/drawing/2014/main" id="{95862564-C911-4B72-BC2B-47C4119E3684}"/>
                </a:ext>
              </a:extLst>
            </p:cNvPr>
            <p:cNvSpPr/>
            <p:nvPr/>
          </p:nvSpPr>
          <p:spPr>
            <a:xfrm rot="5837799">
              <a:off x="4765270" y="5006936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/>
              <a:r>
                <a:rPr lang="ar-SA" sz="1800" b="1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---</a:t>
              </a:r>
              <a:endParaRPr lang="en-US" sz="1800" b="1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Segment 10 Text">
              <a:extLst>
                <a:ext uri="{FF2B5EF4-FFF2-40B4-BE49-F238E27FC236}">
                  <a16:creationId xmlns:a16="http://schemas.microsoft.com/office/drawing/2014/main" id="{ED23D43F-BC79-4898-8BDA-3669D7A4C170}"/>
                </a:ext>
              </a:extLst>
            </p:cNvPr>
            <p:cNvSpPr/>
            <p:nvPr/>
          </p:nvSpPr>
          <p:spPr>
            <a:xfrm rot="4815310">
              <a:off x="5372950" y="4985590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/>
              <a:r>
                <a:rPr lang="ar-SA" sz="1800" b="1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---</a:t>
              </a:r>
              <a:endParaRPr lang="en-US" sz="1800" b="1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Segment 9 Text">
              <a:extLst>
                <a:ext uri="{FF2B5EF4-FFF2-40B4-BE49-F238E27FC236}">
                  <a16:creationId xmlns:a16="http://schemas.microsoft.com/office/drawing/2014/main" id="{9F60E8D9-8F3E-4950-BE13-B39604E01634}"/>
                </a:ext>
              </a:extLst>
            </p:cNvPr>
            <p:cNvSpPr/>
            <p:nvPr/>
          </p:nvSpPr>
          <p:spPr>
            <a:xfrm rot="3680776">
              <a:off x="5954386" y="4780462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/>
              <a:r>
                <a:rPr lang="ar-SA" sz="1800" b="1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---</a:t>
              </a:r>
              <a:endParaRPr lang="en-US" sz="1800" b="1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Segment 8 Text">
              <a:extLst>
                <a:ext uri="{FF2B5EF4-FFF2-40B4-BE49-F238E27FC236}">
                  <a16:creationId xmlns:a16="http://schemas.microsoft.com/office/drawing/2014/main" id="{91BFE52F-78C0-4C0A-813C-8EBF68BCE087}"/>
                </a:ext>
              </a:extLst>
            </p:cNvPr>
            <p:cNvSpPr/>
            <p:nvPr/>
          </p:nvSpPr>
          <p:spPr>
            <a:xfrm rot="2690616">
              <a:off x="6443942" y="4414750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/>
              <a:r>
                <a:rPr lang="ar-SA" sz="1800" b="1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---</a:t>
              </a:r>
              <a:endParaRPr lang="en-US" sz="1800" b="1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Segment 7 Text">
              <a:extLst>
                <a:ext uri="{FF2B5EF4-FFF2-40B4-BE49-F238E27FC236}">
                  <a16:creationId xmlns:a16="http://schemas.microsoft.com/office/drawing/2014/main" id="{06A4B56A-4262-419B-BC73-C54D283661B6}"/>
                </a:ext>
              </a:extLst>
            </p:cNvPr>
            <p:cNvSpPr/>
            <p:nvPr/>
          </p:nvSpPr>
          <p:spPr>
            <a:xfrm rot="1585716">
              <a:off x="6815606" y="3913151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/>
              <a:r>
                <a:rPr lang="ar-SA" sz="1800" b="1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---</a:t>
              </a:r>
              <a:endParaRPr lang="en-US" sz="1800" b="1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Segment 6 Text">
              <a:extLst>
                <a:ext uri="{FF2B5EF4-FFF2-40B4-BE49-F238E27FC236}">
                  <a16:creationId xmlns:a16="http://schemas.microsoft.com/office/drawing/2014/main" id="{174AC0EE-9834-469F-B5D1-7330921E602E}"/>
                </a:ext>
              </a:extLst>
            </p:cNvPr>
            <p:cNvSpPr/>
            <p:nvPr/>
          </p:nvSpPr>
          <p:spPr>
            <a:xfrm rot="452216">
              <a:off x="7003901" y="3325521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/>
              <a:r>
                <a:rPr lang="ar-SA" sz="1800" b="1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---</a:t>
              </a:r>
              <a:endParaRPr lang="en-US" sz="1800" b="1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Segment 5 Text">
              <a:extLst>
                <a:ext uri="{FF2B5EF4-FFF2-40B4-BE49-F238E27FC236}">
                  <a16:creationId xmlns:a16="http://schemas.microsoft.com/office/drawing/2014/main" id="{4C7471A6-6F63-4541-8E57-85DBD774A673}"/>
                </a:ext>
              </a:extLst>
            </p:cNvPr>
            <p:cNvSpPr/>
            <p:nvPr/>
          </p:nvSpPr>
          <p:spPr>
            <a:xfrm rot="21099828">
              <a:off x="6991941" y="2709572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/>
              <a:r>
                <a:rPr lang="ar-SA" sz="1800" b="1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----</a:t>
              </a:r>
              <a:endParaRPr lang="en-US" sz="1800" b="1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Segment 4 Text">
              <a:extLst>
                <a:ext uri="{FF2B5EF4-FFF2-40B4-BE49-F238E27FC236}">
                  <a16:creationId xmlns:a16="http://schemas.microsoft.com/office/drawing/2014/main" id="{F90F4EFD-6062-463B-8D5B-53B10739C7E5}"/>
                </a:ext>
              </a:extLst>
            </p:cNvPr>
            <p:cNvSpPr/>
            <p:nvPr/>
          </p:nvSpPr>
          <p:spPr>
            <a:xfrm rot="19985801">
              <a:off x="6818023" y="2142071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/>
              <a:r>
                <a:rPr lang="ar-SA" sz="1800" b="1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---</a:t>
              </a:r>
              <a:endParaRPr lang="en-US" sz="1800" b="1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Segment 3 Text">
              <a:extLst>
                <a:ext uri="{FF2B5EF4-FFF2-40B4-BE49-F238E27FC236}">
                  <a16:creationId xmlns:a16="http://schemas.microsoft.com/office/drawing/2014/main" id="{12250A91-4238-4EDD-B78D-A5A2DBD44406}"/>
                </a:ext>
              </a:extLst>
            </p:cNvPr>
            <p:cNvSpPr/>
            <p:nvPr/>
          </p:nvSpPr>
          <p:spPr>
            <a:xfrm rot="18915660">
              <a:off x="6437135" y="1623160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/>
              <a:r>
                <a:rPr lang="ar-SA" sz="1800" b="1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---</a:t>
              </a:r>
              <a:endParaRPr lang="en-US" sz="1800" b="1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Segment 2 Text">
              <a:extLst>
                <a:ext uri="{FF2B5EF4-FFF2-40B4-BE49-F238E27FC236}">
                  <a16:creationId xmlns:a16="http://schemas.microsoft.com/office/drawing/2014/main" id="{1D1D4FF6-4BFB-4D9D-927D-E1BE4515E8BC}"/>
                </a:ext>
              </a:extLst>
            </p:cNvPr>
            <p:cNvSpPr/>
            <p:nvPr/>
          </p:nvSpPr>
          <p:spPr>
            <a:xfrm rot="17872985">
              <a:off x="5917940" y="1244818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/>
              <a:r>
                <a:rPr lang="ar-SA" sz="1800" b="1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---</a:t>
              </a:r>
              <a:endParaRPr lang="en-US" sz="1800" b="1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Segment 1 Text">
              <a:extLst>
                <a:ext uri="{FF2B5EF4-FFF2-40B4-BE49-F238E27FC236}">
                  <a16:creationId xmlns:a16="http://schemas.microsoft.com/office/drawing/2014/main" id="{718169D6-1306-45A3-AA29-8A390163FF91}"/>
                </a:ext>
              </a:extLst>
            </p:cNvPr>
            <p:cNvSpPr/>
            <p:nvPr/>
          </p:nvSpPr>
          <p:spPr>
            <a:xfrm rot="16701266">
              <a:off x="5343961" y="1054484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/>
              <a:r>
                <a:rPr lang="ar-SA" sz="1800" b="1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-----</a:t>
              </a:r>
              <a:endParaRPr lang="en-US" sz="1800" b="1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1" name="Spin Button">
            <a:extLst>
              <a:ext uri="{FF2B5EF4-FFF2-40B4-BE49-F238E27FC236}">
                <a16:creationId xmlns:a16="http://schemas.microsoft.com/office/drawing/2014/main" id="{926F8D1D-991A-4FD4-8C84-8BDE0F7D16BC}"/>
              </a:ext>
            </a:extLst>
          </p:cNvPr>
          <p:cNvGrpSpPr/>
          <p:nvPr/>
        </p:nvGrpSpPr>
        <p:grpSpPr>
          <a:xfrm>
            <a:off x="3897000" y="2049147"/>
            <a:ext cx="1350000" cy="1350000"/>
            <a:chOff x="5196000" y="2529000"/>
            <a:chExt cx="1800000" cy="1800000"/>
          </a:xfrm>
        </p:grpSpPr>
        <p:sp>
          <p:nvSpPr>
            <p:cNvPr id="52" name="Spin Button">
              <a:extLst>
                <a:ext uri="{FF2B5EF4-FFF2-40B4-BE49-F238E27FC236}">
                  <a16:creationId xmlns:a16="http://schemas.microsoft.com/office/drawing/2014/main" id="{5E922142-A7E5-4F0D-A286-972BE0AA29AD}"/>
                </a:ext>
              </a:extLst>
            </p:cNvPr>
            <p:cNvSpPr/>
            <p:nvPr/>
          </p:nvSpPr>
          <p:spPr>
            <a:xfrm>
              <a:off x="5196000" y="2529000"/>
              <a:ext cx="1800000" cy="1800000"/>
            </a:xfrm>
            <a:custGeom>
              <a:avLst/>
              <a:gdLst>
                <a:gd name="connsiteX0" fmla="*/ 900000 w 1800000"/>
                <a:gd name="connsiteY0" fmla="*/ 0 h 1800000"/>
                <a:gd name="connsiteX1" fmla="*/ 1800000 w 1800000"/>
                <a:gd name="connsiteY1" fmla="*/ 900000 h 1800000"/>
                <a:gd name="connsiteX2" fmla="*/ 900000 w 1800000"/>
                <a:gd name="connsiteY2" fmla="*/ 1800000 h 1800000"/>
                <a:gd name="connsiteX3" fmla="*/ 0 w 1800000"/>
                <a:gd name="connsiteY3" fmla="*/ 900000 h 1800000"/>
                <a:gd name="connsiteX4" fmla="*/ 900000 w 1800000"/>
                <a:gd name="connsiteY4" fmla="*/ 0 h 18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0000" h="1800000">
                  <a:moveTo>
                    <a:pt x="900000" y="0"/>
                  </a:moveTo>
                  <a:cubicBezTo>
                    <a:pt x="1397056" y="0"/>
                    <a:pt x="1800000" y="402944"/>
                    <a:pt x="1800000" y="900000"/>
                  </a:cubicBezTo>
                  <a:cubicBezTo>
                    <a:pt x="1800000" y="1397056"/>
                    <a:pt x="1397056" y="1800000"/>
                    <a:pt x="900000" y="1800000"/>
                  </a:cubicBezTo>
                  <a:cubicBezTo>
                    <a:pt x="402944" y="1800000"/>
                    <a:pt x="0" y="1397056"/>
                    <a:pt x="0" y="900000"/>
                  </a:cubicBezTo>
                  <a:cubicBezTo>
                    <a:pt x="0" y="402944"/>
                    <a:pt x="402944" y="0"/>
                    <a:pt x="900000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90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ar-SA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ثاني</a:t>
              </a:r>
              <a:endParaRPr lang="en-GB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Arrow: Curved Down 31">
              <a:extLst>
                <a:ext uri="{FF2B5EF4-FFF2-40B4-BE49-F238E27FC236}">
                  <a16:creationId xmlns:a16="http://schemas.microsoft.com/office/drawing/2014/main" id="{F0111074-BB0E-4DB0-8E85-4951ED597570}"/>
                </a:ext>
              </a:extLst>
            </p:cNvPr>
            <p:cNvSpPr/>
            <p:nvPr/>
          </p:nvSpPr>
          <p:spPr>
            <a:xfrm>
              <a:off x="5392462" y="2664749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>
                <a:solidFill>
                  <a:schemeClr val="tx1"/>
                </a:solidFill>
              </a:endParaRPr>
            </a:p>
          </p:txBody>
        </p:sp>
        <p:sp>
          <p:nvSpPr>
            <p:cNvPr id="54" name="Arrow: Curved Down 32">
              <a:extLst>
                <a:ext uri="{FF2B5EF4-FFF2-40B4-BE49-F238E27FC236}">
                  <a16:creationId xmlns:a16="http://schemas.microsoft.com/office/drawing/2014/main" id="{730319ED-19A9-4C7A-9F8B-E0997E3F08F8}"/>
                </a:ext>
              </a:extLst>
            </p:cNvPr>
            <p:cNvSpPr/>
            <p:nvPr/>
          </p:nvSpPr>
          <p:spPr>
            <a:xfrm flipH="1" flipV="1">
              <a:off x="5384979" y="3672555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>
                <a:solidFill>
                  <a:schemeClr val="tx1"/>
                </a:solidFill>
              </a:endParaRPr>
            </a:p>
          </p:txBody>
        </p:sp>
      </p:grpSp>
      <p:sp>
        <p:nvSpPr>
          <p:cNvPr id="55" name="Marker">
            <a:extLst>
              <a:ext uri="{FF2B5EF4-FFF2-40B4-BE49-F238E27FC236}">
                <a16:creationId xmlns:a16="http://schemas.microsoft.com/office/drawing/2014/main" id="{2303BAD1-39F4-40C3-8B5F-64BF07CBACC9}"/>
              </a:ext>
            </a:extLst>
          </p:cNvPr>
          <p:cNvSpPr/>
          <p:nvPr/>
        </p:nvSpPr>
        <p:spPr>
          <a:xfrm rot="10800000">
            <a:off x="4305905" y="150749"/>
            <a:ext cx="540000" cy="540000"/>
          </a:xfrm>
          <a:prstGeom prst="triangle">
            <a:avLst/>
          </a:prstGeom>
          <a:solidFill>
            <a:srgbClr val="C00000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  <p:sp>
        <p:nvSpPr>
          <p:cNvPr id="56" name="Text">
            <a:extLst>
              <a:ext uri="{FF2B5EF4-FFF2-40B4-BE49-F238E27FC236}">
                <a16:creationId xmlns:a16="http://schemas.microsoft.com/office/drawing/2014/main" id="{8CDF3735-4081-4A82-A218-BAFFC1FF96CD}"/>
              </a:ext>
            </a:extLst>
          </p:cNvPr>
          <p:cNvSpPr/>
          <p:nvPr/>
        </p:nvSpPr>
        <p:spPr>
          <a:xfrm>
            <a:off x="1631769" y="5102210"/>
            <a:ext cx="597921" cy="103875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675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Twitter @n9vxx</a:t>
            </a:r>
          </a:p>
        </p:txBody>
      </p:sp>
      <p:sp>
        <p:nvSpPr>
          <p:cNvPr id="57" name="Google Shape;709;p33"/>
          <p:cNvSpPr txBox="1">
            <a:spLocks/>
          </p:cNvSpPr>
          <p:nvPr/>
        </p:nvSpPr>
        <p:spPr>
          <a:xfrm>
            <a:off x="5501543" y="507660"/>
            <a:ext cx="3974241" cy="11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pPr marL="0" indent="0" algn="ctr">
              <a:spcAft>
                <a:spcPts val="1600"/>
              </a:spcAft>
              <a:buFont typeface="Arial"/>
              <a:buNone/>
            </a:pPr>
            <a:r>
              <a:rPr lang="ar-SA" sz="2800" b="1" dirty="0">
                <a:solidFill>
                  <a:schemeClr val="tx1"/>
                </a:solidFill>
              </a:rPr>
              <a:t>كتابة أسماء الطلاب</a:t>
            </a:r>
          </a:p>
        </p:txBody>
      </p:sp>
    </p:spTree>
    <p:extLst>
      <p:ext uri="{BB962C8B-B14F-4D97-AF65-F5344CB8AC3E}">
        <p14:creationId xmlns:p14="http://schemas.microsoft.com/office/powerpoint/2010/main" val="26760683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سهم إلى اليمين 3">
            <a:hlinkClick r:id="rId2" action="ppaction://hlinksldjump"/>
          </p:cNvPr>
          <p:cNvSpPr/>
          <p:nvPr/>
        </p:nvSpPr>
        <p:spPr>
          <a:xfrm>
            <a:off x="7476444" y="4176215"/>
            <a:ext cx="1322285" cy="967285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3"/>
          <a:srcRect l="25834" t="21862" r="23985" b="16734"/>
          <a:stretch/>
        </p:blipFill>
        <p:spPr>
          <a:xfrm>
            <a:off x="0" y="0"/>
            <a:ext cx="7476444" cy="5143500"/>
          </a:xfrm>
          <a:prstGeom prst="rect">
            <a:avLst/>
          </a:prstGeom>
        </p:spPr>
      </p:pic>
      <p:sp>
        <p:nvSpPr>
          <p:cNvPr id="5" name="Google Shape;709;p33"/>
          <p:cNvSpPr txBox="1">
            <a:spLocks/>
          </p:cNvSpPr>
          <p:nvPr/>
        </p:nvSpPr>
        <p:spPr>
          <a:xfrm>
            <a:off x="2128184" y="0"/>
            <a:ext cx="5348260" cy="5375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pPr marL="0" indent="0" algn="r">
              <a:spcAft>
                <a:spcPts val="1600"/>
              </a:spcAft>
              <a:buFont typeface="Arial"/>
              <a:buNone/>
            </a:pPr>
            <a:r>
              <a:rPr lang="ar-SA" sz="2800" b="1" dirty="0">
                <a:solidFill>
                  <a:srgbClr val="C00000"/>
                </a:solidFill>
              </a:rPr>
              <a:t>أكمل كلًا من الجُمل التالية بالكلمة المناسبة:</a:t>
            </a:r>
          </a:p>
        </p:txBody>
      </p:sp>
      <p:sp>
        <p:nvSpPr>
          <p:cNvPr id="7" name="Google Shape;709;p33"/>
          <p:cNvSpPr txBox="1">
            <a:spLocks/>
          </p:cNvSpPr>
          <p:nvPr/>
        </p:nvSpPr>
        <p:spPr>
          <a:xfrm>
            <a:off x="7297729" y="3638684"/>
            <a:ext cx="1473704" cy="537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pPr marL="0" indent="0" algn="ctr">
              <a:spcAft>
                <a:spcPts val="1600"/>
              </a:spcAft>
              <a:buFont typeface="Arial"/>
              <a:buNone/>
            </a:pPr>
            <a:r>
              <a:rPr lang="ar-SA" b="1" dirty="0">
                <a:solidFill>
                  <a:srgbClr val="A46337"/>
                </a:solidFill>
              </a:rPr>
              <a:t>العودة</a:t>
            </a:r>
          </a:p>
          <a:p>
            <a:pPr marL="0" indent="0" algn="ctr">
              <a:spcAft>
                <a:spcPts val="1600"/>
              </a:spcAft>
              <a:buFont typeface="Arial"/>
              <a:buNone/>
            </a:pPr>
            <a:r>
              <a:rPr lang="ar-SA" b="1" dirty="0">
                <a:solidFill>
                  <a:srgbClr val="A46337"/>
                </a:solidFill>
              </a:rPr>
              <a:t>لاختيار أسم طالب أخر</a:t>
            </a:r>
          </a:p>
        </p:txBody>
      </p:sp>
      <p:sp>
        <p:nvSpPr>
          <p:cNvPr id="8" name="مستطيل 7"/>
          <p:cNvSpPr/>
          <p:nvPr/>
        </p:nvSpPr>
        <p:spPr>
          <a:xfrm>
            <a:off x="2402006" y="1064525"/>
            <a:ext cx="1336216" cy="47767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200" b="1" dirty="0">
                <a:solidFill>
                  <a:srgbClr val="FF0000"/>
                </a:solidFill>
              </a:rPr>
              <a:t>برمائية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5365845" y="2094078"/>
            <a:ext cx="1336216" cy="47767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200" b="1" dirty="0">
                <a:solidFill>
                  <a:srgbClr val="FF0000"/>
                </a:solidFill>
              </a:rPr>
              <a:t>ثديَّا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4735773" y="2571750"/>
            <a:ext cx="1450398" cy="47767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rgbClr val="FF0000"/>
                </a:solidFill>
              </a:rPr>
              <a:t>دورة الحياة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3509749" y="3576416"/>
            <a:ext cx="1450398" cy="47767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rgbClr val="FF0000"/>
                </a:solidFill>
              </a:rPr>
              <a:t>حشرة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2" name="مستطيل 11"/>
          <p:cNvSpPr/>
          <p:nvPr/>
        </p:nvSpPr>
        <p:spPr>
          <a:xfrm>
            <a:off x="951608" y="4182185"/>
            <a:ext cx="1450398" cy="47767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rgbClr val="FF0000"/>
                </a:solidFill>
              </a:rPr>
              <a:t>زواحف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3344149" y="4659857"/>
            <a:ext cx="1450398" cy="47767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rgbClr val="FF0000"/>
                </a:solidFill>
              </a:rPr>
              <a:t>يرقة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9835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709;p33"/>
          <p:cNvSpPr txBox="1">
            <a:spLocks/>
          </p:cNvSpPr>
          <p:nvPr/>
        </p:nvSpPr>
        <p:spPr>
          <a:xfrm>
            <a:off x="5699554" y="167452"/>
            <a:ext cx="3974241" cy="11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pPr marL="0" indent="0" algn="ctr">
              <a:spcAft>
                <a:spcPts val="1600"/>
              </a:spcAft>
              <a:buFont typeface="Arial"/>
              <a:buNone/>
            </a:pPr>
            <a:r>
              <a:rPr lang="ar-SA" sz="4400" b="1" dirty="0">
                <a:solidFill>
                  <a:srgbClr val="C00000"/>
                </a:solidFill>
              </a:rPr>
              <a:t>أُصنف</a:t>
            </a:r>
          </a:p>
        </p:txBody>
      </p:sp>
      <p:sp>
        <p:nvSpPr>
          <p:cNvPr id="7" name="Google Shape;709;p33"/>
          <p:cNvSpPr txBox="1">
            <a:spLocks/>
          </p:cNvSpPr>
          <p:nvPr/>
        </p:nvSpPr>
        <p:spPr>
          <a:xfrm>
            <a:off x="791570" y="382192"/>
            <a:ext cx="6602319" cy="11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pPr marL="0" indent="0" algn="ctr">
              <a:spcAft>
                <a:spcPts val="1600"/>
              </a:spcAft>
              <a:buFont typeface="Arial"/>
              <a:buNone/>
            </a:pPr>
            <a:r>
              <a:rPr lang="ar-SA" sz="2800" b="1" dirty="0">
                <a:solidFill>
                  <a:schemeClr val="accent1">
                    <a:lumMod val="50000"/>
                  </a:schemeClr>
                </a:solidFill>
              </a:rPr>
              <a:t>كيف أصنف هذين الحيوانين؟ أسجل صفات كل منها .</a:t>
            </a: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085" t="45254" r="53474" b="23776"/>
          <a:stretch/>
        </p:blipFill>
        <p:spPr>
          <a:xfrm>
            <a:off x="1151865" y="1401766"/>
            <a:ext cx="3349572" cy="2853209"/>
          </a:xfrm>
          <a:prstGeom prst="rect">
            <a:avLst/>
          </a:prstGeom>
        </p:spPr>
      </p:pic>
      <p:pic>
        <p:nvPicPr>
          <p:cNvPr id="11" name="صورة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54" y="836584"/>
            <a:ext cx="1854990" cy="1854990"/>
          </a:xfrm>
          <a:prstGeom prst="rect">
            <a:avLst/>
          </a:prstGeom>
        </p:spPr>
      </p:pic>
      <p:pic>
        <p:nvPicPr>
          <p:cNvPr id="12" name="صورة 11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8631" t="45254" r="26504" b="23776"/>
          <a:stretch/>
        </p:blipFill>
        <p:spPr>
          <a:xfrm>
            <a:off x="4539083" y="1166761"/>
            <a:ext cx="4074505" cy="2853209"/>
          </a:xfrm>
          <a:prstGeom prst="rect">
            <a:avLst/>
          </a:prstGeom>
        </p:spPr>
      </p:pic>
      <p:sp>
        <p:nvSpPr>
          <p:cNvPr id="13" name="سهم إلى اليمين 12">
            <a:hlinkClick r:id="rId4" action="ppaction://hlinksldjump"/>
          </p:cNvPr>
          <p:cNvSpPr/>
          <p:nvPr/>
        </p:nvSpPr>
        <p:spPr>
          <a:xfrm>
            <a:off x="7130283" y="4320896"/>
            <a:ext cx="1322285" cy="967285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Google Shape;709;p33"/>
          <p:cNvSpPr txBox="1">
            <a:spLocks/>
          </p:cNvSpPr>
          <p:nvPr/>
        </p:nvSpPr>
        <p:spPr>
          <a:xfrm>
            <a:off x="6317722" y="4234710"/>
            <a:ext cx="1473704" cy="537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pPr marL="0" indent="0" algn="ctr">
              <a:spcAft>
                <a:spcPts val="1600"/>
              </a:spcAft>
              <a:buFont typeface="Arial"/>
              <a:buNone/>
            </a:pPr>
            <a:r>
              <a:rPr lang="ar-SA" b="1" dirty="0">
                <a:solidFill>
                  <a:srgbClr val="A46337"/>
                </a:solidFill>
              </a:rPr>
              <a:t>العودة</a:t>
            </a:r>
          </a:p>
          <a:p>
            <a:pPr marL="0" indent="0" algn="ctr">
              <a:spcAft>
                <a:spcPts val="1600"/>
              </a:spcAft>
              <a:buFont typeface="Arial"/>
              <a:buNone/>
            </a:pPr>
            <a:r>
              <a:rPr lang="ar-SA" b="1" dirty="0">
                <a:solidFill>
                  <a:srgbClr val="A46337"/>
                </a:solidFill>
              </a:rPr>
              <a:t>لاختيار أسم طالب أخر</a:t>
            </a:r>
          </a:p>
        </p:txBody>
      </p:sp>
    </p:spTree>
    <p:extLst>
      <p:ext uri="{BB962C8B-B14F-4D97-AF65-F5344CB8AC3E}">
        <p14:creationId xmlns:p14="http://schemas.microsoft.com/office/powerpoint/2010/main" val="20923313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709;p33"/>
          <p:cNvSpPr txBox="1">
            <a:spLocks/>
          </p:cNvSpPr>
          <p:nvPr/>
        </p:nvSpPr>
        <p:spPr>
          <a:xfrm>
            <a:off x="5699554" y="167452"/>
            <a:ext cx="3974241" cy="11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pPr marL="0" indent="0" algn="ctr">
              <a:spcAft>
                <a:spcPts val="1600"/>
              </a:spcAft>
              <a:buFont typeface="Arial"/>
              <a:buNone/>
            </a:pPr>
            <a:r>
              <a:rPr lang="ar-SA" sz="4400" b="1" dirty="0">
                <a:solidFill>
                  <a:srgbClr val="C00000"/>
                </a:solidFill>
              </a:rPr>
              <a:t>أتوقع</a:t>
            </a:r>
          </a:p>
        </p:txBody>
      </p:sp>
      <p:sp>
        <p:nvSpPr>
          <p:cNvPr id="7" name="Google Shape;709;p33"/>
          <p:cNvSpPr txBox="1">
            <a:spLocks/>
          </p:cNvSpPr>
          <p:nvPr/>
        </p:nvSpPr>
        <p:spPr>
          <a:xfrm>
            <a:off x="3096185" y="932092"/>
            <a:ext cx="6047815" cy="11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pPr marL="0" indent="0" algn="ctr">
              <a:spcAft>
                <a:spcPts val="1600"/>
              </a:spcAft>
              <a:buFont typeface="Arial"/>
              <a:buNone/>
            </a:pPr>
            <a:r>
              <a:rPr lang="ar-SA" sz="2800" b="1" dirty="0">
                <a:solidFill>
                  <a:schemeClr val="accent1">
                    <a:lumMod val="50000"/>
                  </a:schemeClr>
                </a:solidFill>
              </a:rPr>
              <a:t>ماذا يحدث عندما يولد الماعز الصغير ؟</a:t>
            </a: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1329" t="35739" r="37832" b="15568"/>
          <a:stretch/>
        </p:blipFill>
        <p:spPr>
          <a:xfrm>
            <a:off x="704475" y="1179420"/>
            <a:ext cx="4465284" cy="3964080"/>
          </a:xfrm>
          <a:prstGeom prst="rect">
            <a:avLst/>
          </a:prstGeom>
        </p:spPr>
      </p:pic>
      <p:sp>
        <p:nvSpPr>
          <p:cNvPr id="10" name="سهم إلى اليمين 9">
            <a:hlinkClick r:id="rId3" action="ppaction://hlinksldjump"/>
          </p:cNvPr>
          <p:cNvSpPr/>
          <p:nvPr/>
        </p:nvSpPr>
        <p:spPr>
          <a:xfrm>
            <a:off x="7130284" y="4254975"/>
            <a:ext cx="1322285" cy="967285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Google Shape;709;p33"/>
          <p:cNvSpPr txBox="1">
            <a:spLocks/>
          </p:cNvSpPr>
          <p:nvPr/>
        </p:nvSpPr>
        <p:spPr>
          <a:xfrm>
            <a:off x="6317722" y="4234710"/>
            <a:ext cx="1473704" cy="537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pPr marL="0" indent="0" algn="ctr">
              <a:spcAft>
                <a:spcPts val="1600"/>
              </a:spcAft>
              <a:buFont typeface="Arial"/>
              <a:buNone/>
            </a:pPr>
            <a:r>
              <a:rPr lang="ar-SA" b="1" dirty="0">
                <a:solidFill>
                  <a:srgbClr val="A46337"/>
                </a:solidFill>
              </a:rPr>
              <a:t>العودة</a:t>
            </a:r>
          </a:p>
          <a:p>
            <a:pPr marL="0" indent="0" algn="ctr">
              <a:spcAft>
                <a:spcPts val="1600"/>
              </a:spcAft>
              <a:buFont typeface="Arial"/>
              <a:buNone/>
            </a:pPr>
            <a:r>
              <a:rPr lang="ar-SA" b="1" dirty="0">
                <a:solidFill>
                  <a:srgbClr val="A46337"/>
                </a:solidFill>
              </a:rPr>
              <a:t>لاختيار أسم طالب أخر</a:t>
            </a:r>
          </a:p>
        </p:txBody>
      </p:sp>
      <p:pic>
        <p:nvPicPr>
          <p:cNvPr id="12" name="صورة 11"/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257" y="1259875"/>
            <a:ext cx="3224463" cy="322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0954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709;p33"/>
          <p:cNvSpPr txBox="1">
            <a:spLocks/>
          </p:cNvSpPr>
          <p:nvPr/>
        </p:nvSpPr>
        <p:spPr>
          <a:xfrm>
            <a:off x="5699554" y="167452"/>
            <a:ext cx="3974241" cy="11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pPr marL="0" indent="0" algn="ctr">
              <a:spcAft>
                <a:spcPts val="1600"/>
              </a:spcAft>
              <a:buFont typeface="Arial"/>
              <a:buNone/>
            </a:pPr>
            <a:r>
              <a:rPr lang="ar-SA" sz="4400" b="1" dirty="0">
                <a:solidFill>
                  <a:srgbClr val="C00000"/>
                </a:solidFill>
              </a:rPr>
              <a:t>التتابع</a:t>
            </a:r>
          </a:p>
        </p:txBody>
      </p:sp>
      <p:sp>
        <p:nvSpPr>
          <p:cNvPr id="7" name="Google Shape;709;p33"/>
          <p:cNvSpPr txBox="1">
            <a:spLocks/>
          </p:cNvSpPr>
          <p:nvPr/>
        </p:nvSpPr>
        <p:spPr>
          <a:xfrm>
            <a:off x="4030666" y="991412"/>
            <a:ext cx="6047815" cy="11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pPr marL="0" indent="0" algn="ctr">
              <a:spcAft>
                <a:spcPts val="1600"/>
              </a:spcAft>
              <a:buFont typeface="Arial"/>
              <a:buNone/>
            </a:pPr>
            <a:r>
              <a:rPr lang="ar-SA" sz="2800" b="1" dirty="0">
                <a:solidFill>
                  <a:schemeClr val="tx1"/>
                </a:solidFill>
              </a:rPr>
              <a:t>أرتب صُور دورة حياة الفراشة </a:t>
            </a:r>
          </a:p>
          <a:p>
            <a:pPr marL="0" indent="0" algn="ctr">
              <a:spcAft>
                <a:spcPts val="1600"/>
              </a:spcAft>
              <a:buFont typeface="Arial"/>
              <a:buNone/>
            </a:pPr>
            <a:r>
              <a:rPr lang="ar-SA" sz="2800" b="1" dirty="0">
                <a:solidFill>
                  <a:schemeClr val="tx1"/>
                </a:solidFill>
              </a:rPr>
              <a:t>التالية باستخدام </a:t>
            </a:r>
          </a:p>
          <a:p>
            <a:pPr marL="0" indent="0" algn="ctr">
              <a:spcAft>
                <a:spcPts val="1600"/>
              </a:spcAft>
              <a:buFont typeface="Arial"/>
              <a:buNone/>
            </a:pPr>
            <a:r>
              <a:rPr lang="ar-SA" sz="2800" b="1" dirty="0">
                <a:solidFill>
                  <a:schemeClr val="tx1"/>
                </a:solidFill>
              </a:rPr>
              <a:t>الأرقام </a:t>
            </a:r>
          </a:p>
          <a:p>
            <a:pPr marL="0" indent="0" algn="ctr">
              <a:spcAft>
                <a:spcPts val="1600"/>
              </a:spcAft>
              <a:buFont typeface="Arial"/>
              <a:buNone/>
            </a:pPr>
            <a:r>
              <a:rPr lang="ar-SA" sz="2800" b="1" dirty="0">
                <a:solidFill>
                  <a:schemeClr val="tx1"/>
                </a:solidFill>
              </a:rPr>
              <a:t>من1 إلى4</a:t>
            </a:r>
          </a:p>
        </p:txBody>
      </p:sp>
      <p:sp>
        <p:nvSpPr>
          <p:cNvPr id="10" name="سهم إلى اليمين 9">
            <a:hlinkClick r:id="rId2" action="ppaction://hlinksldjump"/>
          </p:cNvPr>
          <p:cNvSpPr/>
          <p:nvPr/>
        </p:nvSpPr>
        <p:spPr>
          <a:xfrm>
            <a:off x="7130284" y="4254975"/>
            <a:ext cx="1322285" cy="967285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Google Shape;709;p33"/>
          <p:cNvSpPr txBox="1">
            <a:spLocks/>
          </p:cNvSpPr>
          <p:nvPr/>
        </p:nvSpPr>
        <p:spPr>
          <a:xfrm>
            <a:off x="6317722" y="4234710"/>
            <a:ext cx="1473704" cy="537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pPr marL="0" indent="0" algn="ctr">
              <a:spcAft>
                <a:spcPts val="1600"/>
              </a:spcAft>
              <a:buFont typeface="Arial"/>
              <a:buNone/>
            </a:pPr>
            <a:r>
              <a:rPr lang="ar-SA" b="1" dirty="0">
                <a:solidFill>
                  <a:srgbClr val="A46337"/>
                </a:solidFill>
              </a:rPr>
              <a:t>العودة</a:t>
            </a:r>
          </a:p>
          <a:p>
            <a:pPr marL="0" indent="0" algn="ctr">
              <a:spcAft>
                <a:spcPts val="1600"/>
              </a:spcAft>
              <a:buFont typeface="Arial"/>
              <a:buNone/>
            </a:pPr>
            <a:r>
              <a:rPr lang="ar-SA" b="1" dirty="0">
                <a:solidFill>
                  <a:srgbClr val="A46337"/>
                </a:solidFill>
              </a:rPr>
              <a:t>لاختيار أسم طالب أخر</a:t>
            </a: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35205" t="21862" r="34341" b="15418"/>
          <a:stretch/>
        </p:blipFill>
        <p:spPr>
          <a:xfrm>
            <a:off x="1076011" y="385010"/>
            <a:ext cx="3962400" cy="4588042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5549" y="1976252"/>
            <a:ext cx="2074039" cy="2074039"/>
          </a:xfrm>
          <a:prstGeom prst="rect">
            <a:avLst/>
          </a:prstGeom>
        </p:spPr>
      </p:pic>
      <p:sp>
        <p:nvSpPr>
          <p:cNvPr id="9" name="Google Shape;709;p33"/>
          <p:cNvSpPr txBox="1">
            <a:spLocks/>
          </p:cNvSpPr>
          <p:nvPr/>
        </p:nvSpPr>
        <p:spPr>
          <a:xfrm>
            <a:off x="3866235" y="4254975"/>
            <a:ext cx="802017" cy="429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pPr marL="0" indent="0" algn="ctr">
              <a:spcAft>
                <a:spcPts val="1600"/>
              </a:spcAft>
              <a:buFont typeface="Arial"/>
              <a:buNone/>
            </a:pPr>
            <a:r>
              <a:rPr lang="ar-SA" sz="4400" b="1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13" name="Google Shape;709;p33"/>
          <p:cNvSpPr txBox="1">
            <a:spLocks/>
          </p:cNvSpPr>
          <p:nvPr/>
        </p:nvSpPr>
        <p:spPr>
          <a:xfrm>
            <a:off x="3866236" y="2056823"/>
            <a:ext cx="741860" cy="526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pPr marL="0" indent="0" algn="ctr">
              <a:spcAft>
                <a:spcPts val="1600"/>
              </a:spcAft>
              <a:buFont typeface="Arial"/>
              <a:buNone/>
            </a:pPr>
            <a:r>
              <a:rPr lang="ar-SA" sz="4400" b="1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14" name="Google Shape;709;p33"/>
          <p:cNvSpPr txBox="1">
            <a:spLocks/>
          </p:cNvSpPr>
          <p:nvPr/>
        </p:nvSpPr>
        <p:spPr>
          <a:xfrm>
            <a:off x="1532962" y="4294734"/>
            <a:ext cx="741860" cy="526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pPr marL="0" indent="0" algn="ctr">
              <a:spcAft>
                <a:spcPts val="1600"/>
              </a:spcAft>
              <a:buFont typeface="Arial"/>
              <a:buNone/>
            </a:pPr>
            <a:r>
              <a:rPr lang="ar-SA" sz="4400" b="1" dirty="0">
                <a:solidFill>
                  <a:srgbClr val="C00000"/>
                </a:solidFill>
              </a:rPr>
              <a:t>3</a:t>
            </a:r>
          </a:p>
        </p:txBody>
      </p:sp>
      <p:sp>
        <p:nvSpPr>
          <p:cNvPr id="15" name="Google Shape;709;p33"/>
          <p:cNvSpPr txBox="1">
            <a:spLocks/>
          </p:cNvSpPr>
          <p:nvPr/>
        </p:nvSpPr>
        <p:spPr>
          <a:xfrm>
            <a:off x="1471572" y="2030695"/>
            <a:ext cx="741860" cy="526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pPr marL="0" indent="0" algn="ctr">
              <a:spcAft>
                <a:spcPts val="1600"/>
              </a:spcAft>
              <a:buFont typeface="Arial"/>
              <a:buNone/>
            </a:pPr>
            <a:r>
              <a:rPr lang="ar-SA" sz="4400" b="1" dirty="0">
                <a:solidFill>
                  <a:srgbClr val="C0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4574746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4" grpId="0"/>
      <p:bldP spid="1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3" name="Google Shape;2073;p48"/>
          <p:cNvSpPr/>
          <p:nvPr/>
        </p:nvSpPr>
        <p:spPr>
          <a:xfrm>
            <a:off x="4483651" y="684390"/>
            <a:ext cx="3703550" cy="3748775"/>
          </a:xfrm>
          <a:custGeom>
            <a:avLst/>
            <a:gdLst/>
            <a:ahLst/>
            <a:cxnLst/>
            <a:rect l="l" t="t" r="r" b="b"/>
            <a:pathLst>
              <a:path w="148142" h="149951" extrusionOk="0">
                <a:moveTo>
                  <a:pt x="30520" y="10390"/>
                </a:moveTo>
                <a:cubicBezTo>
                  <a:pt x="13674" y="24049"/>
                  <a:pt x="2090" y="67255"/>
                  <a:pt x="230" y="87875"/>
                </a:cubicBezTo>
                <a:cubicBezTo>
                  <a:pt x="-1630" y="108496"/>
                  <a:pt x="8066" y="123774"/>
                  <a:pt x="19362" y="134113"/>
                </a:cubicBezTo>
                <a:cubicBezTo>
                  <a:pt x="30658" y="144452"/>
                  <a:pt x="52649" y="149324"/>
                  <a:pt x="68007" y="149909"/>
                </a:cubicBezTo>
                <a:cubicBezTo>
                  <a:pt x="83366" y="150494"/>
                  <a:pt x="99054" y="144877"/>
                  <a:pt x="111513" y="137621"/>
                </a:cubicBezTo>
                <a:cubicBezTo>
                  <a:pt x="123972" y="130365"/>
                  <a:pt x="137341" y="119607"/>
                  <a:pt x="142761" y="106373"/>
                </a:cubicBezTo>
                <a:cubicBezTo>
                  <a:pt x="148182" y="93140"/>
                  <a:pt x="150945" y="74962"/>
                  <a:pt x="144036" y="58220"/>
                </a:cubicBezTo>
                <a:cubicBezTo>
                  <a:pt x="137127" y="41479"/>
                  <a:pt x="120225" y="13896"/>
                  <a:pt x="101306" y="5924"/>
                </a:cubicBezTo>
                <a:cubicBezTo>
                  <a:pt x="82387" y="-2048"/>
                  <a:pt x="47366" y="-3268"/>
                  <a:pt x="30520" y="1039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074" name="Google Shape;2074;p48"/>
          <p:cNvSpPr txBox="1">
            <a:spLocks noGrp="1"/>
          </p:cNvSpPr>
          <p:nvPr>
            <p:ph type="title"/>
          </p:nvPr>
        </p:nvSpPr>
        <p:spPr>
          <a:xfrm>
            <a:off x="546642" y="1599628"/>
            <a:ext cx="3623557" cy="510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7200" dirty="0"/>
              <a:t>تقويم الأداء</a:t>
            </a:r>
            <a:endParaRPr sz="7200" dirty="0"/>
          </a:p>
        </p:txBody>
      </p:sp>
      <p:sp>
        <p:nvSpPr>
          <p:cNvPr id="2077" name="Google Shape;2077;p48"/>
          <p:cNvSpPr/>
          <p:nvPr/>
        </p:nvSpPr>
        <p:spPr>
          <a:xfrm>
            <a:off x="4302780" y="814975"/>
            <a:ext cx="3630500" cy="3513525"/>
          </a:xfrm>
          <a:custGeom>
            <a:avLst/>
            <a:gdLst/>
            <a:ahLst/>
            <a:cxnLst/>
            <a:rect l="l" t="t" r="r" b="b"/>
            <a:pathLst>
              <a:path w="145220" h="140541" extrusionOk="0">
                <a:moveTo>
                  <a:pt x="31568" y="8951"/>
                </a:moveTo>
                <a:cubicBezTo>
                  <a:pt x="14941" y="18725"/>
                  <a:pt x="2001" y="43307"/>
                  <a:pt x="204" y="63270"/>
                </a:cubicBezTo>
                <a:cubicBezTo>
                  <a:pt x="-1593" y="83234"/>
                  <a:pt x="8730" y="115867"/>
                  <a:pt x="20787" y="128732"/>
                </a:cubicBezTo>
                <a:cubicBezTo>
                  <a:pt x="32844" y="141597"/>
                  <a:pt x="57708" y="139896"/>
                  <a:pt x="72548" y="140462"/>
                </a:cubicBezTo>
                <a:cubicBezTo>
                  <a:pt x="87388" y="141028"/>
                  <a:pt x="98582" y="138559"/>
                  <a:pt x="109827" y="132128"/>
                </a:cubicBezTo>
                <a:cubicBezTo>
                  <a:pt x="121072" y="125697"/>
                  <a:pt x="134783" y="114688"/>
                  <a:pt x="140020" y="101876"/>
                </a:cubicBezTo>
                <a:cubicBezTo>
                  <a:pt x="145258" y="89064"/>
                  <a:pt x="147928" y="71465"/>
                  <a:pt x="141252" y="55257"/>
                </a:cubicBezTo>
                <a:cubicBezTo>
                  <a:pt x="134576" y="39049"/>
                  <a:pt x="118246" y="12346"/>
                  <a:pt x="99965" y="4628"/>
                </a:cubicBezTo>
                <a:cubicBezTo>
                  <a:pt x="81684" y="-3090"/>
                  <a:pt x="48195" y="-823"/>
                  <a:pt x="31568" y="895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" name="شكل بيضاوي 2"/>
          <p:cNvSpPr/>
          <p:nvPr/>
        </p:nvSpPr>
        <p:spPr>
          <a:xfrm>
            <a:off x="5662027" y="1854928"/>
            <a:ext cx="996286" cy="7921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CFEFD"/>
              </a:clrFrom>
              <a:clrTo>
                <a:srgbClr val="FC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04" t="16140" r="1748" b="22807"/>
          <a:stretch/>
        </p:blipFill>
        <p:spPr>
          <a:xfrm>
            <a:off x="4656221" y="1122664"/>
            <a:ext cx="2911642" cy="4020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0205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05" y="-249479"/>
            <a:ext cx="3112466" cy="3753853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305" y="2806542"/>
            <a:ext cx="1395663" cy="1395663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"/>
          <a:srcRect l="32985" t="26361" r="31629" b="55770"/>
          <a:stretch/>
        </p:blipFill>
        <p:spPr>
          <a:xfrm>
            <a:off x="2897628" y="1263316"/>
            <a:ext cx="6003368" cy="1704473"/>
          </a:xfrm>
          <a:prstGeom prst="rect">
            <a:avLst/>
          </a:prstGeom>
        </p:spPr>
      </p:pic>
      <p:pic>
        <p:nvPicPr>
          <p:cNvPr id="10" name="صورة 9"/>
          <p:cNvPicPr>
            <a:picLocks noChangeAspect="1"/>
          </p:cNvPicPr>
          <p:nvPr/>
        </p:nvPicPr>
        <p:blipFill rotWithShape="1">
          <a:blip r:embed="rId4"/>
          <a:srcRect l="33043" t="45217" r="35883" b="17982"/>
          <a:stretch/>
        </p:blipFill>
        <p:spPr>
          <a:xfrm>
            <a:off x="786293" y="1900988"/>
            <a:ext cx="4869808" cy="3242512"/>
          </a:xfrm>
          <a:prstGeom prst="rect">
            <a:avLst/>
          </a:prstGeom>
        </p:spPr>
      </p:pic>
      <p:sp>
        <p:nvSpPr>
          <p:cNvPr id="11" name="Google Shape;709;p33"/>
          <p:cNvSpPr txBox="1">
            <a:spLocks/>
          </p:cNvSpPr>
          <p:nvPr/>
        </p:nvSpPr>
        <p:spPr>
          <a:xfrm>
            <a:off x="2632193" y="609599"/>
            <a:ext cx="6047815" cy="744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pPr marL="0" indent="0" algn="ctr">
              <a:spcAft>
                <a:spcPts val="1600"/>
              </a:spcAft>
              <a:buFont typeface="Arial"/>
              <a:buNone/>
            </a:pPr>
            <a:r>
              <a:rPr lang="ar-SA" sz="2800" b="1" dirty="0">
                <a:solidFill>
                  <a:srgbClr val="FF0000"/>
                </a:solidFill>
              </a:rPr>
              <a:t>كيف نصنف الحيوانات في مجموعات؟</a:t>
            </a:r>
          </a:p>
        </p:txBody>
      </p:sp>
    </p:spTree>
    <p:extLst>
      <p:ext uri="{BB962C8B-B14F-4D97-AF65-F5344CB8AC3E}">
        <p14:creationId xmlns:p14="http://schemas.microsoft.com/office/powerpoint/2010/main" val="1823840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47" name="Google Shape;4647;p80"/>
          <p:cNvGrpSpPr/>
          <p:nvPr/>
        </p:nvGrpSpPr>
        <p:grpSpPr>
          <a:xfrm>
            <a:off x="1334554" y="685799"/>
            <a:ext cx="3451962" cy="4251971"/>
            <a:chOff x="-734425" y="725975"/>
            <a:chExt cx="2684700" cy="3691500"/>
          </a:xfrm>
        </p:grpSpPr>
        <p:sp>
          <p:nvSpPr>
            <p:cNvPr id="4648" name="Google Shape;4648;p80"/>
            <p:cNvSpPr/>
            <p:nvPr/>
          </p:nvSpPr>
          <p:spPr>
            <a:xfrm>
              <a:off x="-734425" y="725975"/>
              <a:ext cx="2684700" cy="3691500"/>
            </a:xfrm>
            <a:prstGeom prst="roundRect">
              <a:avLst>
                <a:gd name="adj" fmla="val 4846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649" name="Google Shape;4649;p80"/>
            <p:cNvSpPr/>
            <p:nvPr/>
          </p:nvSpPr>
          <p:spPr>
            <a:xfrm>
              <a:off x="515525" y="4208197"/>
              <a:ext cx="184800" cy="109500"/>
            </a:xfrm>
            <a:prstGeom prst="roundRect">
              <a:avLst>
                <a:gd name="adj" fmla="val 50000"/>
              </a:avLst>
            </a:prstGeom>
            <a:solidFill>
              <a:schemeClr val="lt2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50" name="Google Shape;4650;p80"/>
          <p:cNvSpPr/>
          <p:nvPr/>
        </p:nvSpPr>
        <p:spPr>
          <a:xfrm>
            <a:off x="1413353" y="753142"/>
            <a:ext cx="3451971" cy="4252003"/>
          </a:xfrm>
          <a:prstGeom prst="roundRect">
            <a:avLst>
              <a:gd name="adj" fmla="val 4846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pic>
        <p:nvPicPr>
          <p:cNvPr id="4652" name="Google Shape;4652;p80"/>
          <p:cNvPicPr preferRelativeResize="0"/>
          <p:nvPr/>
        </p:nvPicPr>
        <p:blipFill rotWithShape="1">
          <a:blip r:embed="rId3">
            <a:alphaModFix/>
          </a:blip>
          <a:srcRect l="45432" t="1970" r="10692" b="-1969"/>
          <a:stretch/>
        </p:blipFill>
        <p:spPr>
          <a:xfrm>
            <a:off x="1500922" y="989979"/>
            <a:ext cx="3003215" cy="370482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2074;p48"/>
          <p:cNvSpPr txBox="1">
            <a:spLocks noGrp="1"/>
          </p:cNvSpPr>
          <p:nvPr>
            <p:ph type="title"/>
          </p:nvPr>
        </p:nvSpPr>
        <p:spPr>
          <a:xfrm>
            <a:off x="5037900" y="475726"/>
            <a:ext cx="3623557" cy="510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7200" b="1" dirty="0">
                <a:solidFill>
                  <a:srgbClr val="B4D5C9"/>
                </a:solidFill>
              </a:rPr>
              <a:t>أستكشف</a:t>
            </a:r>
            <a:endParaRPr sz="7200" b="1" dirty="0">
              <a:solidFill>
                <a:srgbClr val="B4D5C9"/>
              </a:solidFill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4"/>
          <a:srcRect l="28423" t="14625" r="17327" b="3796"/>
          <a:stretch/>
        </p:blipFill>
        <p:spPr>
          <a:xfrm>
            <a:off x="1597754" y="1564105"/>
            <a:ext cx="2550610" cy="25266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5" name="Google Shape;4968;p83"/>
          <p:cNvGrpSpPr/>
          <p:nvPr/>
        </p:nvGrpSpPr>
        <p:grpSpPr>
          <a:xfrm>
            <a:off x="7904792" y="1521523"/>
            <a:ext cx="1032836" cy="1098547"/>
            <a:chOff x="3471881" y="2363345"/>
            <a:chExt cx="715717" cy="819101"/>
          </a:xfrm>
        </p:grpSpPr>
        <p:sp>
          <p:nvSpPr>
            <p:cNvPr id="16" name="Google Shape;4969;p83"/>
            <p:cNvSpPr/>
            <p:nvPr/>
          </p:nvSpPr>
          <p:spPr>
            <a:xfrm>
              <a:off x="4011946" y="2820538"/>
              <a:ext cx="139971" cy="109675"/>
            </a:xfrm>
            <a:custGeom>
              <a:avLst/>
              <a:gdLst/>
              <a:ahLst/>
              <a:cxnLst/>
              <a:rect l="l" t="t" r="r" b="b"/>
              <a:pathLst>
                <a:path w="3405" h="2668" extrusionOk="0">
                  <a:moveTo>
                    <a:pt x="1" y="1"/>
                  </a:moveTo>
                  <a:lnTo>
                    <a:pt x="1" y="413"/>
                  </a:lnTo>
                  <a:cubicBezTo>
                    <a:pt x="2516" y="565"/>
                    <a:pt x="2993" y="2668"/>
                    <a:pt x="2993" y="2668"/>
                  </a:cubicBezTo>
                  <a:lnTo>
                    <a:pt x="3405" y="2386"/>
                  </a:lnTo>
                  <a:cubicBezTo>
                    <a:pt x="3101" y="499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4970;p83"/>
            <p:cNvSpPr/>
            <p:nvPr/>
          </p:nvSpPr>
          <p:spPr>
            <a:xfrm>
              <a:off x="3785610" y="2390804"/>
              <a:ext cx="96274" cy="448524"/>
            </a:xfrm>
            <a:custGeom>
              <a:avLst/>
              <a:gdLst/>
              <a:ahLst/>
              <a:cxnLst/>
              <a:rect l="l" t="t" r="r" b="b"/>
              <a:pathLst>
                <a:path w="2342" h="10911" extrusionOk="0">
                  <a:moveTo>
                    <a:pt x="1236" y="937"/>
                  </a:moveTo>
                  <a:cubicBezTo>
                    <a:pt x="1236" y="1045"/>
                    <a:pt x="1214" y="1154"/>
                    <a:pt x="1127" y="1241"/>
                  </a:cubicBezTo>
                  <a:cubicBezTo>
                    <a:pt x="1097" y="1256"/>
                    <a:pt x="1077" y="1271"/>
                    <a:pt x="1060" y="1271"/>
                  </a:cubicBezTo>
                  <a:cubicBezTo>
                    <a:pt x="1053" y="1271"/>
                    <a:pt x="1047" y="1269"/>
                    <a:pt x="1041" y="1262"/>
                  </a:cubicBezTo>
                  <a:cubicBezTo>
                    <a:pt x="1019" y="1241"/>
                    <a:pt x="1019" y="1197"/>
                    <a:pt x="1062" y="1111"/>
                  </a:cubicBezTo>
                  <a:cubicBezTo>
                    <a:pt x="1084" y="1045"/>
                    <a:pt x="1149" y="980"/>
                    <a:pt x="1236" y="937"/>
                  </a:cubicBezTo>
                  <a:close/>
                  <a:moveTo>
                    <a:pt x="1648" y="2498"/>
                  </a:moveTo>
                  <a:lnTo>
                    <a:pt x="1713" y="2541"/>
                  </a:lnTo>
                  <a:cubicBezTo>
                    <a:pt x="1604" y="2737"/>
                    <a:pt x="1518" y="2758"/>
                    <a:pt x="1496" y="2758"/>
                  </a:cubicBezTo>
                  <a:cubicBezTo>
                    <a:pt x="1474" y="2758"/>
                    <a:pt x="1453" y="2758"/>
                    <a:pt x="1453" y="2737"/>
                  </a:cubicBezTo>
                  <a:cubicBezTo>
                    <a:pt x="1431" y="2650"/>
                    <a:pt x="1431" y="2585"/>
                    <a:pt x="1496" y="2520"/>
                  </a:cubicBezTo>
                  <a:cubicBezTo>
                    <a:pt x="1518" y="2498"/>
                    <a:pt x="1539" y="2498"/>
                    <a:pt x="1561" y="2498"/>
                  </a:cubicBezTo>
                  <a:close/>
                  <a:moveTo>
                    <a:pt x="1539" y="3864"/>
                  </a:moveTo>
                  <a:cubicBezTo>
                    <a:pt x="1583" y="3864"/>
                    <a:pt x="1626" y="3886"/>
                    <a:pt x="1691" y="3907"/>
                  </a:cubicBezTo>
                  <a:cubicBezTo>
                    <a:pt x="1648" y="3929"/>
                    <a:pt x="1604" y="3951"/>
                    <a:pt x="1539" y="3972"/>
                  </a:cubicBezTo>
                  <a:cubicBezTo>
                    <a:pt x="1487" y="4011"/>
                    <a:pt x="1443" y="4019"/>
                    <a:pt x="1416" y="4019"/>
                  </a:cubicBezTo>
                  <a:cubicBezTo>
                    <a:pt x="1398" y="4019"/>
                    <a:pt x="1388" y="4016"/>
                    <a:pt x="1388" y="4016"/>
                  </a:cubicBezTo>
                  <a:lnTo>
                    <a:pt x="1388" y="3972"/>
                  </a:lnTo>
                  <a:cubicBezTo>
                    <a:pt x="1409" y="3907"/>
                    <a:pt x="1474" y="3864"/>
                    <a:pt x="1539" y="3864"/>
                  </a:cubicBezTo>
                  <a:close/>
                  <a:moveTo>
                    <a:pt x="1461" y="5083"/>
                  </a:moveTo>
                  <a:cubicBezTo>
                    <a:pt x="1469" y="5083"/>
                    <a:pt x="1474" y="5089"/>
                    <a:pt x="1474" y="5100"/>
                  </a:cubicBezTo>
                  <a:lnTo>
                    <a:pt x="1561" y="5100"/>
                  </a:lnTo>
                  <a:cubicBezTo>
                    <a:pt x="1626" y="5165"/>
                    <a:pt x="1691" y="5208"/>
                    <a:pt x="1735" y="5273"/>
                  </a:cubicBezTo>
                  <a:cubicBezTo>
                    <a:pt x="1691" y="5273"/>
                    <a:pt x="1626" y="5273"/>
                    <a:pt x="1583" y="5251"/>
                  </a:cubicBezTo>
                  <a:cubicBezTo>
                    <a:pt x="1474" y="5208"/>
                    <a:pt x="1431" y="5165"/>
                    <a:pt x="1431" y="5121"/>
                  </a:cubicBezTo>
                  <a:cubicBezTo>
                    <a:pt x="1431" y="5121"/>
                    <a:pt x="1431" y="5100"/>
                    <a:pt x="1431" y="5100"/>
                  </a:cubicBezTo>
                  <a:cubicBezTo>
                    <a:pt x="1442" y="5089"/>
                    <a:pt x="1453" y="5083"/>
                    <a:pt x="1461" y="5083"/>
                  </a:cubicBezTo>
                  <a:close/>
                  <a:moveTo>
                    <a:pt x="1344" y="6292"/>
                  </a:moveTo>
                  <a:cubicBezTo>
                    <a:pt x="1388" y="6292"/>
                    <a:pt x="1474" y="6357"/>
                    <a:pt x="1539" y="6487"/>
                  </a:cubicBezTo>
                  <a:cubicBezTo>
                    <a:pt x="1496" y="6498"/>
                    <a:pt x="1453" y="6504"/>
                    <a:pt x="1412" y="6504"/>
                  </a:cubicBezTo>
                  <a:cubicBezTo>
                    <a:pt x="1371" y="6504"/>
                    <a:pt x="1333" y="6498"/>
                    <a:pt x="1301" y="6487"/>
                  </a:cubicBezTo>
                  <a:cubicBezTo>
                    <a:pt x="1258" y="6444"/>
                    <a:pt x="1236" y="6401"/>
                    <a:pt x="1258" y="6336"/>
                  </a:cubicBezTo>
                  <a:cubicBezTo>
                    <a:pt x="1258" y="6314"/>
                    <a:pt x="1301" y="6292"/>
                    <a:pt x="1344" y="6292"/>
                  </a:cubicBezTo>
                  <a:close/>
                  <a:moveTo>
                    <a:pt x="1149" y="7333"/>
                  </a:moveTo>
                  <a:cubicBezTo>
                    <a:pt x="1214" y="7355"/>
                    <a:pt x="1258" y="7376"/>
                    <a:pt x="1301" y="7420"/>
                  </a:cubicBezTo>
                  <a:cubicBezTo>
                    <a:pt x="1388" y="7485"/>
                    <a:pt x="1431" y="7550"/>
                    <a:pt x="1474" y="7615"/>
                  </a:cubicBezTo>
                  <a:cubicBezTo>
                    <a:pt x="1418" y="7633"/>
                    <a:pt x="1370" y="7641"/>
                    <a:pt x="1329" y="7641"/>
                  </a:cubicBezTo>
                  <a:cubicBezTo>
                    <a:pt x="1180" y="7641"/>
                    <a:pt x="1123" y="7540"/>
                    <a:pt x="1106" y="7506"/>
                  </a:cubicBezTo>
                  <a:cubicBezTo>
                    <a:pt x="1062" y="7463"/>
                    <a:pt x="1062" y="7398"/>
                    <a:pt x="1106" y="7355"/>
                  </a:cubicBezTo>
                  <a:cubicBezTo>
                    <a:pt x="1106" y="7333"/>
                    <a:pt x="1127" y="7333"/>
                    <a:pt x="1149" y="7333"/>
                  </a:cubicBezTo>
                  <a:close/>
                  <a:moveTo>
                    <a:pt x="1041" y="8352"/>
                  </a:moveTo>
                  <a:cubicBezTo>
                    <a:pt x="1106" y="8352"/>
                    <a:pt x="1171" y="8373"/>
                    <a:pt x="1236" y="8373"/>
                  </a:cubicBezTo>
                  <a:cubicBezTo>
                    <a:pt x="1279" y="8395"/>
                    <a:pt x="1323" y="8417"/>
                    <a:pt x="1366" y="8439"/>
                  </a:cubicBezTo>
                  <a:cubicBezTo>
                    <a:pt x="1323" y="8460"/>
                    <a:pt x="1279" y="8504"/>
                    <a:pt x="1214" y="8525"/>
                  </a:cubicBezTo>
                  <a:cubicBezTo>
                    <a:pt x="1178" y="8543"/>
                    <a:pt x="1135" y="8554"/>
                    <a:pt x="1090" y="8554"/>
                  </a:cubicBezTo>
                  <a:cubicBezTo>
                    <a:pt x="1027" y="8554"/>
                    <a:pt x="961" y="8533"/>
                    <a:pt x="911" y="8482"/>
                  </a:cubicBezTo>
                  <a:cubicBezTo>
                    <a:pt x="889" y="8460"/>
                    <a:pt x="889" y="8417"/>
                    <a:pt x="911" y="8395"/>
                  </a:cubicBezTo>
                  <a:cubicBezTo>
                    <a:pt x="911" y="8373"/>
                    <a:pt x="954" y="8352"/>
                    <a:pt x="1041" y="8352"/>
                  </a:cubicBezTo>
                  <a:close/>
                  <a:moveTo>
                    <a:pt x="997" y="9544"/>
                  </a:moveTo>
                  <a:lnTo>
                    <a:pt x="997" y="9566"/>
                  </a:lnTo>
                  <a:cubicBezTo>
                    <a:pt x="1084" y="9566"/>
                    <a:pt x="1193" y="9588"/>
                    <a:pt x="1279" y="9631"/>
                  </a:cubicBezTo>
                  <a:cubicBezTo>
                    <a:pt x="1171" y="9674"/>
                    <a:pt x="1084" y="9696"/>
                    <a:pt x="976" y="9696"/>
                  </a:cubicBezTo>
                  <a:cubicBezTo>
                    <a:pt x="867" y="9696"/>
                    <a:pt x="802" y="9674"/>
                    <a:pt x="802" y="9653"/>
                  </a:cubicBezTo>
                  <a:cubicBezTo>
                    <a:pt x="802" y="9631"/>
                    <a:pt x="824" y="9609"/>
                    <a:pt x="846" y="9588"/>
                  </a:cubicBezTo>
                  <a:cubicBezTo>
                    <a:pt x="889" y="9566"/>
                    <a:pt x="932" y="9544"/>
                    <a:pt x="997" y="9544"/>
                  </a:cubicBezTo>
                  <a:close/>
                  <a:moveTo>
                    <a:pt x="676" y="1"/>
                  </a:moveTo>
                  <a:cubicBezTo>
                    <a:pt x="434" y="1"/>
                    <a:pt x="211" y="67"/>
                    <a:pt x="22" y="200"/>
                  </a:cubicBezTo>
                  <a:cubicBezTo>
                    <a:pt x="0" y="222"/>
                    <a:pt x="0" y="243"/>
                    <a:pt x="22" y="265"/>
                  </a:cubicBezTo>
                  <a:cubicBezTo>
                    <a:pt x="33" y="276"/>
                    <a:pt x="43" y="281"/>
                    <a:pt x="54" y="281"/>
                  </a:cubicBezTo>
                  <a:cubicBezTo>
                    <a:pt x="65" y="281"/>
                    <a:pt x="76" y="276"/>
                    <a:pt x="87" y="265"/>
                  </a:cubicBezTo>
                  <a:cubicBezTo>
                    <a:pt x="258" y="132"/>
                    <a:pt x="461" y="66"/>
                    <a:pt x="670" y="66"/>
                  </a:cubicBezTo>
                  <a:cubicBezTo>
                    <a:pt x="699" y="66"/>
                    <a:pt x="729" y="67"/>
                    <a:pt x="759" y="70"/>
                  </a:cubicBezTo>
                  <a:cubicBezTo>
                    <a:pt x="911" y="113"/>
                    <a:pt x="1019" y="200"/>
                    <a:pt x="1084" y="352"/>
                  </a:cubicBezTo>
                  <a:cubicBezTo>
                    <a:pt x="1171" y="503"/>
                    <a:pt x="1236" y="677"/>
                    <a:pt x="1258" y="850"/>
                  </a:cubicBezTo>
                  <a:cubicBezTo>
                    <a:pt x="1149" y="894"/>
                    <a:pt x="1062" y="959"/>
                    <a:pt x="1019" y="1067"/>
                  </a:cubicBezTo>
                  <a:cubicBezTo>
                    <a:pt x="932" y="1241"/>
                    <a:pt x="997" y="1306"/>
                    <a:pt x="1019" y="1327"/>
                  </a:cubicBezTo>
                  <a:cubicBezTo>
                    <a:pt x="1046" y="1336"/>
                    <a:pt x="1073" y="1342"/>
                    <a:pt x="1098" y="1342"/>
                  </a:cubicBezTo>
                  <a:cubicBezTo>
                    <a:pt x="1134" y="1342"/>
                    <a:pt x="1167" y="1331"/>
                    <a:pt x="1193" y="1306"/>
                  </a:cubicBezTo>
                  <a:cubicBezTo>
                    <a:pt x="1301" y="1197"/>
                    <a:pt x="1366" y="1067"/>
                    <a:pt x="1344" y="915"/>
                  </a:cubicBezTo>
                  <a:cubicBezTo>
                    <a:pt x="1388" y="915"/>
                    <a:pt x="1409" y="915"/>
                    <a:pt x="1453" y="937"/>
                  </a:cubicBezTo>
                  <a:cubicBezTo>
                    <a:pt x="1843" y="1219"/>
                    <a:pt x="2016" y="1696"/>
                    <a:pt x="1908" y="2151"/>
                  </a:cubicBezTo>
                  <a:cubicBezTo>
                    <a:pt x="1886" y="2260"/>
                    <a:pt x="1821" y="2368"/>
                    <a:pt x="1778" y="2455"/>
                  </a:cubicBezTo>
                  <a:cubicBezTo>
                    <a:pt x="1756" y="2455"/>
                    <a:pt x="1735" y="2433"/>
                    <a:pt x="1691" y="2433"/>
                  </a:cubicBezTo>
                  <a:cubicBezTo>
                    <a:pt x="1666" y="2416"/>
                    <a:pt x="1635" y="2409"/>
                    <a:pt x="1603" y="2409"/>
                  </a:cubicBezTo>
                  <a:cubicBezTo>
                    <a:pt x="1550" y="2409"/>
                    <a:pt x="1493" y="2428"/>
                    <a:pt x="1453" y="2455"/>
                  </a:cubicBezTo>
                  <a:cubicBezTo>
                    <a:pt x="1388" y="2541"/>
                    <a:pt x="1366" y="2650"/>
                    <a:pt x="1409" y="2758"/>
                  </a:cubicBezTo>
                  <a:cubicBezTo>
                    <a:pt x="1431" y="2802"/>
                    <a:pt x="1474" y="2845"/>
                    <a:pt x="1518" y="2845"/>
                  </a:cubicBezTo>
                  <a:cubicBezTo>
                    <a:pt x="1604" y="2845"/>
                    <a:pt x="1713" y="2737"/>
                    <a:pt x="1821" y="2563"/>
                  </a:cubicBezTo>
                  <a:cubicBezTo>
                    <a:pt x="2016" y="2715"/>
                    <a:pt x="2125" y="2932"/>
                    <a:pt x="2146" y="3170"/>
                  </a:cubicBezTo>
                  <a:cubicBezTo>
                    <a:pt x="2168" y="3452"/>
                    <a:pt x="2016" y="3712"/>
                    <a:pt x="1778" y="3842"/>
                  </a:cubicBezTo>
                  <a:cubicBezTo>
                    <a:pt x="1713" y="3799"/>
                    <a:pt x="1626" y="3777"/>
                    <a:pt x="1539" y="3777"/>
                  </a:cubicBezTo>
                  <a:cubicBezTo>
                    <a:pt x="1453" y="3777"/>
                    <a:pt x="1344" y="3842"/>
                    <a:pt x="1323" y="3929"/>
                  </a:cubicBezTo>
                  <a:cubicBezTo>
                    <a:pt x="1301" y="3972"/>
                    <a:pt x="1301" y="4037"/>
                    <a:pt x="1344" y="4059"/>
                  </a:cubicBezTo>
                  <a:cubicBezTo>
                    <a:pt x="1355" y="4070"/>
                    <a:pt x="1382" y="4081"/>
                    <a:pt x="1426" y="4081"/>
                  </a:cubicBezTo>
                  <a:cubicBezTo>
                    <a:pt x="1469" y="4081"/>
                    <a:pt x="1529" y="4070"/>
                    <a:pt x="1604" y="4037"/>
                  </a:cubicBezTo>
                  <a:cubicBezTo>
                    <a:pt x="1669" y="4016"/>
                    <a:pt x="1713" y="3972"/>
                    <a:pt x="1778" y="3951"/>
                  </a:cubicBezTo>
                  <a:cubicBezTo>
                    <a:pt x="1930" y="4081"/>
                    <a:pt x="2060" y="4254"/>
                    <a:pt x="2125" y="4449"/>
                  </a:cubicBezTo>
                  <a:cubicBezTo>
                    <a:pt x="2277" y="4666"/>
                    <a:pt x="2255" y="4948"/>
                    <a:pt x="2103" y="5143"/>
                  </a:cubicBezTo>
                  <a:cubicBezTo>
                    <a:pt x="2038" y="5208"/>
                    <a:pt x="1951" y="5273"/>
                    <a:pt x="1865" y="5273"/>
                  </a:cubicBezTo>
                  <a:cubicBezTo>
                    <a:pt x="1800" y="5186"/>
                    <a:pt x="1735" y="5100"/>
                    <a:pt x="1626" y="5035"/>
                  </a:cubicBezTo>
                  <a:cubicBezTo>
                    <a:pt x="1604" y="5013"/>
                    <a:pt x="1572" y="5002"/>
                    <a:pt x="1534" y="5002"/>
                  </a:cubicBezTo>
                  <a:cubicBezTo>
                    <a:pt x="1496" y="5002"/>
                    <a:pt x="1453" y="5013"/>
                    <a:pt x="1409" y="5035"/>
                  </a:cubicBezTo>
                  <a:cubicBezTo>
                    <a:pt x="1388" y="5056"/>
                    <a:pt x="1366" y="5100"/>
                    <a:pt x="1366" y="5143"/>
                  </a:cubicBezTo>
                  <a:cubicBezTo>
                    <a:pt x="1366" y="5208"/>
                    <a:pt x="1453" y="5273"/>
                    <a:pt x="1583" y="5338"/>
                  </a:cubicBezTo>
                  <a:cubicBezTo>
                    <a:pt x="1669" y="5360"/>
                    <a:pt x="1735" y="5360"/>
                    <a:pt x="1821" y="5360"/>
                  </a:cubicBezTo>
                  <a:cubicBezTo>
                    <a:pt x="1930" y="5512"/>
                    <a:pt x="1995" y="5685"/>
                    <a:pt x="1995" y="5880"/>
                  </a:cubicBezTo>
                  <a:cubicBezTo>
                    <a:pt x="2016" y="6075"/>
                    <a:pt x="1908" y="6270"/>
                    <a:pt x="1735" y="6379"/>
                  </a:cubicBezTo>
                  <a:cubicBezTo>
                    <a:pt x="1691" y="6401"/>
                    <a:pt x="1669" y="6422"/>
                    <a:pt x="1626" y="6444"/>
                  </a:cubicBezTo>
                  <a:cubicBezTo>
                    <a:pt x="1539" y="6292"/>
                    <a:pt x="1453" y="6205"/>
                    <a:pt x="1366" y="6205"/>
                  </a:cubicBezTo>
                  <a:cubicBezTo>
                    <a:pt x="1354" y="6203"/>
                    <a:pt x="1343" y="6201"/>
                    <a:pt x="1332" y="6201"/>
                  </a:cubicBezTo>
                  <a:cubicBezTo>
                    <a:pt x="1263" y="6201"/>
                    <a:pt x="1211" y="6258"/>
                    <a:pt x="1193" y="6314"/>
                  </a:cubicBezTo>
                  <a:cubicBezTo>
                    <a:pt x="1171" y="6401"/>
                    <a:pt x="1193" y="6487"/>
                    <a:pt x="1258" y="6531"/>
                  </a:cubicBezTo>
                  <a:cubicBezTo>
                    <a:pt x="1317" y="6566"/>
                    <a:pt x="1377" y="6583"/>
                    <a:pt x="1437" y="6583"/>
                  </a:cubicBezTo>
                  <a:cubicBezTo>
                    <a:pt x="1485" y="6583"/>
                    <a:pt x="1534" y="6572"/>
                    <a:pt x="1583" y="6552"/>
                  </a:cubicBezTo>
                  <a:cubicBezTo>
                    <a:pt x="1648" y="6704"/>
                    <a:pt x="1713" y="6856"/>
                    <a:pt x="1735" y="7008"/>
                  </a:cubicBezTo>
                  <a:cubicBezTo>
                    <a:pt x="1756" y="7181"/>
                    <a:pt x="1756" y="7463"/>
                    <a:pt x="1561" y="7571"/>
                  </a:cubicBezTo>
                  <a:cubicBezTo>
                    <a:pt x="1518" y="7485"/>
                    <a:pt x="1453" y="7398"/>
                    <a:pt x="1388" y="7355"/>
                  </a:cubicBezTo>
                  <a:cubicBezTo>
                    <a:pt x="1277" y="7268"/>
                    <a:pt x="1201" y="7245"/>
                    <a:pt x="1148" y="7245"/>
                  </a:cubicBezTo>
                  <a:cubicBezTo>
                    <a:pt x="1108" y="7245"/>
                    <a:pt x="1081" y="7258"/>
                    <a:pt x="1062" y="7268"/>
                  </a:cubicBezTo>
                  <a:cubicBezTo>
                    <a:pt x="997" y="7355"/>
                    <a:pt x="976" y="7463"/>
                    <a:pt x="1041" y="7550"/>
                  </a:cubicBezTo>
                  <a:cubicBezTo>
                    <a:pt x="1101" y="7655"/>
                    <a:pt x="1224" y="7719"/>
                    <a:pt x="1351" y="7719"/>
                  </a:cubicBezTo>
                  <a:cubicBezTo>
                    <a:pt x="1408" y="7719"/>
                    <a:pt x="1465" y="7706"/>
                    <a:pt x="1518" y="7680"/>
                  </a:cubicBezTo>
                  <a:lnTo>
                    <a:pt x="1539" y="7680"/>
                  </a:lnTo>
                  <a:cubicBezTo>
                    <a:pt x="1583" y="7810"/>
                    <a:pt x="1604" y="7918"/>
                    <a:pt x="1583" y="8048"/>
                  </a:cubicBezTo>
                  <a:cubicBezTo>
                    <a:pt x="1561" y="8157"/>
                    <a:pt x="1518" y="8287"/>
                    <a:pt x="1431" y="8373"/>
                  </a:cubicBezTo>
                  <a:cubicBezTo>
                    <a:pt x="1388" y="8330"/>
                    <a:pt x="1344" y="8308"/>
                    <a:pt x="1279" y="8308"/>
                  </a:cubicBezTo>
                  <a:cubicBezTo>
                    <a:pt x="1185" y="8282"/>
                    <a:pt x="1112" y="8271"/>
                    <a:pt x="1054" y="8271"/>
                  </a:cubicBezTo>
                  <a:cubicBezTo>
                    <a:pt x="926" y="8271"/>
                    <a:pt x="876" y="8322"/>
                    <a:pt x="846" y="8352"/>
                  </a:cubicBezTo>
                  <a:cubicBezTo>
                    <a:pt x="824" y="8417"/>
                    <a:pt x="824" y="8482"/>
                    <a:pt x="867" y="8525"/>
                  </a:cubicBezTo>
                  <a:cubicBezTo>
                    <a:pt x="935" y="8593"/>
                    <a:pt x="1020" y="8627"/>
                    <a:pt x="1106" y="8627"/>
                  </a:cubicBezTo>
                  <a:cubicBezTo>
                    <a:pt x="1157" y="8627"/>
                    <a:pt x="1209" y="8615"/>
                    <a:pt x="1258" y="8590"/>
                  </a:cubicBezTo>
                  <a:cubicBezTo>
                    <a:pt x="1344" y="8569"/>
                    <a:pt x="1388" y="8525"/>
                    <a:pt x="1453" y="8482"/>
                  </a:cubicBezTo>
                  <a:cubicBezTo>
                    <a:pt x="1626" y="8612"/>
                    <a:pt x="1713" y="8850"/>
                    <a:pt x="1669" y="9089"/>
                  </a:cubicBezTo>
                  <a:cubicBezTo>
                    <a:pt x="1648" y="9284"/>
                    <a:pt x="1539" y="9479"/>
                    <a:pt x="1366" y="9588"/>
                  </a:cubicBezTo>
                  <a:cubicBezTo>
                    <a:pt x="1222" y="9504"/>
                    <a:pt x="1099" y="9473"/>
                    <a:pt x="998" y="9473"/>
                  </a:cubicBezTo>
                  <a:cubicBezTo>
                    <a:pt x="917" y="9473"/>
                    <a:pt x="851" y="9493"/>
                    <a:pt x="802" y="9523"/>
                  </a:cubicBezTo>
                  <a:cubicBezTo>
                    <a:pt x="759" y="9566"/>
                    <a:pt x="737" y="9631"/>
                    <a:pt x="759" y="9674"/>
                  </a:cubicBezTo>
                  <a:cubicBezTo>
                    <a:pt x="759" y="9718"/>
                    <a:pt x="802" y="9783"/>
                    <a:pt x="976" y="9783"/>
                  </a:cubicBezTo>
                  <a:cubicBezTo>
                    <a:pt x="1106" y="9783"/>
                    <a:pt x="1258" y="9761"/>
                    <a:pt x="1366" y="9696"/>
                  </a:cubicBezTo>
                  <a:cubicBezTo>
                    <a:pt x="1713" y="9913"/>
                    <a:pt x="1886" y="10195"/>
                    <a:pt x="1821" y="10433"/>
                  </a:cubicBezTo>
                  <a:cubicBezTo>
                    <a:pt x="1756" y="10672"/>
                    <a:pt x="1409" y="10823"/>
                    <a:pt x="867" y="10823"/>
                  </a:cubicBezTo>
                  <a:lnTo>
                    <a:pt x="846" y="10823"/>
                  </a:lnTo>
                  <a:cubicBezTo>
                    <a:pt x="824" y="10823"/>
                    <a:pt x="824" y="10845"/>
                    <a:pt x="824" y="10867"/>
                  </a:cubicBezTo>
                  <a:cubicBezTo>
                    <a:pt x="802" y="10888"/>
                    <a:pt x="824" y="10910"/>
                    <a:pt x="846" y="10910"/>
                  </a:cubicBezTo>
                  <a:lnTo>
                    <a:pt x="867" y="10910"/>
                  </a:lnTo>
                  <a:cubicBezTo>
                    <a:pt x="1648" y="10910"/>
                    <a:pt x="1843" y="10628"/>
                    <a:pt x="1908" y="10477"/>
                  </a:cubicBezTo>
                  <a:cubicBezTo>
                    <a:pt x="1973" y="10238"/>
                    <a:pt x="1800" y="9913"/>
                    <a:pt x="1431" y="9674"/>
                  </a:cubicBezTo>
                  <a:cubicBezTo>
                    <a:pt x="1626" y="9544"/>
                    <a:pt x="1735" y="9349"/>
                    <a:pt x="1756" y="9132"/>
                  </a:cubicBezTo>
                  <a:cubicBezTo>
                    <a:pt x="1800" y="8872"/>
                    <a:pt x="1691" y="8612"/>
                    <a:pt x="1496" y="8460"/>
                  </a:cubicBezTo>
                  <a:cubicBezTo>
                    <a:pt x="1583" y="8352"/>
                    <a:pt x="1626" y="8222"/>
                    <a:pt x="1648" y="8113"/>
                  </a:cubicBezTo>
                  <a:cubicBezTo>
                    <a:pt x="1669" y="7962"/>
                    <a:pt x="1648" y="7810"/>
                    <a:pt x="1604" y="7701"/>
                  </a:cubicBezTo>
                  <a:cubicBezTo>
                    <a:pt x="1800" y="7528"/>
                    <a:pt x="1865" y="7289"/>
                    <a:pt x="1800" y="7051"/>
                  </a:cubicBezTo>
                  <a:cubicBezTo>
                    <a:pt x="1778" y="6878"/>
                    <a:pt x="1735" y="6726"/>
                    <a:pt x="1648" y="6574"/>
                  </a:cubicBezTo>
                  <a:cubicBezTo>
                    <a:pt x="1691" y="6552"/>
                    <a:pt x="1735" y="6531"/>
                    <a:pt x="1778" y="6509"/>
                  </a:cubicBezTo>
                  <a:cubicBezTo>
                    <a:pt x="1973" y="6379"/>
                    <a:pt x="2081" y="6162"/>
                    <a:pt x="2060" y="5924"/>
                  </a:cubicBezTo>
                  <a:cubicBezTo>
                    <a:pt x="2060" y="5728"/>
                    <a:pt x="1995" y="5555"/>
                    <a:pt x="1886" y="5382"/>
                  </a:cubicBezTo>
                  <a:cubicBezTo>
                    <a:pt x="1995" y="5360"/>
                    <a:pt x="2103" y="5317"/>
                    <a:pt x="2168" y="5230"/>
                  </a:cubicBezTo>
                  <a:cubicBezTo>
                    <a:pt x="2342" y="5013"/>
                    <a:pt x="2342" y="4709"/>
                    <a:pt x="2212" y="4471"/>
                  </a:cubicBezTo>
                  <a:cubicBezTo>
                    <a:pt x="2125" y="4254"/>
                    <a:pt x="1995" y="4081"/>
                    <a:pt x="1843" y="3929"/>
                  </a:cubicBezTo>
                  <a:cubicBezTo>
                    <a:pt x="2081" y="3777"/>
                    <a:pt x="2233" y="3495"/>
                    <a:pt x="2233" y="3192"/>
                  </a:cubicBezTo>
                  <a:cubicBezTo>
                    <a:pt x="2212" y="2932"/>
                    <a:pt x="2060" y="2672"/>
                    <a:pt x="1843" y="2520"/>
                  </a:cubicBezTo>
                  <a:cubicBezTo>
                    <a:pt x="1886" y="2411"/>
                    <a:pt x="1951" y="2303"/>
                    <a:pt x="1973" y="2195"/>
                  </a:cubicBezTo>
                  <a:cubicBezTo>
                    <a:pt x="2103" y="1696"/>
                    <a:pt x="1886" y="1176"/>
                    <a:pt x="1474" y="872"/>
                  </a:cubicBezTo>
                  <a:cubicBezTo>
                    <a:pt x="1431" y="850"/>
                    <a:pt x="1366" y="850"/>
                    <a:pt x="1323" y="850"/>
                  </a:cubicBezTo>
                  <a:cubicBezTo>
                    <a:pt x="1301" y="655"/>
                    <a:pt x="1236" y="482"/>
                    <a:pt x="1149" y="330"/>
                  </a:cubicBezTo>
                  <a:cubicBezTo>
                    <a:pt x="1084" y="157"/>
                    <a:pt x="932" y="48"/>
                    <a:pt x="781" y="5"/>
                  </a:cubicBezTo>
                  <a:cubicBezTo>
                    <a:pt x="745" y="2"/>
                    <a:pt x="710" y="1"/>
                    <a:pt x="6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4971;p83"/>
            <p:cNvSpPr/>
            <p:nvPr/>
          </p:nvSpPr>
          <p:spPr>
            <a:xfrm>
              <a:off x="3643010" y="2973827"/>
              <a:ext cx="92697" cy="197892"/>
            </a:xfrm>
            <a:custGeom>
              <a:avLst/>
              <a:gdLst/>
              <a:ahLst/>
              <a:cxnLst/>
              <a:rect l="l" t="t" r="r" b="b"/>
              <a:pathLst>
                <a:path w="2255" h="4814" extrusionOk="0">
                  <a:moveTo>
                    <a:pt x="2255" y="1"/>
                  </a:moveTo>
                  <a:lnTo>
                    <a:pt x="716" y="131"/>
                  </a:lnTo>
                  <a:lnTo>
                    <a:pt x="0" y="4662"/>
                  </a:lnTo>
                  <a:lnTo>
                    <a:pt x="1084" y="4814"/>
                  </a:lnTo>
                  <a:cubicBezTo>
                    <a:pt x="1301" y="4164"/>
                    <a:pt x="2255" y="1"/>
                    <a:pt x="22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4972;p83"/>
            <p:cNvSpPr/>
            <p:nvPr/>
          </p:nvSpPr>
          <p:spPr>
            <a:xfrm>
              <a:off x="3756178" y="2963139"/>
              <a:ext cx="78474" cy="211251"/>
            </a:xfrm>
            <a:custGeom>
              <a:avLst/>
              <a:gdLst/>
              <a:ahLst/>
              <a:cxnLst/>
              <a:rect l="l" t="t" r="r" b="b"/>
              <a:pathLst>
                <a:path w="1909" h="5139" extrusionOk="0">
                  <a:moveTo>
                    <a:pt x="1388" y="1"/>
                  </a:moveTo>
                  <a:lnTo>
                    <a:pt x="1" y="629"/>
                  </a:lnTo>
                  <a:lnTo>
                    <a:pt x="846" y="5139"/>
                  </a:lnTo>
                  <a:lnTo>
                    <a:pt x="1909" y="4901"/>
                  </a:lnTo>
                  <a:cubicBezTo>
                    <a:pt x="1887" y="4228"/>
                    <a:pt x="1388" y="1"/>
                    <a:pt x="13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4973;p83"/>
            <p:cNvSpPr/>
            <p:nvPr/>
          </p:nvSpPr>
          <p:spPr>
            <a:xfrm>
              <a:off x="3930883" y="2963139"/>
              <a:ext cx="78433" cy="211251"/>
            </a:xfrm>
            <a:custGeom>
              <a:avLst/>
              <a:gdLst/>
              <a:ahLst/>
              <a:cxnLst/>
              <a:rect l="l" t="t" r="r" b="b"/>
              <a:pathLst>
                <a:path w="1908" h="5139" extrusionOk="0">
                  <a:moveTo>
                    <a:pt x="1388" y="1"/>
                  </a:moveTo>
                  <a:lnTo>
                    <a:pt x="0" y="629"/>
                  </a:lnTo>
                  <a:lnTo>
                    <a:pt x="846" y="5139"/>
                  </a:lnTo>
                  <a:lnTo>
                    <a:pt x="1908" y="4901"/>
                  </a:lnTo>
                  <a:cubicBezTo>
                    <a:pt x="1886" y="4250"/>
                    <a:pt x="1388" y="1"/>
                    <a:pt x="13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4974;p83"/>
            <p:cNvSpPr/>
            <p:nvPr/>
          </p:nvSpPr>
          <p:spPr>
            <a:xfrm>
              <a:off x="4019099" y="2952451"/>
              <a:ext cx="148891" cy="198796"/>
            </a:xfrm>
            <a:custGeom>
              <a:avLst/>
              <a:gdLst/>
              <a:ahLst/>
              <a:cxnLst/>
              <a:rect l="l" t="t" r="r" b="b"/>
              <a:pathLst>
                <a:path w="3622" h="4836" extrusionOk="0">
                  <a:moveTo>
                    <a:pt x="933" y="1"/>
                  </a:moveTo>
                  <a:lnTo>
                    <a:pt x="0" y="1193"/>
                  </a:lnTo>
                  <a:lnTo>
                    <a:pt x="2776" y="4835"/>
                  </a:lnTo>
                  <a:lnTo>
                    <a:pt x="3621" y="4142"/>
                  </a:lnTo>
                  <a:cubicBezTo>
                    <a:pt x="3296" y="3556"/>
                    <a:pt x="933" y="1"/>
                    <a:pt x="9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4975;p83"/>
            <p:cNvSpPr/>
            <p:nvPr/>
          </p:nvSpPr>
          <p:spPr>
            <a:xfrm>
              <a:off x="3487912" y="2428952"/>
              <a:ext cx="653321" cy="602184"/>
            </a:xfrm>
            <a:custGeom>
              <a:avLst/>
              <a:gdLst/>
              <a:ahLst/>
              <a:cxnLst/>
              <a:rect l="l" t="t" r="r" b="b"/>
              <a:pathLst>
                <a:path w="15893" h="14649" extrusionOk="0">
                  <a:moveTo>
                    <a:pt x="6025" y="1"/>
                  </a:moveTo>
                  <a:cubicBezTo>
                    <a:pt x="4369" y="1"/>
                    <a:pt x="321" y="1162"/>
                    <a:pt x="131" y="2199"/>
                  </a:cubicBezTo>
                  <a:cubicBezTo>
                    <a:pt x="1" y="2893"/>
                    <a:pt x="3426" y="3109"/>
                    <a:pt x="3426" y="3109"/>
                  </a:cubicBezTo>
                  <a:lnTo>
                    <a:pt x="3253" y="9006"/>
                  </a:lnTo>
                  <a:cubicBezTo>
                    <a:pt x="3253" y="9006"/>
                    <a:pt x="2602" y="14427"/>
                    <a:pt x="5443" y="14622"/>
                  </a:cubicBezTo>
                  <a:cubicBezTo>
                    <a:pt x="5672" y="14640"/>
                    <a:pt x="5962" y="14649"/>
                    <a:pt x="6296" y="14649"/>
                  </a:cubicBezTo>
                  <a:cubicBezTo>
                    <a:pt x="8682" y="14649"/>
                    <a:pt x="13269" y="14231"/>
                    <a:pt x="13269" y="14231"/>
                  </a:cubicBezTo>
                  <a:cubicBezTo>
                    <a:pt x="13269" y="14231"/>
                    <a:pt x="15893" y="11348"/>
                    <a:pt x="13313" y="9722"/>
                  </a:cubicBezTo>
                  <a:cubicBezTo>
                    <a:pt x="12664" y="9336"/>
                    <a:pt x="10225" y="9265"/>
                    <a:pt x="8536" y="9265"/>
                  </a:cubicBezTo>
                  <a:cubicBezTo>
                    <a:pt x="7571" y="9265"/>
                    <a:pt x="6852" y="9288"/>
                    <a:pt x="6852" y="9288"/>
                  </a:cubicBezTo>
                  <a:cubicBezTo>
                    <a:pt x="6852" y="9288"/>
                    <a:pt x="6830" y="2264"/>
                    <a:pt x="6722" y="248"/>
                  </a:cubicBezTo>
                  <a:cubicBezTo>
                    <a:pt x="6713" y="76"/>
                    <a:pt x="6446" y="1"/>
                    <a:pt x="60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4976;p83"/>
            <p:cNvSpPr/>
            <p:nvPr/>
          </p:nvSpPr>
          <p:spPr>
            <a:xfrm>
              <a:off x="3661713" y="3009713"/>
              <a:ext cx="109675" cy="23883"/>
            </a:xfrm>
            <a:custGeom>
              <a:avLst/>
              <a:gdLst/>
              <a:ahLst/>
              <a:cxnLst/>
              <a:rect l="l" t="t" r="r" b="b"/>
              <a:pathLst>
                <a:path w="2668" h="581" extrusionOk="0">
                  <a:moveTo>
                    <a:pt x="36" y="1"/>
                  </a:moveTo>
                  <a:cubicBezTo>
                    <a:pt x="28" y="1"/>
                    <a:pt x="22" y="6"/>
                    <a:pt x="22" y="17"/>
                  </a:cubicBezTo>
                  <a:cubicBezTo>
                    <a:pt x="0" y="38"/>
                    <a:pt x="0" y="60"/>
                    <a:pt x="22" y="82"/>
                  </a:cubicBezTo>
                  <a:cubicBezTo>
                    <a:pt x="781" y="515"/>
                    <a:pt x="1822" y="580"/>
                    <a:pt x="2320" y="580"/>
                  </a:cubicBezTo>
                  <a:cubicBezTo>
                    <a:pt x="2515" y="580"/>
                    <a:pt x="2624" y="559"/>
                    <a:pt x="2624" y="559"/>
                  </a:cubicBezTo>
                  <a:cubicBezTo>
                    <a:pt x="2646" y="559"/>
                    <a:pt x="2667" y="537"/>
                    <a:pt x="2667" y="515"/>
                  </a:cubicBezTo>
                  <a:cubicBezTo>
                    <a:pt x="2667" y="500"/>
                    <a:pt x="2656" y="485"/>
                    <a:pt x="2642" y="485"/>
                  </a:cubicBezTo>
                  <a:cubicBezTo>
                    <a:pt x="2637" y="485"/>
                    <a:pt x="2630" y="487"/>
                    <a:pt x="2624" y="494"/>
                  </a:cubicBezTo>
                  <a:cubicBezTo>
                    <a:pt x="2618" y="494"/>
                    <a:pt x="2503" y="502"/>
                    <a:pt x="2318" y="502"/>
                  </a:cubicBezTo>
                  <a:cubicBezTo>
                    <a:pt x="1818" y="502"/>
                    <a:pt x="809" y="444"/>
                    <a:pt x="66" y="17"/>
                  </a:cubicBezTo>
                  <a:cubicBezTo>
                    <a:pt x="55" y="6"/>
                    <a:pt x="44" y="1"/>
                    <a:pt x="36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4977;p83"/>
            <p:cNvSpPr/>
            <p:nvPr/>
          </p:nvSpPr>
          <p:spPr>
            <a:xfrm>
              <a:off x="3471881" y="2466729"/>
              <a:ext cx="143547" cy="85586"/>
            </a:xfrm>
            <a:custGeom>
              <a:avLst/>
              <a:gdLst/>
              <a:ahLst/>
              <a:cxnLst/>
              <a:rect l="l" t="t" r="r" b="b"/>
              <a:pathLst>
                <a:path w="3492" h="2082" extrusionOk="0">
                  <a:moveTo>
                    <a:pt x="2342" y="1"/>
                  </a:moveTo>
                  <a:cubicBezTo>
                    <a:pt x="2342" y="1"/>
                    <a:pt x="1" y="738"/>
                    <a:pt x="261" y="1497"/>
                  </a:cubicBezTo>
                  <a:cubicBezTo>
                    <a:pt x="412" y="1974"/>
                    <a:pt x="2884" y="2082"/>
                    <a:pt x="2884" y="2082"/>
                  </a:cubicBezTo>
                  <a:cubicBezTo>
                    <a:pt x="3491" y="1085"/>
                    <a:pt x="2342" y="1"/>
                    <a:pt x="2342" y="1"/>
                  </a:cubicBezTo>
                  <a:close/>
                </a:path>
              </a:pathLst>
            </a:custGeom>
            <a:solidFill>
              <a:srgbClr val="F9E9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4978;p83"/>
            <p:cNvSpPr/>
            <p:nvPr/>
          </p:nvSpPr>
          <p:spPr>
            <a:xfrm>
              <a:off x="3752601" y="2466729"/>
              <a:ext cx="90971" cy="52042"/>
            </a:xfrm>
            <a:custGeom>
              <a:avLst/>
              <a:gdLst/>
              <a:ahLst/>
              <a:cxnLst/>
              <a:rect l="l" t="t" r="r" b="b"/>
              <a:pathLst>
                <a:path w="2213" h="1266" extrusionOk="0">
                  <a:moveTo>
                    <a:pt x="1996" y="1"/>
                  </a:moveTo>
                  <a:lnTo>
                    <a:pt x="1" y="499"/>
                  </a:lnTo>
                  <a:lnTo>
                    <a:pt x="1" y="781"/>
                  </a:lnTo>
                  <a:cubicBezTo>
                    <a:pt x="1" y="781"/>
                    <a:pt x="767" y="1266"/>
                    <a:pt x="1357" y="1266"/>
                  </a:cubicBezTo>
                  <a:cubicBezTo>
                    <a:pt x="1461" y="1266"/>
                    <a:pt x="1560" y="1251"/>
                    <a:pt x="1649" y="1215"/>
                  </a:cubicBezTo>
                  <a:cubicBezTo>
                    <a:pt x="2212" y="976"/>
                    <a:pt x="1996" y="1"/>
                    <a:pt x="19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4979;p83"/>
            <p:cNvSpPr/>
            <p:nvPr/>
          </p:nvSpPr>
          <p:spPr>
            <a:xfrm>
              <a:off x="3691105" y="2363345"/>
              <a:ext cx="50850" cy="86490"/>
            </a:xfrm>
            <a:custGeom>
              <a:avLst/>
              <a:gdLst/>
              <a:ahLst/>
              <a:cxnLst/>
              <a:rect l="l" t="t" r="r" b="b"/>
              <a:pathLst>
                <a:path w="1237" h="2104" extrusionOk="0">
                  <a:moveTo>
                    <a:pt x="42" y="0"/>
                  </a:moveTo>
                  <a:cubicBezTo>
                    <a:pt x="16" y="0"/>
                    <a:pt x="1" y="1"/>
                    <a:pt x="1" y="1"/>
                  </a:cubicBezTo>
                  <a:lnTo>
                    <a:pt x="88" y="2039"/>
                  </a:lnTo>
                  <a:lnTo>
                    <a:pt x="370" y="2104"/>
                  </a:lnTo>
                  <a:cubicBezTo>
                    <a:pt x="370" y="2104"/>
                    <a:pt x="1237" y="1193"/>
                    <a:pt x="1128" y="586"/>
                  </a:cubicBezTo>
                  <a:cubicBezTo>
                    <a:pt x="1014" y="34"/>
                    <a:pt x="230" y="0"/>
                    <a:pt x="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4980;p83"/>
            <p:cNvSpPr/>
            <p:nvPr/>
          </p:nvSpPr>
          <p:spPr>
            <a:xfrm>
              <a:off x="3659946" y="2453575"/>
              <a:ext cx="39258" cy="29597"/>
            </a:xfrm>
            <a:custGeom>
              <a:avLst/>
              <a:gdLst/>
              <a:ahLst/>
              <a:cxnLst/>
              <a:rect l="l" t="t" r="r" b="b"/>
              <a:pathLst>
                <a:path w="955" h="720" extrusionOk="0">
                  <a:moveTo>
                    <a:pt x="575" y="1"/>
                  </a:moveTo>
                  <a:cubicBezTo>
                    <a:pt x="564" y="1"/>
                    <a:pt x="553" y="6"/>
                    <a:pt x="542" y="17"/>
                  </a:cubicBezTo>
                  <a:cubicBezTo>
                    <a:pt x="282" y="256"/>
                    <a:pt x="0" y="581"/>
                    <a:pt x="43" y="689"/>
                  </a:cubicBezTo>
                  <a:cubicBezTo>
                    <a:pt x="59" y="705"/>
                    <a:pt x="74" y="720"/>
                    <a:pt x="89" y="720"/>
                  </a:cubicBezTo>
                  <a:cubicBezTo>
                    <a:pt x="96" y="720"/>
                    <a:pt x="102" y="717"/>
                    <a:pt x="109" y="711"/>
                  </a:cubicBezTo>
                  <a:cubicBezTo>
                    <a:pt x="412" y="624"/>
                    <a:pt x="672" y="494"/>
                    <a:pt x="932" y="342"/>
                  </a:cubicBezTo>
                  <a:cubicBezTo>
                    <a:pt x="954" y="321"/>
                    <a:pt x="954" y="299"/>
                    <a:pt x="954" y="277"/>
                  </a:cubicBezTo>
                  <a:cubicBezTo>
                    <a:pt x="943" y="266"/>
                    <a:pt x="932" y="261"/>
                    <a:pt x="922" y="261"/>
                  </a:cubicBezTo>
                  <a:cubicBezTo>
                    <a:pt x="911" y="261"/>
                    <a:pt x="900" y="266"/>
                    <a:pt x="889" y="277"/>
                  </a:cubicBezTo>
                  <a:cubicBezTo>
                    <a:pt x="651" y="429"/>
                    <a:pt x="390" y="559"/>
                    <a:pt x="130" y="646"/>
                  </a:cubicBezTo>
                  <a:cubicBezTo>
                    <a:pt x="260" y="429"/>
                    <a:pt x="412" y="234"/>
                    <a:pt x="607" y="60"/>
                  </a:cubicBezTo>
                  <a:cubicBezTo>
                    <a:pt x="607" y="60"/>
                    <a:pt x="607" y="17"/>
                    <a:pt x="607" y="17"/>
                  </a:cubicBezTo>
                  <a:cubicBezTo>
                    <a:pt x="596" y="6"/>
                    <a:pt x="586" y="1"/>
                    <a:pt x="5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4981;p83"/>
            <p:cNvSpPr/>
            <p:nvPr/>
          </p:nvSpPr>
          <p:spPr>
            <a:xfrm>
              <a:off x="3687570" y="2485762"/>
              <a:ext cx="40121" cy="30050"/>
            </a:xfrm>
            <a:custGeom>
              <a:avLst/>
              <a:gdLst/>
              <a:ahLst/>
              <a:cxnLst/>
              <a:rect l="l" t="t" r="r" b="b"/>
              <a:pathLst>
                <a:path w="976" h="731" extrusionOk="0">
                  <a:moveTo>
                    <a:pt x="574" y="0"/>
                  </a:moveTo>
                  <a:cubicBezTo>
                    <a:pt x="564" y="0"/>
                    <a:pt x="552" y="5"/>
                    <a:pt x="542" y="15"/>
                  </a:cubicBezTo>
                  <a:cubicBezTo>
                    <a:pt x="304" y="275"/>
                    <a:pt x="0" y="578"/>
                    <a:pt x="65" y="687"/>
                  </a:cubicBezTo>
                  <a:cubicBezTo>
                    <a:pt x="65" y="708"/>
                    <a:pt x="87" y="730"/>
                    <a:pt x="130" y="730"/>
                  </a:cubicBezTo>
                  <a:lnTo>
                    <a:pt x="130" y="708"/>
                  </a:lnTo>
                  <a:cubicBezTo>
                    <a:pt x="412" y="622"/>
                    <a:pt x="694" y="492"/>
                    <a:pt x="932" y="340"/>
                  </a:cubicBezTo>
                  <a:cubicBezTo>
                    <a:pt x="954" y="318"/>
                    <a:pt x="976" y="296"/>
                    <a:pt x="954" y="275"/>
                  </a:cubicBezTo>
                  <a:lnTo>
                    <a:pt x="911" y="275"/>
                  </a:lnTo>
                  <a:cubicBezTo>
                    <a:pt x="651" y="448"/>
                    <a:pt x="412" y="557"/>
                    <a:pt x="130" y="643"/>
                  </a:cubicBezTo>
                  <a:cubicBezTo>
                    <a:pt x="260" y="427"/>
                    <a:pt x="412" y="231"/>
                    <a:pt x="607" y="80"/>
                  </a:cubicBezTo>
                  <a:cubicBezTo>
                    <a:pt x="641" y="46"/>
                    <a:pt x="610" y="0"/>
                    <a:pt x="5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4982;p83"/>
            <p:cNvSpPr/>
            <p:nvPr/>
          </p:nvSpPr>
          <p:spPr>
            <a:xfrm>
              <a:off x="3495928" y="2499039"/>
              <a:ext cx="18786" cy="22979"/>
            </a:xfrm>
            <a:custGeom>
              <a:avLst/>
              <a:gdLst/>
              <a:ahLst/>
              <a:cxnLst/>
              <a:rect l="l" t="t" r="r" b="b"/>
              <a:pathLst>
                <a:path w="457" h="559" extrusionOk="0">
                  <a:moveTo>
                    <a:pt x="359" y="1"/>
                  </a:moveTo>
                  <a:cubicBezTo>
                    <a:pt x="348" y="1"/>
                    <a:pt x="337" y="6"/>
                    <a:pt x="326" y="17"/>
                  </a:cubicBezTo>
                  <a:cubicBezTo>
                    <a:pt x="304" y="17"/>
                    <a:pt x="304" y="39"/>
                    <a:pt x="326" y="60"/>
                  </a:cubicBezTo>
                  <a:cubicBezTo>
                    <a:pt x="369" y="125"/>
                    <a:pt x="369" y="190"/>
                    <a:pt x="369" y="234"/>
                  </a:cubicBezTo>
                  <a:cubicBezTo>
                    <a:pt x="326" y="342"/>
                    <a:pt x="218" y="429"/>
                    <a:pt x="44" y="472"/>
                  </a:cubicBezTo>
                  <a:cubicBezTo>
                    <a:pt x="23" y="494"/>
                    <a:pt x="1" y="515"/>
                    <a:pt x="1" y="537"/>
                  </a:cubicBezTo>
                  <a:cubicBezTo>
                    <a:pt x="23" y="537"/>
                    <a:pt x="23" y="559"/>
                    <a:pt x="44" y="559"/>
                  </a:cubicBezTo>
                  <a:lnTo>
                    <a:pt x="66" y="559"/>
                  </a:lnTo>
                  <a:cubicBezTo>
                    <a:pt x="261" y="472"/>
                    <a:pt x="391" y="385"/>
                    <a:pt x="435" y="255"/>
                  </a:cubicBezTo>
                  <a:cubicBezTo>
                    <a:pt x="456" y="169"/>
                    <a:pt x="435" y="82"/>
                    <a:pt x="391" y="17"/>
                  </a:cubicBezTo>
                  <a:cubicBezTo>
                    <a:pt x="380" y="6"/>
                    <a:pt x="369" y="1"/>
                    <a:pt x="3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4983;p83"/>
            <p:cNvSpPr/>
            <p:nvPr/>
          </p:nvSpPr>
          <p:spPr>
            <a:xfrm>
              <a:off x="3511097" y="2510056"/>
              <a:ext cx="21417" cy="16443"/>
            </a:xfrm>
            <a:custGeom>
              <a:avLst/>
              <a:gdLst/>
              <a:ahLst/>
              <a:cxnLst/>
              <a:rect l="l" t="t" r="r" b="b"/>
              <a:pathLst>
                <a:path w="521" h="400" extrusionOk="0">
                  <a:moveTo>
                    <a:pt x="348" y="0"/>
                  </a:moveTo>
                  <a:cubicBezTo>
                    <a:pt x="327" y="0"/>
                    <a:pt x="306" y="3"/>
                    <a:pt x="282" y="9"/>
                  </a:cubicBezTo>
                  <a:cubicBezTo>
                    <a:pt x="109" y="74"/>
                    <a:pt x="0" y="356"/>
                    <a:pt x="0" y="356"/>
                  </a:cubicBezTo>
                  <a:cubicBezTo>
                    <a:pt x="0" y="378"/>
                    <a:pt x="22" y="399"/>
                    <a:pt x="44" y="399"/>
                  </a:cubicBezTo>
                  <a:cubicBezTo>
                    <a:pt x="66" y="399"/>
                    <a:pt x="87" y="399"/>
                    <a:pt x="87" y="378"/>
                  </a:cubicBezTo>
                  <a:cubicBezTo>
                    <a:pt x="109" y="313"/>
                    <a:pt x="174" y="117"/>
                    <a:pt x="304" y="74"/>
                  </a:cubicBezTo>
                  <a:cubicBezTo>
                    <a:pt x="347" y="74"/>
                    <a:pt x="412" y="74"/>
                    <a:pt x="456" y="117"/>
                  </a:cubicBezTo>
                  <a:cubicBezTo>
                    <a:pt x="467" y="128"/>
                    <a:pt x="477" y="134"/>
                    <a:pt x="486" y="134"/>
                  </a:cubicBezTo>
                  <a:cubicBezTo>
                    <a:pt x="494" y="134"/>
                    <a:pt x="499" y="128"/>
                    <a:pt x="499" y="117"/>
                  </a:cubicBezTo>
                  <a:cubicBezTo>
                    <a:pt x="521" y="96"/>
                    <a:pt x="521" y="74"/>
                    <a:pt x="499" y="52"/>
                  </a:cubicBezTo>
                  <a:cubicBezTo>
                    <a:pt x="452" y="21"/>
                    <a:pt x="404" y="0"/>
                    <a:pt x="3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4984;p83"/>
            <p:cNvSpPr/>
            <p:nvPr/>
          </p:nvSpPr>
          <p:spPr>
            <a:xfrm>
              <a:off x="3553889" y="2512194"/>
              <a:ext cx="33009" cy="41025"/>
            </a:xfrm>
            <a:custGeom>
              <a:avLst/>
              <a:gdLst/>
              <a:ahLst/>
              <a:cxnLst/>
              <a:rect l="l" t="t" r="r" b="b"/>
              <a:pathLst>
                <a:path w="803" h="998" extrusionOk="0">
                  <a:moveTo>
                    <a:pt x="347" y="0"/>
                  </a:moveTo>
                  <a:cubicBezTo>
                    <a:pt x="325" y="22"/>
                    <a:pt x="325" y="44"/>
                    <a:pt x="347" y="65"/>
                  </a:cubicBezTo>
                  <a:cubicBezTo>
                    <a:pt x="672" y="499"/>
                    <a:pt x="694" y="672"/>
                    <a:pt x="629" y="803"/>
                  </a:cubicBezTo>
                  <a:cubicBezTo>
                    <a:pt x="584" y="877"/>
                    <a:pt x="479" y="910"/>
                    <a:pt x="320" y="910"/>
                  </a:cubicBezTo>
                  <a:cubicBezTo>
                    <a:pt x="247" y="910"/>
                    <a:pt x="161" y="903"/>
                    <a:pt x="65" y="889"/>
                  </a:cubicBezTo>
                  <a:lnTo>
                    <a:pt x="44" y="889"/>
                  </a:lnTo>
                  <a:cubicBezTo>
                    <a:pt x="0" y="889"/>
                    <a:pt x="0" y="954"/>
                    <a:pt x="44" y="976"/>
                  </a:cubicBezTo>
                  <a:lnTo>
                    <a:pt x="65" y="976"/>
                  </a:lnTo>
                  <a:cubicBezTo>
                    <a:pt x="152" y="976"/>
                    <a:pt x="239" y="998"/>
                    <a:pt x="347" y="998"/>
                  </a:cubicBezTo>
                  <a:cubicBezTo>
                    <a:pt x="564" y="998"/>
                    <a:pt x="672" y="911"/>
                    <a:pt x="694" y="824"/>
                  </a:cubicBezTo>
                  <a:cubicBezTo>
                    <a:pt x="802" y="672"/>
                    <a:pt x="694" y="391"/>
                    <a:pt x="3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4985;p83"/>
            <p:cNvSpPr/>
            <p:nvPr/>
          </p:nvSpPr>
          <p:spPr>
            <a:xfrm>
              <a:off x="3730321" y="2381555"/>
              <a:ext cx="58003" cy="72884"/>
            </a:xfrm>
            <a:custGeom>
              <a:avLst/>
              <a:gdLst/>
              <a:ahLst/>
              <a:cxnLst/>
              <a:rect l="l" t="t" r="r" b="b"/>
              <a:pathLst>
                <a:path w="1411" h="1773" extrusionOk="0">
                  <a:moveTo>
                    <a:pt x="813" y="0"/>
                  </a:moveTo>
                  <a:cubicBezTo>
                    <a:pt x="745" y="0"/>
                    <a:pt x="700" y="15"/>
                    <a:pt x="673" y="56"/>
                  </a:cubicBezTo>
                  <a:cubicBezTo>
                    <a:pt x="586" y="186"/>
                    <a:pt x="716" y="447"/>
                    <a:pt x="760" y="533"/>
                  </a:cubicBezTo>
                  <a:lnTo>
                    <a:pt x="23" y="1314"/>
                  </a:lnTo>
                  <a:cubicBezTo>
                    <a:pt x="1" y="1336"/>
                    <a:pt x="1" y="1357"/>
                    <a:pt x="23" y="1379"/>
                  </a:cubicBezTo>
                  <a:lnTo>
                    <a:pt x="66" y="1379"/>
                  </a:lnTo>
                  <a:lnTo>
                    <a:pt x="846" y="555"/>
                  </a:lnTo>
                  <a:cubicBezTo>
                    <a:pt x="846" y="555"/>
                    <a:pt x="846" y="533"/>
                    <a:pt x="846" y="512"/>
                  </a:cubicBezTo>
                  <a:cubicBezTo>
                    <a:pt x="760" y="382"/>
                    <a:pt x="695" y="143"/>
                    <a:pt x="738" y="100"/>
                  </a:cubicBezTo>
                  <a:cubicBezTo>
                    <a:pt x="749" y="89"/>
                    <a:pt x="776" y="83"/>
                    <a:pt x="808" y="83"/>
                  </a:cubicBezTo>
                  <a:cubicBezTo>
                    <a:pt x="841" y="83"/>
                    <a:pt x="879" y="89"/>
                    <a:pt x="911" y="100"/>
                  </a:cubicBezTo>
                  <a:cubicBezTo>
                    <a:pt x="1107" y="165"/>
                    <a:pt x="1258" y="338"/>
                    <a:pt x="1280" y="555"/>
                  </a:cubicBezTo>
                  <a:cubicBezTo>
                    <a:pt x="1302" y="642"/>
                    <a:pt x="1302" y="685"/>
                    <a:pt x="1258" y="707"/>
                  </a:cubicBezTo>
                  <a:cubicBezTo>
                    <a:pt x="1243" y="722"/>
                    <a:pt x="1225" y="729"/>
                    <a:pt x="1204" y="729"/>
                  </a:cubicBezTo>
                  <a:cubicBezTo>
                    <a:pt x="1166" y="729"/>
                    <a:pt x="1119" y="705"/>
                    <a:pt x="1063" y="663"/>
                  </a:cubicBezTo>
                  <a:lnTo>
                    <a:pt x="1020" y="663"/>
                  </a:lnTo>
                  <a:cubicBezTo>
                    <a:pt x="1020" y="663"/>
                    <a:pt x="998" y="663"/>
                    <a:pt x="998" y="685"/>
                  </a:cubicBezTo>
                  <a:lnTo>
                    <a:pt x="348" y="1704"/>
                  </a:lnTo>
                  <a:cubicBezTo>
                    <a:pt x="348" y="1704"/>
                    <a:pt x="348" y="1747"/>
                    <a:pt x="348" y="1747"/>
                  </a:cubicBezTo>
                  <a:lnTo>
                    <a:pt x="369" y="1747"/>
                  </a:lnTo>
                  <a:cubicBezTo>
                    <a:pt x="379" y="1766"/>
                    <a:pt x="392" y="1772"/>
                    <a:pt x="405" y="1772"/>
                  </a:cubicBezTo>
                  <a:cubicBezTo>
                    <a:pt x="424" y="1772"/>
                    <a:pt x="444" y="1760"/>
                    <a:pt x="456" y="1747"/>
                  </a:cubicBezTo>
                  <a:lnTo>
                    <a:pt x="1063" y="750"/>
                  </a:lnTo>
                  <a:cubicBezTo>
                    <a:pt x="1135" y="798"/>
                    <a:pt x="1194" y="813"/>
                    <a:pt x="1239" y="813"/>
                  </a:cubicBezTo>
                  <a:cubicBezTo>
                    <a:pt x="1276" y="813"/>
                    <a:pt x="1304" y="803"/>
                    <a:pt x="1323" y="794"/>
                  </a:cubicBezTo>
                  <a:cubicBezTo>
                    <a:pt x="1388" y="728"/>
                    <a:pt x="1410" y="642"/>
                    <a:pt x="1388" y="555"/>
                  </a:cubicBezTo>
                  <a:cubicBezTo>
                    <a:pt x="1345" y="295"/>
                    <a:pt x="1193" y="100"/>
                    <a:pt x="955" y="13"/>
                  </a:cubicBezTo>
                  <a:cubicBezTo>
                    <a:pt x="899" y="5"/>
                    <a:pt x="852" y="0"/>
                    <a:pt x="8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4986;p83"/>
            <p:cNvSpPr/>
            <p:nvPr/>
          </p:nvSpPr>
          <p:spPr>
            <a:xfrm>
              <a:off x="3746394" y="2428952"/>
              <a:ext cx="73993" cy="52988"/>
            </a:xfrm>
            <a:custGeom>
              <a:avLst/>
              <a:gdLst/>
              <a:ahLst/>
              <a:cxnLst/>
              <a:rect l="l" t="t" r="r" b="b"/>
              <a:pathLst>
                <a:path w="1800" h="1289" extrusionOk="0">
                  <a:moveTo>
                    <a:pt x="1425" y="1"/>
                  </a:moveTo>
                  <a:cubicBezTo>
                    <a:pt x="1383" y="1"/>
                    <a:pt x="1340" y="11"/>
                    <a:pt x="1301" y="31"/>
                  </a:cubicBezTo>
                  <a:cubicBezTo>
                    <a:pt x="1149" y="96"/>
                    <a:pt x="1084" y="313"/>
                    <a:pt x="1084" y="399"/>
                  </a:cubicBezTo>
                  <a:lnTo>
                    <a:pt x="22" y="616"/>
                  </a:lnTo>
                  <a:cubicBezTo>
                    <a:pt x="0" y="638"/>
                    <a:pt x="0" y="659"/>
                    <a:pt x="0" y="681"/>
                  </a:cubicBezTo>
                  <a:cubicBezTo>
                    <a:pt x="0" y="703"/>
                    <a:pt x="22" y="703"/>
                    <a:pt x="44" y="703"/>
                  </a:cubicBezTo>
                  <a:lnTo>
                    <a:pt x="1128" y="464"/>
                  </a:lnTo>
                  <a:cubicBezTo>
                    <a:pt x="1149" y="464"/>
                    <a:pt x="1149" y="443"/>
                    <a:pt x="1171" y="421"/>
                  </a:cubicBezTo>
                  <a:cubicBezTo>
                    <a:pt x="1171" y="356"/>
                    <a:pt x="1214" y="139"/>
                    <a:pt x="1323" y="96"/>
                  </a:cubicBezTo>
                  <a:cubicBezTo>
                    <a:pt x="1350" y="87"/>
                    <a:pt x="1380" y="82"/>
                    <a:pt x="1410" y="82"/>
                  </a:cubicBezTo>
                  <a:cubicBezTo>
                    <a:pt x="1452" y="82"/>
                    <a:pt x="1492" y="92"/>
                    <a:pt x="1518" y="117"/>
                  </a:cubicBezTo>
                  <a:cubicBezTo>
                    <a:pt x="1648" y="204"/>
                    <a:pt x="1713" y="356"/>
                    <a:pt x="1691" y="508"/>
                  </a:cubicBezTo>
                  <a:cubicBezTo>
                    <a:pt x="1691" y="594"/>
                    <a:pt x="1648" y="681"/>
                    <a:pt x="1561" y="725"/>
                  </a:cubicBezTo>
                  <a:cubicBezTo>
                    <a:pt x="1547" y="728"/>
                    <a:pt x="1533" y="730"/>
                    <a:pt x="1519" y="730"/>
                  </a:cubicBezTo>
                  <a:cubicBezTo>
                    <a:pt x="1445" y="730"/>
                    <a:pt x="1367" y="682"/>
                    <a:pt x="1258" y="573"/>
                  </a:cubicBezTo>
                  <a:lnTo>
                    <a:pt x="1214" y="573"/>
                  </a:lnTo>
                  <a:lnTo>
                    <a:pt x="65" y="1223"/>
                  </a:lnTo>
                  <a:cubicBezTo>
                    <a:pt x="65" y="1223"/>
                    <a:pt x="44" y="1245"/>
                    <a:pt x="65" y="1267"/>
                  </a:cubicBezTo>
                  <a:cubicBezTo>
                    <a:pt x="65" y="1288"/>
                    <a:pt x="87" y="1288"/>
                    <a:pt x="87" y="1288"/>
                  </a:cubicBezTo>
                  <a:lnTo>
                    <a:pt x="109" y="1267"/>
                  </a:lnTo>
                  <a:lnTo>
                    <a:pt x="1236" y="659"/>
                  </a:lnTo>
                  <a:cubicBezTo>
                    <a:pt x="1344" y="767"/>
                    <a:pt x="1440" y="809"/>
                    <a:pt x="1511" y="809"/>
                  </a:cubicBezTo>
                  <a:cubicBezTo>
                    <a:pt x="1539" y="809"/>
                    <a:pt x="1564" y="802"/>
                    <a:pt x="1583" y="790"/>
                  </a:cubicBezTo>
                  <a:cubicBezTo>
                    <a:pt x="1691" y="746"/>
                    <a:pt x="1756" y="638"/>
                    <a:pt x="1778" y="529"/>
                  </a:cubicBezTo>
                  <a:cubicBezTo>
                    <a:pt x="1800" y="334"/>
                    <a:pt x="1713" y="161"/>
                    <a:pt x="1561" y="52"/>
                  </a:cubicBezTo>
                  <a:cubicBezTo>
                    <a:pt x="1525" y="17"/>
                    <a:pt x="1476" y="1"/>
                    <a:pt x="14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4987;p83"/>
            <p:cNvSpPr/>
            <p:nvPr/>
          </p:nvSpPr>
          <p:spPr>
            <a:xfrm>
              <a:off x="3621593" y="2543682"/>
              <a:ext cx="86983" cy="16690"/>
            </a:xfrm>
            <a:custGeom>
              <a:avLst/>
              <a:gdLst/>
              <a:ahLst/>
              <a:cxnLst/>
              <a:rect l="l" t="t" r="r" b="b"/>
              <a:pathLst>
                <a:path w="2116" h="406" extrusionOk="0">
                  <a:moveTo>
                    <a:pt x="2040" y="1"/>
                  </a:moveTo>
                  <a:cubicBezTo>
                    <a:pt x="2031" y="1"/>
                    <a:pt x="2022" y="5"/>
                    <a:pt x="2017" y="15"/>
                  </a:cubicBezTo>
                  <a:cubicBezTo>
                    <a:pt x="1746" y="253"/>
                    <a:pt x="1253" y="313"/>
                    <a:pt x="827" y="313"/>
                  </a:cubicBezTo>
                  <a:cubicBezTo>
                    <a:pt x="402" y="313"/>
                    <a:pt x="44" y="253"/>
                    <a:pt x="44" y="253"/>
                  </a:cubicBezTo>
                  <a:cubicBezTo>
                    <a:pt x="23" y="253"/>
                    <a:pt x="1" y="275"/>
                    <a:pt x="1" y="297"/>
                  </a:cubicBezTo>
                  <a:cubicBezTo>
                    <a:pt x="1" y="318"/>
                    <a:pt x="23" y="340"/>
                    <a:pt x="44" y="340"/>
                  </a:cubicBezTo>
                  <a:cubicBezTo>
                    <a:pt x="283" y="383"/>
                    <a:pt x="543" y="405"/>
                    <a:pt x="803" y="405"/>
                  </a:cubicBezTo>
                  <a:cubicBezTo>
                    <a:pt x="1237" y="405"/>
                    <a:pt x="1779" y="340"/>
                    <a:pt x="2082" y="80"/>
                  </a:cubicBezTo>
                  <a:cubicBezTo>
                    <a:pt x="2115" y="47"/>
                    <a:pt x="2072" y="1"/>
                    <a:pt x="20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4988;p83"/>
            <p:cNvSpPr/>
            <p:nvPr/>
          </p:nvSpPr>
          <p:spPr>
            <a:xfrm>
              <a:off x="3694352" y="2558028"/>
              <a:ext cx="73459" cy="83983"/>
            </a:xfrm>
            <a:custGeom>
              <a:avLst/>
              <a:gdLst/>
              <a:ahLst/>
              <a:cxnLst/>
              <a:rect l="l" t="t" r="r" b="b"/>
              <a:pathLst>
                <a:path w="1787" h="2043" extrusionOk="0">
                  <a:moveTo>
                    <a:pt x="1254" y="1"/>
                  </a:moveTo>
                  <a:cubicBezTo>
                    <a:pt x="1217" y="1"/>
                    <a:pt x="1178" y="4"/>
                    <a:pt x="1136" y="13"/>
                  </a:cubicBezTo>
                  <a:cubicBezTo>
                    <a:pt x="660" y="108"/>
                    <a:pt x="0" y="2042"/>
                    <a:pt x="1183" y="2042"/>
                  </a:cubicBezTo>
                  <a:cubicBezTo>
                    <a:pt x="1347" y="2042"/>
                    <a:pt x="1546" y="2005"/>
                    <a:pt x="1786" y="1921"/>
                  </a:cubicBezTo>
                  <a:lnTo>
                    <a:pt x="1786" y="555"/>
                  </a:lnTo>
                  <a:cubicBezTo>
                    <a:pt x="1786" y="555"/>
                    <a:pt x="1694" y="1"/>
                    <a:pt x="12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4989;p83"/>
            <p:cNvSpPr/>
            <p:nvPr/>
          </p:nvSpPr>
          <p:spPr>
            <a:xfrm>
              <a:off x="3702697" y="2510056"/>
              <a:ext cx="58003" cy="31571"/>
            </a:xfrm>
            <a:custGeom>
              <a:avLst/>
              <a:gdLst/>
              <a:ahLst/>
              <a:cxnLst/>
              <a:rect l="l" t="t" r="r" b="b"/>
              <a:pathLst>
                <a:path w="1411" h="768" extrusionOk="0">
                  <a:moveTo>
                    <a:pt x="1028" y="1"/>
                  </a:moveTo>
                  <a:cubicBezTo>
                    <a:pt x="790" y="1"/>
                    <a:pt x="456" y="247"/>
                    <a:pt x="456" y="247"/>
                  </a:cubicBezTo>
                  <a:cubicBezTo>
                    <a:pt x="456" y="247"/>
                    <a:pt x="1" y="768"/>
                    <a:pt x="695" y="768"/>
                  </a:cubicBezTo>
                  <a:cubicBezTo>
                    <a:pt x="1323" y="746"/>
                    <a:pt x="1410" y="356"/>
                    <a:pt x="1215" y="96"/>
                  </a:cubicBezTo>
                  <a:cubicBezTo>
                    <a:pt x="1172" y="27"/>
                    <a:pt x="1105" y="1"/>
                    <a:pt x="10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4990;p83"/>
            <p:cNvSpPr/>
            <p:nvPr/>
          </p:nvSpPr>
          <p:spPr>
            <a:xfrm>
              <a:off x="3684363" y="2525348"/>
              <a:ext cx="27295" cy="14552"/>
            </a:xfrm>
            <a:custGeom>
              <a:avLst/>
              <a:gdLst/>
              <a:ahLst/>
              <a:cxnLst/>
              <a:rect l="l" t="t" r="r" b="b"/>
              <a:pathLst>
                <a:path w="664" h="354" extrusionOk="0">
                  <a:moveTo>
                    <a:pt x="448" y="1"/>
                  </a:moveTo>
                  <a:cubicBezTo>
                    <a:pt x="346" y="1"/>
                    <a:pt x="230" y="49"/>
                    <a:pt x="230" y="49"/>
                  </a:cubicBezTo>
                  <a:cubicBezTo>
                    <a:pt x="0" y="91"/>
                    <a:pt x="12" y="354"/>
                    <a:pt x="207" y="354"/>
                  </a:cubicBezTo>
                  <a:cubicBezTo>
                    <a:pt x="214" y="354"/>
                    <a:pt x="222" y="353"/>
                    <a:pt x="230" y="352"/>
                  </a:cubicBezTo>
                  <a:cubicBezTo>
                    <a:pt x="425" y="331"/>
                    <a:pt x="664" y="179"/>
                    <a:pt x="577" y="49"/>
                  </a:cubicBezTo>
                  <a:cubicBezTo>
                    <a:pt x="548" y="13"/>
                    <a:pt x="500" y="1"/>
                    <a:pt x="4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4991;p83"/>
            <p:cNvSpPr/>
            <p:nvPr/>
          </p:nvSpPr>
          <p:spPr>
            <a:xfrm>
              <a:off x="3627841" y="2570031"/>
              <a:ext cx="65484" cy="60469"/>
            </a:xfrm>
            <a:custGeom>
              <a:avLst/>
              <a:gdLst/>
              <a:ahLst/>
              <a:cxnLst/>
              <a:rect l="l" t="t" r="r" b="b"/>
              <a:pathLst>
                <a:path w="1593" h="1471" extrusionOk="0">
                  <a:moveTo>
                    <a:pt x="575" y="1"/>
                  </a:moveTo>
                  <a:cubicBezTo>
                    <a:pt x="241" y="1"/>
                    <a:pt x="1" y="415"/>
                    <a:pt x="1" y="415"/>
                  </a:cubicBezTo>
                  <a:lnTo>
                    <a:pt x="1" y="1347"/>
                  </a:lnTo>
                  <a:cubicBezTo>
                    <a:pt x="274" y="1433"/>
                    <a:pt x="495" y="1471"/>
                    <a:pt x="670" y="1471"/>
                  </a:cubicBezTo>
                  <a:cubicBezTo>
                    <a:pt x="1593" y="1471"/>
                    <a:pt x="1269" y="439"/>
                    <a:pt x="868" y="111"/>
                  </a:cubicBezTo>
                  <a:cubicBezTo>
                    <a:pt x="765" y="32"/>
                    <a:pt x="667" y="1"/>
                    <a:pt x="5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4992;p83"/>
            <p:cNvSpPr/>
            <p:nvPr/>
          </p:nvSpPr>
          <p:spPr>
            <a:xfrm>
              <a:off x="3639433" y="2639215"/>
              <a:ext cx="102111" cy="71979"/>
            </a:xfrm>
            <a:custGeom>
              <a:avLst/>
              <a:gdLst/>
              <a:ahLst/>
              <a:cxnLst/>
              <a:rect l="l" t="t" r="r" b="b"/>
              <a:pathLst>
                <a:path w="2484" h="1751" extrusionOk="0">
                  <a:moveTo>
                    <a:pt x="1487" y="1"/>
                  </a:moveTo>
                  <a:cubicBezTo>
                    <a:pt x="1419" y="1"/>
                    <a:pt x="1343" y="11"/>
                    <a:pt x="1258" y="32"/>
                  </a:cubicBezTo>
                  <a:cubicBezTo>
                    <a:pt x="412" y="271"/>
                    <a:pt x="0" y="1680"/>
                    <a:pt x="1258" y="1745"/>
                  </a:cubicBezTo>
                  <a:cubicBezTo>
                    <a:pt x="1308" y="1749"/>
                    <a:pt x="1356" y="1750"/>
                    <a:pt x="1401" y="1750"/>
                  </a:cubicBezTo>
                  <a:cubicBezTo>
                    <a:pt x="2483" y="1750"/>
                    <a:pt x="2103" y="791"/>
                    <a:pt x="2103" y="791"/>
                  </a:cubicBezTo>
                  <a:cubicBezTo>
                    <a:pt x="2103" y="791"/>
                    <a:pt x="2103" y="1"/>
                    <a:pt x="14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993;p83"/>
            <p:cNvSpPr/>
            <p:nvPr/>
          </p:nvSpPr>
          <p:spPr>
            <a:xfrm>
              <a:off x="3770442" y="2485926"/>
              <a:ext cx="48178" cy="20965"/>
            </a:xfrm>
            <a:custGeom>
              <a:avLst/>
              <a:gdLst/>
              <a:ahLst/>
              <a:cxnLst/>
              <a:rect l="l" t="t" r="r" b="b"/>
              <a:pathLst>
                <a:path w="1172" h="510" extrusionOk="0">
                  <a:moveTo>
                    <a:pt x="1144" y="1"/>
                  </a:moveTo>
                  <a:cubicBezTo>
                    <a:pt x="1140" y="1"/>
                    <a:pt x="1135" y="3"/>
                    <a:pt x="1128" y="11"/>
                  </a:cubicBezTo>
                  <a:lnTo>
                    <a:pt x="44" y="119"/>
                  </a:lnTo>
                  <a:cubicBezTo>
                    <a:pt x="22" y="119"/>
                    <a:pt x="1" y="141"/>
                    <a:pt x="1" y="162"/>
                  </a:cubicBezTo>
                  <a:cubicBezTo>
                    <a:pt x="22" y="184"/>
                    <a:pt x="22" y="206"/>
                    <a:pt x="44" y="206"/>
                  </a:cubicBezTo>
                  <a:lnTo>
                    <a:pt x="1063" y="97"/>
                  </a:lnTo>
                  <a:lnTo>
                    <a:pt x="1063" y="97"/>
                  </a:lnTo>
                  <a:cubicBezTo>
                    <a:pt x="936" y="323"/>
                    <a:pt x="699" y="448"/>
                    <a:pt x="453" y="448"/>
                  </a:cubicBezTo>
                  <a:cubicBezTo>
                    <a:pt x="321" y="448"/>
                    <a:pt x="187" y="412"/>
                    <a:pt x="66" y="336"/>
                  </a:cubicBezTo>
                  <a:cubicBezTo>
                    <a:pt x="55" y="325"/>
                    <a:pt x="44" y="320"/>
                    <a:pt x="36" y="320"/>
                  </a:cubicBezTo>
                  <a:cubicBezTo>
                    <a:pt x="28" y="320"/>
                    <a:pt x="22" y="325"/>
                    <a:pt x="22" y="336"/>
                  </a:cubicBezTo>
                  <a:cubicBezTo>
                    <a:pt x="1" y="358"/>
                    <a:pt x="1" y="379"/>
                    <a:pt x="22" y="401"/>
                  </a:cubicBezTo>
                  <a:cubicBezTo>
                    <a:pt x="174" y="466"/>
                    <a:pt x="326" y="509"/>
                    <a:pt x="477" y="509"/>
                  </a:cubicBezTo>
                  <a:cubicBezTo>
                    <a:pt x="543" y="509"/>
                    <a:pt x="629" y="509"/>
                    <a:pt x="694" y="488"/>
                  </a:cubicBezTo>
                  <a:cubicBezTo>
                    <a:pt x="889" y="401"/>
                    <a:pt x="1063" y="249"/>
                    <a:pt x="1171" y="54"/>
                  </a:cubicBezTo>
                  <a:cubicBezTo>
                    <a:pt x="1171" y="54"/>
                    <a:pt x="1171" y="32"/>
                    <a:pt x="1171" y="11"/>
                  </a:cubicBezTo>
                  <a:cubicBezTo>
                    <a:pt x="1157" y="11"/>
                    <a:pt x="1152" y="1"/>
                    <a:pt x="11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994;p83"/>
            <p:cNvSpPr/>
            <p:nvPr/>
          </p:nvSpPr>
          <p:spPr>
            <a:xfrm>
              <a:off x="3707178" y="2389201"/>
              <a:ext cx="22321" cy="41930"/>
            </a:xfrm>
            <a:custGeom>
              <a:avLst/>
              <a:gdLst/>
              <a:ahLst/>
              <a:cxnLst/>
              <a:rect l="l" t="t" r="r" b="b"/>
              <a:pathLst>
                <a:path w="543" h="1020" extrusionOk="0">
                  <a:moveTo>
                    <a:pt x="195" y="0"/>
                  </a:moveTo>
                  <a:cubicBezTo>
                    <a:pt x="174" y="0"/>
                    <a:pt x="152" y="22"/>
                    <a:pt x="152" y="44"/>
                  </a:cubicBezTo>
                  <a:lnTo>
                    <a:pt x="0" y="976"/>
                  </a:lnTo>
                  <a:cubicBezTo>
                    <a:pt x="0" y="998"/>
                    <a:pt x="0" y="1019"/>
                    <a:pt x="44" y="1019"/>
                  </a:cubicBezTo>
                  <a:cubicBezTo>
                    <a:pt x="65" y="1019"/>
                    <a:pt x="65" y="998"/>
                    <a:pt x="65" y="976"/>
                  </a:cubicBezTo>
                  <a:lnTo>
                    <a:pt x="217" y="87"/>
                  </a:lnTo>
                  <a:cubicBezTo>
                    <a:pt x="282" y="109"/>
                    <a:pt x="347" y="152"/>
                    <a:pt x="390" y="217"/>
                  </a:cubicBezTo>
                  <a:cubicBezTo>
                    <a:pt x="455" y="369"/>
                    <a:pt x="369" y="629"/>
                    <a:pt x="174" y="933"/>
                  </a:cubicBezTo>
                  <a:cubicBezTo>
                    <a:pt x="152" y="954"/>
                    <a:pt x="174" y="976"/>
                    <a:pt x="174" y="998"/>
                  </a:cubicBezTo>
                  <a:lnTo>
                    <a:pt x="239" y="998"/>
                  </a:lnTo>
                  <a:cubicBezTo>
                    <a:pt x="455" y="651"/>
                    <a:pt x="542" y="391"/>
                    <a:pt x="455" y="196"/>
                  </a:cubicBezTo>
                  <a:cubicBezTo>
                    <a:pt x="412" y="87"/>
                    <a:pt x="304" y="22"/>
                    <a:pt x="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995;p83"/>
            <p:cNvSpPr/>
            <p:nvPr/>
          </p:nvSpPr>
          <p:spPr>
            <a:xfrm>
              <a:off x="3774018" y="2525348"/>
              <a:ext cx="53522" cy="279202"/>
            </a:xfrm>
            <a:custGeom>
              <a:avLst/>
              <a:gdLst/>
              <a:ahLst/>
              <a:cxnLst/>
              <a:rect l="l" t="t" r="r" b="b"/>
              <a:pathLst>
                <a:path w="1302" h="6792" extrusionOk="0">
                  <a:moveTo>
                    <a:pt x="572" y="867"/>
                  </a:moveTo>
                  <a:cubicBezTo>
                    <a:pt x="583" y="867"/>
                    <a:pt x="595" y="869"/>
                    <a:pt x="607" y="873"/>
                  </a:cubicBezTo>
                  <a:lnTo>
                    <a:pt x="694" y="873"/>
                  </a:lnTo>
                  <a:lnTo>
                    <a:pt x="759" y="894"/>
                  </a:lnTo>
                  <a:cubicBezTo>
                    <a:pt x="716" y="1003"/>
                    <a:pt x="629" y="1090"/>
                    <a:pt x="521" y="1133"/>
                  </a:cubicBezTo>
                  <a:cubicBezTo>
                    <a:pt x="477" y="1133"/>
                    <a:pt x="434" y="1111"/>
                    <a:pt x="434" y="1068"/>
                  </a:cubicBezTo>
                  <a:cubicBezTo>
                    <a:pt x="390" y="1025"/>
                    <a:pt x="390" y="981"/>
                    <a:pt x="434" y="938"/>
                  </a:cubicBezTo>
                  <a:cubicBezTo>
                    <a:pt x="469" y="902"/>
                    <a:pt x="519" y="867"/>
                    <a:pt x="572" y="867"/>
                  </a:cubicBezTo>
                  <a:close/>
                  <a:moveTo>
                    <a:pt x="651" y="1957"/>
                  </a:moveTo>
                  <a:cubicBezTo>
                    <a:pt x="716" y="1957"/>
                    <a:pt x="781" y="1957"/>
                    <a:pt x="846" y="2000"/>
                  </a:cubicBezTo>
                  <a:cubicBezTo>
                    <a:pt x="846" y="2022"/>
                    <a:pt x="824" y="2022"/>
                    <a:pt x="802" y="2044"/>
                  </a:cubicBezTo>
                  <a:cubicBezTo>
                    <a:pt x="760" y="2086"/>
                    <a:pt x="691" y="2109"/>
                    <a:pt x="624" y="2109"/>
                  </a:cubicBezTo>
                  <a:cubicBezTo>
                    <a:pt x="587" y="2109"/>
                    <a:pt x="551" y="2102"/>
                    <a:pt x="521" y="2087"/>
                  </a:cubicBezTo>
                  <a:cubicBezTo>
                    <a:pt x="434" y="2065"/>
                    <a:pt x="434" y="2044"/>
                    <a:pt x="434" y="2022"/>
                  </a:cubicBezTo>
                  <a:cubicBezTo>
                    <a:pt x="434" y="2000"/>
                    <a:pt x="477" y="1957"/>
                    <a:pt x="564" y="1957"/>
                  </a:cubicBezTo>
                  <a:close/>
                  <a:moveTo>
                    <a:pt x="412" y="3409"/>
                  </a:moveTo>
                  <a:lnTo>
                    <a:pt x="499" y="3431"/>
                  </a:lnTo>
                  <a:cubicBezTo>
                    <a:pt x="564" y="3431"/>
                    <a:pt x="629" y="3453"/>
                    <a:pt x="672" y="3474"/>
                  </a:cubicBezTo>
                  <a:cubicBezTo>
                    <a:pt x="571" y="3538"/>
                    <a:pt x="478" y="3571"/>
                    <a:pt x="404" y="3571"/>
                  </a:cubicBezTo>
                  <a:cubicBezTo>
                    <a:pt x="352" y="3571"/>
                    <a:pt x="309" y="3554"/>
                    <a:pt x="282" y="3518"/>
                  </a:cubicBezTo>
                  <a:cubicBezTo>
                    <a:pt x="260" y="3518"/>
                    <a:pt x="239" y="3474"/>
                    <a:pt x="260" y="3453"/>
                  </a:cubicBezTo>
                  <a:cubicBezTo>
                    <a:pt x="282" y="3431"/>
                    <a:pt x="325" y="3409"/>
                    <a:pt x="412" y="3409"/>
                  </a:cubicBezTo>
                  <a:close/>
                  <a:moveTo>
                    <a:pt x="477" y="4645"/>
                  </a:moveTo>
                  <a:cubicBezTo>
                    <a:pt x="586" y="4645"/>
                    <a:pt x="672" y="4689"/>
                    <a:pt x="716" y="4797"/>
                  </a:cubicBezTo>
                  <a:cubicBezTo>
                    <a:pt x="716" y="4797"/>
                    <a:pt x="694" y="4819"/>
                    <a:pt x="672" y="4840"/>
                  </a:cubicBezTo>
                  <a:cubicBezTo>
                    <a:pt x="632" y="4867"/>
                    <a:pt x="575" y="4886"/>
                    <a:pt x="517" y="4886"/>
                  </a:cubicBezTo>
                  <a:cubicBezTo>
                    <a:pt x="482" y="4886"/>
                    <a:pt x="445" y="4879"/>
                    <a:pt x="412" y="4862"/>
                  </a:cubicBezTo>
                  <a:cubicBezTo>
                    <a:pt x="347" y="4797"/>
                    <a:pt x="304" y="4754"/>
                    <a:pt x="325" y="4710"/>
                  </a:cubicBezTo>
                  <a:cubicBezTo>
                    <a:pt x="325" y="4667"/>
                    <a:pt x="390" y="4645"/>
                    <a:pt x="477" y="4645"/>
                  </a:cubicBezTo>
                  <a:close/>
                  <a:moveTo>
                    <a:pt x="564" y="5643"/>
                  </a:moveTo>
                  <a:cubicBezTo>
                    <a:pt x="607" y="5643"/>
                    <a:pt x="629" y="5643"/>
                    <a:pt x="672" y="5664"/>
                  </a:cubicBezTo>
                  <a:cubicBezTo>
                    <a:pt x="629" y="5751"/>
                    <a:pt x="586" y="5794"/>
                    <a:pt x="499" y="5859"/>
                  </a:cubicBezTo>
                  <a:cubicBezTo>
                    <a:pt x="477" y="5870"/>
                    <a:pt x="450" y="5876"/>
                    <a:pt x="423" y="5876"/>
                  </a:cubicBezTo>
                  <a:cubicBezTo>
                    <a:pt x="396" y="5876"/>
                    <a:pt x="369" y="5870"/>
                    <a:pt x="347" y="5859"/>
                  </a:cubicBezTo>
                  <a:cubicBezTo>
                    <a:pt x="282" y="5794"/>
                    <a:pt x="304" y="5751"/>
                    <a:pt x="304" y="5751"/>
                  </a:cubicBezTo>
                  <a:cubicBezTo>
                    <a:pt x="347" y="5686"/>
                    <a:pt x="434" y="5643"/>
                    <a:pt x="542" y="5643"/>
                  </a:cubicBezTo>
                  <a:close/>
                  <a:moveTo>
                    <a:pt x="332" y="0"/>
                  </a:moveTo>
                  <a:cubicBezTo>
                    <a:pt x="301" y="0"/>
                    <a:pt x="270" y="2"/>
                    <a:pt x="239" y="6"/>
                  </a:cubicBezTo>
                  <a:cubicBezTo>
                    <a:pt x="152" y="27"/>
                    <a:pt x="65" y="92"/>
                    <a:pt x="22" y="179"/>
                  </a:cubicBezTo>
                  <a:cubicBezTo>
                    <a:pt x="0" y="201"/>
                    <a:pt x="22" y="222"/>
                    <a:pt x="44" y="222"/>
                  </a:cubicBezTo>
                  <a:cubicBezTo>
                    <a:pt x="50" y="229"/>
                    <a:pt x="56" y="231"/>
                    <a:pt x="62" y="231"/>
                  </a:cubicBezTo>
                  <a:cubicBezTo>
                    <a:pt x="76" y="231"/>
                    <a:pt x="87" y="216"/>
                    <a:pt x="87" y="201"/>
                  </a:cubicBezTo>
                  <a:cubicBezTo>
                    <a:pt x="130" y="136"/>
                    <a:pt x="195" y="92"/>
                    <a:pt x="260" y="92"/>
                  </a:cubicBezTo>
                  <a:cubicBezTo>
                    <a:pt x="286" y="89"/>
                    <a:pt x="312" y="87"/>
                    <a:pt x="338" y="87"/>
                  </a:cubicBezTo>
                  <a:cubicBezTo>
                    <a:pt x="469" y="87"/>
                    <a:pt x="607" y="132"/>
                    <a:pt x="716" y="222"/>
                  </a:cubicBezTo>
                  <a:cubicBezTo>
                    <a:pt x="846" y="331"/>
                    <a:pt x="911" y="526"/>
                    <a:pt x="867" y="699"/>
                  </a:cubicBezTo>
                  <a:cubicBezTo>
                    <a:pt x="846" y="743"/>
                    <a:pt x="824" y="808"/>
                    <a:pt x="802" y="851"/>
                  </a:cubicBezTo>
                  <a:cubicBezTo>
                    <a:pt x="781" y="829"/>
                    <a:pt x="759" y="829"/>
                    <a:pt x="737" y="808"/>
                  </a:cubicBezTo>
                  <a:cubicBezTo>
                    <a:pt x="697" y="796"/>
                    <a:pt x="658" y="791"/>
                    <a:pt x="620" y="791"/>
                  </a:cubicBezTo>
                  <a:cubicBezTo>
                    <a:pt x="517" y="791"/>
                    <a:pt x="426" y="831"/>
                    <a:pt x="347" y="894"/>
                  </a:cubicBezTo>
                  <a:cubicBezTo>
                    <a:pt x="304" y="981"/>
                    <a:pt x="304" y="1068"/>
                    <a:pt x="347" y="1133"/>
                  </a:cubicBezTo>
                  <a:cubicBezTo>
                    <a:pt x="383" y="1186"/>
                    <a:pt x="433" y="1225"/>
                    <a:pt x="498" y="1225"/>
                  </a:cubicBezTo>
                  <a:cubicBezTo>
                    <a:pt x="512" y="1225"/>
                    <a:pt x="527" y="1224"/>
                    <a:pt x="542" y="1220"/>
                  </a:cubicBezTo>
                  <a:cubicBezTo>
                    <a:pt x="672" y="1176"/>
                    <a:pt x="781" y="1068"/>
                    <a:pt x="846" y="938"/>
                  </a:cubicBezTo>
                  <a:cubicBezTo>
                    <a:pt x="933" y="1025"/>
                    <a:pt x="998" y="1133"/>
                    <a:pt x="998" y="1241"/>
                  </a:cubicBezTo>
                  <a:cubicBezTo>
                    <a:pt x="1041" y="1480"/>
                    <a:pt x="1019" y="1740"/>
                    <a:pt x="889" y="1957"/>
                  </a:cubicBezTo>
                  <a:cubicBezTo>
                    <a:pt x="808" y="1908"/>
                    <a:pt x="727" y="1884"/>
                    <a:pt x="636" y="1884"/>
                  </a:cubicBezTo>
                  <a:cubicBezTo>
                    <a:pt x="606" y="1884"/>
                    <a:pt x="575" y="1886"/>
                    <a:pt x="542" y="1892"/>
                  </a:cubicBezTo>
                  <a:cubicBezTo>
                    <a:pt x="434" y="1913"/>
                    <a:pt x="347" y="1978"/>
                    <a:pt x="347" y="2022"/>
                  </a:cubicBezTo>
                  <a:cubicBezTo>
                    <a:pt x="325" y="2087"/>
                    <a:pt x="347" y="2130"/>
                    <a:pt x="477" y="2174"/>
                  </a:cubicBezTo>
                  <a:cubicBezTo>
                    <a:pt x="526" y="2198"/>
                    <a:pt x="578" y="2210"/>
                    <a:pt x="628" y="2210"/>
                  </a:cubicBezTo>
                  <a:cubicBezTo>
                    <a:pt x="712" y="2210"/>
                    <a:pt x="792" y="2176"/>
                    <a:pt x="846" y="2109"/>
                  </a:cubicBezTo>
                  <a:cubicBezTo>
                    <a:pt x="867" y="2109"/>
                    <a:pt x="889" y="2087"/>
                    <a:pt x="911" y="2065"/>
                  </a:cubicBezTo>
                  <a:cubicBezTo>
                    <a:pt x="933" y="2087"/>
                    <a:pt x="954" y="2130"/>
                    <a:pt x="976" y="2152"/>
                  </a:cubicBezTo>
                  <a:cubicBezTo>
                    <a:pt x="1193" y="2586"/>
                    <a:pt x="1106" y="3106"/>
                    <a:pt x="759" y="3431"/>
                  </a:cubicBezTo>
                  <a:cubicBezTo>
                    <a:pt x="672" y="3388"/>
                    <a:pt x="586" y="3366"/>
                    <a:pt x="499" y="3344"/>
                  </a:cubicBezTo>
                  <a:cubicBezTo>
                    <a:pt x="472" y="3341"/>
                    <a:pt x="446" y="3339"/>
                    <a:pt x="421" y="3339"/>
                  </a:cubicBezTo>
                  <a:cubicBezTo>
                    <a:pt x="304" y="3339"/>
                    <a:pt x="213" y="3378"/>
                    <a:pt x="195" y="3431"/>
                  </a:cubicBezTo>
                  <a:cubicBezTo>
                    <a:pt x="174" y="3453"/>
                    <a:pt x="130" y="3474"/>
                    <a:pt x="217" y="3583"/>
                  </a:cubicBezTo>
                  <a:cubicBezTo>
                    <a:pt x="258" y="3635"/>
                    <a:pt x="325" y="3662"/>
                    <a:pt x="406" y="3662"/>
                  </a:cubicBezTo>
                  <a:cubicBezTo>
                    <a:pt x="495" y="3662"/>
                    <a:pt x="602" y="3629"/>
                    <a:pt x="716" y="3561"/>
                  </a:cubicBezTo>
                  <a:lnTo>
                    <a:pt x="759" y="3539"/>
                  </a:lnTo>
                  <a:cubicBezTo>
                    <a:pt x="911" y="3605"/>
                    <a:pt x="1019" y="3756"/>
                    <a:pt x="1041" y="3930"/>
                  </a:cubicBezTo>
                  <a:cubicBezTo>
                    <a:pt x="1063" y="4233"/>
                    <a:pt x="954" y="4515"/>
                    <a:pt x="781" y="4754"/>
                  </a:cubicBezTo>
                  <a:cubicBezTo>
                    <a:pt x="716" y="4645"/>
                    <a:pt x="607" y="4580"/>
                    <a:pt x="477" y="4580"/>
                  </a:cubicBezTo>
                  <a:cubicBezTo>
                    <a:pt x="463" y="4577"/>
                    <a:pt x="449" y="4576"/>
                    <a:pt x="436" y="4576"/>
                  </a:cubicBezTo>
                  <a:cubicBezTo>
                    <a:pt x="347" y="4576"/>
                    <a:pt x="276" y="4635"/>
                    <a:pt x="239" y="4710"/>
                  </a:cubicBezTo>
                  <a:cubicBezTo>
                    <a:pt x="239" y="4754"/>
                    <a:pt x="239" y="4840"/>
                    <a:pt x="390" y="4927"/>
                  </a:cubicBezTo>
                  <a:cubicBezTo>
                    <a:pt x="441" y="4957"/>
                    <a:pt x="496" y="4973"/>
                    <a:pt x="551" y="4973"/>
                  </a:cubicBezTo>
                  <a:cubicBezTo>
                    <a:pt x="615" y="4973"/>
                    <a:pt x="679" y="4952"/>
                    <a:pt x="737" y="4905"/>
                  </a:cubicBezTo>
                  <a:lnTo>
                    <a:pt x="759" y="4884"/>
                  </a:lnTo>
                  <a:cubicBezTo>
                    <a:pt x="781" y="4905"/>
                    <a:pt x="781" y="4927"/>
                    <a:pt x="781" y="4949"/>
                  </a:cubicBezTo>
                  <a:cubicBezTo>
                    <a:pt x="824" y="5166"/>
                    <a:pt x="802" y="5404"/>
                    <a:pt x="716" y="5621"/>
                  </a:cubicBezTo>
                  <a:cubicBezTo>
                    <a:pt x="672" y="5599"/>
                    <a:pt x="629" y="5577"/>
                    <a:pt x="586" y="5577"/>
                  </a:cubicBezTo>
                  <a:cubicBezTo>
                    <a:pt x="569" y="5575"/>
                    <a:pt x="552" y="5573"/>
                    <a:pt x="534" y="5573"/>
                  </a:cubicBezTo>
                  <a:cubicBezTo>
                    <a:pt x="418" y="5573"/>
                    <a:pt x="295" y="5635"/>
                    <a:pt x="239" y="5729"/>
                  </a:cubicBezTo>
                  <a:cubicBezTo>
                    <a:pt x="195" y="5794"/>
                    <a:pt x="217" y="5881"/>
                    <a:pt x="282" y="5924"/>
                  </a:cubicBezTo>
                  <a:cubicBezTo>
                    <a:pt x="325" y="5957"/>
                    <a:pt x="374" y="5973"/>
                    <a:pt x="423" y="5973"/>
                  </a:cubicBezTo>
                  <a:cubicBezTo>
                    <a:pt x="472" y="5973"/>
                    <a:pt x="521" y="5957"/>
                    <a:pt x="564" y="5924"/>
                  </a:cubicBezTo>
                  <a:cubicBezTo>
                    <a:pt x="629" y="5881"/>
                    <a:pt x="694" y="5816"/>
                    <a:pt x="737" y="5751"/>
                  </a:cubicBezTo>
                  <a:cubicBezTo>
                    <a:pt x="737" y="5773"/>
                    <a:pt x="737" y="5794"/>
                    <a:pt x="759" y="5816"/>
                  </a:cubicBezTo>
                  <a:cubicBezTo>
                    <a:pt x="802" y="6098"/>
                    <a:pt x="737" y="6380"/>
                    <a:pt x="586" y="6618"/>
                  </a:cubicBezTo>
                  <a:cubicBezTo>
                    <a:pt x="521" y="6705"/>
                    <a:pt x="412" y="6727"/>
                    <a:pt x="325" y="6727"/>
                  </a:cubicBezTo>
                  <a:cubicBezTo>
                    <a:pt x="282" y="6727"/>
                    <a:pt x="282" y="6727"/>
                    <a:pt x="260" y="6748"/>
                  </a:cubicBezTo>
                  <a:cubicBezTo>
                    <a:pt x="260" y="6770"/>
                    <a:pt x="282" y="6792"/>
                    <a:pt x="304" y="6792"/>
                  </a:cubicBezTo>
                  <a:lnTo>
                    <a:pt x="347" y="6792"/>
                  </a:lnTo>
                  <a:cubicBezTo>
                    <a:pt x="456" y="6792"/>
                    <a:pt x="564" y="6748"/>
                    <a:pt x="629" y="6683"/>
                  </a:cubicBezTo>
                  <a:cubicBezTo>
                    <a:pt x="802" y="6423"/>
                    <a:pt x="867" y="6098"/>
                    <a:pt x="802" y="5794"/>
                  </a:cubicBezTo>
                  <a:cubicBezTo>
                    <a:pt x="802" y="5751"/>
                    <a:pt x="781" y="5708"/>
                    <a:pt x="759" y="5664"/>
                  </a:cubicBezTo>
                  <a:cubicBezTo>
                    <a:pt x="867" y="5426"/>
                    <a:pt x="911" y="5166"/>
                    <a:pt x="846" y="4905"/>
                  </a:cubicBezTo>
                  <a:cubicBezTo>
                    <a:pt x="846" y="4884"/>
                    <a:pt x="824" y="4840"/>
                    <a:pt x="824" y="4819"/>
                  </a:cubicBezTo>
                  <a:cubicBezTo>
                    <a:pt x="1019" y="4558"/>
                    <a:pt x="1128" y="4233"/>
                    <a:pt x="1128" y="3908"/>
                  </a:cubicBezTo>
                  <a:cubicBezTo>
                    <a:pt x="1084" y="3735"/>
                    <a:pt x="976" y="3561"/>
                    <a:pt x="824" y="3474"/>
                  </a:cubicBezTo>
                  <a:cubicBezTo>
                    <a:pt x="1193" y="3128"/>
                    <a:pt x="1301" y="2564"/>
                    <a:pt x="1041" y="2109"/>
                  </a:cubicBezTo>
                  <a:cubicBezTo>
                    <a:pt x="1019" y="2065"/>
                    <a:pt x="998" y="2022"/>
                    <a:pt x="954" y="2000"/>
                  </a:cubicBezTo>
                  <a:cubicBezTo>
                    <a:pt x="1084" y="1762"/>
                    <a:pt x="1128" y="1480"/>
                    <a:pt x="1084" y="1220"/>
                  </a:cubicBezTo>
                  <a:cubicBezTo>
                    <a:pt x="1063" y="1068"/>
                    <a:pt x="998" y="960"/>
                    <a:pt x="889" y="873"/>
                  </a:cubicBezTo>
                  <a:cubicBezTo>
                    <a:pt x="911" y="808"/>
                    <a:pt x="933" y="764"/>
                    <a:pt x="933" y="699"/>
                  </a:cubicBezTo>
                  <a:cubicBezTo>
                    <a:pt x="998" y="504"/>
                    <a:pt x="933" y="287"/>
                    <a:pt x="759" y="157"/>
                  </a:cubicBezTo>
                  <a:cubicBezTo>
                    <a:pt x="632" y="48"/>
                    <a:pt x="490" y="0"/>
                    <a:pt x="3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996;p83"/>
            <p:cNvSpPr/>
            <p:nvPr/>
          </p:nvSpPr>
          <p:spPr>
            <a:xfrm>
              <a:off x="3638529" y="3140516"/>
              <a:ext cx="55290" cy="38353"/>
            </a:xfrm>
            <a:custGeom>
              <a:avLst/>
              <a:gdLst/>
              <a:ahLst/>
              <a:cxnLst/>
              <a:rect l="l" t="t" r="r" b="b"/>
              <a:pathLst>
                <a:path w="1345" h="933" extrusionOk="0">
                  <a:moveTo>
                    <a:pt x="218" y="0"/>
                  </a:moveTo>
                  <a:lnTo>
                    <a:pt x="1" y="651"/>
                  </a:lnTo>
                  <a:lnTo>
                    <a:pt x="1128" y="932"/>
                  </a:lnTo>
                  <a:lnTo>
                    <a:pt x="1345" y="152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997;p83"/>
            <p:cNvSpPr/>
            <p:nvPr/>
          </p:nvSpPr>
          <p:spPr>
            <a:xfrm>
              <a:off x="3787378" y="3146723"/>
              <a:ext cx="50850" cy="35722"/>
            </a:xfrm>
            <a:custGeom>
              <a:avLst/>
              <a:gdLst/>
              <a:ahLst/>
              <a:cxnLst/>
              <a:rect l="l" t="t" r="r" b="b"/>
              <a:pathLst>
                <a:path w="1237" h="869" extrusionOk="0">
                  <a:moveTo>
                    <a:pt x="1128" y="1"/>
                  </a:moveTo>
                  <a:lnTo>
                    <a:pt x="0" y="153"/>
                  </a:lnTo>
                  <a:lnTo>
                    <a:pt x="87" y="868"/>
                  </a:lnTo>
                  <a:lnTo>
                    <a:pt x="1236" y="738"/>
                  </a:lnTo>
                  <a:lnTo>
                    <a:pt x="112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998;p83"/>
            <p:cNvSpPr/>
            <p:nvPr/>
          </p:nvSpPr>
          <p:spPr>
            <a:xfrm>
              <a:off x="3959370" y="3140516"/>
              <a:ext cx="56194" cy="41025"/>
            </a:xfrm>
            <a:custGeom>
              <a:avLst/>
              <a:gdLst/>
              <a:ahLst/>
              <a:cxnLst/>
              <a:rect l="l" t="t" r="r" b="b"/>
              <a:pathLst>
                <a:path w="1367" h="998" extrusionOk="0">
                  <a:moveTo>
                    <a:pt x="1" y="0"/>
                  </a:moveTo>
                  <a:cubicBezTo>
                    <a:pt x="1" y="0"/>
                    <a:pt x="44" y="997"/>
                    <a:pt x="66" y="997"/>
                  </a:cubicBezTo>
                  <a:cubicBezTo>
                    <a:pt x="109" y="997"/>
                    <a:pt x="1367" y="824"/>
                    <a:pt x="1367" y="824"/>
                  </a:cubicBezTo>
                  <a:lnTo>
                    <a:pt x="117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999;p83"/>
            <p:cNvSpPr/>
            <p:nvPr/>
          </p:nvSpPr>
          <p:spPr>
            <a:xfrm>
              <a:off x="4115331" y="3102163"/>
              <a:ext cx="58003" cy="53522"/>
            </a:xfrm>
            <a:custGeom>
              <a:avLst/>
              <a:gdLst/>
              <a:ahLst/>
              <a:cxnLst/>
              <a:rect l="l" t="t" r="r" b="b"/>
              <a:pathLst>
                <a:path w="1411" h="1302" extrusionOk="0">
                  <a:moveTo>
                    <a:pt x="977" y="1"/>
                  </a:moveTo>
                  <a:lnTo>
                    <a:pt x="1" y="630"/>
                  </a:lnTo>
                  <a:lnTo>
                    <a:pt x="391" y="1302"/>
                  </a:lnTo>
                  <a:lnTo>
                    <a:pt x="1410" y="65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5000;p83"/>
            <p:cNvSpPr/>
            <p:nvPr/>
          </p:nvSpPr>
          <p:spPr>
            <a:xfrm>
              <a:off x="4103780" y="2915907"/>
              <a:ext cx="83818" cy="66882"/>
            </a:xfrm>
            <a:custGeom>
              <a:avLst/>
              <a:gdLst/>
              <a:ahLst/>
              <a:cxnLst/>
              <a:rect l="l" t="t" r="r" b="b"/>
              <a:pathLst>
                <a:path w="2039" h="1627" extrusionOk="0">
                  <a:moveTo>
                    <a:pt x="1691" y="586"/>
                  </a:moveTo>
                  <a:cubicBezTo>
                    <a:pt x="1735" y="608"/>
                    <a:pt x="1800" y="629"/>
                    <a:pt x="1843" y="651"/>
                  </a:cubicBezTo>
                  <a:cubicBezTo>
                    <a:pt x="1778" y="716"/>
                    <a:pt x="1691" y="738"/>
                    <a:pt x="1604" y="759"/>
                  </a:cubicBezTo>
                  <a:cubicBezTo>
                    <a:pt x="1539" y="759"/>
                    <a:pt x="1474" y="738"/>
                    <a:pt x="1474" y="716"/>
                  </a:cubicBezTo>
                  <a:cubicBezTo>
                    <a:pt x="1474" y="694"/>
                    <a:pt x="1474" y="673"/>
                    <a:pt x="1496" y="651"/>
                  </a:cubicBezTo>
                  <a:cubicBezTo>
                    <a:pt x="1539" y="608"/>
                    <a:pt x="1583" y="586"/>
                    <a:pt x="1648" y="586"/>
                  </a:cubicBezTo>
                  <a:close/>
                  <a:moveTo>
                    <a:pt x="564" y="846"/>
                  </a:moveTo>
                  <a:cubicBezTo>
                    <a:pt x="672" y="846"/>
                    <a:pt x="672" y="890"/>
                    <a:pt x="694" y="911"/>
                  </a:cubicBezTo>
                  <a:cubicBezTo>
                    <a:pt x="672" y="1041"/>
                    <a:pt x="585" y="1171"/>
                    <a:pt x="455" y="1236"/>
                  </a:cubicBezTo>
                  <a:cubicBezTo>
                    <a:pt x="390" y="1150"/>
                    <a:pt x="390" y="1041"/>
                    <a:pt x="412" y="933"/>
                  </a:cubicBezTo>
                  <a:cubicBezTo>
                    <a:pt x="434" y="868"/>
                    <a:pt x="499" y="846"/>
                    <a:pt x="564" y="846"/>
                  </a:cubicBezTo>
                  <a:close/>
                  <a:moveTo>
                    <a:pt x="1366" y="998"/>
                  </a:moveTo>
                  <a:cubicBezTo>
                    <a:pt x="1431" y="1041"/>
                    <a:pt x="1453" y="1106"/>
                    <a:pt x="1453" y="1171"/>
                  </a:cubicBezTo>
                  <a:cubicBezTo>
                    <a:pt x="1453" y="1236"/>
                    <a:pt x="1409" y="1301"/>
                    <a:pt x="1366" y="1367"/>
                  </a:cubicBezTo>
                  <a:cubicBezTo>
                    <a:pt x="1301" y="1367"/>
                    <a:pt x="1236" y="1345"/>
                    <a:pt x="1192" y="1301"/>
                  </a:cubicBezTo>
                  <a:cubicBezTo>
                    <a:pt x="1127" y="1258"/>
                    <a:pt x="1149" y="1171"/>
                    <a:pt x="1214" y="1063"/>
                  </a:cubicBezTo>
                  <a:cubicBezTo>
                    <a:pt x="1236" y="1041"/>
                    <a:pt x="1279" y="1020"/>
                    <a:pt x="1344" y="998"/>
                  </a:cubicBezTo>
                  <a:close/>
                  <a:moveTo>
                    <a:pt x="1171" y="1"/>
                  </a:moveTo>
                  <a:cubicBezTo>
                    <a:pt x="1127" y="1"/>
                    <a:pt x="1127" y="87"/>
                    <a:pt x="1171" y="87"/>
                  </a:cubicBezTo>
                  <a:cubicBezTo>
                    <a:pt x="1344" y="87"/>
                    <a:pt x="1821" y="152"/>
                    <a:pt x="1930" y="326"/>
                  </a:cubicBezTo>
                  <a:cubicBezTo>
                    <a:pt x="1973" y="369"/>
                    <a:pt x="1973" y="434"/>
                    <a:pt x="1930" y="478"/>
                  </a:cubicBezTo>
                  <a:cubicBezTo>
                    <a:pt x="1930" y="521"/>
                    <a:pt x="1908" y="543"/>
                    <a:pt x="1865" y="586"/>
                  </a:cubicBezTo>
                  <a:cubicBezTo>
                    <a:pt x="1821" y="543"/>
                    <a:pt x="1756" y="499"/>
                    <a:pt x="1669" y="499"/>
                  </a:cubicBezTo>
                  <a:cubicBezTo>
                    <a:pt x="1654" y="495"/>
                    <a:pt x="1638" y="494"/>
                    <a:pt x="1622" y="494"/>
                  </a:cubicBezTo>
                  <a:cubicBezTo>
                    <a:pt x="1546" y="494"/>
                    <a:pt x="1463" y="532"/>
                    <a:pt x="1409" y="586"/>
                  </a:cubicBezTo>
                  <a:cubicBezTo>
                    <a:pt x="1388" y="629"/>
                    <a:pt x="1366" y="694"/>
                    <a:pt x="1388" y="738"/>
                  </a:cubicBezTo>
                  <a:cubicBezTo>
                    <a:pt x="1423" y="791"/>
                    <a:pt x="1488" y="830"/>
                    <a:pt x="1547" y="830"/>
                  </a:cubicBezTo>
                  <a:cubicBezTo>
                    <a:pt x="1559" y="830"/>
                    <a:pt x="1571" y="828"/>
                    <a:pt x="1583" y="824"/>
                  </a:cubicBezTo>
                  <a:cubicBezTo>
                    <a:pt x="1691" y="803"/>
                    <a:pt x="1800" y="759"/>
                    <a:pt x="1865" y="694"/>
                  </a:cubicBezTo>
                  <a:cubicBezTo>
                    <a:pt x="1886" y="716"/>
                    <a:pt x="1886" y="738"/>
                    <a:pt x="1886" y="759"/>
                  </a:cubicBezTo>
                  <a:cubicBezTo>
                    <a:pt x="1930" y="890"/>
                    <a:pt x="1865" y="1020"/>
                    <a:pt x="1778" y="1106"/>
                  </a:cubicBezTo>
                  <a:cubicBezTo>
                    <a:pt x="1691" y="1215"/>
                    <a:pt x="1583" y="1280"/>
                    <a:pt x="1453" y="1323"/>
                  </a:cubicBezTo>
                  <a:cubicBezTo>
                    <a:pt x="1474" y="1280"/>
                    <a:pt x="1496" y="1215"/>
                    <a:pt x="1496" y="1150"/>
                  </a:cubicBezTo>
                  <a:cubicBezTo>
                    <a:pt x="1518" y="1063"/>
                    <a:pt x="1453" y="955"/>
                    <a:pt x="1366" y="911"/>
                  </a:cubicBezTo>
                  <a:cubicBezTo>
                    <a:pt x="1351" y="907"/>
                    <a:pt x="1335" y="906"/>
                    <a:pt x="1320" y="906"/>
                  </a:cubicBezTo>
                  <a:cubicBezTo>
                    <a:pt x="1249" y="906"/>
                    <a:pt x="1181" y="944"/>
                    <a:pt x="1127" y="998"/>
                  </a:cubicBezTo>
                  <a:cubicBezTo>
                    <a:pt x="997" y="1150"/>
                    <a:pt x="1041" y="1280"/>
                    <a:pt x="1106" y="1345"/>
                  </a:cubicBezTo>
                  <a:cubicBezTo>
                    <a:pt x="1149" y="1388"/>
                    <a:pt x="1192" y="1410"/>
                    <a:pt x="1236" y="1410"/>
                  </a:cubicBezTo>
                  <a:cubicBezTo>
                    <a:pt x="1192" y="1453"/>
                    <a:pt x="1127" y="1475"/>
                    <a:pt x="1062" y="1497"/>
                  </a:cubicBezTo>
                  <a:cubicBezTo>
                    <a:pt x="1011" y="1514"/>
                    <a:pt x="959" y="1522"/>
                    <a:pt x="907" y="1522"/>
                  </a:cubicBezTo>
                  <a:cubicBezTo>
                    <a:pt x="760" y="1522"/>
                    <a:pt x="616" y="1457"/>
                    <a:pt x="520" y="1345"/>
                  </a:cubicBezTo>
                  <a:cubicBezTo>
                    <a:pt x="499" y="1323"/>
                    <a:pt x="499" y="1301"/>
                    <a:pt x="477" y="1280"/>
                  </a:cubicBezTo>
                  <a:cubicBezTo>
                    <a:pt x="629" y="1215"/>
                    <a:pt x="737" y="1041"/>
                    <a:pt x="737" y="868"/>
                  </a:cubicBezTo>
                  <a:cubicBezTo>
                    <a:pt x="737" y="824"/>
                    <a:pt x="716" y="738"/>
                    <a:pt x="542" y="738"/>
                  </a:cubicBezTo>
                  <a:cubicBezTo>
                    <a:pt x="455" y="738"/>
                    <a:pt x="369" y="803"/>
                    <a:pt x="325" y="890"/>
                  </a:cubicBezTo>
                  <a:cubicBezTo>
                    <a:pt x="282" y="1020"/>
                    <a:pt x="304" y="1128"/>
                    <a:pt x="369" y="1236"/>
                  </a:cubicBezTo>
                  <a:cubicBezTo>
                    <a:pt x="354" y="1240"/>
                    <a:pt x="340" y="1242"/>
                    <a:pt x="326" y="1242"/>
                  </a:cubicBezTo>
                  <a:cubicBezTo>
                    <a:pt x="260" y="1242"/>
                    <a:pt x="209" y="1200"/>
                    <a:pt x="174" y="1128"/>
                  </a:cubicBezTo>
                  <a:cubicBezTo>
                    <a:pt x="65" y="890"/>
                    <a:pt x="130" y="608"/>
                    <a:pt x="325" y="413"/>
                  </a:cubicBezTo>
                  <a:cubicBezTo>
                    <a:pt x="393" y="345"/>
                    <a:pt x="486" y="311"/>
                    <a:pt x="584" y="311"/>
                  </a:cubicBezTo>
                  <a:cubicBezTo>
                    <a:pt x="642" y="311"/>
                    <a:pt x="702" y="323"/>
                    <a:pt x="759" y="348"/>
                  </a:cubicBezTo>
                  <a:cubicBezTo>
                    <a:pt x="759" y="358"/>
                    <a:pt x="764" y="364"/>
                    <a:pt x="772" y="364"/>
                  </a:cubicBezTo>
                  <a:cubicBezTo>
                    <a:pt x="781" y="364"/>
                    <a:pt x="791" y="358"/>
                    <a:pt x="802" y="348"/>
                  </a:cubicBezTo>
                  <a:cubicBezTo>
                    <a:pt x="824" y="348"/>
                    <a:pt x="824" y="326"/>
                    <a:pt x="802" y="304"/>
                  </a:cubicBezTo>
                  <a:cubicBezTo>
                    <a:pt x="733" y="269"/>
                    <a:pt x="660" y="252"/>
                    <a:pt x="588" y="252"/>
                  </a:cubicBezTo>
                  <a:cubicBezTo>
                    <a:pt x="480" y="252"/>
                    <a:pt x="373" y="291"/>
                    <a:pt x="282" y="369"/>
                  </a:cubicBezTo>
                  <a:cubicBezTo>
                    <a:pt x="65" y="586"/>
                    <a:pt x="0" y="890"/>
                    <a:pt x="130" y="1171"/>
                  </a:cubicBezTo>
                  <a:cubicBezTo>
                    <a:pt x="147" y="1274"/>
                    <a:pt x="246" y="1337"/>
                    <a:pt x="351" y="1337"/>
                  </a:cubicBezTo>
                  <a:cubicBezTo>
                    <a:pt x="378" y="1337"/>
                    <a:pt x="407" y="1332"/>
                    <a:pt x="434" y="1323"/>
                  </a:cubicBezTo>
                  <a:cubicBezTo>
                    <a:pt x="434" y="1367"/>
                    <a:pt x="455" y="1388"/>
                    <a:pt x="499" y="1410"/>
                  </a:cubicBezTo>
                  <a:cubicBezTo>
                    <a:pt x="607" y="1540"/>
                    <a:pt x="759" y="1627"/>
                    <a:pt x="932" y="1627"/>
                  </a:cubicBezTo>
                  <a:cubicBezTo>
                    <a:pt x="997" y="1605"/>
                    <a:pt x="1062" y="1605"/>
                    <a:pt x="1106" y="1583"/>
                  </a:cubicBezTo>
                  <a:cubicBezTo>
                    <a:pt x="1214" y="1562"/>
                    <a:pt x="1301" y="1497"/>
                    <a:pt x="1388" y="1432"/>
                  </a:cubicBezTo>
                  <a:cubicBezTo>
                    <a:pt x="1561" y="1410"/>
                    <a:pt x="1735" y="1301"/>
                    <a:pt x="1843" y="1150"/>
                  </a:cubicBezTo>
                  <a:cubicBezTo>
                    <a:pt x="1973" y="1063"/>
                    <a:pt x="2038" y="890"/>
                    <a:pt x="1995" y="716"/>
                  </a:cubicBezTo>
                  <a:cubicBezTo>
                    <a:pt x="1973" y="694"/>
                    <a:pt x="1951" y="673"/>
                    <a:pt x="1930" y="629"/>
                  </a:cubicBezTo>
                  <a:cubicBezTo>
                    <a:pt x="1973" y="586"/>
                    <a:pt x="1995" y="543"/>
                    <a:pt x="2016" y="499"/>
                  </a:cubicBezTo>
                  <a:cubicBezTo>
                    <a:pt x="2038" y="434"/>
                    <a:pt x="2038" y="348"/>
                    <a:pt x="1995" y="282"/>
                  </a:cubicBezTo>
                  <a:cubicBezTo>
                    <a:pt x="1843" y="22"/>
                    <a:pt x="1192" y="1"/>
                    <a:pt x="11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5001;p83"/>
            <p:cNvSpPr/>
            <p:nvPr/>
          </p:nvSpPr>
          <p:spPr>
            <a:xfrm>
              <a:off x="3692215" y="2710659"/>
              <a:ext cx="75597" cy="74857"/>
            </a:xfrm>
            <a:custGeom>
              <a:avLst/>
              <a:gdLst/>
              <a:ahLst/>
              <a:cxnLst/>
              <a:rect l="l" t="t" r="r" b="b"/>
              <a:pathLst>
                <a:path w="1839" h="1821" extrusionOk="0">
                  <a:moveTo>
                    <a:pt x="1405" y="0"/>
                  </a:moveTo>
                  <a:cubicBezTo>
                    <a:pt x="1188" y="0"/>
                    <a:pt x="902" y="105"/>
                    <a:pt x="581" y="484"/>
                  </a:cubicBezTo>
                  <a:cubicBezTo>
                    <a:pt x="1" y="1132"/>
                    <a:pt x="629" y="1821"/>
                    <a:pt x="1303" y="1821"/>
                  </a:cubicBezTo>
                  <a:cubicBezTo>
                    <a:pt x="1486" y="1821"/>
                    <a:pt x="1672" y="1770"/>
                    <a:pt x="1838" y="1655"/>
                  </a:cubicBezTo>
                  <a:lnTo>
                    <a:pt x="1838" y="159"/>
                  </a:lnTo>
                  <a:cubicBezTo>
                    <a:pt x="1838" y="159"/>
                    <a:pt x="1673" y="0"/>
                    <a:pt x="14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5002;p83"/>
            <p:cNvSpPr/>
            <p:nvPr/>
          </p:nvSpPr>
          <p:spPr>
            <a:xfrm>
              <a:off x="3620730" y="2709138"/>
              <a:ext cx="83942" cy="87641"/>
            </a:xfrm>
            <a:custGeom>
              <a:avLst/>
              <a:gdLst/>
              <a:ahLst/>
              <a:cxnLst/>
              <a:rect l="l" t="t" r="r" b="b"/>
              <a:pathLst>
                <a:path w="2042" h="2132" extrusionOk="0">
                  <a:moveTo>
                    <a:pt x="580" y="0"/>
                  </a:moveTo>
                  <a:cubicBezTo>
                    <a:pt x="263" y="0"/>
                    <a:pt x="78" y="239"/>
                    <a:pt x="65" y="239"/>
                  </a:cubicBezTo>
                  <a:lnTo>
                    <a:pt x="0" y="1844"/>
                  </a:lnTo>
                  <a:cubicBezTo>
                    <a:pt x="285" y="2046"/>
                    <a:pt x="562" y="2131"/>
                    <a:pt x="806" y="2131"/>
                  </a:cubicBezTo>
                  <a:cubicBezTo>
                    <a:pt x="1585" y="2131"/>
                    <a:pt x="2042" y="1263"/>
                    <a:pt x="1431" y="521"/>
                  </a:cubicBezTo>
                  <a:cubicBezTo>
                    <a:pt x="1091" y="118"/>
                    <a:pt x="803" y="0"/>
                    <a:pt x="5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03;p83"/>
            <p:cNvSpPr/>
            <p:nvPr/>
          </p:nvSpPr>
          <p:spPr>
            <a:xfrm>
              <a:off x="3657438" y="2807425"/>
              <a:ext cx="130886" cy="81311"/>
            </a:xfrm>
            <a:custGeom>
              <a:avLst/>
              <a:gdLst/>
              <a:ahLst/>
              <a:cxnLst/>
              <a:rect l="l" t="t" r="r" b="b"/>
              <a:pathLst>
                <a:path w="3184" h="1978" extrusionOk="0">
                  <a:moveTo>
                    <a:pt x="1351" y="1"/>
                  </a:moveTo>
                  <a:cubicBezTo>
                    <a:pt x="828" y="1"/>
                    <a:pt x="408" y="732"/>
                    <a:pt x="408" y="732"/>
                  </a:cubicBezTo>
                  <a:cubicBezTo>
                    <a:pt x="0" y="1201"/>
                    <a:pt x="245" y="1977"/>
                    <a:pt x="1485" y="1977"/>
                  </a:cubicBezTo>
                  <a:cubicBezTo>
                    <a:pt x="1563" y="1977"/>
                    <a:pt x="1645" y="1974"/>
                    <a:pt x="1731" y="1968"/>
                  </a:cubicBezTo>
                  <a:cubicBezTo>
                    <a:pt x="3183" y="1837"/>
                    <a:pt x="2294" y="450"/>
                    <a:pt x="1644" y="81"/>
                  </a:cubicBezTo>
                  <a:cubicBezTo>
                    <a:pt x="1544" y="25"/>
                    <a:pt x="1446" y="1"/>
                    <a:pt x="13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004;p83"/>
            <p:cNvSpPr/>
            <p:nvPr/>
          </p:nvSpPr>
          <p:spPr>
            <a:xfrm>
              <a:off x="3615386" y="2823621"/>
              <a:ext cx="42793" cy="80735"/>
            </a:xfrm>
            <a:custGeom>
              <a:avLst/>
              <a:gdLst/>
              <a:ahLst/>
              <a:cxnLst/>
              <a:rect l="l" t="t" r="r" b="b"/>
              <a:pathLst>
                <a:path w="1041" h="1964" extrusionOk="0">
                  <a:moveTo>
                    <a:pt x="197" y="1"/>
                  </a:moveTo>
                  <a:cubicBezTo>
                    <a:pt x="130" y="1"/>
                    <a:pt x="87" y="13"/>
                    <a:pt x="87" y="13"/>
                  </a:cubicBezTo>
                  <a:cubicBezTo>
                    <a:pt x="0" y="229"/>
                    <a:pt x="152" y="1964"/>
                    <a:pt x="152" y="1964"/>
                  </a:cubicBezTo>
                  <a:cubicBezTo>
                    <a:pt x="694" y="1877"/>
                    <a:pt x="1041" y="1335"/>
                    <a:pt x="911" y="815"/>
                  </a:cubicBezTo>
                  <a:cubicBezTo>
                    <a:pt x="767" y="95"/>
                    <a:pt x="387" y="1"/>
                    <a:pt x="1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005;p83"/>
            <p:cNvSpPr/>
            <p:nvPr/>
          </p:nvSpPr>
          <p:spPr>
            <a:xfrm>
              <a:off x="3626485" y="2917058"/>
              <a:ext cx="101248" cy="81064"/>
            </a:xfrm>
            <a:custGeom>
              <a:avLst/>
              <a:gdLst/>
              <a:ahLst/>
              <a:cxnLst/>
              <a:rect l="l" t="t" r="r" b="b"/>
              <a:pathLst>
                <a:path w="2463" h="1972" extrusionOk="0">
                  <a:moveTo>
                    <a:pt x="624" y="0"/>
                  </a:moveTo>
                  <a:cubicBezTo>
                    <a:pt x="1" y="0"/>
                    <a:pt x="99" y="796"/>
                    <a:pt x="99" y="796"/>
                  </a:cubicBezTo>
                  <a:cubicBezTo>
                    <a:pt x="250" y="1208"/>
                    <a:pt x="424" y="1599"/>
                    <a:pt x="662" y="1967"/>
                  </a:cubicBezTo>
                  <a:cubicBezTo>
                    <a:pt x="700" y="1970"/>
                    <a:pt x="738" y="1972"/>
                    <a:pt x="775" y="1972"/>
                  </a:cubicBezTo>
                  <a:cubicBezTo>
                    <a:pt x="1855" y="1972"/>
                    <a:pt x="2463" y="776"/>
                    <a:pt x="1226" y="168"/>
                  </a:cubicBezTo>
                  <a:cubicBezTo>
                    <a:pt x="974" y="48"/>
                    <a:pt x="777" y="0"/>
                    <a:pt x="6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006;p83"/>
            <p:cNvSpPr/>
            <p:nvPr/>
          </p:nvSpPr>
          <p:spPr>
            <a:xfrm>
              <a:off x="3704506" y="2917428"/>
              <a:ext cx="111442" cy="77282"/>
            </a:xfrm>
            <a:custGeom>
              <a:avLst/>
              <a:gdLst/>
              <a:ahLst/>
              <a:cxnLst/>
              <a:rect l="l" t="t" r="r" b="b"/>
              <a:pathLst>
                <a:path w="2711" h="1880" extrusionOk="0">
                  <a:moveTo>
                    <a:pt x="1434" y="0"/>
                  </a:moveTo>
                  <a:cubicBezTo>
                    <a:pt x="1041" y="0"/>
                    <a:pt x="629" y="267"/>
                    <a:pt x="629" y="267"/>
                  </a:cubicBezTo>
                  <a:cubicBezTo>
                    <a:pt x="1" y="994"/>
                    <a:pt x="404" y="1880"/>
                    <a:pt x="1306" y="1880"/>
                  </a:cubicBezTo>
                  <a:cubicBezTo>
                    <a:pt x="1400" y="1880"/>
                    <a:pt x="1500" y="1870"/>
                    <a:pt x="1605" y="1850"/>
                  </a:cubicBezTo>
                  <a:cubicBezTo>
                    <a:pt x="2710" y="1611"/>
                    <a:pt x="2320" y="549"/>
                    <a:pt x="1865" y="159"/>
                  </a:cubicBezTo>
                  <a:cubicBezTo>
                    <a:pt x="1742" y="42"/>
                    <a:pt x="1589" y="0"/>
                    <a:pt x="14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007;p83"/>
            <p:cNvSpPr/>
            <p:nvPr/>
          </p:nvSpPr>
          <p:spPr>
            <a:xfrm>
              <a:off x="3775128" y="2809850"/>
              <a:ext cx="106756" cy="63758"/>
            </a:xfrm>
            <a:custGeom>
              <a:avLst/>
              <a:gdLst/>
              <a:ahLst/>
              <a:cxnLst/>
              <a:rect l="l" t="t" r="r" b="b"/>
              <a:pathLst>
                <a:path w="2597" h="1551" extrusionOk="0">
                  <a:moveTo>
                    <a:pt x="1968" y="1"/>
                  </a:moveTo>
                  <a:cubicBezTo>
                    <a:pt x="1729" y="1"/>
                    <a:pt x="125" y="22"/>
                    <a:pt x="125" y="22"/>
                  </a:cubicBezTo>
                  <a:cubicBezTo>
                    <a:pt x="125" y="22"/>
                    <a:pt x="1" y="1550"/>
                    <a:pt x="942" y="1550"/>
                  </a:cubicBezTo>
                  <a:cubicBezTo>
                    <a:pt x="1041" y="1550"/>
                    <a:pt x="1151" y="1534"/>
                    <a:pt x="1274" y="1497"/>
                  </a:cubicBezTo>
                  <a:cubicBezTo>
                    <a:pt x="2597" y="1106"/>
                    <a:pt x="1968" y="1"/>
                    <a:pt x="19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008;p83"/>
            <p:cNvSpPr/>
            <p:nvPr/>
          </p:nvSpPr>
          <p:spPr>
            <a:xfrm>
              <a:off x="3799874" y="2883597"/>
              <a:ext cx="96274" cy="87477"/>
            </a:xfrm>
            <a:custGeom>
              <a:avLst/>
              <a:gdLst/>
              <a:ahLst/>
              <a:cxnLst/>
              <a:rect l="l" t="t" r="r" b="b"/>
              <a:pathLst>
                <a:path w="2342" h="2128" extrusionOk="0">
                  <a:moveTo>
                    <a:pt x="1088" y="0"/>
                  </a:moveTo>
                  <a:cubicBezTo>
                    <a:pt x="865" y="0"/>
                    <a:pt x="645" y="110"/>
                    <a:pt x="499" y="310"/>
                  </a:cubicBezTo>
                  <a:cubicBezTo>
                    <a:pt x="124" y="842"/>
                    <a:pt x="0" y="2128"/>
                    <a:pt x="878" y="2128"/>
                  </a:cubicBezTo>
                  <a:cubicBezTo>
                    <a:pt x="966" y="2128"/>
                    <a:pt x="1063" y="2115"/>
                    <a:pt x="1171" y="2087"/>
                  </a:cubicBezTo>
                  <a:cubicBezTo>
                    <a:pt x="2341" y="1784"/>
                    <a:pt x="2341" y="852"/>
                    <a:pt x="1496" y="136"/>
                  </a:cubicBezTo>
                  <a:cubicBezTo>
                    <a:pt x="1370" y="44"/>
                    <a:pt x="1228" y="0"/>
                    <a:pt x="10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009;p83"/>
            <p:cNvSpPr/>
            <p:nvPr/>
          </p:nvSpPr>
          <p:spPr>
            <a:xfrm>
              <a:off x="3821250" y="2976047"/>
              <a:ext cx="115882" cy="53111"/>
            </a:xfrm>
            <a:custGeom>
              <a:avLst/>
              <a:gdLst/>
              <a:ahLst/>
              <a:cxnLst/>
              <a:rect l="l" t="t" r="r" b="b"/>
              <a:pathLst>
                <a:path w="2819" h="1292" extrusionOk="0">
                  <a:moveTo>
                    <a:pt x="1309" y="0"/>
                  </a:moveTo>
                  <a:cubicBezTo>
                    <a:pt x="1201" y="0"/>
                    <a:pt x="1090" y="17"/>
                    <a:pt x="976" y="55"/>
                  </a:cubicBezTo>
                  <a:cubicBezTo>
                    <a:pt x="412" y="185"/>
                    <a:pt x="0" y="706"/>
                    <a:pt x="0" y="1291"/>
                  </a:cubicBezTo>
                  <a:cubicBezTo>
                    <a:pt x="0" y="1291"/>
                    <a:pt x="2645" y="1204"/>
                    <a:pt x="2819" y="1118"/>
                  </a:cubicBezTo>
                  <a:cubicBezTo>
                    <a:pt x="2819" y="1118"/>
                    <a:pt x="2183" y="0"/>
                    <a:pt x="130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010;p83"/>
            <p:cNvSpPr/>
            <p:nvPr/>
          </p:nvSpPr>
          <p:spPr>
            <a:xfrm>
              <a:off x="3783802" y="3011275"/>
              <a:ext cx="42834" cy="65525"/>
            </a:xfrm>
            <a:custGeom>
              <a:avLst/>
              <a:gdLst/>
              <a:ahLst/>
              <a:cxnLst/>
              <a:rect l="l" t="t" r="r" b="b"/>
              <a:pathLst>
                <a:path w="1042" h="1594" extrusionOk="0">
                  <a:moveTo>
                    <a:pt x="998" y="0"/>
                  </a:moveTo>
                  <a:cubicBezTo>
                    <a:pt x="998" y="0"/>
                    <a:pt x="1" y="196"/>
                    <a:pt x="174" y="998"/>
                  </a:cubicBezTo>
                  <a:cubicBezTo>
                    <a:pt x="210" y="1341"/>
                    <a:pt x="502" y="1593"/>
                    <a:pt x="836" y="1593"/>
                  </a:cubicBezTo>
                  <a:cubicBezTo>
                    <a:pt x="903" y="1593"/>
                    <a:pt x="972" y="1583"/>
                    <a:pt x="1041" y="1561"/>
                  </a:cubicBezTo>
                  <a:cubicBezTo>
                    <a:pt x="1020" y="1366"/>
                    <a:pt x="998" y="0"/>
                    <a:pt x="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011;p83"/>
            <p:cNvSpPr/>
            <p:nvPr/>
          </p:nvSpPr>
          <p:spPr>
            <a:xfrm>
              <a:off x="3772209" y="3071867"/>
              <a:ext cx="36586" cy="49082"/>
            </a:xfrm>
            <a:custGeom>
              <a:avLst/>
              <a:gdLst/>
              <a:ahLst/>
              <a:cxnLst/>
              <a:rect l="l" t="t" r="r" b="b"/>
              <a:pathLst>
                <a:path w="890" h="1194" extrusionOk="0">
                  <a:moveTo>
                    <a:pt x="1" y="1"/>
                  </a:moveTo>
                  <a:lnTo>
                    <a:pt x="218" y="1193"/>
                  </a:lnTo>
                  <a:cubicBezTo>
                    <a:pt x="218" y="1193"/>
                    <a:pt x="890" y="760"/>
                    <a:pt x="760" y="413"/>
                  </a:cubicBezTo>
                  <a:cubicBezTo>
                    <a:pt x="630" y="66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012;p83"/>
            <p:cNvSpPr/>
            <p:nvPr/>
          </p:nvSpPr>
          <p:spPr>
            <a:xfrm>
              <a:off x="3656369" y="3029116"/>
              <a:ext cx="39258" cy="57962"/>
            </a:xfrm>
            <a:custGeom>
              <a:avLst/>
              <a:gdLst/>
              <a:ahLst/>
              <a:cxnLst/>
              <a:rect l="l" t="t" r="r" b="b"/>
              <a:pathLst>
                <a:path w="955" h="1410" extrusionOk="0">
                  <a:moveTo>
                    <a:pt x="239" y="0"/>
                  </a:moveTo>
                  <a:cubicBezTo>
                    <a:pt x="174" y="260"/>
                    <a:pt x="0" y="1409"/>
                    <a:pt x="0" y="1409"/>
                  </a:cubicBezTo>
                  <a:cubicBezTo>
                    <a:pt x="0" y="1409"/>
                    <a:pt x="889" y="1279"/>
                    <a:pt x="911" y="781"/>
                  </a:cubicBezTo>
                  <a:cubicBezTo>
                    <a:pt x="954" y="260"/>
                    <a:pt x="239" y="0"/>
                    <a:pt x="2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5013;p83"/>
            <p:cNvSpPr/>
            <p:nvPr/>
          </p:nvSpPr>
          <p:spPr>
            <a:xfrm>
              <a:off x="3671497" y="3083213"/>
              <a:ext cx="37490" cy="45753"/>
            </a:xfrm>
            <a:custGeom>
              <a:avLst/>
              <a:gdLst/>
              <a:ahLst/>
              <a:cxnLst/>
              <a:rect l="l" t="t" r="r" b="b"/>
              <a:pathLst>
                <a:path w="912" h="1113" extrusionOk="0">
                  <a:moveTo>
                    <a:pt x="642" y="1"/>
                  </a:moveTo>
                  <a:cubicBezTo>
                    <a:pt x="451" y="1"/>
                    <a:pt x="269" y="127"/>
                    <a:pt x="196" y="332"/>
                  </a:cubicBezTo>
                  <a:cubicBezTo>
                    <a:pt x="1" y="852"/>
                    <a:pt x="673" y="1112"/>
                    <a:pt x="673" y="1112"/>
                  </a:cubicBezTo>
                  <a:cubicBezTo>
                    <a:pt x="673" y="1112"/>
                    <a:pt x="890" y="180"/>
                    <a:pt x="912" y="93"/>
                  </a:cubicBezTo>
                  <a:cubicBezTo>
                    <a:pt x="827" y="30"/>
                    <a:pt x="734" y="1"/>
                    <a:pt x="6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5014;p83"/>
            <p:cNvSpPr/>
            <p:nvPr/>
          </p:nvSpPr>
          <p:spPr>
            <a:xfrm>
              <a:off x="3875594" y="2810755"/>
              <a:ext cx="128214" cy="60305"/>
            </a:xfrm>
            <a:custGeom>
              <a:avLst/>
              <a:gdLst/>
              <a:ahLst/>
              <a:cxnLst/>
              <a:rect l="l" t="t" r="r" b="b"/>
              <a:pathLst>
                <a:path w="3119" h="1467" extrusionOk="0">
                  <a:moveTo>
                    <a:pt x="630" y="0"/>
                  </a:moveTo>
                  <a:cubicBezTo>
                    <a:pt x="630" y="0"/>
                    <a:pt x="1" y="1258"/>
                    <a:pt x="1605" y="1453"/>
                  </a:cubicBezTo>
                  <a:cubicBezTo>
                    <a:pt x="1692" y="1462"/>
                    <a:pt x="1772" y="1467"/>
                    <a:pt x="1846" y="1467"/>
                  </a:cubicBezTo>
                  <a:cubicBezTo>
                    <a:pt x="3119" y="1467"/>
                    <a:pt x="2537" y="130"/>
                    <a:pt x="2537" y="130"/>
                  </a:cubicBezTo>
                  <a:cubicBezTo>
                    <a:pt x="2537" y="130"/>
                    <a:pt x="868" y="0"/>
                    <a:pt x="6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5015;p83"/>
            <p:cNvSpPr/>
            <p:nvPr/>
          </p:nvSpPr>
          <p:spPr>
            <a:xfrm>
              <a:off x="3901450" y="2898025"/>
              <a:ext cx="98082" cy="68937"/>
            </a:xfrm>
            <a:custGeom>
              <a:avLst/>
              <a:gdLst/>
              <a:ahLst/>
              <a:cxnLst/>
              <a:rect l="l" t="t" r="r" b="b"/>
              <a:pathLst>
                <a:path w="2386" h="1677" extrusionOk="0">
                  <a:moveTo>
                    <a:pt x="1340" y="1"/>
                  </a:moveTo>
                  <a:cubicBezTo>
                    <a:pt x="895" y="1"/>
                    <a:pt x="478" y="349"/>
                    <a:pt x="478" y="349"/>
                  </a:cubicBezTo>
                  <a:cubicBezTo>
                    <a:pt x="0" y="785"/>
                    <a:pt x="397" y="1677"/>
                    <a:pt x="1287" y="1677"/>
                  </a:cubicBezTo>
                  <a:cubicBezTo>
                    <a:pt x="1327" y="1677"/>
                    <a:pt x="1368" y="1675"/>
                    <a:pt x="1410" y="1671"/>
                  </a:cubicBezTo>
                  <a:cubicBezTo>
                    <a:pt x="2364" y="1585"/>
                    <a:pt x="2385" y="674"/>
                    <a:pt x="1822" y="175"/>
                  </a:cubicBezTo>
                  <a:cubicBezTo>
                    <a:pt x="1671" y="48"/>
                    <a:pt x="1504" y="1"/>
                    <a:pt x="13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5016;p83"/>
            <p:cNvSpPr/>
            <p:nvPr/>
          </p:nvSpPr>
          <p:spPr>
            <a:xfrm>
              <a:off x="3963851" y="2962152"/>
              <a:ext cx="79337" cy="53974"/>
            </a:xfrm>
            <a:custGeom>
              <a:avLst/>
              <a:gdLst/>
              <a:ahLst/>
              <a:cxnLst/>
              <a:rect l="l" t="t" r="r" b="b"/>
              <a:pathLst>
                <a:path w="1930" h="1313" extrusionOk="0">
                  <a:moveTo>
                    <a:pt x="1147" y="1"/>
                  </a:moveTo>
                  <a:cubicBezTo>
                    <a:pt x="542" y="1"/>
                    <a:pt x="0" y="1195"/>
                    <a:pt x="0" y="1195"/>
                  </a:cubicBezTo>
                  <a:cubicBezTo>
                    <a:pt x="100" y="1286"/>
                    <a:pt x="398" y="1312"/>
                    <a:pt x="713" y="1312"/>
                  </a:cubicBezTo>
                  <a:cubicBezTo>
                    <a:pt x="1154" y="1312"/>
                    <a:pt x="1626" y="1260"/>
                    <a:pt x="1626" y="1260"/>
                  </a:cubicBezTo>
                  <a:cubicBezTo>
                    <a:pt x="1930" y="914"/>
                    <a:pt x="1843" y="372"/>
                    <a:pt x="1453" y="111"/>
                  </a:cubicBezTo>
                  <a:cubicBezTo>
                    <a:pt x="1351" y="34"/>
                    <a:pt x="1248" y="1"/>
                    <a:pt x="11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5017;p83"/>
            <p:cNvSpPr/>
            <p:nvPr/>
          </p:nvSpPr>
          <p:spPr>
            <a:xfrm>
              <a:off x="3885418" y="2883473"/>
              <a:ext cx="139971" cy="134093"/>
            </a:xfrm>
            <a:custGeom>
              <a:avLst/>
              <a:gdLst/>
              <a:ahLst/>
              <a:cxnLst/>
              <a:rect l="l" t="t" r="r" b="b"/>
              <a:pathLst>
                <a:path w="3405" h="3262" extrusionOk="0">
                  <a:moveTo>
                    <a:pt x="437" y="0"/>
                  </a:moveTo>
                  <a:cubicBezTo>
                    <a:pt x="423" y="0"/>
                    <a:pt x="412" y="15"/>
                    <a:pt x="412" y="31"/>
                  </a:cubicBezTo>
                  <a:cubicBezTo>
                    <a:pt x="412" y="53"/>
                    <a:pt x="0" y="1548"/>
                    <a:pt x="803" y="2502"/>
                  </a:cubicBezTo>
                  <a:cubicBezTo>
                    <a:pt x="1214" y="3001"/>
                    <a:pt x="1908" y="3261"/>
                    <a:pt x="2819" y="3261"/>
                  </a:cubicBezTo>
                  <a:cubicBezTo>
                    <a:pt x="2992" y="3261"/>
                    <a:pt x="3187" y="3261"/>
                    <a:pt x="3361" y="3240"/>
                  </a:cubicBezTo>
                  <a:cubicBezTo>
                    <a:pt x="3382" y="3240"/>
                    <a:pt x="3404" y="3218"/>
                    <a:pt x="3404" y="3196"/>
                  </a:cubicBezTo>
                  <a:cubicBezTo>
                    <a:pt x="3404" y="3174"/>
                    <a:pt x="3382" y="3153"/>
                    <a:pt x="3361" y="3153"/>
                  </a:cubicBezTo>
                  <a:cubicBezTo>
                    <a:pt x="3177" y="3170"/>
                    <a:pt x="3001" y="3178"/>
                    <a:pt x="2834" y="3178"/>
                  </a:cubicBezTo>
                  <a:cubicBezTo>
                    <a:pt x="1934" y="3178"/>
                    <a:pt x="1270" y="2934"/>
                    <a:pt x="868" y="2459"/>
                  </a:cubicBezTo>
                  <a:cubicBezTo>
                    <a:pt x="109" y="1527"/>
                    <a:pt x="499" y="74"/>
                    <a:pt x="499" y="53"/>
                  </a:cubicBezTo>
                  <a:cubicBezTo>
                    <a:pt x="499" y="31"/>
                    <a:pt x="477" y="9"/>
                    <a:pt x="456" y="9"/>
                  </a:cubicBezTo>
                  <a:cubicBezTo>
                    <a:pt x="449" y="3"/>
                    <a:pt x="443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5018;p83"/>
            <p:cNvSpPr/>
            <p:nvPr/>
          </p:nvSpPr>
          <p:spPr>
            <a:xfrm>
              <a:off x="3993242" y="2833939"/>
              <a:ext cx="99850" cy="91588"/>
            </a:xfrm>
            <a:custGeom>
              <a:avLst/>
              <a:gdLst/>
              <a:ahLst/>
              <a:cxnLst/>
              <a:rect l="l" t="t" r="r" b="b"/>
              <a:pathLst>
                <a:path w="2429" h="2228" extrusionOk="0">
                  <a:moveTo>
                    <a:pt x="1193" y="0"/>
                  </a:moveTo>
                  <a:cubicBezTo>
                    <a:pt x="1193" y="0"/>
                    <a:pt x="1" y="1149"/>
                    <a:pt x="738" y="1865"/>
                  </a:cubicBezTo>
                  <a:cubicBezTo>
                    <a:pt x="1024" y="2142"/>
                    <a:pt x="1297" y="2227"/>
                    <a:pt x="1524" y="2227"/>
                  </a:cubicBezTo>
                  <a:cubicBezTo>
                    <a:pt x="1882" y="2227"/>
                    <a:pt x="2125" y="2016"/>
                    <a:pt x="2125" y="2016"/>
                  </a:cubicBezTo>
                  <a:cubicBezTo>
                    <a:pt x="2125" y="2016"/>
                    <a:pt x="2429" y="412"/>
                    <a:pt x="11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5019;p83"/>
            <p:cNvSpPr/>
            <p:nvPr/>
          </p:nvSpPr>
          <p:spPr>
            <a:xfrm>
              <a:off x="4055643" y="2980979"/>
              <a:ext cx="57057" cy="55577"/>
            </a:xfrm>
            <a:custGeom>
              <a:avLst/>
              <a:gdLst/>
              <a:ahLst/>
              <a:cxnLst/>
              <a:rect l="l" t="t" r="r" b="b"/>
              <a:pathLst>
                <a:path w="1388" h="1352" extrusionOk="0">
                  <a:moveTo>
                    <a:pt x="499" y="0"/>
                  </a:moveTo>
                  <a:cubicBezTo>
                    <a:pt x="499" y="0"/>
                    <a:pt x="0" y="542"/>
                    <a:pt x="195" y="976"/>
                  </a:cubicBezTo>
                  <a:cubicBezTo>
                    <a:pt x="352" y="1306"/>
                    <a:pt x="907" y="1351"/>
                    <a:pt x="1202" y="1351"/>
                  </a:cubicBezTo>
                  <a:cubicBezTo>
                    <a:pt x="1314" y="1351"/>
                    <a:pt x="1388" y="1345"/>
                    <a:pt x="1388" y="1345"/>
                  </a:cubicBezTo>
                  <a:lnTo>
                    <a:pt x="49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5020;p83"/>
            <p:cNvSpPr/>
            <p:nvPr/>
          </p:nvSpPr>
          <p:spPr>
            <a:xfrm>
              <a:off x="4068099" y="3061385"/>
              <a:ext cx="51754" cy="44396"/>
            </a:xfrm>
            <a:custGeom>
              <a:avLst/>
              <a:gdLst/>
              <a:ahLst/>
              <a:cxnLst/>
              <a:rect l="l" t="t" r="r" b="b"/>
              <a:pathLst>
                <a:path w="1259" h="1080" extrusionOk="0">
                  <a:moveTo>
                    <a:pt x="582" y="0"/>
                  </a:moveTo>
                  <a:cubicBezTo>
                    <a:pt x="300" y="0"/>
                    <a:pt x="1" y="126"/>
                    <a:pt x="1" y="126"/>
                  </a:cubicBezTo>
                  <a:lnTo>
                    <a:pt x="738" y="1080"/>
                  </a:lnTo>
                  <a:cubicBezTo>
                    <a:pt x="738" y="1080"/>
                    <a:pt x="1258" y="386"/>
                    <a:pt x="955" y="126"/>
                  </a:cubicBezTo>
                  <a:cubicBezTo>
                    <a:pt x="861" y="32"/>
                    <a:pt x="724" y="0"/>
                    <a:pt x="5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5021;p83"/>
            <p:cNvSpPr/>
            <p:nvPr/>
          </p:nvSpPr>
          <p:spPr>
            <a:xfrm>
              <a:off x="3938899" y="3031788"/>
              <a:ext cx="49946" cy="70417"/>
            </a:xfrm>
            <a:custGeom>
              <a:avLst/>
              <a:gdLst/>
              <a:ahLst/>
              <a:cxnLst/>
              <a:rect l="l" t="t" r="r" b="b"/>
              <a:pathLst>
                <a:path w="1215" h="1713" extrusionOk="0">
                  <a:moveTo>
                    <a:pt x="0" y="0"/>
                  </a:moveTo>
                  <a:lnTo>
                    <a:pt x="325" y="1713"/>
                  </a:lnTo>
                  <a:cubicBezTo>
                    <a:pt x="325" y="1713"/>
                    <a:pt x="1214" y="1149"/>
                    <a:pt x="997" y="629"/>
                  </a:cubicBezTo>
                  <a:cubicBezTo>
                    <a:pt x="802" y="13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5022;p83"/>
            <p:cNvSpPr/>
            <p:nvPr/>
          </p:nvSpPr>
          <p:spPr>
            <a:xfrm>
              <a:off x="3975443" y="3075444"/>
              <a:ext cx="30337" cy="49041"/>
            </a:xfrm>
            <a:custGeom>
              <a:avLst/>
              <a:gdLst/>
              <a:ahLst/>
              <a:cxnLst/>
              <a:rect l="l" t="t" r="r" b="b"/>
              <a:pathLst>
                <a:path w="738" h="1193" extrusionOk="0">
                  <a:moveTo>
                    <a:pt x="607" y="0"/>
                  </a:moveTo>
                  <a:cubicBezTo>
                    <a:pt x="325" y="109"/>
                    <a:pt x="108" y="347"/>
                    <a:pt x="43" y="651"/>
                  </a:cubicBezTo>
                  <a:cubicBezTo>
                    <a:pt x="0" y="1106"/>
                    <a:pt x="737" y="1193"/>
                    <a:pt x="737" y="1193"/>
                  </a:cubicBezTo>
                  <a:lnTo>
                    <a:pt x="60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5023;p83"/>
            <p:cNvSpPr/>
            <p:nvPr/>
          </p:nvSpPr>
          <p:spPr>
            <a:xfrm>
              <a:off x="3612714" y="2439105"/>
              <a:ext cx="46369" cy="28611"/>
            </a:xfrm>
            <a:custGeom>
              <a:avLst/>
              <a:gdLst/>
              <a:ahLst/>
              <a:cxnLst/>
              <a:rect l="l" t="t" r="r" b="b"/>
              <a:pathLst>
                <a:path w="1128" h="696" extrusionOk="0">
                  <a:moveTo>
                    <a:pt x="1127" y="1"/>
                  </a:moveTo>
                  <a:cubicBezTo>
                    <a:pt x="1127" y="1"/>
                    <a:pt x="173" y="196"/>
                    <a:pt x="0" y="326"/>
                  </a:cubicBezTo>
                  <a:cubicBezTo>
                    <a:pt x="0" y="326"/>
                    <a:pt x="202" y="695"/>
                    <a:pt x="545" y="695"/>
                  </a:cubicBezTo>
                  <a:cubicBezTo>
                    <a:pt x="592" y="695"/>
                    <a:pt x="642" y="688"/>
                    <a:pt x="694" y="673"/>
                  </a:cubicBezTo>
                  <a:cubicBezTo>
                    <a:pt x="954" y="564"/>
                    <a:pt x="1127" y="304"/>
                    <a:pt x="11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5024;p83"/>
            <p:cNvSpPr/>
            <p:nvPr/>
          </p:nvSpPr>
          <p:spPr>
            <a:xfrm>
              <a:off x="3584185" y="2462125"/>
              <a:ext cx="28405" cy="18457"/>
            </a:xfrm>
            <a:custGeom>
              <a:avLst/>
              <a:gdLst/>
              <a:ahLst/>
              <a:cxnLst/>
              <a:rect l="l" t="t" r="r" b="b"/>
              <a:pathLst>
                <a:path w="691" h="449" extrusionOk="0">
                  <a:moveTo>
                    <a:pt x="521" y="0"/>
                  </a:moveTo>
                  <a:cubicBezTo>
                    <a:pt x="419" y="0"/>
                    <a:pt x="304" y="48"/>
                    <a:pt x="304" y="48"/>
                  </a:cubicBezTo>
                  <a:cubicBezTo>
                    <a:pt x="152" y="91"/>
                    <a:pt x="0" y="373"/>
                    <a:pt x="304" y="438"/>
                  </a:cubicBezTo>
                  <a:cubicBezTo>
                    <a:pt x="350" y="445"/>
                    <a:pt x="391" y="449"/>
                    <a:pt x="428" y="449"/>
                  </a:cubicBezTo>
                  <a:cubicBezTo>
                    <a:pt x="617" y="449"/>
                    <a:pt x="691" y="352"/>
                    <a:pt x="672" y="134"/>
                  </a:cubicBezTo>
                  <a:cubicBezTo>
                    <a:pt x="672" y="29"/>
                    <a:pt x="601" y="0"/>
                    <a:pt x="5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5025;p83"/>
            <p:cNvSpPr/>
            <p:nvPr/>
          </p:nvSpPr>
          <p:spPr>
            <a:xfrm>
              <a:off x="3653697" y="2968935"/>
              <a:ext cx="8961" cy="18334"/>
            </a:xfrm>
            <a:custGeom>
              <a:avLst/>
              <a:gdLst/>
              <a:ahLst/>
              <a:cxnLst/>
              <a:rect l="l" t="t" r="r" b="b"/>
              <a:pathLst>
                <a:path w="218" h="446" extrusionOk="0">
                  <a:moveTo>
                    <a:pt x="55" y="1"/>
                  </a:moveTo>
                  <a:cubicBezTo>
                    <a:pt x="33" y="1"/>
                    <a:pt x="11" y="11"/>
                    <a:pt x="22" y="33"/>
                  </a:cubicBezTo>
                  <a:cubicBezTo>
                    <a:pt x="0" y="185"/>
                    <a:pt x="44" y="315"/>
                    <a:pt x="130" y="423"/>
                  </a:cubicBezTo>
                  <a:cubicBezTo>
                    <a:pt x="152" y="445"/>
                    <a:pt x="152" y="445"/>
                    <a:pt x="174" y="445"/>
                  </a:cubicBezTo>
                  <a:cubicBezTo>
                    <a:pt x="174" y="445"/>
                    <a:pt x="195" y="423"/>
                    <a:pt x="195" y="423"/>
                  </a:cubicBezTo>
                  <a:cubicBezTo>
                    <a:pt x="217" y="402"/>
                    <a:pt x="217" y="380"/>
                    <a:pt x="195" y="358"/>
                  </a:cubicBezTo>
                  <a:cubicBezTo>
                    <a:pt x="109" y="272"/>
                    <a:pt x="87" y="163"/>
                    <a:pt x="87" y="33"/>
                  </a:cubicBezTo>
                  <a:cubicBezTo>
                    <a:pt x="98" y="11"/>
                    <a:pt x="76" y="1"/>
                    <a:pt x="55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5026;p83"/>
            <p:cNvSpPr/>
            <p:nvPr/>
          </p:nvSpPr>
          <p:spPr>
            <a:xfrm>
              <a:off x="3638529" y="2938721"/>
              <a:ext cx="8961" cy="17347"/>
            </a:xfrm>
            <a:custGeom>
              <a:avLst/>
              <a:gdLst/>
              <a:ahLst/>
              <a:cxnLst/>
              <a:rect l="l" t="t" r="r" b="b"/>
              <a:pathLst>
                <a:path w="218" h="422" extrusionOk="0">
                  <a:moveTo>
                    <a:pt x="67" y="1"/>
                  </a:moveTo>
                  <a:cubicBezTo>
                    <a:pt x="44" y="1"/>
                    <a:pt x="22" y="12"/>
                    <a:pt x="22" y="31"/>
                  </a:cubicBezTo>
                  <a:cubicBezTo>
                    <a:pt x="1" y="161"/>
                    <a:pt x="44" y="313"/>
                    <a:pt x="153" y="421"/>
                  </a:cubicBezTo>
                  <a:lnTo>
                    <a:pt x="218" y="421"/>
                  </a:lnTo>
                  <a:cubicBezTo>
                    <a:pt x="218" y="400"/>
                    <a:pt x="218" y="378"/>
                    <a:pt x="218" y="356"/>
                  </a:cubicBezTo>
                  <a:cubicBezTo>
                    <a:pt x="131" y="269"/>
                    <a:pt x="88" y="161"/>
                    <a:pt x="109" y="53"/>
                  </a:cubicBezTo>
                  <a:cubicBezTo>
                    <a:pt x="121" y="17"/>
                    <a:pt x="94" y="1"/>
                    <a:pt x="67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5027;p83"/>
            <p:cNvSpPr/>
            <p:nvPr/>
          </p:nvSpPr>
          <p:spPr>
            <a:xfrm>
              <a:off x="3659041" y="2947929"/>
              <a:ext cx="8961" cy="17060"/>
            </a:xfrm>
            <a:custGeom>
              <a:avLst/>
              <a:gdLst/>
              <a:ahLst/>
              <a:cxnLst/>
              <a:rect l="l" t="t" r="r" b="b"/>
              <a:pathLst>
                <a:path w="218" h="415" extrusionOk="0">
                  <a:moveTo>
                    <a:pt x="49" y="0"/>
                  </a:moveTo>
                  <a:cubicBezTo>
                    <a:pt x="35" y="0"/>
                    <a:pt x="22" y="7"/>
                    <a:pt x="22" y="24"/>
                  </a:cubicBezTo>
                  <a:cubicBezTo>
                    <a:pt x="0" y="176"/>
                    <a:pt x="44" y="306"/>
                    <a:pt x="131" y="414"/>
                  </a:cubicBezTo>
                  <a:lnTo>
                    <a:pt x="196" y="414"/>
                  </a:lnTo>
                  <a:cubicBezTo>
                    <a:pt x="217" y="392"/>
                    <a:pt x="217" y="371"/>
                    <a:pt x="196" y="349"/>
                  </a:cubicBezTo>
                  <a:cubicBezTo>
                    <a:pt x="131" y="262"/>
                    <a:pt x="87" y="154"/>
                    <a:pt x="87" y="45"/>
                  </a:cubicBezTo>
                  <a:cubicBezTo>
                    <a:pt x="101" y="19"/>
                    <a:pt x="73" y="0"/>
                    <a:pt x="49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5028;p83"/>
            <p:cNvSpPr/>
            <p:nvPr/>
          </p:nvSpPr>
          <p:spPr>
            <a:xfrm>
              <a:off x="3651026" y="2921251"/>
              <a:ext cx="8961" cy="17882"/>
            </a:xfrm>
            <a:custGeom>
              <a:avLst/>
              <a:gdLst/>
              <a:ahLst/>
              <a:cxnLst/>
              <a:rect l="l" t="t" r="r" b="b"/>
              <a:pathLst>
                <a:path w="218" h="435" extrusionOk="0">
                  <a:moveTo>
                    <a:pt x="65" y="1"/>
                  </a:moveTo>
                  <a:cubicBezTo>
                    <a:pt x="44" y="1"/>
                    <a:pt x="22" y="22"/>
                    <a:pt x="22" y="44"/>
                  </a:cubicBezTo>
                  <a:cubicBezTo>
                    <a:pt x="0" y="174"/>
                    <a:pt x="44" y="326"/>
                    <a:pt x="152" y="434"/>
                  </a:cubicBezTo>
                  <a:lnTo>
                    <a:pt x="195" y="434"/>
                  </a:lnTo>
                  <a:cubicBezTo>
                    <a:pt x="217" y="413"/>
                    <a:pt x="217" y="391"/>
                    <a:pt x="195" y="369"/>
                  </a:cubicBezTo>
                  <a:cubicBezTo>
                    <a:pt x="130" y="283"/>
                    <a:pt x="87" y="174"/>
                    <a:pt x="109" y="44"/>
                  </a:cubicBezTo>
                  <a:cubicBezTo>
                    <a:pt x="109" y="22"/>
                    <a:pt x="87" y="1"/>
                    <a:pt x="65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5029;p83"/>
            <p:cNvSpPr/>
            <p:nvPr/>
          </p:nvSpPr>
          <p:spPr>
            <a:xfrm>
              <a:off x="3791817" y="3098258"/>
              <a:ext cx="7194" cy="18211"/>
            </a:xfrm>
            <a:custGeom>
              <a:avLst/>
              <a:gdLst/>
              <a:ahLst/>
              <a:cxnLst/>
              <a:rect l="l" t="t" r="r" b="b"/>
              <a:pathLst>
                <a:path w="175" h="443" extrusionOk="0">
                  <a:moveTo>
                    <a:pt x="91" y="0"/>
                  </a:moveTo>
                  <a:cubicBezTo>
                    <a:pt x="77" y="0"/>
                    <a:pt x="66" y="15"/>
                    <a:pt x="66" y="31"/>
                  </a:cubicBezTo>
                  <a:cubicBezTo>
                    <a:pt x="1" y="161"/>
                    <a:pt x="23" y="313"/>
                    <a:pt x="88" y="421"/>
                  </a:cubicBezTo>
                  <a:cubicBezTo>
                    <a:pt x="88" y="443"/>
                    <a:pt x="109" y="443"/>
                    <a:pt x="131" y="443"/>
                  </a:cubicBezTo>
                  <a:lnTo>
                    <a:pt x="153" y="443"/>
                  </a:lnTo>
                  <a:cubicBezTo>
                    <a:pt x="174" y="421"/>
                    <a:pt x="174" y="399"/>
                    <a:pt x="153" y="378"/>
                  </a:cubicBezTo>
                  <a:cubicBezTo>
                    <a:pt x="109" y="291"/>
                    <a:pt x="88" y="161"/>
                    <a:pt x="131" y="53"/>
                  </a:cubicBezTo>
                  <a:cubicBezTo>
                    <a:pt x="131" y="31"/>
                    <a:pt x="131" y="9"/>
                    <a:pt x="109" y="9"/>
                  </a:cubicBezTo>
                  <a:cubicBezTo>
                    <a:pt x="103" y="3"/>
                    <a:pt x="97" y="0"/>
                    <a:pt x="91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5030;p83"/>
            <p:cNvSpPr/>
            <p:nvPr/>
          </p:nvSpPr>
          <p:spPr>
            <a:xfrm>
              <a:off x="3783802" y="3067428"/>
              <a:ext cx="6289" cy="18745"/>
            </a:xfrm>
            <a:custGeom>
              <a:avLst/>
              <a:gdLst/>
              <a:ahLst/>
              <a:cxnLst/>
              <a:rect l="l" t="t" r="r" b="b"/>
              <a:pathLst>
                <a:path w="153" h="456" extrusionOk="0">
                  <a:moveTo>
                    <a:pt x="109" y="0"/>
                  </a:moveTo>
                  <a:cubicBezTo>
                    <a:pt x="87" y="0"/>
                    <a:pt x="66" y="0"/>
                    <a:pt x="44" y="22"/>
                  </a:cubicBezTo>
                  <a:cubicBezTo>
                    <a:pt x="1" y="152"/>
                    <a:pt x="1" y="304"/>
                    <a:pt x="87" y="434"/>
                  </a:cubicBezTo>
                  <a:cubicBezTo>
                    <a:pt x="87" y="456"/>
                    <a:pt x="87" y="456"/>
                    <a:pt x="109" y="456"/>
                  </a:cubicBezTo>
                  <a:lnTo>
                    <a:pt x="131" y="456"/>
                  </a:lnTo>
                  <a:cubicBezTo>
                    <a:pt x="152" y="434"/>
                    <a:pt x="152" y="412"/>
                    <a:pt x="152" y="391"/>
                  </a:cubicBezTo>
                  <a:cubicBezTo>
                    <a:pt x="87" y="282"/>
                    <a:pt x="87" y="174"/>
                    <a:pt x="131" y="65"/>
                  </a:cubicBezTo>
                  <a:cubicBezTo>
                    <a:pt x="131" y="44"/>
                    <a:pt x="131" y="22"/>
                    <a:pt x="109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5031;p83"/>
            <p:cNvSpPr/>
            <p:nvPr/>
          </p:nvSpPr>
          <p:spPr>
            <a:xfrm>
              <a:off x="3796298" y="3067428"/>
              <a:ext cx="6289" cy="18745"/>
            </a:xfrm>
            <a:custGeom>
              <a:avLst/>
              <a:gdLst/>
              <a:ahLst/>
              <a:cxnLst/>
              <a:rect l="l" t="t" r="r" b="b"/>
              <a:pathLst>
                <a:path w="153" h="456" extrusionOk="0">
                  <a:moveTo>
                    <a:pt x="109" y="0"/>
                  </a:moveTo>
                  <a:cubicBezTo>
                    <a:pt x="87" y="0"/>
                    <a:pt x="65" y="0"/>
                    <a:pt x="44" y="22"/>
                  </a:cubicBezTo>
                  <a:cubicBezTo>
                    <a:pt x="0" y="152"/>
                    <a:pt x="22" y="304"/>
                    <a:pt x="87" y="434"/>
                  </a:cubicBezTo>
                  <a:cubicBezTo>
                    <a:pt x="87" y="456"/>
                    <a:pt x="109" y="456"/>
                    <a:pt x="109" y="456"/>
                  </a:cubicBezTo>
                  <a:lnTo>
                    <a:pt x="130" y="456"/>
                  </a:lnTo>
                  <a:cubicBezTo>
                    <a:pt x="152" y="434"/>
                    <a:pt x="152" y="412"/>
                    <a:pt x="152" y="391"/>
                  </a:cubicBezTo>
                  <a:cubicBezTo>
                    <a:pt x="87" y="282"/>
                    <a:pt x="87" y="174"/>
                    <a:pt x="130" y="65"/>
                  </a:cubicBezTo>
                  <a:cubicBezTo>
                    <a:pt x="130" y="44"/>
                    <a:pt x="130" y="22"/>
                    <a:pt x="109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5032;p83"/>
            <p:cNvSpPr/>
            <p:nvPr/>
          </p:nvSpPr>
          <p:spPr>
            <a:xfrm>
              <a:off x="3778458" y="3042476"/>
              <a:ext cx="6289" cy="18745"/>
            </a:xfrm>
            <a:custGeom>
              <a:avLst/>
              <a:gdLst/>
              <a:ahLst/>
              <a:cxnLst/>
              <a:rect l="l" t="t" r="r" b="b"/>
              <a:pathLst>
                <a:path w="153" h="456" extrusionOk="0">
                  <a:moveTo>
                    <a:pt x="87" y="0"/>
                  </a:moveTo>
                  <a:cubicBezTo>
                    <a:pt x="66" y="0"/>
                    <a:pt x="44" y="0"/>
                    <a:pt x="44" y="22"/>
                  </a:cubicBezTo>
                  <a:cubicBezTo>
                    <a:pt x="1" y="152"/>
                    <a:pt x="1" y="304"/>
                    <a:pt x="66" y="434"/>
                  </a:cubicBezTo>
                  <a:cubicBezTo>
                    <a:pt x="87" y="434"/>
                    <a:pt x="87" y="456"/>
                    <a:pt x="109" y="456"/>
                  </a:cubicBezTo>
                  <a:lnTo>
                    <a:pt x="131" y="456"/>
                  </a:lnTo>
                  <a:cubicBezTo>
                    <a:pt x="152" y="434"/>
                    <a:pt x="152" y="412"/>
                    <a:pt x="131" y="391"/>
                  </a:cubicBezTo>
                  <a:cubicBezTo>
                    <a:pt x="87" y="282"/>
                    <a:pt x="87" y="174"/>
                    <a:pt x="109" y="65"/>
                  </a:cubicBezTo>
                  <a:cubicBezTo>
                    <a:pt x="131" y="44"/>
                    <a:pt x="109" y="22"/>
                    <a:pt x="8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5033;p83"/>
            <p:cNvSpPr/>
            <p:nvPr/>
          </p:nvSpPr>
          <p:spPr>
            <a:xfrm>
              <a:off x="3963851" y="3103068"/>
              <a:ext cx="7153" cy="18745"/>
            </a:xfrm>
            <a:custGeom>
              <a:avLst/>
              <a:gdLst/>
              <a:ahLst/>
              <a:cxnLst/>
              <a:rect l="l" t="t" r="r" b="b"/>
              <a:pathLst>
                <a:path w="174" h="456" extrusionOk="0">
                  <a:moveTo>
                    <a:pt x="109" y="1"/>
                  </a:moveTo>
                  <a:cubicBezTo>
                    <a:pt x="87" y="1"/>
                    <a:pt x="65" y="1"/>
                    <a:pt x="65" y="22"/>
                  </a:cubicBezTo>
                  <a:cubicBezTo>
                    <a:pt x="0" y="152"/>
                    <a:pt x="22" y="304"/>
                    <a:pt x="87" y="434"/>
                  </a:cubicBezTo>
                  <a:cubicBezTo>
                    <a:pt x="87" y="434"/>
                    <a:pt x="109" y="456"/>
                    <a:pt x="130" y="456"/>
                  </a:cubicBezTo>
                  <a:lnTo>
                    <a:pt x="130" y="434"/>
                  </a:lnTo>
                  <a:cubicBezTo>
                    <a:pt x="152" y="434"/>
                    <a:pt x="174" y="412"/>
                    <a:pt x="152" y="391"/>
                  </a:cubicBezTo>
                  <a:cubicBezTo>
                    <a:pt x="109" y="282"/>
                    <a:pt x="87" y="174"/>
                    <a:pt x="130" y="66"/>
                  </a:cubicBezTo>
                  <a:cubicBezTo>
                    <a:pt x="130" y="44"/>
                    <a:pt x="130" y="1"/>
                    <a:pt x="109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5034;p83"/>
            <p:cNvSpPr/>
            <p:nvPr/>
          </p:nvSpPr>
          <p:spPr>
            <a:xfrm>
              <a:off x="3955835" y="3072402"/>
              <a:ext cx="7153" cy="18252"/>
            </a:xfrm>
            <a:custGeom>
              <a:avLst/>
              <a:gdLst/>
              <a:ahLst/>
              <a:cxnLst/>
              <a:rect l="l" t="t" r="r" b="b"/>
              <a:pathLst>
                <a:path w="174" h="444" extrusionOk="0">
                  <a:moveTo>
                    <a:pt x="90" y="0"/>
                  </a:moveTo>
                  <a:cubicBezTo>
                    <a:pt x="76" y="0"/>
                    <a:pt x="65" y="16"/>
                    <a:pt x="65" y="31"/>
                  </a:cubicBezTo>
                  <a:cubicBezTo>
                    <a:pt x="0" y="161"/>
                    <a:pt x="22" y="313"/>
                    <a:pt x="87" y="421"/>
                  </a:cubicBezTo>
                  <a:cubicBezTo>
                    <a:pt x="87" y="443"/>
                    <a:pt x="108" y="443"/>
                    <a:pt x="130" y="443"/>
                  </a:cubicBezTo>
                  <a:cubicBezTo>
                    <a:pt x="152" y="443"/>
                    <a:pt x="174" y="400"/>
                    <a:pt x="152" y="378"/>
                  </a:cubicBezTo>
                  <a:cubicBezTo>
                    <a:pt x="108" y="291"/>
                    <a:pt x="87" y="161"/>
                    <a:pt x="130" y="53"/>
                  </a:cubicBezTo>
                  <a:cubicBezTo>
                    <a:pt x="152" y="31"/>
                    <a:pt x="130" y="9"/>
                    <a:pt x="108" y="9"/>
                  </a:cubicBezTo>
                  <a:cubicBezTo>
                    <a:pt x="102" y="3"/>
                    <a:pt x="96" y="0"/>
                    <a:pt x="90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5035;p83"/>
            <p:cNvSpPr/>
            <p:nvPr/>
          </p:nvSpPr>
          <p:spPr>
            <a:xfrm>
              <a:off x="3969195" y="3072402"/>
              <a:ext cx="6289" cy="18252"/>
            </a:xfrm>
            <a:custGeom>
              <a:avLst/>
              <a:gdLst/>
              <a:ahLst/>
              <a:cxnLst/>
              <a:rect l="l" t="t" r="r" b="b"/>
              <a:pathLst>
                <a:path w="153" h="444" extrusionOk="0">
                  <a:moveTo>
                    <a:pt x="69" y="0"/>
                  </a:moveTo>
                  <a:cubicBezTo>
                    <a:pt x="54" y="0"/>
                    <a:pt x="44" y="16"/>
                    <a:pt x="44" y="31"/>
                  </a:cubicBezTo>
                  <a:cubicBezTo>
                    <a:pt x="0" y="161"/>
                    <a:pt x="0" y="313"/>
                    <a:pt x="65" y="421"/>
                  </a:cubicBezTo>
                  <a:cubicBezTo>
                    <a:pt x="87" y="443"/>
                    <a:pt x="87" y="443"/>
                    <a:pt x="109" y="443"/>
                  </a:cubicBezTo>
                  <a:lnTo>
                    <a:pt x="130" y="443"/>
                  </a:lnTo>
                  <a:cubicBezTo>
                    <a:pt x="152" y="443"/>
                    <a:pt x="152" y="400"/>
                    <a:pt x="130" y="378"/>
                  </a:cubicBezTo>
                  <a:cubicBezTo>
                    <a:pt x="87" y="291"/>
                    <a:pt x="65" y="161"/>
                    <a:pt x="109" y="53"/>
                  </a:cubicBezTo>
                  <a:cubicBezTo>
                    <a:pt x="130" y="31"/>
                    <a:pt x="109" y="9"/>
                    <a:pt x="87" y="9"/>
                  </a:cubicBezTo>
                  <a:cubicBezTo>
                    <a:pt x="81" y="3"/>
                    <a:pt x="74" y="0"/>
                    <a:pt x="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5036;p83"/>
            <p:cNvSpPr/>
            <p:nvPr/>
          </p:nvSpPr>
          <p:spPr>
            <a:xfrm>
              <a:off x="3950491" y="3047409"/>
              <a:ext cx="7153" cy="18252"/>
            </a:xfrm>
            <a:custGeom>
              <a:avLst/>
              <a:gdLst/>
              <a:ahLst/>
              <a:cxnLst/>
              <a:rect l="l" t="t" r="r" b="b"/>
              <a:pathLst>
                <a:path w="174" h="444" extrusionOk="0">
                  <a:moveTo>
                    <a:pt x="88" y="1"/>
                  </a:moveTo>
                  <a:cubicBezTo>
                    <a:pt x="75" y="1"/>
                    <a:pt x="65" y="10"/>
                    <a:pt x="65" y="10"/>
                  </a:cubicBezTo>
                  <a:cubicBezTo>
                    <a:pt x="0" y="162"/>
                    <a:pt x="22" y="292"/>
                    <a:pt x="87" y="422"/>
                  </a:cubicBezTo>
                  <a:cubicBezTo>
                    <a:pt x="87" y="444"/>
                    <a:pt x="108" y="444"/>
                    <a:pt x="108" y="444"/>
                  </a:cubicBezTo>
                  <a:lnTo>
                    <a:pt x="130" y="444"/>
                  </a:lnTo>
                  <a:cubicBezTo>
                    <a:pt x="152" y="422"/>
                    <a:pt x="173" y="401"/>
                    <a:pt x="152" y="379"/>
                  </a:cubicBezTo>
                  <a:cubicBezTo>
                    <a:pt x="87" y="292"/>
                    <a:pt x="87" y="162"/>
                    <a:pt x="130" y="54"/>
                  </a:cubicBezTo>
                  <a:cubicBezTo>
                    <a:pt x="130" y="32"/>
                    <a:pt x="130" y="10"/>
                    <a:pt x="108" y="10"/>
                  </a:cubicBezTo>
                  <a:cubicBezTo>
                    <a:pt x="101" y="3"/>
                    <a:pt x="94" y="1"/>
                    <a:pt x="88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5037;p83"/>
            <p:cNvSpPr/>
            <p:nvPr/>
          </p:nvSpPr>
          <p:spPr>
            <a:xfrm>
              <a:off x="3887186" y="3003260"/>
              <a:ext cx="18745" cy="5385"/>
            </a:xfrm>
            <a:custGeom>
              <a:avLst/>
              <a:gdLst/>
              <a:ahLst/>
              <a:cxnLst/>
              <a:rect l="l" t="t" r="r" b="b"/>
              <a:pathLst>
                <a:path w="456" h="131" extrusionOk="0">
                  <a:moveTo>
                    <a:pt x="66" y="0"/>
                  </a:moveTo>
                  <a:cubicBezTo>
                    <a:pt x="44" y="0"/>
                    <a:pt x="1" y="0"/>
                    <a:pt x="1" y="22"/>
                  </a:cubicBezTo>
                  <a:cubicBezTo>
                    <a:pt x="1" y="44"/>
                    <a:pt x="1" y="65"/>
                    <a:pt x="22" y="65"/>
                  </a:cubicBezTo>
                  <a:cubicBezTo>
                    <a:pt x="87" y="109"/>
                    <a:pt x="152" y="130"/>
                    <a:pt x="217" y="130"/>
                  </a:cubicBezTo>
                  <a:cubicBezTo>
                    <a:pt x="283" y="130"/>
                    <a:pt x="369" y="109"/>
                    <a:pt x="434" y="65"/>
                  </a:cubicBezTo>
                  <a:cubicBezTo>
                    <a:pt x="434" y="65"/>
                    <a:pt x="456" y="44"/>
                    <a:pt x="434" y="22"/>
                  </a:cubicBezTo>
                  <a:cubicBezTo>
                    <a:pt x="434" y="0"/>
                    <a:pt x="413" y="0"/>
                    <a:pt x="391" y="0"/>
                  </a:cubicBezTo>
                  <a:cubicBezTo>
                    <a:pt x="337" y="22"/>
                    <a:pt x="277" y="33"/>
                    <a:pt x="220" y="33"/>
                  </a:cubicBezTo>
                  <a:cubicBezTo>
                    <a:pt x="163" y="33"/>
                    <a:pt x="109" y="22"/>
                    <a:pt x="66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5038;p83"/>
            <p:cNvSpPr/>
            <p:nvPr/>
          </p:nvSpPr>
          <p:spPr>
            <a:xfrm>
              <a:off x="3855986" y="3009138"/>
              <a:ext cx="18786" cy="4851"/>
            </a:xfrm>
            <a:custGeom>
              <a:avLst/>
              <a:gdLst/>
              <a:ahLst/>
              <a:cxnLst/>
              <a:rect l="l" t="t" r="r" b="b"/>
              <a:pathLst>
                <a:path w="457" h="118" extrusionOk="0">
                  <a:moveTo>
                    <a:pt x="47" y="0"/>
                  </a:moveTo>
                  <a:cubicBezTo>
                    <a:pt x="32" y="0"/>
                    <a:pt x="16" y="15"/>
                    <a:pt x="1" y="31"/>
                  </a:cubicBezTo>
                  <a:cubicBezTo>
                    <a:pt x="1" y="52"/>
                    <a:pt x="1" y="74"/>
                    <a:pt x="23" y="74"/>
                  </a:cubicBezTo>
                  <a:cubicBezTo>
                    <a:pt x="88" y="96"/>
                    <a:pt x="153" y="117"/>
                    <a:pt x="218" y="117"/>
                  </a:cubicBezTo>
                  <a:cubicBezTo>
                    <a:pt x="304" y="117"/>
                    <a:pt x="369" y="117"/>
                    <a:pt x="434" y="74"/>
                  </a:cubicBezTo>
                  <a:cubicBezTo>
                    <a:pt x="456" y="74"/>
                    <a:pt x="456" y="52"/>
                    <a:pt x="434" y="31"/>
                  </a:cubicBezTo>
                  <a:cubicBezTo>
                    <a:pt x="434" y="15"/>
                    <a:pt x="424" y="0"/>
                    <a:pt x="410" y="0"/>
                  </a:cubicBezTo>
                  <a:cubicBezTo>
                    <a:pt x="404" y="0"/>
                    <a:pt x="397" y="3"/>
                    <a:pt x="391" y="9"/>
                  </a:cubicBezTo>
                  <a:cubicBezTo>
                    <a:pt x="337" y="31"/>
                    <a:pt x="283" y="42"/>
                    <a:pt x="229" y="42"/>
                  </a:cubicBezTo>
                  <a:cubicBezTo>
                    <a:pt x="174" y="42"/>
                    <a:pt x="120" y="31"/>
                    <a:pt x="66" y="9"/>
                  </a:cubicBezTo>
                  <a:cubicBezTo>
                    <a:pt x="60" y="3"/>
                    <a:pt x="53" y="0"/>
                    <a:pt x="4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5039;p83"/>
            <p:cNvSpPr/>
            <p:nvPr/>
          </p:nvSpPr>
          <p:spPr>
            <a:xfrm>
              <a:off x="3855986" y="2996354"/>
              <a:ext cx="19649" cy="5138"/>
            </a:xfrm>
            <a:custGeom>
              <a:avLst/>
              <a:gdLst/>
              <a:ahLst/>
              <a:cxnLst/>
              <a:rect l="l" t="t" r="r" b="b"/>
              <a:pathLst>
                <a:path w="478" h="125" extrusionOk="0">
                  <a:moveTo>
                    <a:pt x="47" y="0"/>
                  </a:moveTo>
                  <a:cubicBezTo>
                    <a:pt x="33" y="0"/>
                    <a:pt x="23" y="6"/>
                    <a:pt x="23" y="17"/>
                  </a:cubicBezTo>
                  <a:cubicBezTo>
                    <a:pt x="1" y="38"/>
                    <a:pt x="23" y="60"/>
                    <a:pt x="44" y="82"/>
                  </a:cubicBezTo>
                  <a:cubicBezTo>
                    <a:pt x="109" y="103"/>
                    <a:pt x="174" y="125"/>
                    <a:pt x="239" y="125"/>
                  </a:cubicBezTo>
                  <a:cubicBezTo>
                    <a:pt x="304" y="125"/>
                    <a:pt x="391" y="103"/>
                    <a:pt x="456" y="82"/>
                  </a:cubicBezTo>
                  <a:cubicBezTo>
                    <a:pt x="478" y="82"/>
                    <a:pt x="478" y="38"/>
                    <a:pt x="478" y="38"/>
                  </a:cubicBezTo>
                  <a:cubicBezTo>
                    <a:pt x="463" y="23"/>
                    <a:pt x="447" y="8"/>
                    <a:pt x="432" y="8"/>
                  </a:cubicBezTo>
                  <a:cubicBezTo>
                    <a:pt x="425" y="8"/>
                    <a:pt x="419" y="10"/>
                    <a:pt x="413" y="17"/>
                  </a:cubicBezTo>
                  <a:cubicBezTo>
                    <a:pt x="359" y="38"/>
                    <a:pt x="299" y="49"/>
                    <a:pt x="242" y="49"/>
                  </a:cubicBezTo>
                  <a:cubicBezTo>
                    <a:pt x="185" y="49"/>
                    <a:pt x="131" y="38"/>
                    <a:pt x="88" y="17"/>
                  </a:cubicBezTo>
                  <a:cubicBezTo>
                    <a:pt x="77" y="6"/>
                    <a:pt x="60" y="0"/>
                    <a:pt x="4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5040;p83"/>
            <p:cNvSpPr/>
            <p:nvPr/>
          </p:nvSpPr>
          <p:spPr>
            <a:xfrm>
              <a:off x="3830170" y="3013043"/>
              <a:ext cx="19649" cy="5385"/>
            </a:xfrm>
            <a:custGeom>
              <a:avLst/>
              <a:gdLst/>
              <a:ahLst/>
              <a:cxnLst/>
              <a:rect l="l" t="t" r="r" b="b"/>
              <a:pathLst>
                <a:path w="478" h="131" extrusionOk="0">
                  <a:moveTo>
                    <a:pt x="65" y="1"/>
                  </a:moveTo>
                  <a:cubicBezTo>
                    <a:pt x="43" y="1"/>
                    <a:pt x="22" y="1"/>
                    <a:pt x="22" y="22"/>
                  </a:cubicBezTo>
                  <a:cubicBezTo>
                    <a:pt x="0" y="44"/>
                    <a:pt x="22" y="66"/>
                    <a:pt x="43" y="88"/>
                  </a:cubicBezTo>
                  <a:cubicBezTo>
                    <a:pt x="87" y="109"/>
                    <a:pt x="174" y="131"/>
                    <a:pt x="239" y="131"/>
                  </a:cubicBezTo>
                  <a:cubicBezTo>
                    <a:pt x="304" y="131"/>
                    <a:pt x="369" y="109"/>
                    <a:pt x="434" y="66"/>
                  </a:cubicBezTo>
                  <a:cubicBezTo>
                    <a:pt x="455" y="66"/>
                    <a:pt x="477" y="44"/>
                    <a:pt x="455" y="22"/>
                  </a:cubicBezTo>
                  <a:cubicBezTo>
                    <a:pt x="455" y="1"/>
                    <a:pt x="434" y="1"/>
                    <a:pt x="412" y="1"/>
                  </a:cubicBezTo>
                  <a:cubicBezTo>
                    <a:pt x="358" y="22"/>
                    <a:pt x="298" y="33"/>
                    <a:pt x="239" y="33"/>
                  </a:cubicBezTo>
                  <a:cubicBezTo>
                    <a:pt x="179" y="33"/>
                    <a:pt x="119" y="22"/>
                    <a:pt x="65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5041;p83"/>
            <p:cNvSpPr/>
            <p:nvPr/>
          </p:nvSpPr>
          <p:spPr>
            <a:xfrm>
              <a:off x="4093955" y="3072772"/>
              <a:ext cx="9866" cy="16073"/>
            </a:xfrm>
            <a:custGeom>
              <a:avLst/>
              <a:gdLst/>
              <a:ahLst/>
              <a:cxnLst/>
              <a:rect l="l" t="t" r="r" b="b"/>
              <a:pathLst>
                <a:path w="240" h="391" extrusionOk="0">
                  <a:moveTo>
                    <a:pt x="22" y="0"/>
                  </a:moveTo>
                  <a:cubicBezTo>
                    <a:pt x="1" y="0"/>
                    <a:pt x="1" y="22"/>
                    <a:pt x="1" y="44"/>
                  </a:cubicBezTo>
                  <a:cubicBezTo>
                    <a:pt x="1" y="174"/>
                    <a:pt x="66" y="304"/>
                    <a:pt x="174" y="391"/>
                  </a:cubicBezTo>
                  <a:lnTo>
                    <a:pt x="217" y="391"/>
                  </a:lnTo>
                  <a:cubicBezTo>
                    <a:pt x="239" y="369"/>
                    <a:pt x="239" y="347"/>
                    <a:pt x="217" y="326"/>
                  </a:cubicBezTo>
                  <a:cubicBezTo>
                    <a:pt x="131" y="261"/>
                    <a:pt x="66" y="152"/>
                    <a:pt x="66" y="44"/>
                  </a:cubicBezTo>
                  <a:cubicBezTo>
                    <a:pt x="66" y="22"/>
                    <a:pt x="44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5042;p83"/>
            <p:cNvSpPr/>
            <p:nvPr/>
          </p:nvSpPr>
          <p:spPr>
            <a:xfrm>
              <a:off x="4074347" y="3047820"/>
              <a:ext cx="10729" cy="16977"/>
            </a:xfrm>
            <a:custGeom>
              <a:avLst/>
              <a:gdLst/>
              <a:ahLst/>
              <a:cxnLst/>
              <a:rect l="l" t="t" r="r" b="b"/>
              <a:pathLst>
                <a:path w="261" h="413" extrusionOk="0">
                  <a:moveTo>
                    <a:pt x="44" y="0"/>
                  </a:moveTo>
                  <a:cubicBezTo>
                    <a:pt x="22" y="0"/>
                    <a:pt x="1" y="22"/>
                    <a:pt x="1" y="44"/>
                  </a:cubicBezTo>
                  <a:cubicBezTo>
                    <a:pt x="1" y="174"/>
                    <a:pt x="66" y="304"/>
                    <a:pt x="174" y="391"/>
                  </a:cubicBezTo>
                  <a:lnTo>
                    <a:pt x="217" y="391"/>
                  </a:lnTo>
                  <a:lnTo>
                    <a:pt x="196" y="412"/>
                  </a:lnTo>
                  <a:cubicBezTo>
                    <a:pt x="239" y="412"/>
                    <a:pt x="261" y="347"/>
                    <a:pt x="239" y="326"/>
                  </a:cubicBezTo>
                  <a:cubicBezTo>
                    <a:pt x="131" y="261"/>
                    <a:pt x="87" y="152"/>
                    <a:pt x="66" y="44"/>
                  </a:cubicBezTo>
                  <a:cubicBezTo>
                    <a:pt x="66" y="22"/>
                    <a:pt x="66" y="0"/>
                    <a:pt x="44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5043;p83"/>
            <p:cNvSpPr/>
            <p:nvPr/>
          </p:nvSpPr>
          <p:spPr>
            <a:xfrm>
              <a:off x="4085939" y="3042476"/>
              <a:ext cx="9825" cy="16977"/>
            </a:xfrm>
            <a:custGeom>
              <a:avLst/>
              <a:gdLst/>
              <a:ahLst/>
              <a:cxnLst/>
              <a:rect l="l" t="t" r="r" b="b"/>
              <a:pathLst>
                <a:path w="239" h="413" extrusionOk="0">
                  <a:moveTo>
                    <a:pt x="44" y="0"/>
                  </a:moveTo>
                  <a:cubicBezTo>
                    <a:pt x="22" y="0"/>
                    <a:pt x="0" y="22"/>
                    <a:pt x="0" y="44"/>
                  </a:cubicBezTo>
                  <a:cubicBezTo>
                    <a:pt x="0" y="195"/>
                    <a:pt x="65" y="325"/>
                    <a:pt x="174" y="412"/>
                  </a:cubicBezTo>
                  <a:lnTo>
                    <a:pt x="217" y="412"/>
                  </a:lnTo>
                  <a:cubicBezTo>
                    <a:pt x="217" y="412"/>
                    <a:pt x="217" y="412"/>
                    <a:pt x="239" y="391"/>
                  </a:cubicBezTo>
                  <a:cubicBezTo>
                    <a:pt x="239" y="391"/>
                    <a:pt x="239" y="347"/>
                    <a:pt x="239" y="347"/>
                  </a:cubicBezTo>
                  <a:cubicBezTo>
                    <a:pt x="131" y="260"/>
                    <a:pt x="87" y="152"/>
                    <a:pt x="87" y="44"/>
                  </a:cubicBezTo>
                  <a:cubicBezTo>
                    <a:pt x="87" y="22"/>
                    <a:pt x="65" y="0"/>
                    <a:pt x="44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5044;p83"/>
            <p:cNvSpPr/>
            <p:nvPr/>
          </p:nvSpPr>
          <p:spPr>
            <a:xfrm>
              <a:off x="4059219" y="3026444"/>
              <a:ext cx="10729" cy="16936"/>
            </a:xfrm>
            <a:custGeom>
              <a:avLst/>
              <a:gdLst/>
              <a:ahLst/>
              <a:cxnLst/>
              <a:rect l="l" t="t" r="r" b="b"/>
              <a:pathLst>
                <a:path w="261" h="412" extrusionOk="0">
                  <a:moveTo>
                    <a:pt x="43" y="0"/>
                  </a:moveTo>
                  <a:cubicBezTo>
                    <a:pt x="22" y="0"/>
                    <a:pt x="0" y="22"/>
                    <a:pt x="0" y="43"/>
                  </a:cubicBezTo>
                  <a:cubicBezTo>
                    <a:pt x="0" y="195"/>
                    <a:pt x="65" y="325"/>
                    <a:pt x="195" y="412"/>
                  </a:cubicBezTo>
                  <a:lnTo>
                    <a:pt x="217" y="412"/>
                  </a:lnTo>
                  <a:cubicBezTo>
                    <a:pt x="260" y="412"/>
                    <a:pt x="260" y="369"/>
                    <a:pt x="239" y="347"/>
                  </a:cubicBezTo>
                  <a:cubicBezTo>
                    <a:pt x="152" y="282"/>
                    <a:pt x="87" y="173"/>
                    <a:pt x="87" y="43"/>
                  </a:cubicBezTo>
                  <a:cubicBezTo>
                    <a:pt x="87" y="22"/>
                    <a:pt x="65" y="0"/>
                    <a:pt x="43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5045;p83"/>
            <p:cNvSpPr/>
            <p:nvPr/>
          </p:nvSpPr>
          <p:spPr>
            <a:xfrm>
              <a:off x="3671497" y="3050492"/>
              <a:ext cx="7194" cy="18745"/>
            </a:xfrm>
            <a:custGeom>
              <a:avLst/>
              <a:gdLst/>
              <a:ahLst/>
              <a:cxnLst/>
              <a:rect l="l" t="t" r="r" b="b"/>
              <a:pathLst>
                <a:path w="175" h="456" extrusionOk="0">
                  <a:moveTo>
                    <a:pt x="109" y="0"/>
                  </a:moveTo>
                  <a:cubicBezTo>
                    <a:pt x="23" y="130"/>
                    <a:pt x="1" y="261"/>
                    <a:pt x="23" y="412"/>
                  </a:cubicBezTo>
                  <a:cubicBezTo>
                    <a:pt x="23" y="434"/>
                    <a:pt x="44" y="434"/>
                    <a:pt x="66" y="434"/>
                  </a:cubicBezTo>
                  <a:lnTo>
                    <a:pt x="66" y="456"/>
                  </a:lnTo>
                  <a:cubicBezTo>
                    <a:pt x="88" y="434"/>
                    <a:pt x="109" y="412"/>
                    <a:pt x="109" y="391"/>
                  </a:cubicBezTo>
                  <a:cubicBezTo>
                    <a:pt x="66" y="282"/>
                    <a:pt x="109" y="174"/>
                    <a:pt x="174" y="65"/>
                  </a:cubicBezTo>
                  <a:cubicBezTo>
                    <a:pt x="174" y="44"/>
                    <a:pt x="174" y="22"/>
                    <a:pt x="174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5046;p83"/>
            <p:cNvSpPr/>
            <p:nvPr/>
          </p:nvSpPr>
          <p:spPr>
            <a:xfrm>
              <a:off x="3675978" y="3070757"/>
              <a:ext cx="7893" cy="18087"/>
            </a:xfrm>
            <a:custGeom>
              <a:avLst/>
              <a:gdLst/>
              <a:ahLst/>
              <a:cxnLst/>
              <a:rect l="l" t="t" r="r" b="b"/>
              <a:pathLst>
                <a:path w="192" h="440" extrusionOk="0">
                  <a:moveTo>
                    <a:pt x="125" y="0"/>
                  </a:moveTo>
                  <a:cubicBezTo>
                    <a:pt x="119" y="0"/>
                    <a:pt x="113" y="2"/>
                    <a:pt x="109" y="6"/>
                  </a:cubicBezTo>
                  <a:cubicBezTo>
                    <a:pt x="22" y="114"/>
                    <a:pt x="0" y="266"/>
                    <a:pt x="22" y="396"/>
                  </a:cubicBezTo>
                  <a:cubicBezTo>
                    <a:pt x="22" y="418"/>
                    <a:pt x="44" y="440"/>
                    <a:pt x="65" y="440"/>
                  </a:cubicBezTo>
                  <a:cubicBezTo>
                    <a:pt x="87" y="440"/>
                    <a:pt x="109" y="418"/>
                    <a:pt x="109" y="396"/>
                  </a:cubicBezTo>
                  <a:cubicBezTo>
                    <a:pt x="87" y="266"/>
                    <a:pt x="109" y="158"/>
                    <a:pt x="174" y="49"/>
                  </a:cubicBezTo>
                  <a:cubicBezTo>
                    <a:pt x="191" y="32"/>
                    <a:pt x="152" y="0"/>
                    <a:pt x="125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5047;p83"/>
            <p:cNvSpPr/>
            <p:nvPr/>
          </p:nvSpPr>
          <p:spPr>
            <a:xfrm>
              <a:off x="3661713" y="3087241"/>
              <a:ext cx="8057" cy="18539"/>
            </a:xfrm>
            <a:custGeom>
              <a:avLst/>
              <a:gdLst/>
              <a:ahLst/>
              <a:cxnLst/>
              <a:rect l="l" t="t" r="r" b="b"/>
              <a:pathLst>
                <a:path w="196" h="451" extrusionOk="0">
                  <a:moveTo>
                    <a:pt x="141" y="1"/>
                  </a:moveTo>
                  <a:cubicBezTo>
                    <a:pt x="131" y="1"/>
                    <a:pt x="120" y="6"/>
                    <a:pt x="109" y="17"/>
                  </a:cubicBezTo>
                  <a:cubicBezTo>
                    <a:pt x="22" y="125"/>
                    <a:pt x="0" y="277"/>
                    <a:pt x="44" y="429"/>
                  </a:cubicBezTo>
                  <a:cubicBezTo>
                    <a:pt x="44" y="429"/>
                    <a:pt x="59" y="444"/>
                    <a:pt x="76" y="449"/>
                  </a:cubicBezTo>
                  <a:lnTo>
                    <a:pt x="76" y="449"/>
                  </a:lnTo>
                  <a:cubicBezTo>
                    <a:pt x="94" y="443"/>
                    <a:pt x="109" y="425"/>
                    <a:pt x="109" y="407"/>
                  </a:cubicBezTo>
                  <a:cubicBezTo>
                    <a:pt x="87" y="299"/>
                    <a:pt x="109" y="169"/>
                    <a:pt x="174" y="82"/>
                  </a:cubicBezTo>
                  <a:cubicBezTo>
                    <a:pt x="196" y="60"/>
                    <a:pt x="196" y="39"/>
                    <a:pt x="174" y="17"/>
                  </a:cubicBezTo>
                  <a:cubicBezTo>
                    <a:pt x="163" y="6"/>
                    <a:pt x="152" y="1"/>
                    <a:pt x="141" y="1"/>
                  </a:cubicBezTo>
                  <a:close/>
                  <a:moveTo>
                    <a:pt x="76" y="449"/>
                  </a:moveTo>
                  <a:cubicBezTo>
                    <a:pt x="73" y="450"/>
                    <a:pt x="69" y="451"/>
                    <a:pt x="66" y="451"/>
                  </a:cubicBezTo>
                  <a:lnTo>
                    <a:pt x="87" y="451"/>
                  </a:lnTo>
                  <a:cubicBezTo>
                    <a:pt x="84" y="451"/>
                    <a:pt x="80" y="450"/>
                    <a:pt x="76" y="449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5048;p83"/>
            <p:cNvSpPr/>
            <p:nvPr/>
          </p:nvSpPr>
          <p:spPr>
            <a:xfrm>
              <a:off x="3669729" y="3101958"/>
              <a:ext cx="8427" cy="18992"/>
            </a:xfrm>
            <a:custGeom>
              <a:avLst/>
              <a:gdLst/>
              <a:ahLst/>
              <a:cxnLst/>
              <a:rect l="l" t="t" r="r" b="b"/>
              <a:pathLst>
                <a:path w="205" h="462" extrusionOk="0">
                  <a:moveTo>
                    <a:pt x="141" y="0"/>
                  </a:moveTo>
                  <a:cubicBezTo>
                    <a:pt x="128" y="0"/>
                    <a:pt x="116" y="8"/>
                    <a:pt x="109" y="28"/>
                  </a:cubicBezTo>
                  <a:cubicBezTo>
                    <a:pt x="22" y="136"/>
                    <a:pt x="1" y="288"/>
                    <a:pt x="22" y="418"/>
                  </a:cubicBezTo>
                  <a:cubicBezTo>
                    <a:pt x="22" y="439"/>
                    <a:pt x="44" y="461"/>
                    <a:pt x="66" y="461"/>
                  </a:cubicBezTo>
                  <a:lnTo>
                    <a:pt x="66" y="439"/>
                  </a:lnTo>
                  <a:cubicBezTo>
                    <a:pt x="87" y="439"/>
                    <a:pt x="109" y="418"/>
                    <a:pt x="109" y="396"/>
                  </a:cubicBezTo>
                  <a:cubicBezTo>
                    <a:pt x="66" y="288"/>
                    <a:pt x="109" y="158"/>
                    <a:pt x="174" y="71"/>
                  </a:cubicBezTo>
                  <a:cubicBezTo>
                    <a:pt x="204" y="41"/>
                    <a:pt x="171" y="0"/>
                    <a:pt x="141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5049;p83"/>
            <p:cNvSpPr/>
            <p:nvPr/>
          </p:nvSpPr>
          <p:spPr>
            <a:xfrm>
              <a:off x="3641201" y="2887913"/>
              <a:ext cx="8961" cy="17347"/>
            </a:xfrm>
            <a:custGeom>
              <a:avLst/>
              <a:gdLst/>
              <a:ahLst/>
              <a:cxnLst/>
              <a:rect l="l" t="t" r="r" b="b"/>
              <a:pathLst>
                <a:path w="218" h="422" extrusionOk="0">
                  <a:moveTo>
                    <a:pt x="47" y="1"/>
                  </a:moveTo>
                  <a:cubicBezTo>
                    <a:pt x="33" y="1"/>
                    <a:pt x="23" y="16"/>
                    <a:pt x="23" y="31"/>
                  </a:cubicBezTo>
                  <a:cubicBezTo>
                    <a:pt x="1" y="183"/>
                    <a:pt x="44" y="313"/>
                    <a:pt x="153" y="421"/>
                  </a:cubicBezTo>
                  <a:lnTo>
                    <a:pt x="196" y="421"/>
                  </a:lnTo>
                  <a:cubicBezTo>
                    <a:pt x="218" y="400"/>
                    <a:pt x="218" y="378"/>
                    <a:pt x="196" y="356"/>
                  </a:cubicBezTo>
                  <a:cubicBezTo>
                    <a:pt x="131" y="270"/>
                    <a:pt x="88" y="161"/>
                    <a:pt x="109" y="53"/>
                  </a:cubicBezTo>
                  <a:cubicBezTo>
                    <a:pt x="109" y="31"/>
                    <a:pt x="88" y="10"/>
                    <a:pt x="66" y="10"/>
                  </a:cubicBezTo>
                  <a:cubicBezTo>
                    <a:pt x="60" y="3"/>
                    <a:pt x="53" y="1"/>
                    <a:pt x="47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5050;p83"/>
            <p:cNvSpPr/>
            <p:nvPr/>
          </p:nvSpPr>
          <p:spPr>
            <a:xfrm>
              <a:off x="3626073" y="2865962"/>
              <a:ext cx="7153" cy="18786"/>
            </a:xfrm>
            <a:custGeom>
              <a:avLst/>
              <a:gdLst/>
              <a:ahLst/>
              <a:cxnLst/>
              <a:rect l="l" t="t" r="r" b="b"/>
              <a:pathLst>
                <a:path w="174" h="457" extrusionOk="0">
                  <a:moveTo>
                    <a:pt x="83" y="1"/>
                  </a:moveTo>
                  <a:cubicBezTo>
                    <a:pt x="67" y="1"/>
                    <a:pt x="51" y="8"/>
                    <a:pt x="44" y="23"/>
                  </a:cubicBezTo>
                  <a:cubicBezTo>
                    <a:pt x="0" y="153"/>
                    <a:pt x="22" y="305"/>
                    <a:pt x="87" y="435"/>
                  </a:cubicBezTo>
                  <a:cubicBezTo>
                    <a:pt x="87" y="457"/>
                    <a:pt x="109" y="457"/>
                    <a:pt x="130" y="457"/>
                  </a:cubicBezTo>
                  <a:lnTo>
                    <a:pt x="152" y="457"/>
                  </a:lnTo>
                  <a:cubicBezTo>
                    <a:pt x="152" y="435"/>
                    <a:pt x="174" y="413"/>
                    <a:pt x="152" y="392"/>
                  </a:cubicBezTo>
                  <a:cubicBezTo>
                    <a:pt x="87" y="283"/>
                    <a:pt x="87" y="175"/>
                    <a:pt x="130" y="67"/>
                  </a:cubicBezTo>
                  <a:cubicBezTo>
                    <a:pt x="144" y="25"/>
                    <a:pt x="113" y="1"/>
                    <a:pt x="83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5051;p83"/>
            <p:cNvSpPr/>
            <p:nvPr/>
          </p:nvSpPr>
          <p:spPr>
            <a:xfrm>
              <a:off x="3631417" y="2903081"/>
              <a:ext cx="8961" cy="17347"/>
            </a:xfrm>
            <a:custGeom>
              <a:avLst/>
              <a:gdLst/>
              <a:ahLst/>
              <a:cxnLst/>
              <a:rect l="l" t="t" r="r" b="b"/>
              <a:pathLst>
                <a:path w="218" h="422" extrusionOk="0">
                  <a:moveTo>
                    <a:pt x="47" y="0"/>
                  </a:moveTo>
                  <a:cubicBezTo>
                    <a:pt x="33" y="0"/>
                    <a:pt x="22" y="15"/>
                    <a:pt x="22" y="31"/>
                  </a:cubicBezTo>
                  <a:cubicBezTo>
                    <a:pt x="0" y="183"/>
                    <a:pt x="44" y="313"/>
                    <a:pt x="130" y="421"/>
                  </a:cubicBezTo>
                  <a:lnTo>
                    <a:pt x="195" y="421"/>
                  </a:lnTo>
                  <a:cubicBezTo>
                    <a:pt x="217" y="399"/>
                    <a:pt x="217" y="378"/>
                    <a:pt x="195" y="378"/>
                  </a:cubicBezTo>
                  <a:cubicBezTo>
                    <a:pt x="109" y="269"/>
                    <a:pt x="87" y="161"/>
                    <a:pt x="87" y="52"/>
                  </a:cubicBezTo>
                  <a:cubicBezTo>
                    <a:pt x="87" y="31"/>
                    <a:pt x="87" y="9"/>
                    <a:pt x="65" y="9"/>
                  </a:cubicBezTo>
                  <a:cubicBezTo>
                    <a:pt x="59" y="3"/>
                    <a:pt x="53" y="0"/>
                    <a:pt x="4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5052;p83"/>
            <p:cNvSpPr/>
            <p:nvPr/>
          </p:nvSpPr>
          <p:spPr>
            <a:xfrm>
              <a:off x="3949587" y="2823909"/>
              <a:ext cx="18745" cy="8263"/>
            </a:xfrm>
            <a:custGeom>
              <a:avLst/>
              <a:gdLst/>
              <a:ahLst/>
              <a:cxnLst/>
              <a:rect l="l" t="t" r="r" b="b"/>
              <a:pathLst>
                <a:path w="456" h="201" extrusionOk="0">
                  <a:moveTo>
                    <a:pt x="118" y="0"/>
                  </a:moveTo>
                  <a:cubicBezTo>
                    <a:pt x="94" y="0"/>
                    <a:pt x="69" y="2"/>
                    <a:pt x="44" y="6"/>
                  </a:cubicBezTo>
                  <a:cubicBezTo>
                    <a:pt x="22" y="6"/>
                    <a:pt x="0" y="27"/>
                    <a:pt x="0" y="49"/>
                  </a:cubicBezTo>
                  <a:cubicBezTo>
                    <a:pt x="22" y="71"/>
                    <a:pt x="44" y="71"/>
                    <a:pt x="44" y="71"/>
                  </a:cubicBezTo>
                  <a:cubicBezTo>
                    <a:pt x="174" y="71"/>
                    <a:pt x="282" y="114"/>
                    <a:pt x="369" y="179"/>
                  </a:cubicBezTo>
                  <a:cubicBezTo>
                    <a:pt x="369" y="201"/>
                    <a:pt x="391" y="201"/>
                    <a:pt x="412" y="201"/>
                  </a:cubicBezTo>
                  <a:cubicBezTo>
                    <a:pt x="412" y="201"/>
                    <a:pt x="412" y="201"/>
                    <a:pt x="434" y="179"/>
                  </a:cubicBezTo>
                  <a:cubicBezTo>
                    <a:pt x="456" y="179"/>
                    <a:pt x="456" y="136"/>
                    <a:pt x="434" y="136"/>
                  </a:cubicBezTo>
                  <a:cubicBezTo>
                    <a:pt x="344" y="45"/>
                    <a:pt x="238" y="0"/>
                    <a:pt x="118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5053;p83"/>
            <p:cNvSpPr/>
            <p:nvPr/>
          </p:nvSpPr>
          <p:spPr>
            <a:xfrm>
              <a:off x="3983459" y="2831021"/>
              <a:ext cx="17841" cy="8304"/>
            </a:xfrm>
            <a:custGeom>
              <a:avLst/>
              <a:gdLst/>
              <a:ahLst/>
              <a:cxnLst/>
              <a:rect l="l" t="t" r="r" b="b"/>
              <a:pathLst>
                <a:path w="434" h="202" extrusionOk="0">
                  <a:moveTo>
                    <a:pt x="118" y="1"/>
                  </a:moveTo>
                  <a:cubicBezTo>
                    <a:pt x="94" y="1"/>
                    <a:pt x="69" y="2"/>
                    <a:pt x="44" y="6"/>
                  </a:cubicBezTo>
                  <a:cubicBezTo>
                    <a:pt x="22" y="6"/>
                    <a:pt x="0" y="28"/>
                    <a:pt x="0" y="49"/>
                  </a:cubicBezTo>
                  <a:cubicBezTo>
                    <a:pt x="22" y="71"/>
                    <a:pt x="22" y="71"/>
                    <a:pt x="44" y="71"/>
                  </a:cubicBezTo>
                  <a:cubicBezTo>
                    <a:pt x="174" y="71"/>
                    <a:pt x="282" y="114"/>
                    <a:pt x="369" y="179"/>
                  </a:cubicBezTo>
                  <a:cubicBezTo>
                    <a:pt x="369" y="201"/>
                    <a:pt x="390" y="201"/>
                    <a:pt x="390" y="201"/>
                  </a:cubicBezTo>
                  <a:cubicBezTo>
                    <a:pt x="412" y="201"/>
                    <a:pt x="412" y="201"/>
                    <a:pt x="434" y="179"/>
                  </a:cubicBezTo>
                  <a:cubicBezTo>
                    <a:pt x="434" y="179"/>
                    <a:pt x="434" y="136"/>
                    <a:pt x="434" y="136"/>
                  </a:cubicBezTo>
                  <a:cubicBezTo>
                    <a:pt x="343" y="46"/>
                    <a:pt x="238" y="1"/>
                    <a:pt x="118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5054;p83"/>
            <p:cNvSpPr/>
            <p:nvPr/>
          </p:nvSpPr>
          <p:spPr>
            <a:xfrm>
              <a:off x="3963851" y="2841750"/>
              <a:ext cx="18745" cy="8263"/>
            </a:xfrm>
            <a:custGeom>
              <a:avLst/>
              <a:gdLst/>
              <a:ahLst/>
              <a:cxnLst/>
              <a:rect l="l" t="t" r="r" b="b"/>
              <a:pathLst>
                <a:path w="456" h="201" extrusionOk="0">
                  <a:moveTo>
                    <a:pt x="118" y="1"/>
                  </a:moveTo>
                  <a:cubicBezTo>
                    <a:pt x="100" y="1"/>
                    <a:pt x="82" y="2"/>
                    <a:pt x="65" y="5"/>
                  </a:cubicBezTo>
                  <a:cubicBezTo>
                    <a:pt x="0" y="5"/>
                    <a:pt x="0" y="92"/>
                    <a:pt x="65" y="92"/>
                  </a:cubicBezTo>
                  <a:cubicBezTo>
                    <a:pt x="84" y="88"/>
                    <a:pt x="102" y="86"/>
                    <a:pt x="121" y="86"/>
                  </a:cubicBezTo>
                  <a:cubicBezTo>
                    <a:pt x="210" y="86"/>
                    <a:pt x="297" y="128"/>
                    <a:pt x="369" y="200"/>
                  </a:cubicBezTo>
                  <a:lnTo>
                    <a:pt x="456" y="200"/>
                  </a:lnTo>
                  <a:cubicBezTo>
                    <a:pt x="456" y="179"/>
                    <a:pt x="456" y="157"/>
                    <a:pt x="456" y="135"/>
                  </a:cubicBezTo>
                  <a:cubicBezTo>
                    <a:pt x="361" y="60"/>
                    <a:pt x="234" y="1"/>
                    <a:pt x="118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5055;p83"/>
            <p:cNvSpPr/>
            <p:nvPr/>
          </p:nvSpPr>
          <p:spPr>
            <a:xfrm>
              <a:off x="3989666" y="2851533"/>
              <a:ext cx="17882" cy="8263"/>
            </a:xfrm>
            <a:custGeom>
              <a:avLst/>
              <a:gdLst/>
              <a:ahLst/>
              <a:cxnLst/>
              <a:rect l="l" t="t" r="r" b="b"/>
              <a:pathLst>
                <a:path w="435" h="201" extrusionOk="0">
                  <a:moveTo>
                    <a:pt x="111" y="0"/>
                  </a:moveTo>
                  <a:cubicBezTo>
                    <a:pt x="88" y="0"/>
                    <a:pt x="66" y="2"/>
                    <a:pt x="44" y="6"/>
                  </a:cubicBezTo>
                  <a:cubicBezTo>
                    <a:pt x="23" y="6"/>
                    <a:pt x="1" y="27"/>
                    <a:pt x="1" y="49"/>
                  </a:cubicBezTo>
                  <a:cubicBezTo>
                    <a:pt x="1" y="64"/>
                    <a:pt x="12" y="80"/>
                    <a:pt x="26" y="80"/>
                  </a:cubicBezTo>
                  <a:cubicBezTo>
                    <a:pt x="32" y="80"/>
                    <a:pt x="38" y="77"/>
                    <a:pt x="44" y="71"/>
                  </a:cubicBezTo>
                  <a:cubicBezTo>
                    <a:pt x="174" y="71"/>
                    <a:pt x="283" y="114"/>
                    <a:pt x="370" y="201"/>
                  </a:cubicBezTo>
                  <a:lnTo>
                    <a:pt x="435" y="201"/>
                  </a:lnTo>
                  <a:cubicBezTo>
                    <a:pt x="435" y="179"/>
                    <a:pt x="435" y="157"/>
                    <a:pt x="435" y="136"/>
                  </a:cubicBezTo>
                  <a:cubicBezTo>
                    <a:pt x="344" y="45"/>
                    <a:pt x="224" y="0"/>
                    <a:pt x="111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5056;p83"/>
            <p:cNvSpPr/>
            <p:nvPr/>
          </p:nvSpPr>
          <p:spPr>
            <a:xfrm>
              <a:off x="4022675" y="2863989"/>
              <a:ext cx="17841" cy="8057"/>
            </a:xfrm>
            <a:custGeom>
              <a:avLst/>
              <a:gdLst/>
              <a:ahLst/>
              <a:cxnLst/>
              <a:rect l="l" t="t" r="r" b="b"/>
              <a:pathLst>
                <a:path w="434" h="196" extrusionOk="0">
                  <a:moveTo>
                    <a:pt x="110" y="1"/>
                  </a:moveTo>
                  <a:cubicBezTo>
                    <a:pt x="87" y="1"/>
                    <a:pt x="65" y="3"/>
                    <a:pt x="43" y="6"/>
                  </a:cubicBezTo>
                  <a:cubicBezTo>
                    <a:pt x="22" y="6"/>
                    <a:pt x="0" y="28"/>
                    <a:pt x="0" y="50"/>
                  </a:cubicBezTo>
                  <a:cubicBezTo>
                    <a:pt x="0" y="71"/>
                    <a:pt x="22" y="71"/>
                    <a:pt x="43" y="71"/>
                  </a:cubicBezTo>
                  <a:cubicBezTo>
                    <a:pt x="174" y="71"/>
                    <a:pt x="282" y="115"/>
                    <a:pt x="369" y="180"/>
                  </a:cubicBezTo>
                  <a:cubicBezTo>
                    <a:pt x="369" y="190"/>
                    <a:pt x="374" y="196"/>
                    <a:pt x="380" y="196"/>
                  </a:cubicBezTo>
                  <a:cubicBezTo>
                    <a:pt x="385" y="196"/>
                    <a:pt x="390" y="190"/>
                    <a:pt x="390" y="180"/>
                  </a:cubicBezTo>
                  <a:cubicBezTo>
                    <a:pt x="390" y="190"/>
                    <a:pt x="396" y="196"/>
                    <a:pt x="401" y="196"/>
                  </a:cubicBezTo>
                  <a:cubicBezTo>
                    <a:pt x="407" y="196"/>
                    <a:pt x="412" y="190"/>
                    <a:pt x="412" y="180"/>
                  </a:cubicBezTo>
                  <a:cubicBezTo>
                    <a:pt x="434" y="180"/>
                    <a:pt x="434" y="136"/>
                    <a:pt x="412" y="136"/>
                  </a:cubicBezTo>
                  <a:cubicBezTo>
                    <a:pt x="340" y="46"/>
                    <a:pt x="222" y="1"/>
                    <a:pt x="110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5057;p83"/>
            <p:cNvSpPr/>
            <p:nvPr/>
          </p:nvSpPr>
          <p:spPr>
            <a:xfrm>
              <a:off x="4048490" y="2861563"/>
              <a:ext cx="16977" cy="11592"/>
            </a:xfrm>
            <a:custGeom>
              <a:avLst/>
              <a:gdLst/>
              <a:ahLst/>
              <a:cxnLst/>
              <a:rect l="l" t="t" r="r" b="b"/>
              <a:pathLst>
                <a:path w="413" h="282" extrusionOk="0">
                  <a:moveTo>
                    <a:pt x="66" y="0"/>
                  </a:moveTo>
                  <a:cubicBezTo>
                    <a:pt x="1" y="0"/>
                    <a:pt x="1" y="87"/>
                    <a:pt x="66" y="87"/>
                  </a:cubicBezTo>
                  <a:cubicBezTo>
                    <a:pt x="174" y="109"/>
                    <a:pt x="283" y="174"/>
                    <a:pt x="348" y="260"/>
                  </a:cubicBezTo>
                  <a:cubicBezTo>
                    <a:pt x="348" y="282"/>
                    <a:pt x="369" y="282"/>
                    <a:pt x="391" y="282"/>
                  </a:cubicBezTo>
                  <a:cubicBezTo>
                    <a:pt x="413" y="282"/>
                    <a:pt x="413" y="239"/>
                    <a:pt x="413" y="239"/>
                  </a:cubicBezTo>
                  <a:cubicBezTo>
                    <a:pt x="326" y="109"/>
                    <a:pt x="196" y="22"/>
                    <a:pt x="66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5058;p83"/>
            <p:cNvSpPr/>
            <p:nvPr/>
          </p:nvSpPr>
          <p:spPr>
            <a:xfrm>
              <a:off x="4016427" y="2846189"/>
              <a:ext cx="18745" cy="8263"/>
            </a:xfrm>
            <a:custGeom>
              <a:avLst/>
              <a:gdLst/>
              <a:ahLst/>
              <a:cxnLst/>
              <a:rect l="l" t="t" r="r" b="b"/>
              <a:pathLst>
                <a:path w="456" h="201" extrusionOk="0">
                  <a:moveTo>
                    <a:pt x="118" y="0"/>
                  </a:moveTo>
                  <a:cubicBezTo>
                    <a:pt x="94" y="0"/>
                    <a:pt x="69" y="2"/>
                    <a:pt x="44" y="6"/>
                  </a:cubicBezTo>
                  <a:cubicBezTo>
                    <a:pt x="0" y="6"/>
                    <a:pt x="0" y="71"/>
                    <a:pt x="44" y="71"/>
                  </a:cubicBezTo>
                  <a:cubicBezTo>
                    <a:pt x="174" y="71"/>
                    <a:pt x="282" y="114"/>
                    <a:pt x="369" y="179"/>
                  </a:cubicBezTo>
                  <a:cubicBezTo>
                    <a:pt x="369" y="201"/>
                    <a:pt x="391" y="201"/>
                    <a:pt x="391" y="201"/>
                  </a:cubicBezTo>
                  <a:cubicBezTo>
                    <a:pt x="412" y="201"/>
                    <a:pt x="434" y="201"/>
                    <a:pt x="434" y="179"/>
                  </a:cubicBezTo>
                  <a:cubicBezTo>
                    <a:pt x="456" y="179"/>
                    <a:pt x="456" y="157"/>
                    <a:pt x="434" y="136"/>
                  </a:cubicBezTo>
                  <a:cubicBezTo>
                    <a:pt x="344" y="45"/>
                    <a:pt x="238" y="0"/>
                    <a:pt x="118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5059;p83"/>
            <p:cNvSpPr/>
            <p:nvPr/>
          </p:nvSpPr>
          <p:spPr>
            <a:xfrm>
              <a:off x="3643010" y="2725334"/>
              <a:ext cx="6248" cy="18622"/>
            </a:xfrm>
            <a:custGeom>
              <a:avLst/>
              <a:gdLst/>
              <a:ahLst/>
              <a:cxnLst/>
              <a:rect l="l" t="t" r="r" b="b"/>
              <a:pathLst>
                <a:path w="152" h="453" extrusionOk="0">
                  <a:moveTo>
                    <a:pt x="65" y="1"/>
                  </a:moveTo>
                  <a:cubicBezTo>
                    <a:pt x="53" y="1"/>
                    <a:pt x="44" y="6"/>
                    <a:pt x="44" y="19"/>
                  </a:cubicBezTo>
                  <a:cubicBezTo>
                    <a:pt x="0" y="170"/>
                    <a:pt x="0" y="301"/>
                    <a:pt x="65" y="431"/>
                  </a:cubicBezTo>
                  <a:cubicBezTo>
                    <a:pt x="87" y="452"/>
                    <a:pt x="87" y="452"/>
                    <a:pt x="109" y="452"/>
                  </a:cubicBezTo>
                  <a:lnTo>
                    <a:pt x="130" y="452"/>
                  </a:lnTo>
                  <a:cubicBezTo>
                    <a:pt x="152" y="431"/>
                    <a:pt x="152" y="409"/>
                    <a:pt x="130" y="387"/>
                  </a:cubicBezTo>
                  <a:cubicBezTo>
                    <a:pt x="87" y="301"/>
                    <a:pt x="87" y="170"/>
                    <a:pt x="109" y="62"/>
                  </a:cubicBezTo>
                  <a:cubicBezTo>
                    <a:pt x="139" y="31"/>
                    <a:pt x="94" y="1"/>
                    <a:pt x="65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5060;p83"/>
            <p:cNvSpPr/>
            <p:nvPr/>
          </p:nvSpPr>
          <p:spPr>
            <a:xfrm>
              <a:off x="3635857" y="2691832"/>
              <a:ext cx="7194" cy="18252"/>
            </a:xfrm>
            <a:custGeom>
              <a:avLst/>
              <a:gdLst/>
              <a:ahLst/>
              <a:cxnLst/>
              <a:rect l="l" t="t" r="r" b="b"/>
              <a:pathLst>
                <a:path w="175" h="444" extrusionOk="0">
                  <a:moveTo>
                    <a:pt x="91" y="1"/>
                  </a:moveTo>
                  <a:cubicBezTo>
                    <a:pt x="77" y="1"/>
                    <a:pt x="66" y="16"/>
                    <a:pt x="66" y="32"/>
                  </a:cubicBezTo>
                  <a:cubicBezTo>
                    <a:pt x="1" y="162"/>
                    <a:pt x="22" y="292"/>
                    <a:pt x="87" y="422"/>
                  </a:cubicBezTo>
                  <a:cubicBezTo>
                    <a:pt x="87" y="443"/>
                    <a:pt x="109" y="443"/>
                    <a:pt x="131" y="443"/>
                  </a:cubicBezTo>
                  <a:cubicBezTo>
                    <a:pt x="153" y="422"/>
                    <a:pt x="174" y="400"/>
                    <a:pt x="153" y="378"/>
                  </a:cubicBezTo>
                  <a:cubicBezTo>
                    <a:pt x="109" y="292"/>
                    <a:pt x="87" y="162"/>
                    <a:pt x="131" y="53"/>
                  </a:cubicBezTo>
                  <a:cubicBezTo>
                    <a:pt x="131" y="32"/>
                    <a:pt x="131" y="10"/>
                    <a:pt x="109" y="10"/>
                  </a:cubicBezTo>
                  <a:cubicBezTo>
                    <a:pt x="103" y="3"/>
                    <a:pt x="96" y="1"/>
                    <a:pt x="91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5061;p83"/>
            <p:cNvSpPr/>
            <p:nvPr/>
          </p:nvSpPr>
          <p:spPr>
            <a:xfrm>
              <a:off x="3653697" y="2705233"/>
              <a:ext cx="6289" cy="18211"/>
            </a:xfrm>
            <a:custGeom>
              <a:avLst/>
              <a:gdLst/>
              <a:ahLst/>
              <a:cxnLst/>
              <a:rect l="l" t="t" r="r" b="b"/>
              <a:pathLst>
                <a:path w="153" h="443" extrusionOk="0">
                  <a:moveTo>
                    <a:pt x="69" y="0"/>
                  </a:moveTo>
                  <a:cubicBezTo>
                    <a:pt x="55" y="0"/>
                    <a:pt x="44" y="15"/>
                    <a:pt x="44" y="31"/>
                  </a:cubicBezTo>
                  <a:cubicBezTo>
                    <a:pt x="0" y="161"/>
                    <a:pt x="0" y="313"/>
                    <a:pt x="65" y="443"/>
                  </a:cubicBezTo>
                  <a:lnTo>
                    <a:pt x="130" y="443"/>
                  </a:lnTo>
                  <a:cubicBezTo>
                    <a:pt x="152" y="443"/>
                    <a:pt x="152" y="399"/>
                    <a:pt x="130" y="399"/>
                  </a:cubicBezTo>
                  <a:cubicBezTo>
                    <a:pt x="87" y="291"/>
                    <a:pt x="65" y="161"/>
                    <a:pt x="109" y="52"/>
                  </a:cubicBezTo>
                  <a:cubicBezTo>
                    <a:pt x="130" y="31"/>
                    <a:pt x="109" y="9"/>
                    <a:pt x="87" y="9"/>
                  </a:cubicBezTo>
                  <a:cubicBezTo>
                    <a:pt x="81" y="3"/>
                    <a:pt x="74" y="0"/>
                    <a:pt x="69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5062;p83"/>
            <p:cNvSpPr/>
            <p:nvPr/>
          </p:nvSpPr>
          <p:spPr>
            <a:xfrm>
              <a:off x="3651930" y="2677938"/>
              <a:ext cx="7153" cy="18786"/>
            </a:xfrm>
            <a:custGeom>
              <a:avLst/>
              <a:gdLst/>
              <a:ahLst/>
              <a:cxnLst/>
              <a:rect l="l" t="t" r="r" b="b"/>
              <a:pathLst>
                <a:path w="174" h="457" extrusionOk="0">
                  <a:moveTo>
                    <a:pt x="108" y="1"/>
                  </a:moveTo>
                  <a:cubicBezTo>
                    <a:pt x="87" y="1"/>
                    <a:pt x="65" y="1"/>
                    <a:pt x="65" y="23"/>
                  </a:cubicBezTo>
                  <a:cubicBezTo>
                    <a:pt x="0" y="153"/>
                    <a:pt x="22" y="304"/>
                    <a:pt x="87" y="435"/>
                  </a:cubicBezTo>
                  <a:cubicBezTo>
                    <a:pt x="87" y="435"/>
                    <a:pt x="108" y="456"/>
                    <a:pt x="108" y="456"/>
                  </a:cubicBezTo>
                  <a:lnTo>
                    <a:pt x="130" y="456"/>
                  </a:lnTo>
                  <a:cubicBezTo>
                    <a:pt x="152" y="435"/>
                    <a:pt x="173" y="413"/>
                    <a:pt x="152" y="391"/>
                  </a:cubicBezTo>
                  <a:cubicBezTo>
                    <a:pt x="87" y="283"/>
                    <a:pt x="87" y="174"/>
                    <a:pt x="130" y="66"/>
                  </a:cubicBezTo>
                  <a:cubicBezTo>
                    <a:pt x="130" y="44"/>
                    <a:pt x="130" y="23"/>
                    <a:pt x="108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5063;p83"/>
            <p:cNvSpPr/>
            <p:nvPr/>
          </p:nvSpPr>
          <p:spPr>
            <a:xfrm>
              <a:off x="3650121" y="2643202"/>
              <a:ext cx="7194" cy="18745"/>
            </a:xfrm>
            <a:custGeom>
              <a:avLst/>
              <a:gdLst/>
              <a:ahLst/>
              <a:cxnLst/>
              <a:rect l="l" t="t" r="r" b="b"/>
              <a:pathLst>
                <a:path w="175" h="456" extrusionOk="0">
                  <a:moveTo>
                    <a:pt x="109" y="0"/>
                  </a:moveTo>
                  <a:cubicBezTo>
                    <a:pt x="87" y="0"/>
                    <a:pt x="66" y="0"/>
                    <a:pt x="66" y="22"/>
                  </a:cubicBezTo>
                  <a:cubicBezTo>
                    <a:pt x="1" y="152"/>
                    <a:pt x="22" y="304"/>
                    <a:pt x="87" y="434"/>
                  </a:cubicBezTo>
                  <a:cubicBezTo>
                    <a:pt x="87" y="434"/>
                    <a:pt x="109" y="456"/>
                    <a:pt x="131" y="456"/>
                  </a:cubicBezTo>
                  <a:cubicBezTo>
                    <a:pt x="131" y="456"/>
                    <a:pt x="131" y="434"/>
                    <a:pt x="131" y="434"/>
                  </a:cubicBezTo>
                  <a:cubicBezTo>
                    <a:pt x="152" y="434"/>
                    <a:pt x="174" y="412"/>
                    <a:pt x="152" y="391"/>
                  </a:cubicBezTo>
                  <a:cubicBezTo>
                    <a:pt x="109" y="282"/>
                    <a:pt x="87" y="152"/>
                    <a:pt x="131" y="44"/>
                  </a:cubicBezTo>
                  <a:cubicBezTo>
                    <a:pt x="131" y="22"/>
                    <a:pt x="131" y="0"/>
                    <a:pt x="109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5064;p83"/>
            <p:cNvSpPr/>
            <p:nvPr/>
          </p:nvSpPr>
          <p:spPr>
            <a:xfrm>
              <a:off x="3640338" y="2619360"/>
              <a:ext cx="7153" cy="18539"/>
            </a:xfrm>
            <a:custGeom>
              <a:avLst/>
              <a:gdLst/>
              <a:ahLst/>
              <a:cxnLst/>
              <a:rect l="l" t="t" r="r" b="b"/>
              <a:pathLst>
                <a:path w="174" h="451" extrusionOk="0">
                  <a:moveTo>
                    <a:pt x="119" y="0"/>
                  </a:moveTo>
                  <a:cubicBezTo>
                    <a:pt x="109" y="0"/>
                    <a:pt x="98" y="6"/>
                    <a:pt x="87" y="17"/>
                  </a:cubicBezTo>
                  <a:cubicBezTo>
                    <a:pt x="22" y="125"/>
                    <a:pt x="0" y="277"/>
                    <a:pt x="44" y="407"/>
                  </a:cubicBezTo>
                  <a:cubicBezTo>
                    <a:pt x="44" y="429"/>
                    <a:pt x="44" y="450"/>
                    <a:pt x="65" y="450"/>
                  </a:cubicBezTo>
                  <a:cubicBezTo>
                    <a:pt x="87" y="450"/>
                    <a:pt x="109" y="429"/>
                    <a:pt x="109" y="407"/>
                  </a:cubicBezTo>
                  <a:cubicBezTo>
                    <a:pt x="65" y="277"/>
                    <a:pt x="87" y="168"/>
                    <a:pt x="152" y="60"/>
                  </a:cubicBezTo>
                  <a:cubicBezTo>
                    <a:pt x="174" y="60"/>
                    <a:pt x="174" y="17"/>
                    <a:pt x="152" y="17"/>
                  </a:cubicBezTo>
                  <a:cubicBezTo>
                    <a:pt x="141" y="6"/>
                    <a:pt x="130" y="0"/>
                    <a:pt x="119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5065;p83"/>
            <p:cNvSpPr/>
            <p:nvPr/>
          </p:nvSpPr>
          <p:spPr>
            <a:xfrm>
              <a:off x="3636761" y="2655822"/>
              <a:ext cx="7153" cy="18622"/>
            </a:xfrm>
            <a:custGeom>
              <a:avLst/>
              <a:gdLst/>
              <a:ahLst/>
              <a:cxnLst/>
              <a:rect l="l" t="t" r="r" b="b"/>
              <a:pathLst>
                <a:path w="174" h="453" extrusionOk="0">
                  <a:moveTo>
                    <a:pt x="85" y="0"/>
                  </a:moveTo>
                  <a:cubicBezTo>
                    <a:pt x="74" y="0"/>
                    <a:pt x="65" y="5"/>
                    <a:pt x="65" y="19"/>
                  </a:cubicBezTo>
                  <a:cubicBezTo>
                    <a:pt x="0" y="149"/>
                    <a:pt x="22" y="300"/>
                    <a:pt x="87" y="431"/>
                  </a:cubicBezTo>
                  <a:cubicBezTo>
                    <a:pt x="87" y="431"/>
                    <a:pt x="109" y="452"/>
                    <a:pt x="131" y="452"/>
                  </a:cubicBezTo>
                  <a:lnTo>
                    <a:pt x="131" y="431"/>
                  </a:lnTo>
                  <a:cubicBezTo>
                    <a:pt x="152" y="431"/>
                    <a:pt x="174" y="409"/>
                    <a:pt x="152" y="387"/>
                  </a:cubicBezTo>
                  <a:cubicBezTo>
                    <a:pt x="109" y="279"/>
                    <a:pt x="87" y="149"/>
                    <a:pt x="131" y="40"/>
                  </a:cubicBezTo>
                  <a:cubicBezTo>
                    <a:pt x="145" y="25"/>
                    <a:pt x="109" y="0"/>
                    <a:pt x="85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" name="Google Shape;5188;p83"/>
          <p:cNvGrpSpPr/>
          <p:nvPr/>
        </p:nvGrpSpPr>
        <p:grpSpPr>
          <a:xfrm>
            <a:off x="7844517" y="2894245"/>
            <a:ext cx="1064815" cy="945558"/>
            <a:chOff x="2323026" y="2460425"/>
            <a:chExt cx="737878" cy="705029"/>
          </a:xfrm>
        </p:grpSpPr>
        <p:sp>
          <p:nvSpPr>
            <p:cNvPr id="114" name="Google Shape;5189;p83"/>
            <p:cNvSpPr/>
            <p:nvPr/>
          </p:nvSpPr>
          <p:spPr>
            <a:xfrm>
              <a:off x="2940661" y="3053108"/>
              <a:ext cx="49041" cy="53522"/>
            </a:xfrm>
            <a:custGeom>
              <a:avLst/>
              <a:gdLst/>
              <a:ahLst/>
              <a:cxnLst/>
              <a:rect l="l" t="t" r="r" b="b"/>
              <a:pathLst>
                <a:path w="1193" h="1302" extrusionOk="0">
                  <a:moveTo>
                    <a:pt x="650" y="1"/>
                  </a:moveTo>
                  <a:lnTo>
                    <a:pt x="0" y="499"/>
                  </a:lnTo>
                  <a:cubicBezTo>
                    <a:pt x="0" y="499"/>
                    <a:pt x="169" y="1302"/>
                    <a:pt x="278" y="1302"/>
                  </a:cubicBezTo>
                  <a:cubicBezTo>
                    <a:pt x="279" y="1302"/>
                    <a:pt x="280" y="1302"/>
                    <a:pt x="282" y="1301"/>
                  </a:cubicBezTo>
                  <a:cubicBezTo>
                    <a:pt x="369" y="1280"/>
                    <a:pt x="347" y="521"/>
                    <a:pt x="347" y="521"/>
                  </a:cubicBezTo>
                  <a:lnTo>
                    <a:pt x="347" y="521"/>
                  </a:lnTo>
                  <a:cubicBezTo>
                    <a:pt x="347" y="521"/>
                    <a:pt x="577" y="1085"/>
                    <a:pt x="811" y="1085"/>
                  </a:cubicBezTo>
                  <a:cubicBezTo>
                    <a:pt x="815" y="1085"/>
                    <a:pt x="820" y="1085"/>
                    <a:pt x="824" y="1085"/>
                  </a:cubicBezTo>
                  <a:cubicBezTo>
                    <a:pt x="1041" y="1063"/>
                    <a:pt x="542" y="326"/>
                    <a:pt x="542" y="326"/>
                  </a:cubicBezTo>
                  <a:lnTo>
                    <a:pt x="542" y="326"/>
                  </a:lnTo>
                  <a:cubicBezTo>
                    <a:pt x="542" y="326"/>
                    <a:pt x="916" y="753"/>
                    <a:pt x="1050" y="753"/>
                  </a:cubicBezTo>
                  <a:cubicBezTo>
                    <a:pt x="1064" y="753"/>
                    <a:pt x="1076" y="748"/>
                    <a:pt x="1084" y="738"/>
                  </a:cubicBezTo>
                  <a:cubicBezTo>
                    <a:pt x="1192" y="629"/>
                    <a:pt x="650" y="1"/>
                    <a:pt x="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5190;p83"/>
            <p:cNvSpPr/>
            <p:nvPr/>
          </p:nvSpPr>
          <p:spPr>
            <a:xfrm>
              <a:off x="2938852" y="3051998"/>
              <a:ext cx="51754" cy="57304"/>
            </a:xfrm>
            <a:custGeom>
              <a:avLst/>
              <a:gdLst/>
              <a:ahLst/>
              <a:cxnLst/>
              <a:rect l="l" t="t" r="r" b="b"/>
              <a:pathLst>
                <a:path w="1259" h="1394" extrusionOk="0">
                  <a:moveTo>
                    <a:pt x="689" y="0"/>
                  </a:moveTo>
                  <a:cubicBezTo>
                    <a:pt x="665" y="0"/>
                    <a:pt x="643" y="41"/>
                    <a:pt x="673" y="71"/>
                  </a:cubicBezTo>
                  <a:cubicBezTo>
                    <a:pt x="955" y="418"/>
                    <a:pt x="1128" y="700"/>
                    <a:pt x="1085" y="743"/>
                  </a:cubicBezTo>
                  <a:cubicBezTo>
                    <a:pt x="998" y="743"/>
                    <a:pt x="760" y="526"/>
                    <a:pt x="629" y="353"/>
                  </a:cubicBezTo>
                  <a:cubicBezTo>
                    <a:pt x="619" y="342"/>
                    <a:pt x="608" y="336"/>
                    <a:pt x="597" y="336"/>
                  </a:cubicBezTo>
                  <a:cubicBezTo>
                    <a:pt x="586" y="336"/>
                    <a:pt x="575" y="342"/>
                    <a:pt x="564" y="353"/>
                  </a:cubicBezTo>
                  <a:cubicBezTo>
                    <a:pt x="564" y="374"/>
                    <a:pt x="564" y="396"/>
                    <a:pt x="564" y="418"/>
                  </a:cubicBezTo>
                  <a:cubicBezTo>
                    <a:pt x="738" y="635"/>
                    <a:pt x="933" y="981"/>
                    <a:pt x="890" y="1090"/>
                  </a:cubicBezTo>
                  <a:lnTo>
                    <a:pt x="868" y="1090"/>
                  </a:lnTo>
                  <a:cubicBezTo>
                    <a:pt x="716" y="1090"/>
                    <a:pt x="521" y="765"/>
                    <a:pt x="434" y="548"/>
                  </a:cubicBezTo>
                  <a:cubicBezTo>
                    <a:pt x="434" y="526"/>
                    <a:pt x="413" y="526"/>
                    <a:pt x="391" y="526"/>
                  </a:cubicBezTo>
                  <a:cubicBezTo>
                    <a:pt x="369" y="526"/>
                    <a:pt x="369" y="548"/>
                    <a:pt x="369" y="570"/>
                  </a:cubicBezTo>
                  <a:cubicBezTo>
                    <a:pt x="369" y="808"/>
                    <a:pt x="369" y="1068"/>
                    <a:pt x="326" y="1307"/>
                  </a:cubicBezTo>
                  <a:cubicBezTo>
                    <a:pt x="217" y="1047"/>
                    <a:pt x="131" y="786"/>
                    <a:pt x="87" y="526"/>
                  </a:cubicBezTo>
                  <a:cubicBezTo>
                    <a:pt x="87" y="504"/>
                    <a:pt x="66" y="483"/>
                    <a:pt x="44" y="483"/>
                  </a:cubicBezTo>
                  <a:cubicBezTo>
                    <a:pt x="22" y="504"/>
                    <a:pt x="1" y="526"/>
                    <a:pt x="22" y="548"/>
                  </a:cubicBezTo>
                  <a:cubicBezTo>
                    <a:pt x="44" y="721"/>
                    <a:pt x="174" y="1307"/>
                    <a:pt x="283" y="1372"/>
                  </a:cubicBezTo>
                  <a:lnTo>
                    <a:pt x="326" y="1372"/>
                  </a:lnTo>
                  <a:lnTo>
                    <a:pt x="304" y="1393"/>
                  </a:lnTo>
                  <a:cubicBezTo>
                    <a:pt x="391" y="1372"/>
                    <a:pt x="434" y="1155"/>
                    <a:pt x="434" y="765"/>
                  </a:cubicBezTo>
                  <a:cubicBezTo>
                    <a:pt x="518" y="931"/>
                    <a:pt x="681" y="1178"/>
                    <a:pt x="847" y="1178"/>
                  </a:cubicBezTo>
                  <a:cubicBezTo>
                    <a:pt x="854" y="1178"/>
                    <a:pt x="861" y="1177"/>
                    <a:pt x="868" y="1177"/>
                  </a:cubicBezTo>
                  <a:cubicBezTo>
                    <a:pt x="890" y="1155"/>
                    <a:pt x="933" y="1133"/>
                    <a:pt x="933" y="1112"/>
                  </a:cubicBezTo>
                  <a:cubicBezTo>
                    <a:pt x="976" y="1025"/>
                    <a:pt x="911" y="851"/>
                    <a:pt x="825" y="678"/>
                  </a:cubicBezTo>
                  <a:lnTo>
                    <a:pt x="825" y="678"/>
                  </a:lnTo>
                  <a:cubicBezTo>
                    <a:pt x="890" y="765"/>
                    <a:pt x="976" y="808"/>
                    <a:pt x="1085" y="830"/>
                  </a:cubicBezTo>
                  <a:cubicBezTo>
                    <a:pt x="1106" y="830"/>
                    <a:pt x="1128" y="830"/>
                    <a:pt x="1150" y="808"/>
                  </a:cubicBezTo>
                  <a:cubicBezTo>
                    <a:pt x="1258" y="678"/>
                    <a:pt x="890" y="223"/>
                    <a:pt x="716" y="28"/>
                  </a:cubicBezTo>
                  <a:cubicBezTo>
                    <a:pt x="710" y="8"/>
                    <a:pt x="699" y="0"/>
                    <a:pt x="6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5191;p83"/>
            <p:cNvSpPr/>
            <p:nvPr/>
          </p:nvSpPr>
          <p:spPr>
            <a:xfrm>
              <a:off x="2839948" y="3109260"/>
              <a:ext cx="49041" cy="53522"/>
            </a:xfrm>
            <a:custGeom>
              <a:avLst/>
              <a:gdLst/>
              <a:ahLst/>
              <a:cxnLst/>
              <a:rect l="l" t="t" r="r" b="b"/>
              <a:pathLst>
                <a:path w="1193" h="1302" extrusionOk="0">
                  <a:moveTo>
                    <a:pt x="672" y="0"/>
                  </a:moveTo>
                  <a:lnTo>
                    <a:pt x="0" y="499"/>
                  </a:lnTo>
                  <a:cubicBezTo>
                    <a:pt x="0" y="499"/>
                    <a:pt x="169" y="1302"/>
                    <a:pt x="278" y="1302"/>
                  </a:cubicBezTo>
                  <a:cubicBezTo>
                    <a:pt x="279" y="1302"/>
                    <a:pt x="281" y="1302"/>
                    <a:pt x="282" y="1301"/>
                  </a:cubicBezTo>
                  <a:cubicBezTo>
                    <a:pt x="390" y="1280"/>
                    <a:pt x="369" y="521"/>
                    <a:pt x="369" y="521"/>
                  </a:cubicBezTo>
                  <a:lnTo>
                    <a:pt x="369" y="521"/>
                  </a:lnTo>
                  <a:cubicBezTo>
                    <a:pt x="369" y="521"/>
                    <a:pt x="590" y="1065"/>
                    <a:pt x="801" y="1065"/>
                  </a:cubicBezTo>
                  <a:cubicBezTo>
                    <a:pt x="808" y="1065"/>
                    <a:pt x="816" y="1064"/>
                    <a:pt x="824" y="1063"/>
                  </a:cubicBezTo>
                  <a:cubicBezTo>
                    <a:pt x="1062" y="1041"/>
                    <a:pt x="564" y="326"/>
                    <a:pt x="564" y="326"/>
                  </a:cubicBezTo>
                  <a:lnTo>
                    <a:pt x="564" y="326"/>
                  </a:lnTo>
                  <a:cubicBezTo>
                    <a:pt x="564" y="326"/>
                    <a:pt x="917" y="731"/>
                    <a:pt x="1065" y="731"/>
                  </a:cubicBezTo>
                  <a:cubicBezTo>
                    <a:pt x="1081" y="731"/>
                    <a:pt x="1095" y="726"/>
                    <a:pt x="1106" y="716"/>
                  </a:cubicBezTo>
                  <a:cubicBezTo>
                    <a:pt x="1193" y="607"/>
                    <a:pt x="672" y="0"/>
                    <a:pt x="6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5192;p83"/>
            <p:cNvSpPr/>
            <p:nvPr/>
          </p:nvSpPr>
          <p:spPr>
            <a:xfrm>
              <a:off x="2839044" y="3108520"/>
              <a:ext cx="51713" cy="56934"/>
            </a:xfrm>
            <a:custGeom>
              <a:avLst/>
              <a:gdLst/>
              <a:ahLst/>
              <a:cxnLst/>
              <a:rect l="l" t="t" r="r" b="b"/>
              <a:pathLst>
                <a:path w="1258" h="1385" extrusionOk="0">
                  <a:moveTo>
                    <a:pt x="679" y="0"/>
                  </a:moveTo>
                  <a:cubicBezTo>
                    <a:pt x="653" y="0"/>
                    <a:pt x="636" y="31"/>
                    <a:pt x="651" y="62"/>
                  </a:cubicBezTo>
                  <a:cubicBezTo>
                    <a:pt x="954" y="409"/>
                    <a:pt x="1128" y="712"/>
                    <a:pt x="1084" y="756"/>
                  </a:cubicBezTo>
                  <a:cubicBezTo>
                    <a:pt x="998" y="734"/>
                    <a:pt x="759" y="517"/>
                    <a:pt x="629" y="344"/>
                  </a:cubicBezTo>
                  <a:cubicBezTo>
                    <a:pt x="618" y="333"/>
                    <a:pt x="608" y="327"/>
                    <a:pt x="597" y="327"/>
                  </a:cubicBezTo>
                  <a:cubicBezTo>
                    <a:pt x="586" y="327"/>
                    <a:pt x="575" y="333"/>
                    <a:pt x="564" y="344"/>
                  </a:cubicBezTo>
                  <a:cubicBezTo>
                    <a:pt x="542" y="365"/>
                    <a:pt x="542" y="387"/>
                    <a:pt x="564" y="409"/>
                  </a:cubicBezTo>
                  <a:cubicBezTo>
                    <a:pt x="716" y="625"/>
                    <a:pt x="911" y="994"/>
                    <a:pt x="889" y="1081"/>
                  </a:cubicBezTo>
                  <a:lnTo>
                    <a:pt x="868" y="1081"/>
                  </a:lnTo>
                  <a:cubicBezTo>
                    <a:pt x="694" y="1081"/>
                    <a:pt x="521" y="756"/>
                    <a:pt x="434" y="539"/>
                  </a:cubicBezTo>
                  <a:cubicBezTo>
                    <a:pt x="434" y="523"/>
                    <a:pt x="423" y="508"/>
                    <a:pt x="409" y="508"/>
                  </a:cubicBezTo>
                  <a:cubicBezTo>
                    <a:pt x="403" y="508"/>
                    <a:pt x="397" y="511"/>
                    <a:pt x="391" y="517"/>
                  </a:cubicBezTo>
                  <a:cubicBezTo>
                    <a:pt x="369" y="517"/>
                    <a:pt x="347" y="517"/>
                    <a:pt x="347" y="539"/>
                  </a:cubicBezTo>
                  <a:cubicBezTo>
                    <a:pt x="369" y="799"/>
                    <a:pt x="347" y="1037"/>
                    <a:pt x="304" y="1276"/>
                  </a:cubicBezTo>
                  <a:cubicBezTo>
                    <a:pt x="196" y="1037"/>
                    <a:pt x="131" y="777"/>
                    <a:pt x="87" y="495"/>
                  </a:cubicBezTo>
                  <a:cubicBezTo>
                    <a:pt x="87" y="474"/>
                    <a:pt x="65" y="474"/>
                    <a:pt x="44" y="474"/>
                  </a:cubicBezTo>
                  <a:cubicBezTo>
                    <a:pt x="22" y="474"/>
                    <a:pt x="0" y="495"/>
                    <a:pt x="0" y="517"/>
                  </a:cubicBezTo>
                  <a:cubicBezTo>
                    <a:pt x="44" y="690"/>
                    <a:pt x="174" y="1298"/>
                    <a:pt x="282" y="1363"/>
                  </a:cubicBezTo>
                  <a:lnTo>
                    <a:pt x="304" y="1363"/>
                  </a:lnTo>
                  <a:lnTo>
                    <a:pt x="326" y="1384"/>
                  </a:lnTo>
                  <a:cubicBezTo>
                    <a:pt x="391" y="1363"/>
                    <a:pt x="434" y="1146"/>
                    <a:pt x="434" y="756"/>
                  </a:cubicBezTo>
                  <a:cubicBezTo>
                    <a:pt x="517" y="922"/>
                    <a:pt x="681" y="1169"/>
                    <a:pt x="847" y="1169"/>
                  </a:cubicBezTo>
                  <a:cubicBezTo>
                    <a:pt x="854" y="1169"/>
                    <a:pt x="861" y="1168"/>
                    <a:pt x="868" y="1167"/>
                  </a:cubicBezTo>
                  <a:cubicBezTo>
                    <a:pt x="889" y="1146"/>
                    <a:pt x="933" y="1124"/>
                    <a:pt x="954" y="1102"/>
                  </a:cubicBezTo>
                  <a:cubicBezTo>
                    <a:pt x="976" y="1016"/>
                    <a:pt x="911" y="842"/>
                    <a:pt x="824" y="669"/>
                  </a:cubicBezTo>
                  <a:lnTo>
                    <a:pt x="824" y="669"/>
                  </a:lnTo>
                  <a:cubicBezTo>
                    <a:pt x="889" y="756"/>
                    <a:pt x="976" y="799"/>
                    <a:pt x="1084" y="821"/>
                  </a:cubicBezTo>
                  <a:cubicBezTo>
                    <a:pt x="1106" y="821"/>
                    <a:pt x="1128" y="821"/>
                    <a:pt x="1150" y="799"/>
                  </a:cubicBezTo>
                  <a:cubicBezTo>
                    <a:pt x="1258" y="669"/>
                    <a:pt x="889" y="214"/>
                    <a:pt x="716" y="18"/>
                  </a:cubicBezTo>
                  <a:cubicBezTo>
                    <a:pt x="703" y="6"/>
                    <a:pt x="691" y="0"/>
                    <a:pt x="6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5193;p83"/>
            <p:cNvSpPr/>
            <p:nvPr/>
          </p:nvSpPr>
          <p:spPr>
            <a:xfrm>
              <a:off x="2441538" y="3087884"/>
              <a:ext cx="54426" cy="41971"/>
            </a:xfrm>
            <a:custGeom>
              <a:avLst/>
              <a:gdLst/>
              <a:ahLst/>
              <a:cxnLst/>
              <a:rect l="l" t="t" r="r" b="b"/>
              <a:pathLst>
                <a:path w="1324" h="1021" extrusionOk="0">
                  <a:moveTo>
                    <a:pt x="543" y="0"/>
                  </a:moveTo>
                  <a:cubicBezTo>
                    <a:pt x="543" y="0"/>
                    <a:pt x="1" y="650"/>
                    <a:pt x="88" y="716"/>
                  </a:cubicBezTo>
                  <a:cubicBezTo>
                    <a:pt x="92" y="720"/>
                    <a:pt x="98" y="721"/>
                    <a:pt x="105" y="721"/>
                  </a:cubicBezTo>
                  <a:cubicBezTo>
                    <a:pt x="222" y="721"/>
                    <a:pt x="738" y="282"/>
                    <a:pt x="738" y="282"/>
                  </a:cubicBezTo>
                  <a:lnTo>
                    <a:pt x="738" y="282"/>
                  </a:lnTo>
                  <a:cubicBezTo>
                    <a:pt x="738" y="282"/>
                    <a:pt x="435" y="846"/>
                    <a:pt x="586" y="997"/>
                  </a:cubicBezTo>
                  <a:cubicBezTo>
                    <a:pt x="602" y="1013"/>
                    <a:pt x="619" y="1021"/>
                    <a:pt x="637" y="1021"/>
                  </a:cubicBezTo>
                  <a:cubicBezTo>
                    <a:pt x="806" y="1021"/>
                    <a:pt x="1020" y="326"/>
                    <a:pt x="1020" y="325"/>
                  </a:cubicBezTo>
                  <a:lnTo>
                    <a:pt x="1020" y="325"/>
                  </a:lnTo>
                  <a:cubicBezTo>
                    <a:pt x="1020" y="325"/>
                    <a:pt x="890" y="976"/>
                    <a:pt x="1042" y="997"/>
                  </a:cubicBezTo>
                  <a:cubicBezTo>
                    <a:pt x="1172" y="997"/>
                    <a:pt x="1323" y="195"/>
                    <a:pt x="1323" y="195"/>
                  </a:cubicBezTo>
                  <a:lnTo>
                    <a:pt x="54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5194;p83"/>
            <p:cNvSpPr/>
            <p:nvPr/>
          </p:nvSpPr>
          <p:spPr>
            <a:xfrm>
              <a:off x="2442442" y="3085500"/>
              <a:ext cx="55290" cy="46082"/>
            </a:xfrm>
            <a:custGeom>
              <a:avLst/>
              <a:gdLst/>
              <a:ahLst/>
              <a:cxnLst/>
              <a:rect l="l" t="t" r="r" b="b"/>
              <a:pathLst>
                <a:path w="1345" h="1121" extrusionOk="0">
                  <a:moveTo>
                    <a:pt x="522" y="0"/>
                  </a:moveTo>
                  <a:cubicBezTo>
                    <a:pt x="513" y="0"/>
                    <a:pt x="504" y="5"/>
                    <a:pt x="499" y="15"/>
                  </a:cubicBezTo>
                  <a:cubicBezTo>
                    <a:pt x="369" y="166"/>
                    <a:pt x="1" y="622"/>
                    <a:pt x="1" y="752"/>
                  </a:cubicBezTo>
                  <a:cubicBezTo>
                    <a:pt x="1" y="774"/>
                    <a:pt x="22" y="795"/>
                    <a:pt x="22" y="795"/>
                  </a:cubicBezTo>
                  <a:cubicBezTo>
                    <a:pt x="35" y="808"/>
                    <a:pt x="52" y="814"/>
                    <a:pt x="73" y="814"/>
                  </a:cubicBezTo>
                  <a:cubicBezTo>
                    <a:pt x="166" y="814"/>
                    <a:pt x="344" y="702"/>
                    <a:pt x="608" y="492"/>
                  </a:cubicBezTo>
                  <a:lnTo>
                    <a:pt x="608" y="492"/>
                  </a:lnTo>
                  <a:cubicBezTo>
                    <a:pt x="521" y="687"/>
                    <a:pt x="413" y="969"/>
                    <a:pt x="543" y="1099"/>
                  </a:cubicBezTo>
                  <a:cubicBezTo>
                    <a:pt x="564" y="1099"/>
                    <a:pt x="586" y="1120"/>
                    <a:pt x="629" y="1120"/>
                  </a:cubicBezTo>
                  <a:lnTo>
                    <a:pt x="629" y="1099"/>
                  </a:lnTo>
                  <a:cubicBezTo>
                    <a:pt x="716" y="1077"/>
                    <a:pt x="824" y="904"/>
                    <a:pt x="890" y="730"/>
                  </a:cubicBezTo>
                  <a:lnTo>
                    <a:pt x="890" y="730"/>
                  </a:lnTo>
                  <a:cubicBezTo>
                    <a:pt x="868" y="839"/>
                    <a:pt x="890" y="947"/>
                    <a:pt x="933" y="1034"/>
                  </a:cubicBezTo>
                  <a:cubicBezTo>
                    <a:pt x="955" y="1055"/>
                    <a:pt x="976" y="1077"/>
                    <a:pt x="998" y="1077"/>
                  </a:cubicBezTo>
                  <a:cubicBezTo>
                    <a:pt x="1150" y="1077"/>
                    <a:pt x="1280" y="513"/>
                    <a:pt x="1345" y="253"/>
                  </a:cubicBezTo>
                  <a:cubicBezTo>
                    <a:pt x="1345" y="232"/>
                    <a:pt x="1323" y="210"/>
                    <a:pt x="1301" y="210"/>
                  </a:cubicBezTo>
                  <a:cubicBezTo>
                    <a:pt x="1280" y="210"/>
                    <a:pt x="1258" y="210"/>
                    <a:pt x="1258" y="232"/>
                  </a:cubicBezTo>
                  <a:cubicBezTo>
                    <a:pt x="1171" y="665"/>
                    <a:pt x="1041" y="990"/>
                    <a:pt x="976" y="990"/>
                  </a:cubicBezTo>
                  <a:cubicBezTo>
                    <a:pt x="955" y="795"/>
                    <a:pt x="955" y="578"/>
                    <a:pt x="1020" y="383"/>
                  </a:cubicBezTo>
                  <a:cubicBezTo>
                    <a:pt x="1020" y="362"/>
                    <a:pt x="998" y="340"/>
                    <a:pt x="976" y="340"/>
                  </a:cubicBezTo>
                  <a:cubicBezTo>
                    <a:pt x="955" y="340"/>
                    <a:pt x="933" y="340"/>
                    <a:pt x="933" y="362"/>
                  </a:cubicBezTo>
                  <a:cubicBezTo>
                    <a:pt x="846" y="622"/>
                    <a:pt x="694" y="1012"/>
                    <a:pt x="608" y="1034"/>
                  </a:cubicBezTo>
                  <a:lnTo>
                    <a:pt x="586" y="1034"/>
                  </a:lnTo>
                  <a:cubicBezTo>
                    <a:pt x="478" y="925"/>
                    <a:pt x="608" y="578"/>
                    <a:pt x="738" y="362"/>
                  </a:cubicBezTo>
                  <a:cubicBezTo>
                    <a:pt x="738" y="362"/>
                    <a:pt x="738" y="340"/>
                    <a:pt x="738" y="318"/>
                  </a:cubicBezTo>
                  <a:cubicBezTo>
                    <a:pt x="727" y="307"/>
                    <a:pt x="716" y="302"/>
                    <a:pt x="705" y="302"/>
                  </a:cubicBezTo>
                  <a:cubicBezTo>
                    <a:pt x="694" y="302"/>
                    <a:pt x="684" y="307"/>
                    <a:pt x="673" y="318"/>
                  </a:cubicBezTo>
                  <a:cubicBezTo>
                    <a:pt x="499" y="470"/>
                    <a:pt x="282" y="622"/>
                    <a:pt x="87" y="730"/>
                  </a:cubicBezTo>
                  <a:cubicBezTo>
                    <a:pt x="217" y="492"/>
                    <a:pt x="369" y="275"/>
                    <a:pt x="564" y="80"/>
                  </a:cubicBezTo>
                  <a:cubicBezTo>
                    <a:pt x="598" y="46"/>
                    <a:pt x="554" y="0"/>
                    <a:pt x="5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5195;p83"/>
            <p:cNvSpPr/>
            <p:nvPr/>
          </p:nvSpPr>
          <p:spPr>
            <a:xfrm>
              <a:off x="2335481" y="3038843"/>
              <a:ext cx="58003" cy="44684"/>
            </a:xfrm>
            <a:custGeom>
              <a:avLst/>
              <a:gdLst/>
              <a:ahLst/>
              <a:cxnLst/>
              <a:rect l="l" t="t" r="r" b="b"/>
              <a:pathLst>
                <a:path w="1411" h="1087" extrusionOk="0">
                  <a:moveTo>
                    <a:pt x="716" y="1"/>
                  </a:moveTo>
                  <a:cubicBezTo>
                    <a:pt x="716" y="1"/>
                    <a:pt x="1" y="456"/>
                    <a:pt x="66" y="543"/>
                  </a:cubicBezTo>
                  <a:cubicBezTo>
                    <a:pt x="71" y="553"/>
                    <a:pt x="87" y="558"/>
                    <a:pt x="110" y="558"/>
                  </a:cubicBezTo>
                  <a:cubicBezTo>
                    <a:pt x="272" y="558"/>
                    <a:pt x="803" y="326"/>
                    <a:pt x="803" y="326"/>
                  </a:cubicBezTo>
                  <a:lnTo>
                    <a:pt x="803" y="326"/>
                  </a:lnTo>
                  <a:cubicBezTo>
                    <a:pt x="803" y="326"/>
                    <a:pt x="348" y="759"/>
                    <a:pt x="478" y="955"/>
                  </a:cubicBezTo>
                  <a:cubicBezTo>
                    <a:pt x="492" y="982"/>
                    <a:pt x="512" y="994"/>
                    <a:pt x="536" y="994"/>
                  </a:cubicBezTo>
                  <a:cubicBezTo>
                    <a:pt x="701" y="994"/>
                    <a:pt x="1063" y="434"/>
                    <a:pt x="1063" y="434"/>
                  </a:cubicBezTo>
                  <a:lnTo>
                    <a:pt x="1063" y="434"/>
                  </a:lnTo>
                  <a:cubicBezTo>
                    <a:pt x="1063" y="434"/>
                    <a:pt x="760" y="1020"/>
                    <a:pt x="890" y="1085"/>
                  </a:cubicBezTo>
                  <a:cubicBezTo>
                    <a:pt x="894" y="1086"/>
                    <a:pt x="899" y="1087"/>
                    <a:pt x="904" y="1087"/>
                  </a:cubicBezTo>
                  <a:cubicBezTo>
                    <a:pt x="1063" y="1087"/>
                    <a:pt x="1410" y="413"/>
                    <a:pt x="1410" y="413"/>
                  </a:cubicBezTo>
                  <a:lnTo>
                    <a:pt x="71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5196;p83"/>
            <p:cNvSpPr/>
            <p:nvPr/>
          </p:nvSpPr>
          <p:spPr>
            <a:xfrm>
              <a:off x="2336386" y="3037076"/>
              <a:ext cx="60387" cy="48178"/>
            </a:xfrm>
            <a:custGeom>
              <a:avLst/>
              <a:gdLst/>
              <a:ahLst/>
              <a:cxnLst/>
              <a:rect l="l" t="t" r="r" b="b"/>
              <a:pathLst>
                <a:path w="1469" h="1172" extrusionOk="0">
                  <a:moveTo>
                    <a:pt x="673" y="0"/>
                  </a:moveTo>
                  <a:cubicBezTo>
                    <a:pt x="521" y="109"/>
                    <a:pt x="22" y="434"/>
                    <a:pt x="1" y="564"/>
                  </a:cubicBezTo>
                  <a:cubicBezTo>
                    <a:pt x="1" y="586"/>
                    <a:pt x="1" y="607"/>
                    <a:pt x="1" y="607"/>
                  </a:cubicBezTo>
                  <a:cubicBezTo>
                    <a:pt x="14" y="627"/>
                    <a:pt x="42" y="637"/>
                    <a:pt x="86" y="637"/>
                  </a:cubicBezTo>
                  <a:cubicBezTo>
                    <a:pt x="188" y="637"/>
                    <a:pt x="371" y="583"/>
                    <a:pt x="629" y="477"/>
                  </a:cubicBezTo>
                  <a:lnTo>
                    <a:pt x="629" y="477"/>
                  </a:lnTo>
                  <a:cubicBezTo>
                    <a:pt x="499" y="629"/>
                    <a:pt x="326" y="867"/>
                    <a:pt x="413" y="1019"/>
                  </a:cubicBezTo>
                  <a:cubicBezTo>
                    <a:pt x="434" y="1063"/>
                    <a:pt x="456" y="1084"/>
                    <a:pt x="499" y="1084"/>
                  </a:cubicBezTo>
                  <a:cubicBezTo>
                    <a:pt x="586" y="1084"/>
                    <a:pt x="738" y="954"/>
                    <a:pt x="846" y="824"/>
                  </a:cubicBezTo>
                  <a:lnTo>
                    <a:pt x="846" y="824"/>
                  </a:lnTo>
                  <a:cubicBezTo>
                    <a:pt x="803" y="911"/>
                    <a:pt x="781" y="998"/>
                    <a:pt x="803" y="1106"/>
                  </a:cubicBezTo>
                  <a:cubicBezTo>
                    <a:pt x="803" y="1128"/>
                    <a:pt x="824" y="1149"/>
                    <a:pt x="868" y="1171"/>
                  </a:cubicBezTo>
                  <a:lnTo>
                    <a:pt x="890" y="1171"/>
                  </a:lnTo>
                  <a:cubicBezTo>
                    <a:pt x="1041" y="1171"/>
                    <a:pt x="1301" y="694"/>
                    <a:pt x="1453" y="456"/>
                  </a:cubicBezTo>
                  <a:cubicBezTo>
                    <a:pt x="1468" y="441"/>
                    <a:pt x="1432" y="415"/>
                    <a:pt x="1407" y="415"/>
                  </a:cubicBezTo>
                  <a:cubicBezTo>
                    <a:pt x="1397" y="415"/>
                    <a:pt x="1388" y="420"/>
                    <a:pt x="1388" y="434"/>
                  </a:cubicBezTo>
                  <a:cubicBezTo>
                    <a:pt x="1186" y="798"/>
                    <a:pt x="984" y="1067"/>
                    <a:pt x="922" y="1067"/>
                  </a:cubicBezTo>
                  <a:cubicBezTo>
                    <a:pt x="918" y="1067"/>
                    <a:pt x="914" y="1066"/>
                    <a:pt x="911" y="1063"/>
                  </a:cubicBezTo>
                  <a:cubicBezTo>
                    <a:pt x="933" y="867"/>
                    <a:pt x="998" y="672"/>
                    <a:pt x="1106" y="499"/>
                  </a:cubicBezTo>
                  <a:cubicBezTo>
                    <a:pt x="1122" y="468"/>
                    <a:pt x="1094" y="438"/>
                    <a:pt x="1068" y="438"/>
                  </a:cubicBezTo>
                  <a:cubicBezTo>
                    <a:pt x="1058" y="438"/>
                    <a:pt x="1048" y="443"/>
                    <a:pt x="1041" y="456"/>
                  </a:cubicBezTo>
                  <a:cubicBezTo>
                    <a:pt x="890" y="672"/>
                    <a:pt x="629" y="998"/>
                    <a:pt x="521" y="998"/>
                  </a:cubicBezTo>
                  <a:cubicBezTo>
                    <a:pt x="434" y="867"/>
                    <a:pt x="673" y="564"/>
                    <a:pt x="846" y="412"/>
                  </a:cubicBezTo>
                  <a:cubicBezTo>
                    <a:pt x="846" y="391"/>
                    <a:pt x="846" y="369"/>
                    <a:pt x="846" y="347"/>
                  </a:cubicBezTo>
                  <a:cubicBezTo>
                    <a:pt x="832" y="347"/>
                    <a:pt x="817" y="338"/>
                    <a:pt x="809" y="338"/>
                  </a:cubicBezTo>
                  <a:cubicBezTo>
                    <a:pt x="805" y="338"/>
                    <a:pt x="803" y="340"/>
                    <a:pt x="803" y="347"/>
                  </a:cubicBezTo>
                  <a:cubicBezTo>
                    <a:pt x="564" y="434"/>
                    <a:pt x="347" y="521"/>
                    <a:pt x="109" y="564"/>
                  </a:cubicBezTo>
                  <a:cubicBezTo>
                    <a:pt x="282" y="369"/>
                    <a:pt x="499" y="217"/>
                    <a:pt x="738" y="65"/>
                  </a:cubicBezTo>
                  <a:cubicBezTo>
                    <a:pt x="738" y="65"/>
                    <a:pt x="738" y="22"/>
                    <a:pt x="738" y="22"/>
                  </a:cubicBezTo>
                  <a:cubicBezTo>
                    <a:pt x="716" y="0"/>
                    <a:pt x="694" y="0"/>
                    <a:pt x="6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5197;p83"/>
            <p:cNvSpPr/>
            <p:nvPr/>
          </p:nvSpPr>
          <p:spPr>
            <a:xfrm>
              <a:off x="2727643" y="2927443"/>
              <a:ext cx="165787" cy="207470"/>
            </a:xfrm>
            <a:custGeom>
              <a:avLst/>
              <a:gdLst/>
              <a:ahLst/>
              <a:cxnLst/>
              <a:rect l="l" t="t" r="r" b="b"/>
              <a:pathLst>
                <a:path w="4033" h="5047" extrusionOk="0">
                  <a:moveTo>
                    <a:pt x="1691" y="1"/>
                  </a:moveTo>
                  <a:cubicBezTo>
                    <a:pt x="1691" y="1"/>
                    <a:pt x="0" y="911"/>
                    <a:pt x="694" y="2299"/>
                  </a:cubicBezTo>
                  <a:cubicBezTo>
                    <a:pt x="1268" y="3428"/>
                    <a:pt x="2404" y="5046"/>
                    <a:pt x="3100" y="5046"/>
                  </a:cubicBezTo>
                  <a:cubicBezTo>
                    <a:pt x="3245" y="5046"/>
                    <a:pt x="3372" y="4975"/>
                    <a:pt x="3469" y="4814"/>
                  </a:cubicBezTo>
                  <a:cubicBezTo>
                    <a:pt x="4033" y="3881"/>
                    <a:pt x="1691" y="1"/>
                    <a:pt x="16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5198;p83"/>
            <p:cNvSpPr/>
            <p:nvPr/>
          </p:nvSpPr>
          <p:spPr>
            <a:xfrm>
              <a:off x="2827452" y="2876635"/>
              <a:ext cx="165828" cy="207552"/>
            </a:xfrm>
            <a:custGeom>
              <a:avLst/>
              <a:gdLst/>
              <a:ahLst/>
              <a:cxnLst/>
              <a:rect l="l" t="t" r="r" b="b"/>
              <a:pathLst>
                <a:path w="4034" h="5049" extrusionOk="0">
                  <a:moveTo>
                    <a:pt x="1692" y="1"/>
                  </a:moveTo>
                  <a:cubicBezTo>
                    <a:pt x="1692" y="1"/>
                    <a:pt x="1" y="911"/>
                    <a:pt x="694" y="2299"/>
                  </a:cubicBezTo>
                  <a:cubicBezTo>
                    <a:pt x="1267" y="3444"/>
                    <a:pt x="2416" y="5048"/>
                    <a:pt x="3105" y="5048"/>
                  </a:cubicBezTo>
                  <a:cubicBezTo>
                    <a:pt x="3250" y="5048"/>
                    <a:pt x="3375" y="4976"/>
                    <a:pt x="3470" y="4814"/>
                  </a:cubicBezTo>
                  <a:cubicBezTo>
                    <a:pt x="4033" y="3882"/>
                    <a:pt x="1692" y="1"/>
                    <a:pt x="16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5199;p83"/>
            <p:cNvSpPr/>
            <p:nvPr/>
          </p:nvSpPr>
          <p:spPr>
            <a:xfrm>
              <a:off x="2442442" y="2916755"/>
              <a:ext cx="186299" cy="192712"/>
            </a:xfrm>
            <a:custGeom>
              <a:avLst/>
              <a:gdLst/>
              <a:ahLst/>
              <a:cxnLst/>
              <a:rect l="l" t="t" r="r" b="b"/>
              <a:pathLst>
                <a:path w="4532" h="4688" extrusionOk="0">
                  <a:moveTo>
                    <a:pt x="3079" y="0"/>
                  </a:moveTo>
                  <a:cubicBezTo>
                    <a:pt x="3079" y="0"/>
                    <a:pt x="1" y="3361"/>
                    <a:pt x="347" y="4380"/>
                  </a:cubicBezTo>
                  <a:cubicBezTo>
                    <a:pt x="421" y="4596"/>
                    <a:pt x="565" y="4688"/>
                    <a:pt x="756" y="4688"/>
                  </a:cubicBezTo>
                  <a:cubicBezTo>
                    <a:pt x="1468" y="4688"/>
                    <a:pt x="2826" y="3407"/>
                    <a:pt x="3578" y="2450"/>
                  </a:cubicBezTo>
                  <a:cubicBezTo>
                    <a:pt x="4532" y="1258"/>
                    <a:pt x="3079" y="0"/>
                    <a:pt x="30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5200;p83"/>
            <p:cNvSpPr/>
            <p:nvPr/>
          </p:nvSpPr>
          <p:spPr>
            <a:xfrm>
              <a:off x="2339058" y="2866851"/>
              <a:ext cx="186299" cy="192301"/>
            </a:xfrm>
            <a:custGeom>
              <a:avLst/>
              <a:gdLst/>
              <a:ahLst/>
              <a:cxnLst/>
              <a:rect l="l" t="t" r="r" b="b"/>
              <a:pathLst>
                <a:path w="4532" h="4678" extrusionOk="0">
                  <a:moveTo>
                    <a:pt x="3079" y="0"/>
                  </a:moveTo>
                  <a:cubicBezTo>
                    <a:pt x="3079" y="0"/>
                    <a:pt x="1" y="3339"/>
                    <a:pt x="348" y="4358"/>
                  </a:cubicBezTo>
                  <a:cubicBezTo>
                    <a:pt x="427" y="4582"/>
                    <a:pt x="577" y="4677"/>
                    <a:pt x="774" y="4677"/>
                  </a:cubicBezTo>
                  <a:cubicBezTo>
                    <a:pt x="1492" y="4677"/>
                    <a:pt x="2829" y="3403"/>
                    <a:pt x="3578" y="2450"/>
                  </a:cubicBezTo>
                  <a:cubicBezTo>
                    <a:pt x="4532" y="1236"/>
                    <a:pt x="3079" y="0"/>
                    <a:pt x="30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5201;p83"/>
            <p:cNvSpPr/>
            <p:nvPr/>
          </p:nvSpPr>
          <p:spPr>
            <a:xfrm>
              <a:off x="2408570" y="2742091"/>
              <a:ext cx="539248" cy="283025"/>
            </a:xfrm>
            <a:custGeom>
              <a:avLst/>
              <a:gdLst/>
              <a:ahLst/>
              <a:cxnLst/>
              <a:rect l="l" t="t" r="r" b="b"/>
              <a:pathLst>
                <a:path w="13118" h="6885" extrusionOk="0">
                  <a:moveTo>
                    <a:pt x="6548" y="0"/>
                  </a:moveTo>
                  <a:cubicBezTo>
                    <a:pt x="1" y="0"/>
                    <a:pt x="478" y="1648"/>
                    <a:pt x="239" y="3816"/>
                  </a:cubicBezTo>
                  <a:cubicBezTo>
                    <a:pt x="40" y="5674"/>
                    <a:pt x="4042" y="6884"/>
                    <a:pt x="7371" y="6884"/>
                  </a:cubicBezTo>
                  <a:cubicBezTo>
                    <a:pt x="8392" y="6884"/>
                    <a:pt x="9350" y="6770"/>
                    <a:pt x="10104" y="6526"/>
                  </a:cubicBezTo>
                  <a:cubicBezTo>
                    <a:pt x="11903" y="5962"/>
                    <a:pt x="11838" y="2884"/>
                    <a:pt x="11838" y="2884"/>
                  </a:cubicBezTo>
                  <a:cubicBezTo>
                    <a:pt x="11838" y="2884"/>
                    <a:pt x="13117" y="22"/>
                    <a:pt x="65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5202;p83"/>
            <p:cNvSpPr/>
            <p:nvPr/>
          </p:nvSpPr>
          <p:spPr>
            <a:xfrm>
              <a:off x="2509817" y="2462768"/>
              <a:ext cx="551087" cy="472284"/>
            </a:xfrm>
            <a:custGeom>
              <a:avLst/>
              <a:gdLst/>
              <a:ahLst/>
              <a:cxnLst/>
              <a:rect l="l" t="t" r="r" b="b"/>
              <a:pathLst>
                <a:path w="13406" h="11489" extrusionOk="0">
                  <a:moveTo>
                    <a:pt x="7934" y="1"/>
                  </a:moveTo>
                  <a:cubicBezTo>
                    <a:pt x="7173" y="1"/>
                    <a:pt x="6822" y="367"/>
                    <a:pt x="6691" y="775"/>
                  </a:cubicBezTo>
                  <a:lnTo>
                    <a:pt x="6691" y="775"/>
                  </a:lnTo>
                  <a:cubicBezTo>
                    <a:pt x="6439" y="431"/>
                    <a:pt x="6015" y="139"/>
                    <a:pt x="5372" y="139"/>
                  </a:cubicBezTo>
                  <a:cubicBezTo>
                    <a:pt x="5274" y="139"/>
                    <a:pt x="5170" y="146"/>
                    <a:pt x="5061" y="161"/>
                  </a:cubicBezTo>
                  <a:cubicBezTo>
                    <a:pt x="3641" y="369"/>
                    <a:pt x="3245" y="1295"/>
                    <a:pt x="3198" y="1848"/>
                  </a:cubicBezTo>
                  <a:lnTo>
                    <a:pt x="3198" y="1848"/>
                  </a:lnTo>
                  <a:cubicBezTo>
                    <a:pt x="3026" y="1791"/>
                    <a:pt x="2868" y="1765"/>
                    <a:pt x="2721" y="1765"/>
                  </a:cubicBezTo>
                  <a:cubicBezTo>
                    <a:pt x="1500" y="1765"/>
                    <a:pt x="1116" y="3565"/>
                    <a:pt x="1315" y="4406"/>
                  </a:cubicBezTo>
                  <a:lnTo>
                    <a:pt x="1315" y="4406"/>
                  </a:lnTo>
                  <a:cubicBezTo>
                    <a:pt x="1302" y="4405"/>
                    <a:pt x="1289" y="4405"/>
                    <a:pt x="1277" y="4405"/>
                  </a:cubicBezTo>
                  <a:cubicBezTo>
                    <a:pt x="398" y="4405"/>
                    <a:pt x="1" y="5943"/>
                    <a:pt x="746" y="7294"/>
                  </a:cubicBezTo>
                  <a:cubicBezTo>
                    <a:pt x="999" y="7737"/>
                    <a:pt x="1333" y="7928"/>
                    <a:pt x="1656" y="7974"/>
                  </a:cubicBezTo>
                  <a:lnTo>
                    <a:pt x="1656" y="7974"/>
                  </a:lnTo>
                  <a:cubicBezTo>
                    <a:pt x="1510" y="8874"/>
                    <a:pt x="2036" y="10293"/>
                    <a:pt x="3348" y="10524"/>
                  </a:cubicBezTo>
                  <a:cubicBezTo>
                    <a:pt x="3602" y="10568"/>
                    <a:pt x="3833" y="10588"/>
                    <a:pt x="4042" y="10588"/>
                  </a:cubicBezTo>
                  <a:cubicBezTo>
                    <a:pt x="4424" y="10588"/>
                    <a:pt x="4730" y="10522"/>
                    <a:pt x="4961" y="10422"/>
                  </a:cubicBezTo>
                  <a:lnTo>
                    <a:pt x="4961" y="10422"/>
                  </a:lnTo>
                  <a:cubicBezTo>
                    <a:pt x="5233" y="10792"/>
                    <a:pt x="5791" y="11176"/>
                    <a:pt x="6774" y="11391"/>
                  </a:cubicBezTo>
                  <a:cubicBezTo>
                    <a:pt x="7093" y="11459"/>
                    <a:pt x="7379" y="11489"/>
                    <a:pt x="7633" y="11489"/>
                  </a:cubicBezTo>
                  <a:cubicBezTo>
                    <a:pt x="8701" y="11489"/>
                    <a:pt x="9208" y="10958"/>
                    <a:pt x="9332" y="10450"/>
                  </a:cubicBezTo>
                  <a:lnTo>
                    <a:pt x="9332" y="10450"/>
                  </a:lnTo>
                  <a:cubicBezTo>
                    <a:pt x="9452" y="10486"/>
                    <a:pt x="9589" y="10518"/>
                    <a:pt x="9744" y="10546"/>
                  </a:cubicBezTo>
                  <a:cubicBezTo>
                    <a:pt x="9867" y="10568"/>
                    <a:pt x="9984" y="10578"/>
                    <a:pt x="10095" y="10578"/>
                  </a:cubicBezTo>
                  <a:cubicBezTo>
                    <a:pt x="11417" y="10578"/>
                    <a:pt x="11975" y="9122"/>
                    <a:pt x="11869" y="8297"/>
                  </a:cubicBezTo>
                  <a:lnTo>
                    <a:pt x="11869" y="8297"/>
                  </a:lnTo>
                  <a:cubicBezTo>
                    <a:pt x="12594" y="7972"/>
                    <a:pt x="13405" y="6689"/>
                    <a:pt x="12649" y="5429"/>
                  </a:cubicBezTo>
                  <a:cubicBezTo>
                    <a:pt x="12425" y="5051"/>
                    <a:pt x="12201" y="4831"/>
                    <a:pt x="11998" y="4717"/>
                  </a:cubicBezTo>
                  <a:lnTo>
                    <a:pt x="11998" y="4717"/>
                  </a:lnTo>
                  <a:cubicBezTo>
                    <a:pt x="12226" y="4010"/>
                    <a:pt x="12139" y="2757"/>
                    <a:pt x="11348" y="2134"/>
                  </a:cubicBezTo>
                  <a:cubicBezTo>
                    <a:pt x="10967" y="1819"/>
                    <a:pt x="10608" y="1699"/>
                    <a:pt x="10312" y="1699"/>
                  </a:cubicBezTo>
                  <a:cubicBezTo>
                    <a:pt x="10227" y="1699"/>
                    <a:pt x="10146" y="1709"/>
                    <a:pt x="10072" y="1728"/>
                  </a:cubicBezTo>
                  <a:lnTo>
                    <a:pt x="10072" y="1728"/>
                  </a:lnTo>
                  <a:cubicBezTo>
                    <a:pt x="10116" y="1150"/>
                    <a:pt x="9902" y="449"/>
                    <a:pt x="9007" y="182"/>
                  </a:cubicBezTo>
                  <a:cubicBezTo>
                    <a:pt x="8581" y="55"/>
                    <a:pt x="8227" y="1"/>
                    <a:pt x="79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5203;p83"/>
            <p:cNvSpPr/>
            <p:nvPr/>
          </p:nvSpPr>
          <p:spPr>
            <a:xfrm>
              <a:off x="2517298" y="2460425"/>
              <a:ext cx="539248" cy="475984"/>
            </a:xfrm>
            <a:custGeom>
              <a:avLst/>
              <a:gdLst/>
              <a:ahLst/>
              <a:cxnLst/>
              <a:rect l="l" t="t" r="r" b="b"/>
              <a:pathLst>
                <a:path w="13118" h="11579" extrusionOk="0">
                  <a:moveTo>
                    <a:pt x="6527" y="933"/>
                  </a:moveTo>
                  <a:lnTo>
                    <a:pt x="6527" y="933"/>
                  </a:lnTo>
                  <a:cubicBezTo>
                    <a:pt x="6700" y="1172"/>
                    <a:pt x="6787" y="1475"/>
                    <a:pt x="6765" y="1800"/>
                  </a:cubicBezTo>
                  <a:cubicBezTo>
                    <a:pt x="6743" y="1822"/>
                    <a:pt x="6722" y="1866"/>
                    <a:pt x="6678" y="1866"/>
                  </a:cubicBezTo>
                  <a:cubicBezTo>
                    <a:pt x="6678" y="1866"/>
                    <a:pt x="6657" y="1844"/>
                    <a:pt x="6635" y="1822"/>
                  </a:cubicBezTo>
                  <a:cubicBezTo>
                    <a:pt x="6483" y="1540"/>
                    <a:pt x="6462" y="1237"/>
                    <a:pt x="6527" y="933"/>
                  </a:cubicBezTo>
                  <a:close/>
                  <a:moveTo>
                    <a:pt x="3058" y="1952"/>
                  </a:moveTo>
                  <a:lnTo>
                    <a:pt x="3144" y="1996"/>
                  </a:lnTo>
                  <a:cubicBezTo>
                    <a:pt x="3296" y="2039"/>
                    <a:pt x="3405" y="2212"/>
                    <a:pt x="3383" y="2386"/>
                  </a:cubicBezTo>
                  <a:cubicBezTo>
                    <a:pt x="3361" y="2473"/>
                    <a:pt x="3340" y="2516"/>
                    <a:pt x="3275" y="2516"/>
                  </a:cubicBezTo>
                  <a:cubicBezTo>
                    <a:pt x="3231" y="2516"/>
                    <a:pt x="3144" y="2451"/>
                    <a:pt x="3079" y="2212"/>
                  </a:cubicBezTo>
                  <a:cubicBezTo>
                    <a:pt x="3058" y="2126"/>
                    <a:pt x="3058" y="2039"/>
                    <a:pt x="3058" y="1952"/>
                  </a:cubicBezTo>
                  <a:close/>
                  <a:moveTo>
                    <a:pt x="9844" y="1822"/>
                  </a:moveTo>
                  <a:lnTo>
                    <a:pt x="9844" y="1822"/>
                  </a:lnTo>
                  <a:cubicBezTo>
                    <a:pt x="9800" y="2277"/>
                    <a:pt x="9605" y="2603"/>
                    <a:pt x="9519" y="2603"/>
                  </a:cubicBezTo>
                  <a:cubicBezTo>
                    <a:pt x="9475" y="2603"/>
                    <a:pt x="9453" y="2581"/>
                    <a:pt x="9432" y="2538"/>
                  </a:cubicBezTo>
                  <a:cubicBezTo>
                    <a:pt x="9388" y="2408"/>
                    <a:pt x="9388" y="2277"/>
                    <a:pt x="9432" y="2169"/>
                  </a:cubicBezTo>
                  <a:cubicBezTo>
                    <a:pt x="9519" y="1996"/>
                    <a:pt x="9670" y="1887"/>
                    <a:pt x="9844" y="1822"/>
                  </a:cubicBezTo>
                  <a:close/>
                  <a:moveTo>
                    <a:pt x="1193" y="4489"/>
                  </a:moveTo>
                  <a:cubicBezTo>
                    <a:pt x="1237" y="4489"/>
                    <a:pt x="1258" y="4489"/>
                    <a:pt x="1302" y="4511"/>
                  </a:cubicBezTo>
                  <a:cubicBezTo>
                    <a:pt x="1779" y="4619"/>
                    <a:pt x="1887" y="4814"/>
                    <a:pt x="1887" y="4857"/>
                  </a:cubicBezTo>
                  <a:cubicBezTo>
                    <a:pt x="1887" y="4922"/>
                    <a:pt x="1822" y="4966"/>
                    <a:pt x="1735" y="4966"/>
                  </a:cubicBezTo>
                  <a:cubicBezTo>
                    <a:pt x="1583" y="4944"/>
                    <a:pt x="1432" y="4879"/>
                    <a:pt x="1345" y="4771"/>
                  </a:cubicBezTo>
                  <a:cubicBezTo>
                    <a:pt x="1258" y="4684"/>
                    <a:pt x="1215" y="4597"/>
                    <a:pt x="1193" y="4489"/>
                  </a:cubicBezTo>
                  <a:close/>
                  <a:moveTo>
                    <a:pt x="11470" y="4706"/>
                  </a:moveTo>
                  <a:cubicBezTo>
                    <a:pt x="11578" y="4706"/>
                    <a:pt x="11665" y="4749"/>
                    <a:pt x="11773" y="4792"/>
                  </a:cubicBezTo>
                  <a:cubicBezTo>
                    <a:pt x="11665" y="5074"/>
                    <a:pt x="11535" y="5269"/>
                    <a:pt x="11383" y="5269"/>
                  </a:cubicBezTo>
                  <a:lnTo>
                    <a:pt x="11318" y="5269"/>
                  </a:lnTo>
                  <a:cubicBezTo>
                    <a:pt x="11210" y="5269"/>
                    <a:pt x="11123" y="5226"/>
                    <a:pt x="11058" y="5161"/>
                  </a:cubicBezTo>
                  <a:cubicBezTo>
                    <a:pt x="11015" y="5074"/>
                    <a:pt x="11015" y="4987"/>
                    <a:pt x="11058" y="4922"/>
                  </a:cubicBezTo>
                  <a:cubicBezTo>
                    <a:pt x="11166" y="4792"/>
                    <a:pt x="11318" y="4706"/>
                    <a:pt x="11470" y="4706"/>
                  </a:cubicBezTo>
                  <a:close/>
                  <a:moveTo>
                    <a:pt x="2151" y="7306"/>
                  </a:moveTo>
                  <a:cubicBezTo>
                    <a:pt x="2164" y="7306"/>
                    <a:pt x="2177" y="7306"/>
                    <a:pt x="2191" y="7307"/>
                  </a:cubicBezTo>
                  <a:cubicBezTo>
                    <a:pt x="2407" y="7307"/>
                    <a:pt x="2537" y="7372"/>
                    <a:pt x="2537" y="7481"/>
                  </a:cubicBezTo>
                  <a:cubicBezTo>
                    <a:pt x="2516" y="7676"/>
                    <a:pt x="2125" y="7979"/>
                    <a:pt x="1648" y="7979"/>
                  </a:cubicBezTo>
                  <a:lnTo>
                    <a:pt x="1518" y="7979"/>
                  </a:lnTo>
                  <a:cubicBezTo>
                    <a:pt x="1602" y="7563"/>
                    <a:pt x="1825" y="7306"/>
                    <a:pt x="2151" y="7306"/>
                  </a:cubicBezTo>
                  <a:close/>
                  <a:moveTo>
                    <a:pt x="10928" y="7611"/>
                  </a:moveTo>
                  <a:cubicBezTo>
                    <a:pt x="11145" y="7654"/>
                    <a:pt x="11318" y="7741"/>
                    <a:pt x="11470" y="7914"/>
                  </a:cubicBezTo>
                  <a:cubicBezTo>
                    <a:pt x="11578" y="8023"/>
                    <a:pt x="11622" y="8153"/>
                    <a:pt x="11643" y="8305"/>
                  </a:cubicBezTo>
                  <a:cubicBezTo>
                    <a:pt x="11557" y="8348"/>
                    <a:pt x="11470" y="8370"/>
                    <a:pt x="11383" y="8370"/>
                  </a:cubicBezTo>
                  <a:cubicBezTo>
                    <a:pt x="11253" y="8370"/>
                    <a:pt x="11123" y="8326"/>
                    <a:pt x="11036" y="8218"/>
                  </a:cubicBezTo>
                  <a:cubicBezTo>
                    <a:pt x="10754" y="7871"/>
                    <a:pt x="10798" y="7719"/>
                    <a:pt x="10819" y="7676"/>
                  </a:cubicBezTo>
                  <a:cubicBezTo>
                    <a:pt x="10841" y="7633"/>
                    <a:pt x="10884" y="7611"/>
                    <a:pt x="10928" y="7611"/>
                  </a:cubicBezTo>
                  <a:close/>
                  <a:moveTo>
                    <a:pt x="4922" y="9540"/>
                  </a:moveTo>
                  <a:cubicBezTo>
                    <a:pt x="4966" y="9540"/>
                    <a:pt x="5009" y="9540"/>
                    <a:pt x="5031" y="9562"/>
                  </a:cubicBezTo>
                  <a:cubicBezTo>
                    <a:pt x="5182" y="9584"/>
                    <a:pt x="5291" y="9714"/>
                    <a:pt x="5291" y="9844"/>
                  </a:cubicBezTo>
                  <a:cubicBezTo>
                    <a:pt x="5313" y="10061"/>
                    <a:pt x="5117" y="10278"/>
                    <a:pt x="4814" y="10429"/>
                  </a:cubicBezTo>
                  <a:cubicBezTo>
                    <a:pt x="4640" y="10213"/>
                    <a:pt x="4575" y="9952"/>
                    <a:pt x="4662" y="9692"/>
                  </a:cubicBezTo>
                  <a:cubicBezTo>
                    <a:pt x="4705" y="9605"/>
                    <a:pt x="4814" y="9540"/>
                    <a:pt x="4922" y="9540"/>
                  </a:cubicBezTo>
                  <a:close/>
                  <a:moveTo>
                    <a:pt x="8716" y="9627"/>
                  </a:moveTo>
                  <a:cubicBezTo>
                    <a:pt x="8825" y="9627"/>
                    <a:pt x="8933" y="9670"/>
                    <a:pt x="8998" y="9757"/>
                  </a:cubicBezTo>
                  <a:cubicBezTo>
                    <a:pt x="9150" y="9952"/>
                    <a:pt x="9193" y="10191"/>
                    <a:pt x="9150" y="10429"/>
                  </a:cubicBezTo>
                  <a:cubicBezTo>
                    <a:pt x="8586" y="10256"/>
                    <a:pt x="8413" y="10017"/>
                    <a:pt x="8435" y="9844"/>
                  </a:cubicBezTo>
                  <a:cubicBezTo>
                    <a:pt x="8478" y="9714"/>
                    <a:pt x="8586" y="9627"/>
                    <a:pt x="8716" y="9627"/>
                  </a:cubicBezTo>
                  <a:close/>
                  <a:moveTo>
                    <a:pt x="7741" y="109"/>
                  </a:moveTo>
                  <a:cubicBezTo>
                    <a:pt x="8109" y="109"/>
                    <a:pt x="8456" y="174"/>
                    <a:pt x="8803" y="283"/>
                  </a:cubicBezTo>
                  <a:cubicBezTo>
                    <a:pt x="9475" y="456"/>
                    <a:pt x="9930" y="1085"/>
                    <a:pt x="9844" y="1757"/>
                  </a:cubicBezTo>
                  <a:cubicBezTo>
                    <a:pt x="9627" y="1822"/>
                    <a:pt x="9453" y="1952"/>
                    <a:pt x="9345" y="2147"/>
                  </a:cubicBezTo>
                  <a:cubicBezTo>
                    <a:pt x="9280" y="2277"/>
                    <a:pt x="9280" y="2451"/>
                    <a:pt x="9345" y="2581"/>
                  </a:cubicBezTo>
                  <a:cubicBezTo>
                    <a:pt x="9388" y="2668"/>
                    <a:pt x="9453" y="2689"/>
                    <a:pt x="9497" y="2689"/>
                  </a:cubicBezTo>
                  <a:cubicBezTo>
                    <a:pt x="9692" y="2689"/>
                    <a:pt x="9887" y="2277"/>
                    <a:pt x="9930" y="1822"/>
                  </a:cubicBezTo>
                  <a:cubicBezTo>
                    <a:pt x="9996" y="1822"/>
                    <a:pt x="10061" y="1800"/>
                    <a:pt x="10126" y="1800"/>
                  </a:cubicBezTo>
                  <a:cubicBezTo>
                    <a:pt x="10516" y="1822"/>
                    <a:pt x="10863" y="1974"/>
                    <a:pt x="11145" y="2234"/>
                  </a:cubicBezTo>
                  <a:cubicBezTo>
                    <a:pt x="11817" y="2884"/>
                    <a:pt x="12055" y="3838"/>
                    <a:pt x="11795" y="4727"/>
                  </a:cubicBezTo>
                  <a:cubicBezTo>
                    <a:pt x="11687" y="4684"/>
                    <a:pt x="11578" y="4662"/>
                    <a:pt x="11470" y="4662"/>
                  </a:cubicBezTo>
                  <a:cubicBezTo>
                    <a:pt x="11453" y="4660"/>
                    <a:pt x="11436" y="4660"/>
                    <a:pt x="11420" y="4660"/>
                  </a:cubicBezTo>
                  <a:cubicBezTo>
                    <a:pt x="11242" y="4660"/>
                    <a:pt x="11072" y="4762"/>
                    <a:pt x="10993" y="4901"/>
                  </a:cubicBezTo>
                  <a:cubicBezTo>
                    <a:pt x="10928" y="4987"/>
                    <a:pt x="10928" y="5118"/>
                    <a:pt x="10971" y="5204"/>
                  </a:cubicBezTo>
                  <a:cubicBezTo>
                    <a:pt x="11047" y="5299"/>
                    <a:pt x="11155" y="5360"/>
                    <a:pt x="11268" y="5360"/>
                  </a:cubicBezTo>
                  <a:cubicBezTo>
                    <a:pt x="11284" y="5360"/>
                    <a:pt x="11301" y="5359"/>
                    <a:pt x="11318" y="5356"/>
                  </a:cubicBezTo>
                  <a:lnTo>
                    <a:pt x="11383" y="5356"/>
                  </a:lnTo>
                  <a:cubicBezTo>
                    <a:pt x="11557" y="5356"/>
                    <a:pt x="11730" y="5161"/>
                    <a:pt x="11838" y="4857"/>
                  </a:cubicBezTo>
                  <a:cubicBezTo>
                    <a:pt x="12077" y="5031"/>
                    <a:pt x="12294" y="5248"/>
                    <a:pt x="12424" y="5530"/>
                  </a:cubicBezTo>
                  <a:cubicBezTo>
                    <a:pt x="12727" y="6006"/>
                    <a:pt x="12814" y="6592"/>
                    <a:pt x="12641" y="7156"/>
                  </a:cubicBezTo>
                  <a:cubicBezTo>
                    <a:pt x="12489" y="7633"/>
                    <a:pt x="12164" y="8044"/>
                    <a:pt x="11708" y="8305"/>
                  </a:cubicBezTo>
                  <a:cubicBezTo>
                    <a:pt x="11708" y="8131"/>
                    <a:pt x="11643" y="7979"/>
                    <a:pt x="11535" y="7871"/>
                  </a:cubicBezTo>
                  <a:cubicBezTo>
                    <a:pt x="11361" y="7698"/>
                    <a:pt x="11145" y="7589"/>
                    <a:pt x="10928" y="7546"/>
                  </a:cubicBezTo>
                  <a:cubicBezTo>
                    <a:pt x="10841" y="7546"/>
                    <a:pt x="10754" y="7589"/>
                    <a:pt x="10733" y="7654"/>
                  </a:cubicBezTo>
                  <a:cubicBezTo>
                    <a:pt x="10668" y="7784"/>
                    <a:pt x="10754" y="8023"/>
                    <a:pt x="10971" y="8305"/>
                  </a:cubicBezTo>
                  <a:cubicBezTo>
                    <a:pt x="11058" y="8413"/>
                    <a:pt x="11210" y="8478"/>
                    <a:pt x="11361" y="8478"/>
                  </a:cubicBezTo>
                  <a:cubicBezTo>
                    <a:pt x="11470" y="8478"/>
                    <a:pt x="11557" y="8456"/>
                    <a:pt x="11665" y="8413"/>
                  </a:cubicBezTo>
                  <a:lnTo>
                    <a:pt x="11665" y="8413"/>
                  </a:lnTo>
                  <a:cubicBezTo>
                    <a:pt x="11687" y="9020"/>
                    <a:pt x="11491" y="9584"/>
                    <a:pt x="11123" y="10039"/>
                  </a:cubicBezTo>
                  <a:cubicBezTo>
                    <a:pt x="10819" y="10386"/>
                    <a:pt x="10386" y="10581"/>
                    <a:pt x="9930" y="10581"/>
                  </a:cubicBezTo>
                  <a:cubicBezTo>
                    <a:pt x="9822" y="10581"/>
                    <a:pt x="9692" y="10581"/>
                    <a:pt x="9584" y="10559"/>
                  </a:cubicBezTo>
                  <a:cubicBezTo>
                    <a:pt x="9453" y="10538"/>
                    <a:pt x="9323" y="10494"/>
                    <a:pt x="9215" y="10473"/>
                  </a:cubicBezTo>
                  <a:cubicBezTo>
                    <a:pt x="9280" y="10213"/>
                    <a:pt x="9215" y="9931"/>
                    <a:pt x="9042" y="9714"/>
                  </a:cubicBezTo>
                  <a:cubicBezTo>
                    <a:pt x="8955" y="9627"/>
                    <a:pt x="8846" y="9562"/>
                    <a:pt x="8716" y="9562"/>
                  </a:cubicBezTo>
                  <a:cubicBezTo>
                    <a:pt x="8543" y="9562"/>
                    <a:pt x="8391" y="9670"/>
                    <a:pt x="8348" y="9844"/>
                  </a:cubicBezTo>
                  <a:cubicBezTo>
                    <a:pt x="8348" y="9931"/>
                    <a:pt x="8348" y="10278"/>
                    <a:pt x="9107" y="10516"/>
                  </a:cubicBezTo>
                  <a:cubicBezTo>
                    <a:pt x="8977" y="10993"/>
                    <a:pt x="8478" y="11492"/>
                    <a:pt x="7481" y="11492"/>
                  </a:cubicBezTo>
                  <a:cubicBezTo>
                    <a:pt x="7177" y="11492"/>
                    <a:pt x="6895" y="11448"/>
                    <a:pt x="6613" y="11383"/>
                  </a:cubicBezTo>
                  <a:cubicBezTo>
                    <a:pt x="5594" y="11166"/>
                    <a:pt x="5096" y="10798"/>
                    <a:pt x="4857" y="10494"/>
                  </a:cubicBezTo>
                  <a:cubicBezTo>
                    <a:pt x="5117" y="10386"/>
                    <a:pt x="5291" y="10147"/>
                    <a:pt x="5334" y="9887"/>
                  </a:cubicBezTo>
                  <a:cubicBezTo>
                    <a:pt x="5334" y="9714"/>
                    <a:pt x="5204" y="9562"/>
                    <a:pt x="5031" y="9519"/>
                  </a:cubicBezTo>
                  <a:cubicBezTo>
                    <a:pt x="4986" y="9502"/>
                    <a:pt x="4941" y="9494"/>
                    <a:pt x="4896" y="9494"/>
                  </a:cubicBezTo>
                  <a:cubicBezTo>
                    <a:pt x="4765" y="9494"/>
                    <a:pt x="4640" y="9563"/>
                    <a:pt x="4575" y="9692"/>
                  </a:cubicBezTo>
                  <a:cubicBezTo>
                    <a:pt x="4467" y="9974"/>
                    <a:pt x="4510" y="10278"/>
                    <a:pt x="4705" y="10494"/>
                  </a:cubicBezTo>
                  <a:cubicBezTo>
                    <a:pt x="4409" y="10585"/>
                    <a:pt x="4098" y="10636"/>
                    <a:pt x="3789" y="10636"/>
                  </a:cubicBezTo>
                  <a:cubicBezTo>
                    <a:pt x="3578" y="10636"/>
                    <a:pt x="3369" y="10612"/>
                    <a:pt x="3166" y="10559"/>
                  </a:cubicBezTo>
                  <a:cubicBezTo>
                    <a:pt x="1887" y="10343"/>
                    <a:pt x="1367" y="8977"/>
                    <a:pt x="1475" y="8109"/>
                  </a:cubicBezTo>
                  <a:lnTo>
                    <a:pt x="1605" y="8109"/>
                  </a:lnTo>
                  <a:cubicBezTo>
                    <a:pt x="2104" y="8109"/>
                    <a:pt x="2581" y="7784"/>
                    <a:pt x="2581" y="7524"/>
                  </a:cubicBezTo>
                  <a:cubicBezTo>
                    <a:pt x="2581" y="7437"/>
                    <a:pt x="2537" y="7286"/>
                    <a:pt x="2169" y="7264"/>
                  </a:cubicBezTo>
                  <a:cubicBezTo>
                    <a:pt x="2144" y="7261"/>
                    <a:pt x="2120" y="7260"/>
                    <a:pt x="2096" y="7260"/>
                  </a:cubicBezTo>
                  <a:cubicBezTo>
                    <a:pt x="1746" y="7260"/>
                    <a:pt x="1512" y="7554"/>
                    <a:pt x="1410" y="8001"/>
                  </a:cubicBezTo>
                  <a:cubicBezTo>
                    <a:pt x="1063" y="7914"/>
                    <a:pt x="738" y="7676"/>
                    <a:pt x="586" y="7351"/>
                  </a:cubicBezTo>
                  <a:cubicBezTo>
                    <a:pt x="44" y="6397"/>
                    <a:pt x="131" y="5443"/>
                    <a:pt x="413" y="4944"/>
                  </a:cubicBezTo>
                  <a:cubicBezTo>
                    <a:pt x="543" y="4684"/>
                    <a:pt x="803" y="4532"/>
                    <a:pt x="1085" y="4511"/>
                  </a:cubicBezTo>
                  <a:cubicBezTo>
                    <a:pt x="1106" y="4641"/>
                    <a:pt x="1172" y="4749"/>
                    <a:pt x="1237" y="4857"/>
                  </a:cubicBezTo>
                  <a:cubicBezTo>
                    <a:pt x="1367" y="4987"/>
                    <a:pt x="1518" y="5053"/>
                    <a:pt x="1692" y="5074"/>
                  </a:cubicBezTo>
                  <a:cubicBezTo>
                    <a:pt x="1822" y="5074"/>
                    <a:pt x="1930" y="5009"/>
                    <a:pt x="1930" y="4901"/>
                  </a:cubicBezTo>
                  <a:cubicBezTo>
                    <a:pt x="1952" y="4771"/>
                    <a:pt x="1779" y="4576"/>
                    <a:pt x="1280" y="4467"/>
                  </a:cubicBezTo>
                  <a:cubicBezTo>
                    <a:pt x="1237" y="4445"/>
                    <a:pt x="1193" y="4445"/>
                    <a:pt x="1150" y="4445"/>
                  </a:cubicBezTo>
                  <a:cubicBezTo>
                    <a:pt x="1020" y="3708"/>
                    <a:pt x="1193" y="2950"/>
                    <a:pt x="1605" y="2364"/>
                  </a:cubicBezTo>
                  <a:cubicBezTo>
                    <a:pt x="1826" y="2048"/>
                    <a:pt x="2185" y="1882"/>
                    <a:pt x="2548" y="1882"/>
                  </a:cubicBezTo>
                  <a:cubicBezTo>
                    <a:pt x="2684" y="1882"/>
                    <a:pt x="2820" y="1905"/>
                    <a:pt x="2949" y="1952"/>
                  </a:cubicBezTo>
                  <a:cubicBezTo>
                    <a:pt x="2949" y="2061"/>
                    <a:pt x="2949" y="2147"/>
                    <a:pt x="2971" y="2256"/>
                  </a:cubicBezTo>
                  <a:cubicBezTo>
                    <a:pt x="3058" y="2559"/>
                    <a:pt x="3166" y="2624"/>
                    <a:pt x="3253" y="2624"/>
                  </a:cubicBezTo>
                  <a:cubicBezTo>
                    <a:pt x="3318" y="2624"/>
                    <a:pt x="3405" y="2559"/>
                    <a:pt x="3426" y="2429"/>
                  </a:cubicBezTo>
                  <a:cubicBezTo>
                    <a:pt x="3470" y="2212"/>
                    <a:pt x="3361" y="2017"/>
                    <a:pt x="3166" y="1931"/>
                  </a:cubicBezTo>
                  <a:lnTo>
                    <a:pt x="3058" y="1909"/>
                  </a:lnTo>
                  <a:cubicBezTo>
                    <a:pt x="3144" y="868"/>
                    <a:pt x="4055" y="391"/>
                    <a:pt x="4879" y="283"/>
                  </a:cubicBezTo>
                  <a:cubicBezTo>
                    <a:pt x="4966" y="261"/>
                    <a:pt x="5074" y="261"/>
                    <a:pt x="5182" y="261"/>
                  </a:cubicBezTo>
                  <a:cubicBezTo>
                    <a:pt x="5205" y="260"/>
                    <a:pt x="5228" y="260"/>
                    <a:pt x="5251" y="260"/>
                  </a:cubicBezTo>
                  <a:cubicBezTo>
                    <a:pt x="5724" y="260"/>
                    <a:pt x="6171" y="475"/>
                    <a:pt x="6440" y="868"/>
                  </a:cubicBezTo>
                  <a:cubicBezTo>
                    <a:pt x="6331" y="1193"/>
                    <a:pt x="6375" y="1562"/>
                    <a:pt x="6548" y="1887"/>
                  </a:cubicBezTo>
                  <a:cubicBezTo>
                    <a:pt x="6592" y="1974"/>
                    <a:pt x="6657" y="1974"/>
                    <a:pt x="6700" y="1974"/>
                  </a:cubicBezTo>
                  <a:cubicBezTo>
                    <a:pt x="6765" y="1931"/>
                    <a:pt x="6808" y="1887"/>
                    <a:pt x="6808" y="1844"/>
                  </a:cubicBezTo>
                  <a:cubicBezTo>
                    <a:pt x="6852" y="1475"/>
                    <a:pt x="6765" y="1128"/>
                    <a:pt x="6548" y="847"/>
                  </a:cubicBezTo>
                  <a:cubicBezTo>
                    <a:pt x="6657" y="500"/>
                    <a:pt x="6960" y="109"/>
                    <a:pt x="7741" y="109"/>
                  </a:cubicBezTo>
                  <a:close/>
                  <a:moveTo>
                    <a:pt x="7762" y="1"/>
                  </a:moveTo>
                  <a:cubicBezTo>
                    <a:pt x="6939" y="1"/>
                    <a:pt x="6613" y="456"/>
                    <a:pt x="6505" y="760"/>
                  </a:cubicBezTo>
                  <a:cubicBezTo>
                    <a:pt x="6195" y="367"/>
                    <a:pt x="5746" y="151"/>
                    <a:pt x="5272" y="151"/>
                  </a:cubicBezTo>
                  <a:cubicBezTo>
                    <a:pt x="5250" y="151"/>
                    <a:pt x="5227" y="152"/>
                    <a:pt x="5204" y="153"/>
                  </a:cubicBezTo>
                  <a:cubicBezTo>
                    <a:pt x="5096" y="153"/>
                    <a:pt x="4987" y="153"/>
                    <a:pt x="4879" y="174"/>
                  </a:cubicBezTo>
                  <a:cubicBezTo>
                    <a:pt x="3600" y="348"/>
                    <a:pt x="3079" y="1150"/>
                    <a:pt x="2993" y="1844"/>
                  </a:cubicBezTo>
                  <a:cubicBezTo>
                    <a:pt x="2856" y="1792"/>
                    <a:pt x="2715" y="1768"/>
                    <a:pt x="2577" y="1768"/>
                  </a:cubicBezTo>
                  <a:cubicBezTo>
                    <a:pt x="2192" y="1768"/>
                    <a:pt x="1823" y="1958"/>
                    <a:pt x="1583" y="2277"/>
                  </a:cubicBezTo>
                  <a:cubicBezTo>
                    <a:pt x="1150" y="2884"/>
                    <a:pt x="976" y="3665"/>
                    <a:pt x="1085" y="4402"/>
                  </a:cubicBezTo>
                  <a:cubicBezTo>
                    <a:pt x="781" y="4424"/>
                    <a:pt x="521" y="4597"/>
                    <a:pt x="369" y="4879"/>
                  </a:cubicBezTo>
                  <a:cubicBezTo>
                    <a:pt x="87" y="5399"/>
                    <a:pt x="1" y="6397"/>
                    <a:pt x="543" y="7351"/>
                  </a:cubicBezTo>
                  <a:cubicBezTo>
                    <a:pt x="716" y="7719"/>
                    <a:pt x="1041" y="7958"/>
                    <a:pt x="1432" y="8044"/>
                  </a:cubicBezTo>
                  <a:cubicBezTo>
                    <a:pt x="1302" y="8955"/>
                    <a:pt x="1844" y="10364"/>
                    <a:pt x="3166" y="10603"/>
                  </a:cubicBezTo>
                  <a:cubicBezTo>
                    <a:pt x="3380" y="10654"/>
                    <a:pt x="3597" y="10678"/>
                    <a:pt x="3814" y="10678"/>
                  </a:cubicBezTo>
                  <a:cubicBezTo>
                    <a:pt x="4146" y="10678"/>
                    <a:pt x="4477" y="10621"/>
                    <a:pt x="4792" y="10516"/>
                  </a:cubicBezTo>
                  <a:cubicBezTo>
                    <a:pt x="5031" y="10841"/>
                    <a:pt x="5529" y="11253"/>
                    <a:pt x="6592" y="11470"/>
                  </a:cubicBezTo>
                  <a:cubicBezTo>
                    <a:pt x="6874" y="11535"/>
                    <a:pt x="7177" y="11578"/>
                    <a:pt x="7481" y="11578"/>
                  </a:cubicBezTo>
                  <a:cubicBezTo>
                    <a:pt x="8543" y="11578"/>
                    <a:pt x="9063" y="11036"/>
                    <a:pt x="9193" y="10538"/>
                  </a:cubicBezTo>
                  <a:cubicBezTo>
                    <a:pt x="9302" y="10581"/>
                    <a:pt x="9432" y="10603"/>
                    <a:pt x="9562" y="10624"/>
                  </a:cubicBezTo>
                  <a:cubicBezTo>
                    <a:pt x="9692" y="10646"/>
                    <a:pt x="9822" y="10646"/>
                    <a:pt x="9930" y="10668"/>
                  </a:cubicBezTo>
                  <a:cubicBezTo>
                    <a:pt x="10407" y="10668"/>
                    <a:pt x="10863" y="10451"/>
                    <a:pt x="11166" y="10082"/>
                  </a:cubicBezTo>
                  <a:cubicBezTo>
                    <a:pt x="11578" y="9605"/>
                    <a:pt x="11773" y="8998"/>
                    <a:pt x="11752" y="8370"/>
                  </a:cubicBezTo>
                  <a:cubicBezTo>
                    <a:pt x="12771" y="7784"/>
                    <a:pt x="13118" y="6483"/>
                    <a:pt x="12510" y="5464"/>
                  </a:cubicBezTo>
                  <a:cubicBezTo>
                    <a:pt x="12359" y="5183"/>
                    <a:pt x="12142" y="4922"/>
                    <a:pt x="11882" y="4749"/>
                  </a:cubicBezTo>
                  <a:cubicBezTo>
                    <a:pt x="12077" y="4055"/>
                    <a:pt x="12012" y="2798"/>
                    <a:pt x="11210" y="2147"/>
                  </a:cubicBezTo>
                  <a:cubicBezTo>
                    <a:pt x="10906" y="1887"/>
                    <a:pt x="10538" y="1735"/>
                    <a:pt x="10147" y="1714"/>
                  </a:cubicBezTo>
                  <a:cubicBezTo>
                    <a:pt x="10082" y="1714"/>
                    <a:pt x="10017" y="1714"/>
                    <a:pt x="9952" y="1735"/>
                  </a:cubicBezTo>
                  <a:cubicBezTo>
                    <a:pt x="10017" y="1020"/>
                    <a:pt x="9540" y="370"/>
                    <a:pt x="8846" y="196"/>
                  </a:cubicBezTo>
                  <a:cubicBezTo>
                    <a:pt x="8500" y="88"/>
                    <a:pt x="8131" y="23"/>
                    <a:pt x="77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5204;p83"/>
            <p:cNvSpPr/>
            <p:nvPr/>
          </p:nvSpPr>
          <p:spPr>
            <a:xfrm>
              <a:off x="2604651" y="2541488"/>
              <a:ext cx="361006" cy="317473"/>
            </a:xfrm>
            <a:custGeom>
              <a:avLst/>
              <a:gdLst/>
              <a:ahLst/>
              <a:cxnLst/>
              <a:rect l="l" t="t" r="r" b="b"/>
              <a:pathLst>
                <a:path w="8782" h="7723" extrusionOk="0">
                  <a:moveTo>
                    <a:pt x="4532" y="652"/>
                  </a:moveTo>
                  <a:cubicBezTo>
                    <a:pt x="4640" y="804"/>
                    <a:pt x="4683" y="999"/>
                    <a:pt x="4662" y="1194"/>
                  </a:cubicBezTo>
                  <a:cubicBezTo>
                    <a:pt x="4662" y="1194"/>
                    <a:pt x="4640" y="1216"/>
                    <a:pt x="4640" y="1216"/>
                  </a:cubicBezTo>
                  <a:cubicBezTo>
                    <a:pt x="4640" y="1216"/>
                    <a:pt x="4618" y="1216"/>
                    <a:pt x="4597" y="1194"/>
                  </a:cubicBezTo>
                  <a:cubicBezTo>
                    <a:pt x="4510" y="1043"/>
                    <a:pt x="4488" y="847"/>
                    <a:pt x="4532" y="652"/>
                  </a:cubicBezTo>
                  <a:close/>
                  <a:moveTo>
                    <a:pt x="6743" y="1238"/>
                  </a:moveTo>
                  <a:lnTo>
                    <a:pt x="6743" y="1238"/>
                  </a:lnTo>
                  <a:cubicBezTo>
                    <a:pt x="6702" y="1526"/>
                    <a:pt x="6583" y="1716"/>
                    <a:pt x="6534" y="1716"/>
                  </a:cubicBezTo>
                  <a:cubicBezTo>
                    <a:pt x="6531" y="1716"/>
                    <a:pt x="6529" y="1716"/>
                    <a:pt x="6526" y="1715"/>
                  </a:cubicBezTo>
                  <a:cubicBezTo>
                    <a:pt x="6505" y="1715"/>
                    <a:pt x="6483" y="1671"/>
                    <a:pt x="6483" y="1671"/>
                  </a:cubicBezTo>
                  <a:cubicBezTo>
                    <a:pt x="6461" y="1606"/>
                    <a:pt x="6461" y="1520"/>
                    <a:pt x="6483" y="1433"/>
                  </a:cubicBezTo>
                  <a:cubicBezTo>
                    <a:pt x="6548" y="1346"/>
                    <a:pt x="6635" y="1259"/>
                    <a:pt x="6743" y="1238"/>
                  </a:cubicBezTo>
                  <a:close/>
                  <a:moveTo>
                    <a:pt x="2147" y="1585"/>
                  </a:moveTo>
                  <a:cubicBezTo>
                    <a:pt x="2190" y="1650"/>
                    <a:pt x="2212" y="1736"/>
                    <a:pt x="2212" y="1823"/>
                  </a:cubicBezTo>
                  <a:cubicBezTo>
                    <a:pt x="2190" y="1780"/>
                    <a:pt x="2169" y="1715"/>
                    <a:pt x="2147" y="1671"/>
                  </a:cubicBezTo>
                  <a:cubicBezTo>
                    <a:pt x="2147" y="1636"/>
                    <a:pt x="2147" y="1615"/>
                    <a:pt x="2147" y="1585"/>
                  </a:cubicBezTo>
                  <a:close/>
                  <a:moveTo>
                    <a:pt x="987" y="3151"/>
                  </a:moveTo>
                  <a:cubicBezTo>
                    <a:pt x="1036" y="3151"/>
                    <a:pt x="1084" y="3156"/>
                    <a:pt x="1128" y="3167"/>
                  </a:cubicBezTo>
                  <a:cubicBezTo>
                    <a:pt x="1366" y="3232"/>
                    <a:pt x="1431" y="3297"/>
                    <a:pt x="1431" y="3341"/>
                  </a:cubicBezTo>
                  <a:cubicBezTo>
                    <a:pt x="1431" y="3362"/>
                    <a:pt x="1366" y="3406"/>
                    <a:pt x="1258" y="3406"/>
                  </a:cubicBezTo>
                  <a:cubicBezTo>
                    <a:pt x="1128" y="3406"/>
                    <a:pt x="1019" y="3341"/>
                    <a:pt x="911" y="3276"/>
                  </a:cubicBezTo>
                  <a:cubicBezTo>
                    <a:pt x="893" y="3239"/>
                    <a:pt x="874" y="3202"/>
                    <a:pt x="856" y="3165"/>
                  </a:cubicBezTo>
                  <a:lnTo>
                    <a:pt x="856" y="3165"/>
                  </a:lnTo>
                  <a:cubicBezTo>
                    <a:pt x="897" y="3156"/>
                    <a:pt x="942" y="3151"/>
                    <a:pt x="987" y="3151"/>
                  </a:cubicBezTo>
                  <a:close/>
                  <a:moveTo>
                    <a:pt x="7697" y="3146"/>
                  </a:moveTo>
                  <a:cubicBezTo>
                    <a:pt x="7805" y="3167"/>
                    <a:pt x="7936" y="3211"/>
                    <a:pt x="8022" y="3297"/>
                  </a:cubicBezTo>
                  <a:cubicBezTo>
                    <a:pt x="7957" y="3384"/>
                    <a:pt x="7827" y="3427"/>
                    <a:pt x="7719" y="3427"/>
                  </a:cubicBezTo>
                  <a:cubicBezTo>
                    <a:pt x="7610" y="3427"/>
                    <a:pt x="7524" y="3406"/>
                    <a:pt x="7502" y="3341"/>
                  </a:cubicBezTo>
                  <a:cubicBezTo>
                    <a:pt x="7480" y="3319"/>
                    <a:pt x="7480" y="3276"/>
                    <a:pt x="7502" y="3254"/>
                  </a:cubicBezTo>
                  <a:cubicBezTo>
                    <a:pt x="7545" y="3189"/>
                    <a:pt x="7610" y="3146"/>
                    <a:pt x="7697" y="3146"/>
                  </a:cubicBezTo>
                  <a:close/>
                  <a:moveTo>
                    <a:pt x="1496" y="5140"/>
                  </a:moveTo>
                  <a:cubicBezTo>
                    <a:pt x="1561" y="5140"/>
                    <a:pt x="1627" y="5162"/>
                    <a:pt x="1692" y="5184"/>
                  </a:cubicBezTo>
                  <a:cubicBezTo>
                    <a:pt x="1583" y="5227"/>
                    <a:pt x="1475" y="5249"/>
                    <a:pt x="1388" y="5249"/>
                  </a:cubicBezTo>
                  <a:lnTo>
                    <a:pt x="1236" y="5249"/>
                  </a:lnTo>
                  <a:cubicBezTo>
                    <a:pt x="1301" y="5162"/>
                    <a:pt x="1388" y="5140"/>
                    <a:pt x="1496" y="5140"/>
                  </a:cubicBezTo>
                  <a:close/>
                  <a:moveTo>
                    <a:pt x="7524" y="5140"/>
                  </a:moveTo>
                  <a:cubicBezTo>
                    <a:pt x="7654" y="5140"/>
                    <a:pt x="7762" y="5205"/>
                    <a:pt x="7849" y="5314"/>
                  </a:cubicBezTo>
                  <a:cubicBezTo>
                    <a:pt x="7914" y="5357"/>
                    <a:pt x="7936" y="5444"/>
                    <a:pt x="7957" y="5509"/>
                  </a:cubicBezTo>
                  <a:cubicBezTo>
                    <a:pt x="7892" y="5509"/>
                    <a:pt x="7827" y="5487"/>
                    <a:pt x="7762" y="5444"/>
                  </a:cubicBezTo>
                  <a:cubicBezTo>
                    <a:pt x="7524" y="5270"/>
                    <a:pt x="7502" y="5140"/>
                    <a:pt x="7502" y="5140"/>
                  </a:cubicBezTo>
                  <a:close/>
                  <a:moveTo>
                    <a:pt x="5984" y="6441"/>
                  </a:moveTo>
                  <a:cubicBezTo>
                    <a:pt x="6049" y="6463"/>
                    <a:pt x="6114" y="6484"/>
                    <a:pt x="6158" y="6549"/>
                  </a:cubicBezTo>
                  <a:cubicBezTo>
                    <a:pt x="6201" y="6571"/>
                    <a:pt x="6223" y="6614"/>
                    <a:pt x="6244" y="6680"/>
                  </a:cubicBezTo>
                  <a:cubicBezTo>
                    <a:pt x="6006" y="6571"/>
                    <a:pt x="5941" y="6441"/>
                    <a:pt x="5941" y="6441"/>
                  </a:cubicBezTo>
                  <a:close/>
                  <a:moveTo>
                    <a:pt x="3448" y="6398"/>
                  </a:moveTo>
                  <a:cubicBezTo>
                    <a:pt x="3469" y="6398"/>
                    <a:pt x="3491" y="6398"/>
                    <a:pt x="3513" y="6419"/>
                  </a:cubicBezTo>
                  <a:cubicBezTo>
                    <a:pt x="3643" y="6441"/>
                    <a:pt x="3708" y="6549"/>
                    <a:pt x="3730" y="6658"/>
                  </a:cubicBezTo>
                  <a:cubicBezTo>
                    <a:pt x="3708" y="6788"/>
                    <a:pt x="3599" y="6961"/>
                    <a:pt x="3318" y="7048"/>
                  </a:cubicBezTo>
                  <a:cubicBezTo>
                    <a:pt x="3188" y="6918"/>
                    <a:pt x="3144" y="6723"/>
                    <a:pt x="3209" y="6571"/>
                  </a:cubicBezTo>
                  <a:cubicBezTo>
                    <a:pt x="3253" y="6463"/>
                    <a:pt x="3339" y="6398"/>
                    <a:pt x="3448" y="6398"/>
                  </a:cubicBezTo>
                  <a:close/>
                  <a:moveTo>
                    <a:pt x="5356" y="67"/>
                  </a:moveTo>
                  <a:cubicBezTo>
                    <a:pt x="5594" y="67"/>
                    <a:pt x="5833" y="110"/>
                    <a:pt x="6049" y="175"/>
                  </a:cubicBezTo>
                  <a:cubicBezTo>
                    <a:pt x="6505" y="284"/>
                    <a:pt x="6786" y="696"/>
                    <a:pt x="6743" y="1151"/>
                  </a:cubicBezTo>
                  <a:cubicBezTo>
                    <a:pt x="6591" y="1173"/>
                    <a:pt x="6483" y="1281"/>
                    <a:pt x="6418" y="1411"/>
                  </a:cubicBezTo>
                  <a:cubicBezTo>
                    <a:pt x="6375" y="1520"/>
                    <a:pt x="6375" y="1628"/>
                    <a:pt x="6418" y="1715"/>
                  </a:cubicBezTo>
                  <a:cubicBezTo>
                    <a:pt x="6440" y="1780"/>
                    <a:pt x="6483" y="1801"/>
                    <a:pt x="6526" y="1801"/>
                  </a:cubicBezTo>
                  <a:cubicBezTo>
                    <a:pt x="6656" y="1801"/>
                    <a:pt x="6786" y="1520"/>
                    <a:pt x="6830" y="1216"/>
                  </a:cubicBezTo>
                  <a:lnTo>
                    <a:pt x="6938" y="1216"/>
                  </a:lnTo>
                  <a:cubicBezTo>
                    <a:pt x="7198" y="1238"/>
                    <a:pt x="7437" y="1324"/>
                    <a:pt x="7632" y="1498"/>
                  </a:cubicBezTo>
                  <a:cubicBezTo>
                    <a:pt x="8174" y="1931"/>
                    <a:pt x="8326" y="2820"/>
                    <a:pt x="8066" y="3232"/>
                  </a:cubicBezTo>
                  <a:cubicBezTo>
                    <a:pt x="7979" y="3146"/>
                    <a:pt x="7827" y="3081"/>
                    <a:pt x="7697" y="3081"/>
                  </a:cubicBezTo>
                  <a:cubicBezTo>
                    <a:pt x="7683" y="3078"/>
                    <a:pt x="7669" y="3076"/>
                    <a:pt x="7654" y="3076"/>
                  </a:cubicBezTo>
                  <a:cubicBezTo>
                    <a:pt x="7561" y="3076"/>
                    <a:pt x="7472" y="3135"/>
                    <a:pt x="7415" y="3211"/>
                  </a:cubicBezTo>
                  <a:cubicBezTo>
                    <a:pt x="7394" y="3276"/>
                    <a:pt x="7394" y="3341"/>
                    <a:pt x="7415" y="3384"/>
                  </a:cubicBezTo>
                  <a:cubicBezTo>
                    <a:pt x="7437" y="3427"/>
                    <a:pt x="7524" y="3514"/>
                    <a:pt x="7719" y="3514"/>
                  </a:cubicBezTo>
                  <a:cubicBezTo>
                    <a:pt x="7871" y="3514"/>
                    <a:pt x="8001" y="3449"/>
                    <a:pt x="8087" y="3341"/>
                  </a:cubicBezTo>
                  <a:cubicBezTo>
                    <a:pt x="8196" y="3449"/>
                    <a:pt x="8304" y="3579"/>
                    <a:pt x="8369" y="3709"/>
                  </a:cubicBezTo>
                  <a:cubicBezTo>
                    <a:pt x="8651" y="4121"/>
                    <a:pt x="8694" y="4642"/>
                    <a:pt x="8499" y="5075"/>
                  </a:cubicBezTo>
                  <a:cubicBezTo>
                    <a:pt x="8413" y="5292"/>
                    <a:pt x="8261" y="5444"/>
                    <a:pt x="8044" y="5509"/>
                  </a:cubicBezTo>
                  <a:cubicBezTo>
                    <a:pt x="8022" y="5422"/>
                    <a:pt x="7957" y="5335"/>
                    <a:pt x="7892" y="5249"/>
                  </a:cubicBezTo>
                  <a:cubicBezTo>
                    <a:pt x="7805" y="5140"/>
                    <a:pt x="7675" y="5075"/>
                    <a:pt x="7524" y="5053"/>
                  </a:cubicBezTo>
                  <a:cubicBezTo>
                    <a:pt x="7480" y="5053"/>
                    <a:pt x="7437" y="5075"/>
                    <a:pt x="7437" y="5119"/>
                  </a:cubicBezTo>
                  <a:cubicBezTo>
                    <a:pt x="7394" y="5205"/>
                    <a:pt x="7502" y="5357"/>
                    <a:pt x="7719" y="5509"/>
                  </a:cubicBezTo>
                  <a:cubicBezTo>
                    <a:pt x="7772" y="5562"/>
                    <a:pt x="7855" y="5601"/>
                    <a:pt x="7931" y="5601"/>
                  </a:cubicBezTo>
                  <a:cubicBezTo>
                    <a:pt x="7948" y="5601"/>
                    <a:pt x="7964" y="5599"/>
                    <a:pt x="7979" y="5595"/>
                  </a:cubicBezTo>
                  <a:lnTo>
                    <a:pt x="7979" y="5595"/>
                  </a:lnTo>
                  <a:cubicBezTo>
                    <a:pt x="8066" y="5921"/>
                    <a:pt x="7979" y="6268"/>
                    <a:pt x="7805" y="6549"/>
                  </a:cubicBezTo>
                  <a:cubicBezTo>
                    <a:pt x="7621" y="6768"/>
                    <a:pt x="7345" y="6882"/>
                    <a:pt x="7068" y="6882"/>
                  </a:cubicBezTo>
                  <a:cubicBezTo>
                    <a:pt x="6988" y="6882"/>
                    <a:pt x="6908" y="6872"/>
                    <a:pt x="6830" y="6853"/>
                  </a:cubicBezTo>
                  <a:cubicBezTo>
                    <a:pt x="6656" y="6810"/>
                    <a:pt x="6505" y="6766"/>
                    <a:pt x="6331" y="6723"/>
                  </a:cubicBezTo>
                  <a:cubicBezTo>
                    <a:pt x="6310" y="6528"/>
                    <a:pt x="6158" y="6398"/>
                    <a:pt x="5984" y="6376"/>
                  </a:cubicBezTo>
                  <a:cubicBezTo>
                    <a:pt x="5972" y="6372"/>
                    <a:pt x="5961" y="6370"/>
                    <a:pt x="5951" y="6370"/>
                  </a:cubicBezTo>
                  <a:cubicBezTo>
                    <a:pt x="5905" y="6370"/>
                    <a:pt x="5876" y="6406"/>
                    <a:pt x="5876" y="6441"/>
                  </a:cubicBezTo>
                  <a:cubicBezTo>
                    <a:pt x="5854" y="6549"/>
                    <a:pt x="5984" y="6680"/>
                    <a:pt x="6244" y="6788"/>
                  </a:cubicBezTo>
                  <a:cubicBezTo>
                    <a:pt x="6244" y="6940"/>
                    <a:pt x="6179" y="7113"/>
                    <a:pt x="6049" y="7222"/>
                  </a:cubicBezTo>
                  <a:cubicBezTo>
                    <a:pt x="5767" y="7483"/>
                    <a:pt x="5411" y="7614"/>
                    <a:pt x="5049" y="7614"/>
                  </a:cubicBezTo>
                  <a:cubicBezTo>
                    <a:pt x="5021" y="7614"/>
                    <a:pt x="4993" y="7613"/>
                    <a:pt x="4965" y="7612"/>
                  </a:cubicBezTo>
                  <a:cubicBezTo>
                    <a:pt x="4749" y="7612"/>
                    <a:pt x="4553" y="7590"/>
                    <a:pt x="4337" y="7547"/>
                  </a:cubicBezTo>
                  <a:cubicBezTo>
                    <a:pt x="3990" y="7482"/>
                    <a:pt x="3643" y="7330"/>
                    <a:pt x="3383" y="7113"/>
                  </a:cubicBezTo>
                  <a:cubicBezTo>
                    <a:pt x="3686" y="7005"/>
                    <a:pt x="3795" y="6810"/>
                    <a:pt x="3816" y="6636"/>
                  </a:cubicBezTo>
                  <a:cubicBezTo>
                    <a:pt x="3816" y="6422"/>
                    <a:pt x="3640" y="6295"/>
                    <a:pt x="3463" y="6295"/>
                  </a:cubicBezTo>
                  <a:cubicBezTo>
                    <a:pt x="3336" y="6295"/>
                    <a:pt x="3208" y="6361"/>
                    <a:pt x="3144" y="6506"/>
                  </a:cubicBezTo>
                  <a:cubicBezTo>
                    <a:pt x="3079" y="6680"/>
                    <a:pt x="3122" y="6896"/>
                    <a:pt x="3253" y="7026"/>
                  </a:cubicBezTo>
                  <a:cubicBezTo>
                    <a:pt x="3136" y="7046"/>
                    <a:pt x="3019" y="7057"/>
                    <a:pt x="2902" y="7057"/>
                  </a:cubicBezTo>
                  <a:cubicBezTo>
                    <a:pt x="2758" y="7057"/>
                    <a:pt x="2615" y="7041"/>
                    <a:pt x="2472" y="7005"/>
                  </a:cubicBezTo>
                  <a:cubicBezTo>
                    <a:pt x="1952" y="6918"/>
                    <a:pt x="1496" y="6549"/>
                    <a:pt x="1280" y="6051"/>
                  </a:cubicBezTo>
                  <a:cubicBezTo>
                    <a:pt x="1150" y="5812"/>
                    <a:pt x="1106" y="5530"/>
                    <a:pt x="1193" y="5270"/>
                  </a:cubicBezTo>
                  <a:lnTo>
                    <a:pt x="1193" y="5270"/>
                  </a:lnTo>
                  <a:cubicBezTo>
                    <a:pt x="1258" y="5292"/>
                    <a:pt x="1345" y="5292"/>
                    <a:pt x="1410" y="5292"/>
                  </a:cubicBezTo>
                  <a:cubicBezTo>
                    <a:pt x="1583" y="5292"/>
                    <a:pt x="1778" y="5227"/>
                    <a:pt x="1778" y="5162"/>
                  </a:cubicBezTo>
                  <a:cubicBezTo>
                    <a:pt x="1778" y="5097"/>
                    <a:pt x="1692" y="5032"/>
                    <a:pt x="1518" y="5032"/>
                  </a:cubicBezTo>
                  <a:cubicBezTo>
                    <a:pt x="1388" y="5032"/>
                    <a:pt x="1236" y="5075"/>
                    <a:pt x="1171" y="5184"/>
                  </a:cubicBezTo>
                  <a:cubicBezTo>
                    <a:pt x="824" y="5119"/>
                    <a:pt x="521" y="4902"/>
                    <a:pt x="347" y="4598"/>
                  </a:cubicBezTo>
                  <a:cubicBezTo>
                    <a:pt x="152" y="4295"/>
                    <a:pt x="109" y="3904"/>
                    <a:pt x="239" y="3579"/>
                  </a:cubicBezTo>
                  <a:cubicBezTo>
                    <a:pt x="347" y="3362"/>
                    <a:pt x="542" y="3211"/>
                    <a:pt x="781" y="3146"/>
                  </a:cubicBezTo>
                  <a:cubicBezTo>
                    <a:pt x="803" y="3211"/>
                    <a:pt x="846" y="3254"/>
                    <a:pt x="889" y="3297"/>
                  </a:cubicBezTo>
                  <a:cubicBezTo>
                    <a:pt x="998" y="3406"/>
                    <a:pt x="1128" y="3471"/>
                    <a:pt x="1280" y="3471"/>
                  </a:cubicBezTo>
                  <a:cubicBezTo>
                    <a:pt x="1410" y="3471"/>
                    <a:pt x="1518" y="3384"/>
                    <a:pt x="1540" y="3319"/>
                  </a:cubicBezTo>
                  <a:cubicBezTo>
                    <a:pt x="1540" y="3276"/>
                    <a:pt x="1496" y="3146"/>
                    <a:pt x="1171" y="3081"/>
                  </a:cubicBezTo>
                  <a:cubicBezTo>
                    <a:pt x="1117" y="3070"/>
                    <a:pt x="1057" y="3064"/>
                    <a:pt x="998" y="3064"/>
                  </a:cubicBezTo>
                  <a:cubicBezTo>
                    <a:pt x="938" y="3064"/>
                    <a:pt x="879" y="3070"/>
                    <a:pt x="824" y="3081"/>
                  </a:cubicBezTo>
                  <a:cubicBezTo>
                    <a:pt x="629" y="2647"/>
                    <a:pt x="629" y="2170"/>
                    <a:pt x="824" y="1758"/>
                  </a:cubicBezTo>
                  <a:cubicBezTo>
                    <a:pt x="985" y="1517"/>
                    <a:pt x="1241" y="1383"/>
                    <a:pt x="1584" y="1383"/>
                  </a:cubicBezTo>
                  <a:cubicBezTo>
                    <a:pt x="1703" y="1383"/>
                    <a:pt x="1833" y="1399"/>
                    <a:pt x="1973" y="1433"/>
                  </a:cubicBezTo>
                  <a:cubicBezTo>
                    <a:pt x="2017" y="1433"/>
                    <a:pt x="2060" y="1454"/>
                    <a:pt x="2082" y="1476"/>
                  </a:cubicBezTo>
                  <a:cubicBezTo>
                    <a:pt x="2082" y="1541"/>
                    <a:pt x="2082" y="1628"/>
                    <a:pt x="2082" y="1693"/>
                  </a:cubicBezTo>
                  <a:cubicBezTo>
                    <a:pt x="2147" y="1888"/>
                    <a:pt x="2190" y="1910"/>
                    <a:pt x="2212" y="1910"/>
                  </a:cubicBezTo>
                  <a:cubicBezTo>
                    <a:pt x="2255" y="1910"/>
                    <a:pt x="2277" y="1888"/>
                    <a:pt x="2277" y="1866"/>
                  </a:cubicBezTo>
                  <a:cubicBezTo>
                    <a:pt x="2320" y="1715"/>
                    <a:pt x="2277" y="1563"/>
                    <a:pt x="2169" y="1433"/>
                  </a:cubicBezTo>
                  <a:cubicBezTo>
                    <a:pt x="2234" y="761"/>
                    <a:pt x="2754" y="240"/>
                    <a:pt x="3426" y="175"/>
                  </a:cubicBezTo>
                  <a:cubicBezTo>
                    <a:pt x="3491" y="154"/>
                    <a:pt x="3556" y="154"/>
                    <a:pt x="3621" y="154"/>
                  </a:cubicBezTo>
                  <a:cubicBezTo>
                    <a:pt x="3643" y="152"/>
                    <a:pt x="3665" y="152"/>
                    <a:pt x="3686" y="152"/>
                  </a:cubicBezTo>
                  <a:cubicBezTo>
                    <a:pt x="4006" y="152"/>
                    <a:pt x="4284" y="300"/>
                    <a:pt x="4467" y="544"/>
                  </a:cubicBezTo>
                  <a:cubicBezTo>
                    <a:pt x="4402" y="782"/>
                    <a:pt x="4423" y="1021"/>
                    <a:pt x="4532" y="1238"/>
                  </a:cubicBezTo>
                  <a:cubicBezTo>
                    <a:pt x="4553" y="1281"/>
                    <a:pt x="4597" y="1303"/>
                    <a:pt x="4640" y="1303"/>
                  </a:cubicBezTo>
                  <a:lnTo>
                    <a:pt x="4662" y="1303"/>
                  </a:lnTo>
                  <a:cubicBezTo>
                    <a:pt x="4705" y="1281"/>
                    <a:pt x="4727" y="1259"/>
                    <a:pt x="4749" y="1216"/>
                  </a:cubicBezTo>
                  <a:cubicBezTo>
                    <a:pt x="4770" y="978"/>
                    <a:pt x="4705" y="739"/>
                    <a:pt x="4553" y="544"/>
                  </a:cubicBezTo>
                  <a:cubicBezTo>
                    <a:pt x="4640" y="327"/>
                    <a:pt x="4835" y="67"/>
                    <a:pt x="5356" y="67"/>
                  </a:cubicBezTo>
                  <a:close/>
                  <a:moveTo>
                    <a:pt x="5300" y="0"/>
                  </a:moveTo>
                  <a:cubicBezTo>
                    <a:pt x="4953" y="0"/>
                    <a:pt x="4634" y="192"/>
                    <a:pt x="4510" y="501"/>
                  </a:cubicBezTo>
                  <a:cubicBezTo>
                    <a:pt x="4307" y="257"/>
                    <a:pt x="4009" y="108"/>
                    <a:pt x="3704" y="108"/>
                  </a:cubicBezTo>
                  <a:cubicBezTo>
                    <a:pt x="3684" y="108"/>
                    <a:pt x="3663" y="109"/>
                    <a:pt x="3643" y="110"/>
                  </a:cubicBezTo>
                  <a:lnTo>
                    <a:pt x="3426" y="110"/>
                  </a:lnTo>
                  <a:cubicBezTo>
                    <a:pt x="2732" y="175"/>
                    <a:pt x="2190" y="717"/>
                    <a:pt x="2082" y="1411"/>
                  </a:cubicBezTo>
                  <a:cubicBezTo>
                    <a:pt x="2060" y="1389"/>
                    <a:pt x="2017" y="1368"/>
                    <a:pt x="1995" y="1368"/>
                  </a:cubicBezTo>
                  <a:cubicBezTo>
                    <a:pt x="1842" y="1335"/>
                    <a:pt x="1701" y="1319"/>
                    <a:pt x="1572" y="1319"/>
                  </a:cubicBezTo>
                  <a:cubicBezTo>
                    <a:pt x="1192" y="1319"/>
                    <a:pt x="921" y="1461"/>
                    <a:pt x="759" y="1736"/>
                  </a:cubicBezTo>
                  <a:cubicBezTo>
                    <a:pt x="542" y="2170"/>
                    <a:pt x="521" y="2669"/>
                    <a:pt x="716" y="3124"/>
                  </a:cubicBezTo>
                  <a:cubicBezTo>
                    <a:pt x="477" y="3167"/>
                    <a:pt x="261" y="3341"/>
                    <a:pt x="152" y="3579"/>
                  </a:cubicBezTo>
                  <a:cubicBezTo>
                    <a:pt x="0" y="3948"/>
                    <a:pt x="44" y="4338"/>
                    <a:pt x="261" y="4663"/>
                  </a:cubicBezTo>
                  <a:cubicBezTo>
                    <a:pt x="434" y="4988"/>
                    <a:pt x="738" y="5227"/>
                    <a:pt x="1106" y="5292"/>
                  </a:cubicBezTo>
                  <a:cubicBezTo>
                    <a:pt x="1019" y="5574"/>
                    <a:pt x="1041" y="5856"/>
                    <a:pt x="1171" y="6116"/>
                  </a:cubicBezTo>
                  <a:cubicBezTo>
                    <a:pt x="1410" y="6636"/>
                    <a:pt x="1887" y="7026"/>
                    <a:pt x="2450" y="7135"/>
                  </a:cubicBezTo>
                  <a:cubicBezTo>
                    <a:pt x="2591" y="7156"/>
                    <a:pt x="2732" y="7167"/>
                    <a:pt x="2873" y="7167"/>
                  </a:cubicBezTo>
                  <a:cubicBezTo>
                    <a:pt x="3014" y="7167"/>
                    <a:pt x="3155" y="7156"/>
                    <a:pt x="3296" y="7135"/>
                  </a:cubicBezTo>
                  <a:cubicBezTo>
                    <a:pt x="3578" y="7395"/>
                    <a:pt x="3946" y="7568"/>
                    <a:pt x="4337" y="7612"/>
                  </a:cubicBezTo>
                  <a:cubicBezTo>
                    <a:pt x="4532" y="7677"/>
                    <a:pt x="4749" y="7698"/>
                    <a:pt x="4965" y="7698"/>
                  </a:cubicBezTo>
                  <a:lnTo>
                    <a:pt x="4965" y="7720"/>
                  </a:lnTo>
                  <a:cubicBezTo>
                    <a:pt x="4991" y="7722"/>
                    <a:pt x="5017" y="7722"/>
                    <a:pt x="5043" y="7722"/>
                  </a:cubicBezTo>
                  <a:cubicBezTo>
                    <a:pt x="5429" y="7722"/>
                    <a:pt x="5808" y="7572"/>
                    <a:pt x="6093" y="7308"/>
                  </a:cubicBezTo>
                  <a:cubicBezTo>
                    <a:pt x="6223" y="7178"/>
                    <a:pt x="6310" y="7026"/>
                    <a:pt x="6331" y="6831"/>
                  </a:cubicBezTo>
                  <a:cubicBezTo>
                    <a:pt x="6483" y="6896"/>
                    <a:pt x="6656" y="6918"/>
                    <a:pt x="6808" y="6961"/>
                  </a:cubicBezTo>
                  <a:cubicBezTo>
                    <a:pt x="6900" y="6987"/>
                    <a:pt x="6991" y="6999"/>
                    <a:pt x="7081" y="6999"/>
                  </a:cubicBezTo>
                  <a:cubicBezTo>
                    <a:pt x="7374" y="6999"/>
                    <a:pt x="7650" y="6868"/>
                    <a:pt x="7849" y="6636"/>
                  </a:cubicBezTo>
                  <a:cubicBezTo>
                    <a:pt x="8066" y="6333"/>
                    <a:pt x="8131" y="5964"/>
                    <a:pt x="8066" y="5617"/>
                  </a:cubicBezTo>
                  <a:cubicBezTo>
                    <a:pt x="8282" y="5552"/>
                    <a:pt x="8478" y="5357"/>
                    <a:pt x="8564" y="5140"/>
                  </a:cubicBezTo>
                  <a:cubicBezTo>
                    <a:pt x="8781" y="4663"/>
                    <a:pt x="8716" y="4121"/>
                    <a:pt x="8434" y="3709"/>
                  </a:cubicBezTo>
                  <a:cubicBezTo>
                    <a:pt x="8347" y="3558"/>
                    <a:pt x="8261" y="3427"/>
                    <a:pt x="8131" y="3319"/>
                  </a:cubicBezTo>
                  <a:cubicBezTo>
                    <a:pt x="8413" y="2885"/>
                    <a:pt x="8261" y="1931"/>
                    <a:pt x="7675" y="1454"/>
                  </a:cubicBezTo>
                  <a:cubicBezTo>
                    <a:pt x="7480" y="1281"/>
                    <a:pt x="7220" y="1173"/>
                    <a:pt x="6938" y="1151"/>
                  </a:cubicBezTo>
                  <a:lnTo>
                    <a:pt x="6830" y="1151"/>
                  </a:lnTo>
                  <a:cubicBezTo>
                    <a:pt x="6873" y="674"/>
                    <a:pt x="6548" y="240"/>
                    <a:pt x="6093" y="132"/>
                  </a:cubicBezTo>
                  <a:cubicBezTo>
                    <a:pt x="5854" y="67"/>
                    <a:pt x="5594" y="24"/>
                    <a:pt x="5356" y="2"/>
                  </a:cubicBezTo>
                  <a:cubicBezTo>
                    <a:pt x="5337" y="1"/>
                    <a:pt x="5318" y="0"/>
                    <a:pt x="53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5205;p83"/>
            <p:cNvSpPr/>
            <p:nvPr/>
          </p:nvSpPr>
          <p:spPr>
            <a:xfrm>
              <a:off x="2620354" y="2541365"/>
              <a:ext cx="353319" cy="246193"/>
            </a:xfrm>
            <a:custGeom>
              <a:avLst/>
              <a:gdLst/>
              <a:ahLst/>
              <a:cxnLst/>
              <a:rect l="l" t="t" r="r" b="b"/>
              <a:pathLst>
                <a:path w="8595" h="5989" extrusionOk="0">
                  <a:moveTo>
                    <a:pt x="5896" y="1"/>
                  </a:moveTo>
                  <a:cubicBezTo>
                    <a:pt x="5588" y="1"/>
                    <a:pt x="5516" y="1588"/>
                    <a:pt x="5516" y="1588"/>
                  </a:cubicBezTo>
                  <a:lnTo>
                    <a:pt x="2220" y="2260"/>
                  </a:lnTo>
                  <a:cubicBezTo>
                    <a:pt x="2220" y="2260"/>
                    <a:pt x="1808" y="634"/>
                    <a:pt x="1375" y="395"/>
                  </a:cubicBezTo>
                  <a:cubicBezTo>
                    <a:pt x="1367" y="391"/>
                    <a:pt x="1359" y="389"/>
                    <a:pt x="1351" y="389"/>
                  </a:cubicBezTo>
                  <a:cubicBezTo>
                    <a:pt x="943" y="389"/>
                    <a:pt x="1" y="5989"/>
                    <a:pt x="4159" y="5989"/>
                  </a:cubicBezTo>
                  <a:cubicBezTo>
                    <a:pt x="4367" y="5989"/>
                    <a:pt x="4588" y="5975"/>
                    <a:pt x="4822" y="5945"/>
                  </a:cubicBezTo>
                  <a:cubicBezTo>
                    <a:pt x="8594" y="5490"/>
                    <a:pt x="6383" y="417"/>
                    <a:pt x="5993" y="48"/>
                  </a:cubicBezTo>
                  <a:cubicBezTo>
                    <a:pt x="5958" y="16"/>
                    <a:pt x="5926" y="1"/>
                    <a:pt x="58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5206;p83"/>
            <p:cNvSpPr/>
            <p:nvPr/>
          </p:nvSpPr>
          <p:spPr>
            <a:xfrm>
              <a:off x="2783796" y="2676114"/>
              <a:ext cx="64210" cy="38888"/>
            </a:xfrm>
            <a:custGeom>
              <a:avLst/>
              <a:gdLst/>
              <a:ahLst/>
              <a:cxnLst/>
              <a:rect l="l" t="t" r="r" b="b"/>
              <a:pathLst>
                <a:path w="1562" h="946" extrusionOk="0">
                  <a:moveTo>
                    <a:pt x="1561" y="1"/>
                  </a:moveTo>
                  <a:lnTo>
                    <a:pt x="0" y="217"/>
                  </a:lnTo>
                  <a:cubicBezTo>
                    <a:pt x="388" y="758"/>
                    <a:pt x="684" y="945"/>
                    <a:pt x="910" y="945"/>
                  </a:cubicBezTo>
                  <a:cubicBezTo>
                    <a:pt x="1416" y="945"/>
                    <a:pt x="1561" y="1"/>
                    <a:pt x="15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5207;p83"/>
            <p:cNvSpPr/>
            <p:nvPr/>
          </p:nvSpPr>
          <p:spPr>
            <a:xfrm>
              <a:off x="2832795" y="2605944"/>
              <a:ext cx="16073" cy="80900"/>
            </a:xfrm>
            <a:custGeom>
              <a:avLst/>
              <a:gdLst/>
              <a:ahLst/>
              <a:cxnLst/>
              <a:rect l="l" t="t" r="r" b="b"/>
              <a:pathLst>
                <a:path w="391" h="1968" extrusionOk="0">
                  <a:moveTo>
                    <a:pt x="339" y="0"/>
                  </a:moveTo>
                  <a:cubicBezTo>
                    <a:pt x="331" y="0"/>
                    <a:pt x="326" y="6"/>
                    <a:pt x="326" y="17"/>
                  </a:cubicBezTo>
                  <a:cubicBezTo>
                    <a:pt x="304" y="17"/>
                    <a:pt x="1" y="580"/>
                    <a:pt x="109" y="1903"/>
                  </a:cubicBezTo>
                  <a:cubicBezTo>
                    <a:pt x="109" y="1924"/>
                    <a:pt x="131" y="1946"/>
                    <a:pt x="152" y="1946"/>
                  </a:cubicBezTo>
                  <a:lnTo>
                    <a:pt x="152" y="1968"/>
                  </a:lnTo>
                  <a:cubicBezTo>
                    <a:pt x="174" y="1968"/>
                    <a:pt x="196" y="1946"/>
                    <a:pt x="196" y="1924"/>
                  </a:cubicBezTo>
                  <a:cubicBezTo>
                    <a:pt x="66" y="624"/>
                    <a:pt x="391" y="60"/>
                    <a:pt x="391" y="60"/>
                  </a:cubicBezTo>
                  <a:cubicBezTo>
                    <a:pt x="391" y="38"/>
                    <a:pt x="391" y="17"/>
                    <a:pt x="369" y="17"/>
                  </a:cubicBezTo>
                  <a:cubicBezTo>
                    <a:pt x="358" y="6"/>
                    <a:pt x="348" y="0"/>
                    <a:pt x="3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5208;p83"/>
            <p:cNvSpPr/>
            <p:nvPr/>
          </p:nvSpPr>
          <p:spPr>
            <a:xfrm>
              <a:off x="2709803" y="2630156"/>
              <a:ext cx="87395" cy="54920"/>
            </a:xfrm>
            <a:custGeom>
              <a:avLst/>
              <a:gdLst/>
              <a:ahLst/>
              <a:cxnLst/>
              <a:rect l="l" t="t" r="r" b="b"/>
              <a:pathLst>
                <a:path w="2126" h="1336" extrusionOk="0">
                  <a:moveTo>
                    <a:pt x="407" y="1"/>
                  </a:moveTo>
                  <a:cubicBezTo>
                    <a:pt x="185" y="1"/>
                    <a:pt x="44" y="56"/>
                    <a:pt x="44" y="56"/>
                  </a:cubicBezTo>
                  <a:cubicBezTo>
                    <a:pt x="22" y="56"/>
                    <a:pt x="1" y="78"/>
                    <a:pt x="22" y="100"/>
                  </a:cubicBezTo>
                  <a:cubicBezTo>
                    <a:pt x="22" y="115"/>
                    <a:pt x="33" y="130"/>
                    <a:pt x="47" y="130"/>
                  </a:cubicBezTo>
                  <a:cubicBezTo>
                    <a:pt x="53" y="130"/>
                    <a:pt x="59" y="128"/>
                    <a:pt x="66" y="121"/>
                  </a:cubicBezTo>
                  <a:cubicBezTo>
                    <a:pt x="81" y="121"/>
                    <a:pt x="219" y="69"/>
                    <a:pt x="430" y="69"/>
                  </a:cubicBezTo>
                  <a:cubicBezTo>
                    <a:pt x="825" y="69"/>
                    <a:pt x="1473" y="253"/>
                    <a:pt x="2039" y="1314"/>
                  </a:cubicBezTo>
                  <a:cubicBezTo>
                    <a:pt x="2039" y="1335"/>
                    <a:pt x="2060" y="1335"/>
                    <a:pt x="2082" y="1335"/>
                  </a:cubicBezTo>
                  <a:cubicBezTo>
                    <a:pt x="2104" y="1335"/>
                    <a:pt x="2125" y="1314"/>
                    <a:pt x="2104" y="1292"/>
                  </a:cubicBezTo>
                  <a:cubicBezTo>
                    <a:pt x="1512" y="193"/>
                    <a:pt x="819" y="1"/>
                    <a:pt x="4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5209;p83"/>
            <p:cNvSpPr/>
            <p:nvPr/>
          </p:nvSpPr>
          <p:spPr>
            <a:xfrm>
              <a:off x="2799828" y="2728690"/>
              <a:ext cx="23226" cy="35722"/>
            </a:xfrm>
            <a:custGeom>
              <a:avLst/>
              <a:gdLst/>
              <a:ahLst/>
              <a:cxnLst/>
              <a:rect l="l" t="t" r="r" b="b"/>
              <a:pathLst>
                <a:path w="565" h="869" extrusionOk="0">
                  <a:moveTo>
                    <a:pt x="44" y="1"/>
                  </a:moveTo>
                  <a:cubicBezTo>
                    <a:pt x="22" y="22"/>
                    <a:pt x="1" y="22"/>
                    <a:pt x="1" y="44"/>
                  </a:cubicBezTo>
                  <a:cubicBezTo>
                    <a:pt x="1" y="109"/>
                    <a:pt x="22" y="716"/>
                    <a:pt x="196" y="846"/>
                  </a:cubicBezTo>
                  <a:cubicBezTo>
                    <a:pt x="217" y="846"/>
                    <a:pt x="239" y="868"/>
                    <a:pt x="261" y="868"/>
                  </a:cubicBezTo>
                  <a:lnTo>
                    <a:pt x="282" y="846"/>
                  </a:lnTo>
                  <a:cubicBezTo>
                    <a:pt x="564" y="781"/>
                    <a:pt x="564" y="131"/>
                    <a:pt x="564" y="44"/>
                  </a:cubicBezTo>
                  <a:cubicBezTo>
                    <a:pt x="564" y="22"/>
                    <a:pt x="543" y="1"/>
                    <a:pt x="521" y="1"/>
                  </a:cubicBezTo>
                  <a:cubicBezTo>
                    <a:pt x="499" y="1"/>
                    <a:pt x="477" y="22"/>
                    <a:pt x="477" y="44"/>
                  </a:cubicBezTo>
                  <a:cubicBezTo>
                    <a:pt x="477" y="304"/>
                    <a:pt x="434" y="738"/>
                    <a:pt x="282" y="781"/>
                  </a:cubicBezTo>
                  <a:lnTo>
                    <a:pt x="239" y="781"/>
                  </a:lnTo>
                  <a:cubicBezTo>
                    <a:pt x="131" y="695"/>
                    <a:pt x="87" y="283"/>
                    <a:pt x="87" y="44"/>
                  </a:cubicBezTo>
                  <a:cubicBezTo>
                    <a:pt x="87" y="22"/>
                    <a:pt x="66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5210;p83"/>
            <p:cNvSpPr/>
            <p:nvPr/>
          </p:nvSpPr>
          <p:spPr>
            <a:xfrm>
              <a:off x="2736564" y="2655273"/>
              <a:ext cx="23185" cy="27131"/>
            </a:xfrm>
            <a:custGeom>
              <a:avLst/>
              <a:gdLst/>
              <a:ahLst/>
              <a:cxnLst/>
              <a:rect l="l" t="t" r="r" b="b"/>
              <a:pathLst>
                <a:path w="564" h="660" extrusionOk="0">
                  <a:moveTo>
                    <a:pt x="410" y="0"/>
                  </a:moveTo>
                  <a:cubicBezTo>
                    <a:pt x="388" y="0"/>
                    <a:pt x="369" y="17"/>
                    <a:pt x="369" y="52"/>
                  </a:cubicBezTo>
                  <a:cubicBezTo>
                    <a:pt x="434" y="269"/>
                    <a:pt x="455" y="551"/>
                    <a:pt x="390" y="594"/>
                  </a:cubicBezTo>
                  <a:lnTo>
                    <a:pt x="369" y="594"/>
                  </a:lnTo>
                  <a:cubicBezTo>
                    <a:pt x="282" y="551"/>
                    <a:pt x="152" y="334"/>
                    <a:pt x="87" y="204"/>
                  </a:cubicBezTo>
                  <a:cubicBezTo>
                    <a:pt x="72" y="189"/>
                    <a:pt x="56" y="173"/>
                    <a:pt x="41" y="173"/>
                  </a:cubicBezTo>
                  <a:cubicBezTo>
                    <a:pt x="35" y="173"/>
                    <a:pt x="28" y="176"/>
                    <a:pt x="22" y="182"/>
                  </a:cubicBezTo>
                  <a:cubicBezTo>
                    <a:pt x="0" y="182"/>
                    <a:pt x="0" y="204"/>
                    <a:pt x="0" y="226"/>
                  </a:cubicBezTo>
                  <a:cubicBezTo>
                    <a:pt x="22" y="269"/>
                    <a:pt x="195" y="616"/>
                    <a:pt x="347" y="659"/>
                  </a:cubicBezTo>
                  <a:lnTo>
                    <a:pt x="412" y="659"/>
                  </a:lnTo>
                  <a:cubicBezTo>
                    <a:pt x="564" y="594"/>
                    <a:pt x="477" y="161"/>
                    <a:pt x="455" y="31"/>
                  </a:cubicBezTo>
                  <a:cubicBezTo>
                    <a:pt x="446" y="11"/>
                    <a:pt x="427" y="0"/>
                    <a:pt x="4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5211;p83"/>
            <p:cNvSpPr/>
            <p:nvPr/>
          </p:nvSpPr>
          <p:spPr>
            <a:xfrm>
              <a:off x="2862228" y="2637802"/>
              <a:ext cx="19649" cy="29433"/>
            </a:xfrm>
            <a:custGeom>
              <a:avLst/>
              <a:gdLst/>
              <a:ahLst/>
              <a:cxnLst/>
              <a:rect l="l" t="t" r="r" b="b"/>
              <a:pathLst>
                <a:path w="478" h="716" extrusionOk="0">
                  <a:moveTo>
                    <a:pt x="434" y="0"/>
                  </a:moveTo>
                  <a:cubicBezTo>
                    <a:pt x="412" y="0"/>
                    <a:pt x="390" y="22"/>
                    <a:pt x="390" y="44"/>
                  </a:cubicBezTo>
                  <a:cubicBezTo>
                    <a:pt x="412" y="239"/>
                    <a:pt x="390" y="456"/>
                    <a:pt x="325" y="629"/>
                  </a:cubicBezTo>
                  <a:cubicBezTo>
                    <a:pt x="217" y="477"/>
                    <a:pt x="130" y="304"/>
                    <a:pt x="87" y="130"/>
                  </a:cubicBezTo>
                  <a:cubicBezTo>
                    <a:pt x="87" y="115"/>
                    <a:pt x="76" y="100"/>
                    <a:pt x="62" y="100"/>
                  </a:cubicBezTo>
                  <a:cubicBezTo>
                    <a:pt x="56" y="100"/>
                    <a:pt x="50" y="102"/>
                    <a:pt x="44" y="109"/>
                  </a:cubicBezTo>
                  <a:cubicBezTo>
                    <a:pt x="22" y="109"/>
                    <a:pt x="0" y="130"/>
                    <a:pt x="22" y="152"/>
                  </a:cubicBezTo>
                  <a:cubicBezTo>
                    <a:pt x="44" y="239"/>
                    <a:pt x="174" y="651"/>
                    <a:pt x="282" y="716"/>
                  </a:cubicBezTo>
                  <a:lnTo>
                    <a:pt x="347" y="716"/>
                  </a:lnTo>
                  <a:cubicBezTo>
                    <a:pt x="477" y="672"/>
                    <a:pt x="477" y="239"/>
                    <a:pt x="477" y="44"/>
                  </a:cubicBezTo>
                  <a:cubicBezTo>
                    <a:pt x="477" y="22"/>
                    <a:pt x="455" y="0"/>
                    <a:pt x="4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5212;p83"/>
            <p:cNvSpPr/>
            <p:nvPr/>
          </p:nvSpPr>
          <p:spPr>
            <a:xfrm>
              <a:off x="2861776" y="2565001"/>
              <a:ext cx="18293" cy="38066"/>
            </a:xfrm>
            <a:custGeom>
              <a:avLst/>
              <a:gdLst/>
              <a:ahLst/>
              <a:cxnLst/>
              <a:rect l="l" t="t" r="r" b="b"/>
              <a:pathLst>
                <a:path w="445" h="926" extrusionOk="0">
                  <a:moveTo>
                    <a:pt x="149" y="0"/>
                  </a:moveTo>
                  <a:cubicBezTo>
                    <a:pt x="1" y="0"/>
                    <a:pt x="76" y="926"/>
                    <a:pt x="76" y="926"/>
                  </a:cubicBezTo>
                  <a:lnTo>
                    <a:pt x="445" y="904"/>
                  </a:lnTo>
                  <a:cubicBezTo>
                    <a:pt x="445" y="904"/>
                    <a:pt x="358" y="167"/>
                    <a:pt x="185" y="15"/>
                  </a:cubicBezTo>
                  <a:cubicBezTo>
                    <a:pt x="172" y="5"/>
                    <a:pt x="160" y="0"/>
                    <a:pt x="1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5213;p83"/>
            <p:cNvSpPr/>
            <p:nvPr/>
          </p:nvSpPr>
          <p:spPr>
            <a:xfrm>
              <a:off x="2673259" y="2595914"/>
              <a:ext cx="21458" cy="38353"/>
            </a:xfrm>
            <a:custGeom>
              <a:avLst/>
              <a:gdLst/>
              <a:ahLst/>
              <a:cxnLst/>
              <a:rect l="l" t="t" r="r" b="b"/>
              <a:pathLst>
                <a:path w="522" h="933" extrusionOk="0">
                  <a:moveTo>
                    <a:pt x="169" y="0"/>
                  </a:moveTo>
                  <a:cubicBezTo>
                    <a:pt x="1" y="0"/>
                    <a:pt x="1" y="933"/>
                    <a:pt x="1" y="933"/>
                  </a:cubicBezTo>
                  <a:lnTo>
                    <a:pt x="521" y="803"/>
                  </a:lnTo>
                  <a:cubicBezTo>
                    <a:pt x="521" y="803"/>
                    <a:pt x="326" y="22"/>
                    <a:pt x="174" y="0"/>
                  </a:cubicBezTo>
                  <a:cubicBezTo>
                    <a:pt x="172" y="0"/>
                    <a:pt x="170" y="0"/>
                    <a:pt x="1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5214;p83"/>
            <p:cNvSpPr/>
            <p:nvPr/>
          </p:nvSpPr>
          <p:spPr>
            <a:xfrm>
              <a:off x="2772204" y="2627114"/>
              <a:ext cx="15169" cy="11633"/>
            </a:xfrm>
            <a:custGeom>
              <a:avLst/>
              <a:gdLst/>
              <a:ahLst/>
              <a:cxnLst/>
              <a:rect l="l" t="t" r="r" b="b"/>
              <a:pathLst>
                <a:path w="369" h="283" extrusionOk="0">
                  <a:moveTo>
                    <a:pt x="65" y="0"/>
                  </a:moveTo>
                  <a:cubicBezTo>
                    <a:pt x="44" y="0"/>
                    <a:pt x="22" y="0"/>
                    <a:pt x="0" y="22"/>
                  </a:cubicBezTo>
                  <a:cubicBezTo>
                    <a:pt x="0" y="44"/>
                    <a:pt x="0" y="65"/>
                    <a:pt x="44" y="87"/>
                  </a:cubicBezTo>
                  <a:cubicBezTo>
                    <a:pt x="130" y="109"/>
                    <a:pt x="282" y="195"/>
                    <a:pt x="282" y="260"/>
                  </a:cubicBezTo>
                  <a:cubicBezTo>
                    <a:pt x="282" y="282"/>
                    <a:pt x="304" y="282"/>
                    <a:pt x="326" y="282"/>
                  </a:cubicBezTo>
                  <a:cubicBezTo>
                    <a:pt x="347" y="282"/>
                    <a:pt x="369" y="260"/>
                    <a:pt x="369" y="239"/>
                  </a:cubicBezTo>
                  <a:cubicBezTo>
                    <a:pt x="347" y="109"/>
                    <a:pt x="109" y="22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5215;p83"/>
            <p:cNvSpPr/>
            <p:nvPr/>
          </p:nvSpPr>
          <p:spPr>
            <a:xfrm>
              <a:off x="2790291" y="2618030"/>
              <a:ext cx="13154" cy="16237"/>
            </a:xfrm>
            <a:custGeom>
              <a:avLst/>
              <a:gdLst/>
              <a:ahLst/>
              <a:cxnLst/>
              <a:rect l="l" t="t" r="r" b="b"/>
              <a:pathLst>
                <a:path w="320" h="395" extrusionOk="0">
                  <a:moveTo>
                    <a:pt x="70" y="0"/>
                  </a:moveTo>
                  <a:cubicBezTo>
                    <a:pt x="43" y="0"/>
                    <a:pt x="0" y="51"/>
                    <a:pt x="37" y="69"/>
                  </a:cubicBezTo>
                  <a:cubicBezTo>
                    <a:pt x="102" y="156"/>
                    <a:pt x="211" y="286"/>
                    <a:pt x="189" y="351"/>
                  </a:cubicBezTo>
                  <a:cubicBezTo>
                    <a:pt x="189" y="351"/>
                    <a:pt x="211" y="373"/>
                    <a:pt x="233" y="395"/>
                  </a:cubicBezTo>
                  <a:cubicBezTo>
                    <a:pt x="254" y="395"/>
                    <a:pt x="276" y="373"/>
                    <a:pt x="276" y="351"/>
                  </a:cubicBezTo>
                  <a:cubicBezTo>
                    <a:pt x="319" y="221"/>
                    <a:pt x="124" y="48"/>
                    <a:pt x="81" y="4"/>
                  </a:cubicBezTo>
                  <a:cubicBezTo>
                    <a:pt x="78" y="1"/>
                    <a:pt x="74" y="0"/>
                    <a:pt x="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5216;p83"/>
            <p:cNvSpPr/>
            <p:nvPr/>
          </p:nvSpPr>
          <p:spPr>
            <a:xfrm>
              <a:off x="2793579" y="2640474"/>
              <a:ext cx="12538" cy="16073"/>
            </a:xfrm>
            <a:custGeom>
              <a:avLst/>
              <a:gdLst/>
              <a:ahLst/>
              <a:cxnLst/>
              <a:rect l="l" t="t" r="r" b="b"/>
              <a:pathLst>
                <a:path w="305" h="391" extrusionOk="0">
                  <a:moveTo>
                    <a:pt x="22" y="0"/>
                  </a:moveTo>
                  <a:cubicBezTo>
                    <a:pt x="1" y="22"/>
                    <a:pt x="1" y="44"/>
                    <a:pt x="22" y="65"/>
                  </a:cubicBezTo>
                  <a:cubicBezTo>
                    <a:pt x="87" y="152"/>
                    <a:pt x="196" y="282"/>
                    <a:pt x="174" y="347"/>
                  </a:cubicBezTo>
                  <a:cubicBezTo>
                    <a:pt x="174" y="347"/>
                    <a:pt x="196" y="391"/>
                    <a:pt x="218" y="391"/>
                  </a:cubicBezTo>
                  <a:cubicBezTo>
                    <a:pt x="239" y="391"/>
                    <a:pt x="261" y="391"/>
                    <a:pt x="261" y="347"/>
                  </a:cubicBezTo>
                  <a:cubicBezTo>
                    <a:pt x="304" y="217"/>
                    <a:pt x="109" y="44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5217;p83"/>
            <p:cNvSpPr/>
            <p:nvPr/>
          </p:nvSpPr>
          <p:spPr>
            <a:xfrm>
              <a:off x="2803733" y="2637309"/>
              <a:ext cx="13072" cy="16566"/>
            </a:xfrm>
            <a:custGeom>
              <a:avLst/>
              <a:gdLst/>
              <a:ahLst/>
              <a:cxnLst/>
              <a:rect l="l" t="t" r="r" b="b"/>
              <a:pathLst>
                <a:path w="318" h="403" extrusionOk="0">
                  <a:moveTo>
                    <a:pt x="74" y="0"/>
                  </a:moveTo>
                  <a:cubicBezTo>
                    <a:pt x="36" y="0"/>
                    <a:pt x="1" y="60"/>
                    <a:pt x="36" y="77"/>
                  </a:cubicBezTo>
                  <a:cubicBezTo>
                    <a:pt x="122" y="142"/>
                    <a:pt x="231" y="273"/>
                    <a:pt x="209" y="338"/>
                  </a:cubicBezTo>
                  <a:cubicBezTo>
                    <a:pt x="187" y="359"/>
                    <a:pt x="209" y="381"/>
                    <a:pt x="231" y="403"/>
                  </a:cubicBezTo>
                  <a:cubicBezTo>
                    <a:pt x="252" y="403"/>
                    <a:pt x="274" y="381"/>
                    <a:pt x="274" y="359"/>
                  </a:cubicBezTo>
                  <a:cubicBezTo>
                    <a:pt x="317" y="229"/>
                    <a:pt x="122" y="56"/>
                    <a:pt x="101" y="12"/>
                  </a:cubicBezTo>
                  <a:cubicBezTo>
                    <a:pt x="92" y="4"/>
                    <a:pt x="83" y="0"/>
                    <a:pt x="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5218;p83"/>
            <p:cNvSpPr/>
            <p:nvPr/>
          </p:nvSpPr>
          <p:spPr>
            <a:xfrm>
              <a:off x="2809159" y="2619386"/>
              <a:ext cx="10318" cy="17553"/>
            </a:xfrm>
            <a:custGeom>
              <a:avLst/>
              <a:gdLst/>
              <a:ahLst/>
              <a:cxnLst/>
              <a:rect l="l" t="t" r="r" b="b"/>
              <a:pathLst>
                <a:path w="251" h="427" extrusionOk="0">
                  <a:moveTo>
                    <a:pt x="76" y="0"/>
                  </a:moveTo>
                  <a:cubicBezTo>
                    <a:pt x="44" y="0"/>
                    <a:pt x="0" y="47"/>
                    <a:pt x="34" y="80"/>
                  </a:cubicBezTo>
                  <a:cubicBezTo>
                    <a:pt x="99" y="167"/>
                    <a:pt x="164" y="318"/>
                    <a:pt x="120" y="362"/>
                  </a:cubicBezTo>
                  <a:cubicBezTo>
                    <a:pt x="99" y="383"/>
                    <a:pt x="99" y="405"/>
                    <a:pt x="120" y="427"/>
                  </a:cubicBezTo>
                  <a:lnTo>
                    <a:pt x="142" y="427"/>
                  </a:lnTo>
                  <a:cubicBezTo>
                    <a:pt x="164" y="427"/>
                    <a:pt x="164" y="405"/>
                    <a:pt x="185" y="405"/>
                  </a:cubicBezTo>
                  <a:cubicBezTo>
                    <a:pt x="250" y="297"/>
                    <a:pt x="120" y="58"/>
                    <a:pt x="99" y="15"/>
                  </a:cubicBezTo>
                  <a:cubicBezTo>
                    <a:pt x="94" y="5"/>
                    <a:pt x="85" y="0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5219;p83"/>
            <p:cNvSpPr/>
            <p:nvPr/>
          </p:nvSpPr>
          <p:spPr>
            <a:xfrm>
              <a:off x="2822108" y="2621770"/>
              <a:ext cx="7153" cy="17841"/>
            </a:xfrm>
            <a:custGeom>
              <a:avLst/>
              <a:gdLst/>
              <a:ahLst/>
              <a:cxnLst/>
              <a:rect l="l" t="t" r="r" b="b"/>
              <a:pathLst>
                <a:path w="174" h="434" extrusionOk="0">
                  <a:moveTo>
                    <a:pt x="44" y="0"/>
                  </a:moveTo>
                  <a:cubicBezTo>
                    <a:pt x="22" y="0"/>
                    <a:pt x="22" y="22"/>
                    <a:pt x="22" y="65"/>
                  </a:cubicBezTo>
                  <a:cubicBezTo>
                    <a:pt x="66" y="152"/>
                    <a:pt x="66" y="325"/>
                    <a:pt x="22" y="369"/>
                  </a:cubicBezTo>
                  <a:cubicBezTo>
                    <a:pt x="1" y="369"/>
                    <a:pt x="1" y="412"/>
                    <a:pt x="22" y="412"/>
                  </a:cubicBezTo>
                  <a:lnTo>
                    <a:pt x="66" y="412"/>
                  </a:lnTo>
                  <a:cubicBezTo>
                    <a:pt x="66" y="412"/>
                    <a:pt x="66" y="412"/>
                    <a:pt x="66" y="434"/>
                  </a:cubicBezTo>
                  <a:cubicBezTo>
                    <a:pt x="174" y="347"/>
                    <a:pt x="109" y="87"/>
                    <a:pt x="109" y="44"/>
                  </a:cubicBezTo>
                  <a:cubicBezTo>
                    <a:pt x="87" y="22"/>
                    <a:pt x="66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5220;p83"/>
            <p:cNvSpPr/>
            <p:nvPr/>
          </p:nvSpPr>
          <p:spPr>
            <a:xfrm>
              <a:off x="2940825" y="3005711"/>
              <a:ext cx="11428" cy="16237"/>
            </a:xfrm>
            <a:custGeom>
              <a:avLst/>
              <a:gdLst/>
              <a:ahLst/>
              <a:cxnLst/>
              <a:rect l="l" t="t" r="r" b="b"/>
              <a:pathLst>
                <a:path w="278" h="395" extrusionOk="0">
                  <a:moveTo>
                    <a:pt x="68" y="1"/>
                  </a:moveTo>
                  <a:cubicBezTo>
                    <a:pt x="31" y="1"/>
                    <a:pt x="1" y="69"/>
                    <a:pt x="39" y="69"/>
                  </a:cubicBezTo>
                  <a:cubicBezTo>
                    <a:pt x="126" y="135"/>
                    <a:pt x="191" y="243"/>
                    <a:pt x="191" y="351"/>
                  </a:cubicBezTo>
                  <a:cubicBezTo>
                    <a:pt x="191" y="373"/>
                    <a:pt x="213" y="395"/>
                    <a:pt x="235" y="395"/>
                  </a:cubicBezTo>
                  <a:lnTo>
                    <a:pt x="235" y="373"/>
                  </a:lnTo>
                  <a:cubicBezTo>
                    <a:pt x="256" y="373"/>
                    <a:pt x="278" y="373"/>
                    <a:pt x="278" y="351"/>
                  </a:cubicBezTo>
                  <a:cubicBezTo>
                    <a:pt x="278" y="200"/>
                    <a:pt x="191" y="69"/>
                    <a:pt x="83" y="4"/>
                  </a:cubicBezTo>
                  <a:cubicBezTo>
                    <a:pt x="78" y="2"/>
                    <a:pt x="73" y="1"/>
                    <a:pt x="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5221;p83"/>
            <p:cNvSpPr/>
            <p:nvPr/>
          </p:nvSpPr>
          <p:spPr>
            <a:xfrm>
              <a:off x="2932604" y="3021907"/>
              <a:ext cx="11633" cy="15580"/>
            </a:xfrm>
            <a:custGeom>
              <a:avLst/>
              <a:gdLst/>
              <a:ahLst/>
              <a:cxnLst/>
              <a:rect l="l" t="t" r="r" b="b"/>
              <a:pathLst>
                <a:path w="283" h="379" extrusionOk="0">
                  <a:moveTo>
                    <a:pt x="23" y="1"/>
                  </a:moveTo>
                  <a:cubicBezTo>
                    <a:pt x="1" y="22"/>
                    <a:pt x="23" y="44"/>
                    <a:pt x="44" y="66"/>
                  </a:cubicBezTo>
                  <a:cubicBezTo>
                    <a:pt x="44" y="66"/>
                    <a:pt x="218" y="174"/>
                    <a:pt x="196" y="326"/>
                  </a:cubicBezTo>
                  <a:cubicBezTo>
                    <a:pt x="196" y="348"/>
                    <a:pt x="196" y="369"/>
                    <a:pt x="239" y="369"/>
                  </a:cubicBezTo>
                  <a:cubicBezTo>
                    <a:pt x="239" y="376"/>
                    <a:pt x="241" y="378"/>
                    <a:pt x="244" y="378"/>
                  </a:cubicBezTo>
                  <a:cubicBezTo>
                    <a:pt x="252" y="378"/>
                    <a:pt x="267" y="363"/>
                    <a:pt x="283" y="348"/>
                  </a:cubicBezTo>
                  <a:cubicBezTo>
                    <a:pt x="283" y="218"/>
                    <a:pt x="196" y="87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5222;p83"/>
            <p:cNvSpPr/>
            <p:nvPr/>
          </p:nvSpPr>
          <p:spPr>
            <a:xfrm>
              <a:off x="2944196" y="3041762"/>
              <a:ext cx="10729" cy="15826"/>
            </a:xfrm>
            <a:custGeom>
              <a:avLst/>
              <a:gdLst/>
              <a:ahLst/>
              <a:cxnLst/>
              <a:rect l="l" t="t" r="r" b="b"/>
              <a:pathLst>
                <a:path w="261" h="385" extrusionOk="0">
                  <a:moveTo>
                    <a:pt x="33" y="0"/>
                  </a:moveTo>
                  <a:cubicBezTo>
                    <a:pt x="22" y="0"/>
                    <a:pt x="12" y="6"/>
                    <a:pt x="1" y="16"/>
                  </a:cubicBezTo>
                  <a:cubicBezTo>
                    <a:pt x="1" y="16"/>
                    <a:pt x="1" y="38"/>
                    <a:pt x="1" y="60"/>
                  </a:cubicBezTo>
                  <a:cubicBezTo>
                    <a:pt x="1" y="60"/>
                    <a:pt x="174" y="190"/>
                    <a:pt x="174" y="342"/>
                  </a:cubicBezTo>
                  <a:cubicBezTo>
                    <a:pt x="174" y="363"/>
                    <a:pt x="174" y="363"/>
                    <a:pt x="196" y="385"/>
                  </a:cubicBezTo>
                  <a:cubicBezTo>
                    <a:pt x="218" y="385"/>
                    <a:pt x="261" y="363"/>
                    <a:pt x="261" y="342"/>
                  </a:cubicBezTo>
                  <a:cubicBezTo>
                    <a:pt x="261" y="211"/>
                    <a:pt x="174" y="81"/>
                    <a:pt x="66" y="16"/>
                  </a:cubicBezTo>
                  <a:cubicBezTo>
                    <a:pt x="55" y="6"/>
                    <a:pt x="44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5223;p83"/>
            <p:cNvSpPr/>
            <p:nvPr/>
          </p:nvSpPr>
          <p:spPr>
            <a:xfrm>
              <a:off x="2952212" y="3031033"/>
              <a:ext cx="10770" cy="15867"/>
            </a:xfrm>
            <a:custGeom>
              <a:avLst/>
              <a:gdLst/>
              <a:ahLst/>
              <a:cxnLst/>
              <a:rect l="l" t="t" r="r" b="b"/>
              <a:pathLst>
                <a:path w="262" h="386" extrusionOk="0">
                  <a:moveTo>
                    <a:pt x="33" y="1"/>
                  </a:moveTo>
                  <a:cubicBezTo>
                    <a:pt x="23" y="1"/>
                    <a:pt x="12" y="6"/>
                    <a:pt x="1" y="17"/>
                  </a:cubicBezTo>
                  <a:cubicBezTo>
                    <a:pt x="1" y="17"/>
                    <a:pt x="1" y="61"/>
                    <a:pt x="23" y="61"/>
                  </a:cubicBezTo>
                  <a:cubicBezTo>
                    <a:pt x="23" y="61"/>
                    <a:pt x="196" y="191"/>
                    <a:pt x="174" y="342"/>
                  </a:cubicBezTo>
                  <a:cubicBezTo>
                    <a:pt x="174" y="364"/>
                    <a:pt x="196" y="386"/>
                    <a:pt x="218" y="386"/>
                  </a:cubicBezTo>
                  <a:cubicBezTo>
                    <a:pt x="239" y="386"/>
                    <a:pt x="261" y="364"/>
                    <a:pt x="261" y="342"/>
                  </a:cubicBezTo>
                  <a:cubicBezTo>
                    <a:pt x="261" y="212"/>
                    <a:pt x="174" y="82"/>
                    <a:pt x="66" y="17"/>
                  </a:cubicBezTo>
                  <a:cubicBezTo>
                    <a:pt x="55" y="6"/>
                    <a:pt x="44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5224;p83"/>
            <p:cNvSpPr/>
            <p:nvPr/>
          </p:nvSpPr>
          <p:spPr>
            <a:xfrm>
              <a:off x="2923724" y="2996051"/>
              <a:ext cx="10729" cy="15580"/>
            </a:xfrm>
            <a:custGeom>
              <a:avLst/>
              <a:gdLst/>
              <a:ahLst/>
              <a:cxnLst/>
              <a:rect l="l" t="t" r="r" b="b"/>
              <a:pathLst>
                <a:path w="261" h="379" extrusionOk="0">
                  <a:moveTo>
                    <a:pt x="0" y="1"/>
                  </a:moveTo>
                  <a:cubicBezTo>
                    <a:pt x="0" y="23"/>
                    <a:pt x="0" y="44"/>
                    <a:pt x="22" y="66"/>
                  </a:cubicBezTo>
                  <a:cubicBezTo>
                    <a:pt x="22" y="66"/>
                    <a:pt x="195" y="196"/>
                    <a:pt x="174" y="326"/>
                  </a:cubicBezTo>
                  <a:cubicBezTo>
                    <a:pt x="174" y="348"/>
                    <a:pt x="195" y="370"/>
                    <a:pt x="217" y="370"/>
                  </a:cubicBezTo>
                  <a:cubicBezTo>
                    <a:pt x="223" y="376"/>
                    <a:pt x="230" y="379"/>
                    <a:pt x="235" y="379"/>
                  </a:cubicBezTo>
                  <a:cubicBezTo>
                    <a:pt x="249" y="379"/>
                    <a:pt x="260" y="363"/>
                    <a:pt x="260" y="348"/>
                  </a:cubicBezTo>
                  <a:cubicBezTo>
                    <a:pt x="260" y="196"/>
                    <a:pt x="174" y="88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5225;p83"/>
            <p:cNvSpPr/>
            <p:nvPr/>
          </p:nvSpPr>
          <p:spPr>
            <a:xfrm>
              <a:off x="2931740" y="2983801"/>
              <a:ext cx="10729" cy="16237"/>
            </a:xfrm>
            <a:custGeom>
              <a:avLst/>
              <a:gdLst/>
              <a:ahLst/>
              <a:cxnLst/>
              <a:rect l="l" t="t" r="r" b="b"/>
              <a:pathLst>
                <a:path w="261" h="395" extrusionOk="0">
                  <a:moveTo>
                    <a:pt x="33" y="1"/>
                  </a:moveTo>
                  <a:cubicBezTo>
                    <a:pt x="22" y="1"/>
                    <a:pt x="11" y="6"/>
                    <a:pt x="0" y="17"/>
                  </a:cubicBezTo>
                  <a:cubicBezTo>
                    <a:pt x="0" y="39"/>
                    <a:pt x="0" y="60"/>
                    <a:pt x="0" y="60"/>
                  </a:cubicBezTo>
                  <a:cubicBezTo>
                    <a:pt x="0" y="60"/>
                    <a:pt x="195" y="191"/>
                    <a:pt x="174" y="342"/>
                  </a:cubicBezTo>
                  <a:cubicBezTo>
                    <a:pt x="174" y="364"/>
                    <a:pt x="174" y="386"/>
                    <a:pt x="195" y="386"/>
                  </a:cubicBezTo>
                  <a:cubicBezTo>
                    <a:pt x="207" y="391"/>
                    <a:pt x="217" y="394"/>
                    <a:pt x="226" y="394"/>
                  </a:cubicBezTo>
                  <a:cubicBezTo>
                    <a:pt x="249" y="394"/>
                    <a:pt x="260" y="374"/>
                    <a:pt x="260" y="342"/>
                  </a:cubicBezTo>
                  <a:cubicBezTo>
                    <a:pt x="260" y="212"/>
                    <a:pt x="174" y="82"/>
                    <a:pt x="65" y="17"/>
                  </a:cubicBezTo>
                  <a:cubicBezTo>
                    <a:pt x="54" y="6"/>
                    <a:pt x="44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5226;p83"/>
            <p:cNvSpPr/>
            <p:nvPr/>
          </p:nvSpPr>
          <p:spPr>
            <a:xfrm>
              <a:off x="2842949" y="3046366"/>
              <a:ext cx="11305" cy="15703"/>
            </a:xfrm>
            <a:custGeom>
              <a:avLst/>
              <a:gdLst/>
              <a:ahLst/>
              <a:cxnLst/>
              <a:rect l="l" t="t" r="r" b="b"/>
              <a:pathLst>
                <a:path w="275" h="382" extrusionOk="0">
                  <a:moveTo>
                    <a:pt x="43" y="1"/>
                  </a:moveTo>
                  <a:cubicBezTo>
                    <a:pt x="22" y="1"/>
                    <a:pt x="1" y="60"/>
                    <a:pt x="36" y="78"/>
                  </a:cubicBezTo>
                  <a:cubicBezTo>
                    <a:pt x="122" y="143"/>
                    <a:pt x="187" y="230"/>
                    <a:pt x="187" y="338"/>
                  </a:cubicBezTo>
                  <a:cubicBezTo>
                    <a:pt x="187" y="360"/>
                    <a:pt x="209" y="381"/>
                    <a:pt x="231" y="381"/>
                  </a:cubicBezTo>
                  <a:cubicBezTo>
                    <a:pt x="252" y="381"/>
                    <a:pt x="274" y="360"/>
                    <a:pt x="274" y="338"/>
                  </a:cubicBezTo>
                  <a:cubicBezTo>
                    <a:pt x="252" y="208"/>
                    <a:pt x="187" y="78"/>
                    <a:pt x="57" y="13"/>
                  </a:cubicBezTo>
                  <a:cubicBezTo>
                    <a:pt x="53" y="4"/>
                    <a:pt x="48" y="1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5227;p83"/>
            <p:cNvSpPr/>
            <p:nvPr/>
          </p:nvSpPr>
          <p:spPr>
            <a:xfrm>
              <a:off x="2834604" y="3062233"/>
              <a:ext cx="10729" cy="15867"/>
            </a:xfrm>
            <a:custGeom>
              <a:avLst/>
              <a:gdLst/>
              <a:ahLst/>
              <a:cxnLst/>
              <a:rect l="l" t="t" r="r" b="b"/>
              <a:pathLst>
                <a:path w="261" h="386" extrusionOk="0">
                  <a:moveTo>
                    <a:pt x="33" y="1"/>
                  </a:moveTo>
                  <a:cubicBezTo>
                    <a:pt x="22" y="1"/>
                    <a:pt x="11" y="6"/>
                    <a:pt x="0" y="17"/>
                  </a:cubicBezTo>
                  <a:cubicBezTo>
                    <a:pt x="0" y="39"/>
                    <a:pt x="0" y="60"/>
                    <a:pt x="22" y="82"/>
                  </a:cubicBezTo>
                  <a:cubicBezTo>
                    <a:pt x="22" y="82"/>
                    <a:pt x="195" y="190"/>
                    <a:pt x="195" y="342"/>
                  </a:cubicBezTo>
                  <a:cubicBezTo>
                    <a:pt x="173" y="364"/>
                    <a:pt x="195" y="386"/>
                    <a:pt x="217" y="386"/>
                  </a:cubicBezTo>
                  <a:cubicBezTo>
                    <a:pt x="239" y="386"/>
                    <a:pt x="260" y="364"/>
                    <a:pt x="260" y="342"/>
                  </a:cubicBezTo>
                  <a:cubicBezTo>
                    <a:pt x="260" y="212"/>
                    <a:pt x="195" y="82"/>
                    <a:pt x="65" y="17"/>
                  </a:cubicBezTo>
                  <a:cubicBezTo>
                    <a:pt x="54" y="6"/>
                    <a:pt x="43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5228;p83"/>
            <p:cNvSpPr/>
            <p:nvPr/>
          </p:nvSpPr>
          <p:spPr>
            <a:xfrm>
              <a:off x="2845292" y="3082499"/>
              <a:ext cx="10729" cy="15210"/>
            </a:xfrm>
            <a:custGeom>
              <a:avLst/>
              <a:gdLst/>
              <a:ahLst/>
              <a:cxnLst/>
              <a:rect l="l" t="t" r="r" b="b"/>
              <a:pathLst>
                <a:path w="261" h="370" extrusionOk="0">
                  <a:moveTo>
                    <a:pt x="0" y="1"/>
                  </a:moveTo>
                  <a:cubicBezTo>
                    <a:pt x="0" y="23"/>
                    <a:pt x="0" y="44"/>
                    <a:pt x="22" y="66"/>
                  </a:cubicBezTo>
                  <a:cubicBezTo>
                    <a:pt x="22" y="66"/>
                    <a:pt x="195" y="174"/>
                    <a:pt x="174" y="326"/>
                  </a:cubicBezTo>
                  <a:cubicBezTo>
                    <a:pt x="174" y="348"/>
                    <a:pt x="195" y="370"/>
                    <a:pt x="217" y="370"/>
                  </a:cubicBezTo>
                  <a:cubicBezTo>
                    <a:pt x="239" y="370"/>
                    <a:pt x="260" y="370"/>
                    <a:pt x="260" y="348"/>
                  </a:cubicBezTo>
                  <a:cubicBezTo>
                    <a:pt x="260" y="196"/>
                    <a:pt x="174" y="88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5229;p83"/>
            <p:cNvSpPr/>
            <p:nvPr/>
          </p:nvSpPr>
          <p:spPr>
            <a:xfrm>
              <a:off x="2854212" y="3071154"/>
              <a:ext cx="10729" cy="16237"/>
            </a:xfrm>
            <a:custGeom>
              <a:avLst/>
              <a:gdLst/>
              <a:ahLst/>
              <a:cxnLst/>
              <a:rect l="l" t="t" r="r" b="b"/>
              <a:pathLst>
                <a:path w="261" h="395" extrusionOk="0">
                  <a:moveTo>
                    <a:pt x="33" y="1"/>
                  </a:moveTo>
                  <a:cubicBezTo>
                    <a:pt x="22" y="1"/>
                    <a:pt x="11" y="6"/>
                    <a:pt x="0" y="17"/>
                  </a:cubicBezTo>
                  <a:cubicBezTo>
                    <a:pt x="0" y="38"/>
                    <a:pt x="0" y="60"/>
                    <a:pt x="0" y="82"/>
                  </a:cubicBezTo>
                  <a:cubicBezTo>
                    <a:pt x="22" y="82"/>
                    <a:pt x="195" y="190"/>
                    <a:pt x="173" y="342"/>
                  </a:cubicBezTo>
                  <a:cubicBezTo>
                    <a:pt x="173" y="364"/>
                    <a:pt x="173" y="385"/>
                    <a:pt x="195" y="385"/>
                  </a:cubicBezTo>
                  <a:cubicBezTo>
                    <a:pt x="208" y="392"/>
                    <a:pt x="219" y="394"/>
                    <a:pt x="228" y="394"/>
                  </a:cubicBezTo>
                  <a:cubicBezTo>
                    <a:pt x="249" y="394"/>
                    <a:pt x="260" y="379"/>
                    <a:pt x="260" y="364"/>
                  </a:cubicBezTo>
                  <a:cubicBezTo>
                    <a:pt x="260" y="212"/>
                    <a:pt x="173" y="82"/>
                    <a:pt x="65" y="17"/>
                  </a:cubicBezTo>
                  <a:cubicBezTo>
                    <a:pt x="54" y="6"/>
                    <a:pt x="43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5230;p83"/>
            <p:cNvSpPr/>
            <p:nvPr/>
          </p:nvSpPr>
          <p:spPr>
            <a:xfrm>
              <a:off x="2825684" y="3036171"/>
              <a:ext cx="11387" cy="16443"/>
            </a:xfrm>
            <a:custGeom>
              <a:avLst/>
              <a:gdLst/>
              <a:ahLst/>
              <a:cxnLst/>
              <a:rect l="l" t="t" r="r" b="b"/>
              <a:pathLst>
                <a:path w="277" h="400" extrusionOk="0">
                  <a:moveTo>
                    <a:pt x="65" y="1"/>
                  </a:moveTo>
                  <a:cubicBezTo>
                    <a:pt x="44" y="1"/>
                    <a:pt x="22" y="1"/>
                    <a:pt x="0" y="22"/>
                  </a:cubicBezTo>
                  <a:cubicBezTo>
                    <a:pt x="0" y="44"/>
                    <a:pt x="0" y="66"/>
                    <a:pt x="0" y="87"/>
                  </a:cubicBezTo>
                  <a:cubicBezTo>
                    <a:pt x="22" y="87"/>
                    <a:pt x="195" y="196"/>
                    <a:pt x="174" y="347"/>
                  </a:cubicBezTo>
                  <a:cubicBezTo>
                    <a:pt x="174" y="369"/>
                    <a:pt x="174" y="391"/>
                    <a:pt x="195" y="391"/>
                  </a:cubicBezTo>
                  <a:cubicBezTo>
                    <a:pt x="207" y="397"/>
                    <a:pt x="219" y="399"/>
                    <a:pt x="229" y="399"/>
                  </a:cubicBezTo>
                  <a:cubicBezTo>
                    <a:pt x="257" y="399"/>
                    <a:pt x="276" y="379"/>
                    <a:pt x="260" y="347"/>
                  </a:cubicBezTo>
                  <a:cubicBezTo>
                    <a:pt x="260" y="217"/>
                    <a:pt x="174" y="87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5231;p83"/>
            <p:cNvSpPr/>
            <p:nvPr/>
          </p:nvSpPr>
          <p:spPr>
            <a:xfrm>
              <a:off x="2832795" y="3024579"/>
              <a:ext cx="11633" cy="16073"/>
            </a:xfrm>
            <a:custGeom>
              <a:avLst/>
              <a:gdLst/>
              <a:ahLst/>
              <a:cxnLst/>
              <a:rect l="l" t="t" r="r" b="b"/>
              <a:pathLst>
                <a:path w="283" h="391" extrusionOk="0">
                  <a:moveTo>
                    <a:pt x="22" y="1"/>
                  </a:moveTo>
                  <a:cubicBezTo>
                    <a:pt x="1" y="22"/>
                    <a:pt x="1" y="44"/>
                    <a:pt x="22" y="66"/>
                  </a:cubicBezTo>
                  <a:cubicBezTo>
                    <a:pt x="22" y="66"/>
                    <a:pt x="196" y="196"/>
                    <a:pt x="174" y="348"/>
                  </a:cubicBezTo>
                  <a:cubicBezTo>
                    <a:pt x="174" y="369"/>
                    <a:pt x="196" y="369"/>
                    <a:pt x="217" y="391"/>
                  </a:cubicBezTo>
                  <a:cubicBezTo>
                    <a:pt x="239" y="391"/>
                    <a:pt x="261" y="369"/>
                    <a:pt x="283" y="348"/>
                  </a:cubicBezTo>
                  <a:cubicBezTo>
                    <a:pt x="283" y="218"/>
                    <a:pt x="196" y="87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5232;p83"/>
            <p:cNvSpPr/>
            <p:nvPr/>
          </p:nvSpPr>
          <p:spPr>
            <a:xfrm>
              <a:off x="2534234" y="3045996"/>
              <a:ext cx="12538" cy="15169"/>
            </a:xfrm>
            <a:custGeom>
              <a:avLst/>
              <a:gdLst/>
              <a:ahLst/>
              <a:cxnLst/>
              <a:rect l="l" t="t" r="r" b="b"/>
              <a:pathLst>
                <a:path w="305" h="369" extrusionOk="0">
                  <a:moveTo>
                    <a:pt x="283" y="0"/>
                  </a:moveTo>
                  <a:cubicBezTo>
                    <a:pt x="261" y="0"/>
                    <a:pt x="239" y="22"/>
                    <a:pt x="239" y="43"/>
                  </a:cubicBezTo>
                  <a:cubicBezTo>
                    <a:pt x="218" y="152"/>
                    <a:pt x="152" y="239"/>
                    <a:pt x="44" y="282"/>
                  </a:cubicBezTo>
                  <a:cubicBezTo>
                    <a:pt x="1" y="304"/>
                    <a:pt x="22" y="347"/>
                    <a:pt x="66" y="369"/>
                  </a:cubicBezTo>
                  <a:cubicBezTo>
                    <a:pt x="196" y="304"/>
                    <a:pt x="283" y="174"/>
                    <a:pt x="304" y="43"/>
                  </a:cubicBezTo>
                  <a:cubicBezTo>
                    <a:pt x="304" y="22"/>
                    <a:pt x="304" y="0"/>
                    <a:pt x="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5233;p83"/>
            <p:cNvSpPr/>
            <p:nvPr/>
          </p:nvSpPr>
          <p:spPr>
            <a:xfrm>
              <a:off x="2517298" y="3044105"/>
              <a:ext cx="12209" cy="15292"/>
            </a:xfrm>
            <a:custGeom>
              <a:avLst/>
              <a:gdLst/>
              <a:ahLst/>
              <a:cxnLst/>
              <a:rect l="l" t="t" r="r" b="b"/>
              <a:pathLst>
                <a:path w="297" h="372" extrusionOk="0">
                  <a:moveTo>
                    <a:pt x="235" y="1"/>
                  </a:moveTo>
                  <a:cubicBezTo>
                    <a:pt x="220" y="1"/>
                    <a:pt x="209" y="8"/>
                    <a:pt x="218" y="24"/>
                  </a:cubicBezTo>
                  <a:cubicBezTo>
                    <a:pt x="218" y="46"/>
                    <a:pt x="174" y="241"/>
                    <a:pt x="22" y="285"/>
                  </a:cubicBezTo>
                  <a:cubicBezTo>
                    <a:pt x="1" y="285"/>
                    <a:pt x="1" y="306"/>
                    <a:pt x="1" y="328"/>
                  </a:cubicBezTo>
                  <a:cubicBezTo>
                    <a:pt x="1" y="350"/>
                    <a:pt x="22" y="371"/>
                    <a:pt x="44" y="371"/>
                  </a:cubicBezTo>
                  <a:cubicBezTo>
                    <a:pt x="174" y="306"/>
                    <a:pt x="261" y="198"/>
                    <a:pt x="283" y="46"/>
                  </a:cubicBezTo>
                  <a:cubicBezTo>
                    <a:pt x="296" y="19"/>
                    <a:pt x="260" y="1"/>
                    <a:pt x="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5234;p83"/>
            <p:cNvSpPr/>
            <p:nvPr/>
          </p:nvSpPr>
          <p:spPr>
            <a:xfrm>
              <a:off x="2503034" y="3062028"/>
              <a:ext cx="11633" cy="15169"/>
            </a:xfrm>
            <a:custGeom>
              <a:avLst/>
              <a:gdLst/>
              <a:ahLst/>
              <a:cxnLst/>
              <a:rect l="l" t="t" r="r" b="b"/>
              <a:pathLst>
                <a:path w="283" h="369" extrusionOk="0">
                  <a:moveTo>
                    <a:pt x="261" y="0"/>
                  </a:moveTo>
                  <a:cubicBezTo>
                    <a:pt x="239" y="0"/>
                    <a:pt x="218" y="0"/>
                    <a:pt x="218" y="22"/>
                  </a:cubicBezTo>
                  <a:cubicBezTo>
                    <a:pt x="196" y="22"/>
                    <a:pt x="174" y="239"/>
                    <a:pt x="23" y="282"/>
                  </a:cubicBezTo>
                  <a:cubicBezTo>
                    <a:pt x="1" y="282"/>
                    <a:pt x="1" y="304"/>
                    <a:pt x="1" y="326"/>
                  </a:cubicBezTo>
                  <a:cubicBezTo>
                    <a:pt x="1" y="347"/>
                    <a:pt x="23" y="347"/>
                    <a:pt x="44" y="369"/>
                  </a:cubicBezTo>
                  <a:lnTo>
                    <a:pt x="44" y="347"/>
                  </a:lnTo>
                  <a:cubicBezTo>
                    <a:pt x="239" y="304"/>
                    <a:pt x="283" y="44"/>
                    <a:pt x="283" y="44"/>
                  </a:cubicBezTo>
                  <a:cubicBezTo>
                    <a:pt x="283" y="22"/>
                    <a:pt x="283" y="0"/>
                    <a:pt x="2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5235;p83"/>
            <p:cNvSpPr/>
            <p:nvPr/>
          </p:nvSpPr>
          <p:spPr>
            <a:xfrm>
              <a:off x="2515531" y="3064700"/>
              <a:ext cx="12497" cy="15169"/>
            </a:xfrm>
            <a:custGeom>
              <a:avLst/>
              <a:gdLst/>
              <a:ahLst/>
              <a:cxnLst/>
              <a:rect l="l" t="t" r="r" b="b"/>
              <a:pathLst>
                <a:path w="304" h="369" extrusionOk="0">
                  <a:moveTo>
                    <a:pt x="261" y="0"/>
                  </a:moveTo>
                  <a:cubicBezTo>
                    <a:pt x="239" y="0"/>
                    <a:pt x="217" y="22"/>
                    <a:pt x="217" y="44"/>
                  </a:cubicBezTo>
                  <a:cubicBezTo>
                    <a:pt x="217" y="44"/>
                    <a:pt x="196" y="239"/>
                    <a:pt x="44" y="282"/>
                  </a:cubicBezTo>
                  <a:cubicBezTo>
                    <a:pt x="22" y="304"/>
                    <a:pt x="0" y="326"/>
                    <a:pt x="22" y="347"/>
                  </a:cubicBezTo>
                  <a:cubicBezTo>
                    <a:pt x="22" y="369"/>
                    <a:pt x="44" y="369"/>
                    <a:pt x="44" y="369"/>
                  </a:cubicBezTo>
                  <a:lnTo>
                    <a:pt x="65" y="369"/>
                  </a:lnTo>
                  <a:cubicBezTo>
                    <a:pt x="261" y="326"/>
                    <a:pt x="304" y="65"/>
                    <a:pt x="304" y="65"/>
                  </a:cubicBezTo>
                  <a:cubicBezTo>
                    <a:pt x="304" y="44"/>
                    <a:pt x="282" y="22"/>
                    <a:pt x="2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5236;p83"/>
            <p:cNvSpPr/>
            <p:nvPr/>
          </p:nvSpPr>
          <p:spPr>
            <a:xfrm>
              <a:off x="2536906" y="3025401"/>
              <a:ext cx="12538" cy="15251"/>
            </a:xfrm>
            <a:custGeom>
              <a:avLst/>
              <a:gdLst/>
              <a:ahLst/>
              <a:cxnLst/>
              <a:rect l="l" t="t" r="r" b="b"/>
              <a:pathLst>
                <a:path w="305" h="371" extrusionOk="0">
                  <a:moveTo>
                    <a:pt x="255" y="0"/>
                  </a:moveTo>
                  <a:cubicBezTo>
                    <a:pt x="240" y="0"/>
                    <a:pt x="226" y="8"/>
                    <a:pt x="218" y="24"/>
                  </a:cubicBezTo>
                  <a:cubicBezTo>
                    <a:pt x="218" y="46"/>
                    <a:pt x="196" y="241"/>
                    <a:pt x="44" y="284"/>
                  </a:cubicBezTo>
                  <a:cubicBezTo>
                    <a:pt x="22" y="284"/>
                    <a:pt x="1" y="306"/>
                    <a:pt x="22" y="328"/>
                  </a:cubicBezTo>
                  <a:cubicBezTo>
                    <a:pt x="22" y="349"/>
                    <a:pt x="44" y="371"/>
                    <a:pt x="44" y="371"/>
                  </a:cubicBezTo>
                  <a:lnTo>
                    <a:pt x="66" y="349"/>
                  </a:lnTo>
                  <a:cubicBezTo>
                    <a:pt x="261" y="306"/>
                    <a:pt x="304" y="46"/>
                    <a:pt x="304" y="46"/>
                  </a:cubicBezTo>
                  <a:cubicBezTo>
                    <a:pt x="304" y="19"/>
                    <a:pt x="279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5237;p83"/>
            <p:cNvSpPr/>
            <p:nvPr/>
          </p:nvSpPr>
          <p:spPr>
            <a:xfrm>
              <a:off x="2551170" y="3028155"/>
              <a:ext cx="12538" cy="15210"/>
            </a:xfrm>
            <a:custGeom>
              <a:avLst/>
              <a:gdLst/>
              <a:ahLst/>
              <a:cxnLst/>
              <a:rect l="l" t="t" r="r" b="b"/>
              <a:pathLst>
                <a:path w="305" h="370" extrusionOk="0">
                  <a:moveTo>
                    <a:pt x="261" y="0"/>
                  </a:moveTo>
                  <a:cubicBezTo>
                    <a:pt x="239" y="0"/>
                    <a:pt x="217" y="22"/>
                    <a:pt x="217" y="44"/>
                  </a:cubicBezTo>
                  <a:cubicBezTo>
                    <a:pt x="217" y="44"/>
                    <a:pt x="174" y="239"/>
                    <a:pt x="44" y="282"/>
                  </a:cubicBezTo>
                  <a:cubicBezTo>
                    <a:pt x="22" y="304"/>
                    <a:pt x="1" y="326"/>
                    <a:pt x="1" y="347"/>
                  </a:cubicBezTo>
                  <a:cubicBezTo>
                    <a:pt x="22" y="347"/>
                    <a:pt x="22" y="369"/>
                    <a:pt x="44" y="369"/>
                  </a:cubicBezTo>
                  <a:lnTo>
                    <a:pt x="66" y="369"/>
                  </a:lnTo>
                  <a:cubicBezTo>
                    <a:pt x="261" y="304"/>
                    <a:pt x="304" y="66"/>
                    <a:pt x="304" y="66"/>
                  </a:cubicBezTo>
                  <a:cubicBezTo>
                    <a:pt x="304" y="44"/>
                    <a:pt x="282" y="22"/>
                    <a:pt x="2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5238;p83"/>
            <p:cNvSpPr/>
            <p:nvPr/>
          </p:nvSpPr>
          <p:spPr>
            <a:xfrm>
              <a:off x="2431754" y="2991611"/>
              <a:ext cx="12497" cy="14305"/>
            </a:xfrm>
            <a:custGeom>
              <a:avLst/>
              <a:gdLst/>
              <a:ahLst/>
              <a:cxnLst/>
              <a:rect l="l" t="t" r="r" b="b"/>
              <a:pathLst>
                <a:path w="304" h="348" extrusionOk="0">
                  <a:moveTo>
                    <a:pt x="261" y="1"/>
                  </a:moveTo>
                  <a:cubicBezTo>
                    <a:pt x="239" y="1"/>
                    <a:pt x="217" y="1"/>
                    <a:pt x="217" y="22"/>
                  </a:cubicBezTo>
                  <a:cubicBezTo>
                    <a:pt x="196" y="131"/>
                    <a:pt x="131" y="239"/>
                    <a:pt x="22" y="282"/>
                  </a:cubicBezTo>
                  <a:cubicBezTo>
                    <a:pt x="0" y="304"/>
                    <a:pt x="0" y="347"/>
                    <a:pt x="44" y="347"/>
                  </a:cubicBezTo>
                  <a:lnTo>
                    <a:pt x="65" y="347"/>
                  </a:lnTo>
                  <a:cubicBezTo>
                    <a:pt x="196" y="282"/>
                    <a:pt x="282" y="174"/>
                    <a:pt x="304" y="44"/>
                  </a:cubicBezTo>
                  <a:cubicBezTo>
                    <a:pt x="304" y="22"/>
                    <a:pt x="282" y="1"/>
                    <a:pt x="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5239;p83"/>
            <p:cNvSpPr/>
            <p:nvPr/>
          </p:nvSpPr>
          <p:spPr>
            <a:xfrm>
              <a:off x="2413914" y="2989474"/>
              <a:ext cx="12538" cy="14675"/>
            </a:xfrm>
            <a:custGeom>
              <a:avLst/>
              <a:gdLst/>
              <a:ahLst/>
              <a:cxnLst/>
              <a:rect l="l" t="t" r="r" b="b"/>
              <a:pathLst>
                <a:path w="305" h="357" extrusionOk="0">
                  <a:moveTo>
                    <a:pt x="242" y="0"/>
                  </a:moveTo>
                  <a:cubicBezTo>
                    <a:pt x="228" y="0"/>
                    <a:pt x="218" y="16"/>
                    <a:pt x="218" y="31"/>
                  </a:cubicBezTo>
                  <a:cubicBezTo>
                    <a:pt x="218" y="31"/>
                    <a:pt x="174" y="248"/>
                    <a:pt x="44" y="291"/>
                  </a:cubicBezTo>
                  <a:cubicBezTo>
                    <a:pt x="1" y="291"/>
                    <a:pt x="1" y="313"/>
                    <a:pt x="1" y="334"/>
                  </a:cubicBezTo>
                  <a:cubicBezTo>
                    <a:pt x="1" y="356"/>
                    <a:pt x="22" y="356"/>
                    <a:pt x="44" y="356"/>
                  </a:cubicBezTo>
                  <a:lnTo>
                    <a:pt x="66" y="356"/>
                  </a:lnTo>
                  <a:cubicBezTo>
                    <a:pt x="261" y="313"/>
                    <a:pt x="283" y="53"/>
                    <a:pt x="283" y="53"/>
                  </a:cubicBezTo>
                  <a:cubicBezTo>
                    <a:pt x="304" y="31"/>
                    <a:pt x="283" y="9"/>
                    <a:pt x="261" y="9"/>
                  </a:cubicBezTo>
                  <a:cubicBezTo>
                    <a:pt x="255" y="3"/>
                    <a:pt x="248" y="0"/>
                    <a:pt x="2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5240;p83"/>
            <p:cNvSpPr/>
            <p:nvPr/>
          </p:nvSpPr>
          <p:spPr>
            <a:xfrm>
              <a:off x="2398786" y="3006410"/>
              <a:ext cx="12497" cy="14675"/>
            </a:xfrm>
            <a:custGeom>
              <a:avLst/>
              <a:gdLst/>
              <a:ahLst/>
              <a:cxnLst/>
              <a:rect l="l" t="t" r="r" b="b"/>
              <a:pathLst>
                <a:path w="304" h="357" extrusionOk="0">
                  <a:moveTo>
                    <a:pt x="242" y="0"/>
                  </a:moveTo>
                  <a:cubicBezTo>
                    <a:pt x="228" y="0"/>
                    <a:pt x="217" y="15"/>
                    <a:pt x="217" y="31"/>
                  </a:cubicBezTo>
                  <a:cubicBezTo>
                    <a:pt x="217" y="31"/>
                    <a:pt x="195" y="226"/>
                    <a:pt x="44" y="269"/>
                  </a:cubicBezTo>
                  <a:cubicBezTo>
                    <a:pt x="22" y="291"/>
                    <a:pt x="0" y="313"/>
                    <a:pt x="22" y="334"/>
                  </a:cubicBezTo>
                  <a:cubicBezTo>
                    <a:pt x="22" y="356"/>
                    <a:pt x="44" y="356"/>
                    <a:pt x="65" y="356"/>
                  </a:cubicBezTo>
                  <a:cubicBezTo>
                    <a:pt x="260" y="291"/>
                    <a:pt x="304" y="52"/>
                    <a:pt x="304" y="52"/>
                  </a:cubicBezTo>
                  <a:cubicBezTo>
                    <a:pt x="304" y="31"/>
                    <a:pt x="282" y="9"/>
                    <a:pt x="260" y="9"/>
                  </a:cubicBezTo>
                  <a:cubicBezTo>
                    <a:pt x="254" y="3"/>
                    <a:pt x="248" y="0"/>
                    <a:pt x="2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5241;p83"/>
            <p:cNvSpPr/>
            <p:nvPr/>
          </p:nvSpPr>
          <p:spPr>
            <a:xfrm>
              <a:off x="2413050" y="3010315"/>
              <a:ext cx="11592" cy="15210"/>
            </a:xfrm>
            <a:custGeom>
              <a:avLst/>
              <a:gdLst/>
              <a:ahLst/>
              <a:cxnLst/>
              <a:rect l="l" t="t" r="r" b="b"/>
              <a:pathLst>
                <a:path w="282" h="370" extrusionOk="0">
                  <a:moveTo>
                    <a:pt x="260" y="1"/>
                  </a:moveTo>
                  <a:cubicBezTo>
                    <a:pt x="239" y="1"/>
                    <a:pt x="217" y="23"/>
                    <a:pt x="217" y="44"/>
                  </a:cubicBezTo>
                  <a:cubicBezTo>
                    <a:pt x="217" y="44"/>
                    <a:pt x="174" y="239"/>
                    <a:pt x="22" y="283"/>
                  </a:cubicBezTo>
                  <a:cubicBezTo>
                    <a:pt x="0" y="283"/>
                    <a:pt x="0" y="304"/>
                    <a:pt x="0" y="326"/>
                  </a:cubicBezTo>
                  <a:cubicBezTo>
                    <a:pt x="0" y="348"/>
                    <a:pt x="22" y="369"/>
                    <a:pt x="43" y="369"/>
                  </a:cubicBezTo>
                  <a:cubicBezTo>
                    <a:pt x="239" y="304"/>
                    <a:pt x="282" y="44"/>
                    <a:pt x="282" y="44"/>
                  </a:cubicBezTo>
                  <a:cubicBezTo>
                    <a:pt x="282" y="23"/>
                    <a:pt x="282" y="1"/>
                    <a:pt x="2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5242;p83"/>
            <p:cNvSpPr/>
            <p:nvPr/>
          </p:nvSpPr>
          <p:spPr>
            <a:xfrm>
              <a:off x="2434426" y="2970729"/>
              <a:ext cx="12497" cy="14675"/>
            </a:xfrm>
            <a:custGeom>
              <a:avLst/>
              <a:gdLst/>
              <a:ahLst/>
              <a:cxnLst/>
              <a:rect l="l" t="t" r="r" b="b"/>
              <a:pathLst>
                <a:path w="304" h="357" extrusionOk="0">
                  <a:moveTo>
                    <a:pt x="242" y="1"/>
                  </a:moveTo>
                  <a:cubicBezTo>
                    <a:pt x="228" y="1"/>
                    <a:pt x="217" y="16"/>
                    <a:pt x="217" y="32"/>
                  </a:cubicBezTo>
                  <a:cubicBezTo>
                    <a:pt x="217" y="32"/>
                    <a:pt x="174" y="248"/>
                    <a:pt x="22" y="270"/>
                  </a:cubicBezTo>
                  <a:cubicBezTo>
                    <a:pt x="0" y="292"/>
                    <a:pt x="0" y="313"/>
                    <a:pt x="0" y="335"/>
                  </a:cubicBezTo>
                  <a:cubicBezTo>
                    <a:pt x="0" y="357"/>
                    <a:pt x="22" y="357"/>
                    <a:pt x="44" y="357"/>
                  </a:cubicBezTo>
                  <a:cubicBezTo>
                    <a:pt x="239" y="313"/>
                    <a:pt x="282" y="53"/>
                    <a:pt x="282" y="53"/>
                  </a:cubicBezTo>
                  <a:cubicBezTo>
                    <a:pt x="304" y="32"/>
                    <a:pt x="282" y="10"/>
                    <a:pt x="261" y="10"/>
                  </a:cubicBezTo>
                  <a:cubicBezTo>
                    <a:pt x="254" y="4"/>
                    <a:pt x="248" y="1"/>
                    <a:pt x="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5243;p83"/>
            <p:cNvSpPr/>
            <p:nvPr/>
          </p:nvSpPr>
          <p:spPr>
            <a:xfrm>
              <a:off x="2447786" y="2973401"/>
              <a:ext cx="12538" cy="14675"/>
            </a:xfrm>
            <a:custGeom>
              <a:avLst/>
              <a:gdLst/>
              <a:ahLst/>
              <a:cxnLst/>
              <a:rect l="l" t="t" r="r" b="b"/>
              <a:pathLst>
                <a:path w="305" h="357" extrusionOk="0">
                  <a:moveTo>
                    <a:pt x="263" y="1"/>
                  </a:moveTo>
                  <a:cubicBezTo>
                    <a:pt x="248" y="1"/>
                    <a:pt x="233" y="16"/>
                    <a:pt x="217" y="32"/>
                  </a:cubicBezTo>
                  <a:cubicBezTo>
                    <a:pt x="217" y="32"/>
                    <a:pt x="196" y="248"/>
                    <a:pt x="44" y="270"/>
                  </a:cubicBezTo>
                  <a:cubicBezTo>
                    <a:pt x="22" y="292"/>
                    <a:pt x="1" y="313"/>
                    <a:pt x="22" y="335"/>
                  </a:cubicBezTo>
                  <a:cubicBezTo>
                    <a:pt x="22" y="357"/>
                    <a:pt x="44" y="357"/>
                    <a:pt x="66" y="357"/>
                  </a:cubicBezTo>
                  <a:cubicBezTo>
                    <a:pt x="261" y="313"/>
                    <a:pt x="304" y="53"/>
                    <a:pt x="304" y="53"/>
                  </a:cubicBezTo>
                  <a:cubicBezTo>
                    <a:pt x="304" y="32"/>
                    <a:pt x="283" y="10"/>
                    <a:pt x="283" y="10"/>
                  </a:cubicBezTo>
                  <a:cubicBezTo>
                    <a:pt x="276" y="4"/>
                    <a:pt x="270" y="1"/>
                    <a:pt x="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5244;p83"/>
            <p:cNvSpPr/>
            <p:nvPr/>
          </p:nvSpPr>
          <p:spPr>
            <a:xfrm>
              <a:off x="2323026" y="2671592"/>
              <a:ext cx="214828" cy="200933"/>
            </a:xfrm>
            <a:custGeom>
              <a:avLst/>
              <a:gdLst/>
              <a:ahLst/>
              <a:cxnLst/>
              <a:rect l="l" t="t" r="r" b="b"/>
              <a:pathLst>
                <a:path w="5226" h="4888" extrusionOk="0">
                  <a:moveTo>
                    <a:pt x="1957" y="0"/>
                  </a:moveTo>
                  <a:cubicBezTo>
                    <a:pt x="1868" y="0"/>
                    <a:pt x="1809" y="18"/>
                    <a:pt x="1822" y="67"/>
                  </a:cubicBezTo>
                  <a:cubicBezTo>
                    <a:pt x="1865" y="262"/>
                    <a:pt x="0" y="2821"/>
                    <a:pt x="1691" y="4252"/>
                  </a:cubicBezTo>
                  <a:cubicBezTo>
                    <a:pt x="2255" y="4729"/>
                    <a:pt x="2836" y="4888"/>
                    <a:pt x="3359" y="4888"/>
                  </a:cubicBezTo>
                  <a:cubicBezTo>
                    <a:pt x="4406" y="4888"/>
                    <a:pt x="5225" y="4252"/>
                    <a:pt x="5225" y="4252"/>
                  </a:cubicBezTo>
                  <a:lnTo>
                    <a:pt x="4987" y="3276"/>
                  </a:lnTo>
                  <a:cubicBezTo>
                    <a:pt x="4987" y="3276"/>
                    <a:pt x="4132" y="3910"/>
                    <a:pt x="3313" y="3910"/>
                  </a:cubicBezTo>
                  <a:cubicBezTo>
                    <a:pt x="2929" y="3910"/>
                    <a:pt x="2553" y="3771"/>
                    <a:pt x="2277" y="3363"/>
                  </a:cubicBezTo>
                  <a:cubicBezTo>
                    <a:pt x="1410" y="2105"/>
                    <a:pt x="2602" y="111"/>
                    <a:pt x="2602" y="111"/>
                  </a:cubicBezTo>
                  <a:cubicBezTo>
                    <a:pt x="2602" y="111"/>
                    <a:pt x="2182" y="0"/>
                    <a:pt x="19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5245;p83"/>
            <p:cNvSpPr/>
            <p:nvPr/>
          </p:nvSpPr>
          <p:spPr>
            <a:xfrm>
              <a:off x="2478986" y="2907136"/>
              <a:ext cx="278092" cy="121308"/>
            </a:xfrm>
            <a:custGeom>
              <a:avLst/>
              <a:gdLst/>
              <a:ahLst/>
              <a:cxnLst/>
              <a:rect l="l" t="t" r="r" b="b"/>
              <a:pathLst>
                <a:path w="6765" h="2951" extrusionOk="0">
                  <a:moveTo>
                    <a:pt x="3069" y="1"/>
                  </a:moveTo>
                  <a:cubicBezTo>
                    <a:pt x="1085" y="1"/>
                    <a:pt x="1" y="1687"/>
                    <a:pt x="1" y="1687"/>
                  </a:cubicBezTo>
                  <a:cubicBezTo>
                    <a:pt x="1" y="1687"/>
                    <a:pt x="2278" y="2950"/>
                    <a:pt x="5165" y="2950"/>
                  </a:cubicBezTo>
                  <a:cubicBezTo>
                    <a:pt x="5682" y="2950"/>
                    <a:pt x="6218" y="2910"/>
                    <a:pt x="6765" y="2814"/>
                  </a:cubicBezTo>
                  <a:cubicBezTo>
                    <a:pt x="6765" y="2814"/>
                    <a:pt x="6570" y="646"/>
                    <a:pt x="3838" y="83"/>
                  </a:cubicBezTo>
                  <a:cubicBezTo>
                    <a:pt x="3568" y="26"/>
                    <a:pt x="3312" y="1"/>
                    <a:pt x="30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5246;p83"/>
            <p:cNvSpPr/>
            <p:nvPr/>
          </p:nvSpPr>
          <p:spPr>
            <a:xfrm>
              <a:off x="2824780" y="2928306"/>
              <a:ext cx="56194" cy="75967"/>
            </a:xfrm>
            <a:custGeom>
              <a:avLst/>
              <a:gdLst/>
              <a:ahLst/>
              <a:cxnLst/>
              <a:rect l="l" t="t" r="r" b="b"/>
              <a:pathLst>
                <a:path w="1367" h="1848" extrusionOk="0">
                  <a:moveTo>
                    <a:pt x="659" y="1"/>
                  </a:moveTo>
                  <a:cubicBezTo>
                    <a:pt x="649" y="1"/>
                    <a:pt x="639" y="1"/>
                    <a:pt x="629" y="1"/>
                  </a:cubicBezTo>
                  <a:cubicBezTo>
                    <a:pt x="1" y="23"/>
                    <a:pt x="1" y="1237"/>
                    <a:pt x="347" y="1844"/>
                  </a:cubicBezTo>
                  <a:cubicBezTo>
                    <a:pt x="349" y="1846"/>
                    <a:pt x="351" y="1847"/>
                    <a:pt x="356" y="1847"/>
                  </a:cubicBezTo>
                  <a:cubicBezTo>
                    <a:pt x="440" y="1847"/>
                    <a:pt x="1099" y="1455"/>
                    <a:pt x="1366" y="652"/>
                  </a:cubicBezTo>
                  <a:cubicBezTo>
                    <a:pt x="1366" y="652"/>
                    <a:pt x="1261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5247;p83"/>
            <p:cNvSpPr/>
            <p:nvPr/>
          </p:nvSpPr>
          <p:spPr>
            <a:xfrm>
              <a:off x="2369354" y="2606561"/>
              <a:ext cx="108976" cy="84805"/>
            </a:xfrm>
            <a:custGeom>
              <a:avLst/>
              <a:gdLst/>
              <a:ahLst/>
              <a:cxnLst/>
              <a:rect l="l" t="t" r="r" b="b"/>
              <a:pathLst>
                <a:path w="2651" h="2063" extrusionOk="0">
                  <a:moveTo>
                    <a:pt x="1255" y="1"/>
                  </a:moveTo>
                  <a:cubicBezTo>
                    <a:pt x="1033" y="1"/>
                    <a:pt x="917" y="228"/>
                    <a:pt x="859" y="426"/>
                  </a:cubicBezTo>
                  <a:lnTo>
                    <a:pt x="859" y="426"/>
                  </a:lnTo>
                  <a:cubicBezTo>
                    <a:pt x="810" y="401"/>
                    <a:pt x="747" y="386"/>
                    <a:pt x="671" y="386"/>
                  </a:cubicBezTo>
                  <a:cubicBezTo>
                    <a:pt x="644" y="386"/>
                    <a:pt x="616" y="388"/>
                    <a:pt x="586" y="392"/>
                  </a:cubicBezTo>
                  <a:cubicBezTo>
                    <a:pt x="44" y="457"/>
                    <a:pt x="1" y="1693"/>
                    <a:pt x="564" y="1866"/>
                  </a:cubicBezTo>
                  <a:cubicBezTo>
                    <a:pt x="625" y="1885"/>
                    <a:pt x="681" y="1893"/>
                    <a:pt x="732" y="1893"/>
                  </a:cubicBezTo>
                  <a:cubicBezTo>
                    <a:pt x="818" y="1893"/>
                    <a:pt x="891" y="1870"/>
                    <a:pt x="949" y="1831"/>
                  </a:cubicBezTo>
                  <a:lnTo>
                    <a:pt x="949" y="1831"/>
                  </a:lnTo>
                  <a:cubicBezTo>
                    <a:pt x="1064" y="1961"/>
                    <a:pt x="1267" y="2063"/>
                    <a:pt x="1598" y="2063"/>
                  </a:cubicBezTo>
                  <a:cubicBezTo>
                    <a:pt x="1621" y="2063"/>
                    <a:pt x="1645" y="2062"/>
                    <a:pt x="1670" y="2061"/>
                  </a:cubicBezTo>
                  <a:cubicBezTo>
                    <a:pt x="2397" y="2031"/>
                    <a:pt x="2500" y="1747"/>
                    <a:pt x="2400" y="1475"/>
                  </a:cubicBezTo>
                  <a:lnTo>
                    <a:pt x="2400" y="1475"/>
                  </a:lnTo>
                  <a:cubicBezTo>
                    <a:pt x="2651" y="1372"/>
                    <a:pt x="2638" y="820"/>
                    <a:pt x="2386" y="479"/>
                  </a:cubicBezTo>
                  <a:cubicBezTo>
                    <a:pt x="2292" y="360"/>
                    <a:pt x="2171" y="313"/>
                    <a:pt x="2049" y="313"/>
                  </a:cubicBezTo>
                  <a:cubicBezTo>
                    <a:pt x="1969" y="313"/>
                    <a:pt x="1889" y="333"/>
                    <a:pt x="1815" y="366"/>
                  </a:cubicBezTo>
                  <a:lnTo>
                    <a:pt x="1815" y="366"/>
                  </a:lnTo>
                  <a:cubicBezTo>
                    <a:pt x="1767" y="291"/>
                    <a:pt x="1692" y="212"/>
                    <a:pt x="1583" y="132"/>
                  </a:cubicBezTo>
                  <a:cubicBezTo>
                    <a:pt x="1454" y="38"/>
                    <a:pt x="1345" y="1"/>
                    <a:pt x="12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5248;p83"/>
            <p:cNvSpPr/>
            <p:nvPr/>
          </p:nvSpPr>
          <p:spPr>
            <a:xfrm>
              <a:off x="2372930" y="2605286"/>
              <a:ext cx="105194" cy="87929"/>
            </a:xfrm>
            <a:custGeom>
              <a:avLst/>
              <a:gdLst/>
              <a:ahLst/>
              <a:cxnLst/>
              <a:rect l="l" t="t" r="r" b="b"/>
              <a:pathLst>
                <a:path w="2559" h="2139" extrusionOk="0">
                  <a:moveTo>
                    <a:pt x="1713" y="445"/>
                  </a:moveTo>
                  <a:cubicBezTo>
                    <a:pt x="1757" y="531"/>
                    <a:pt x="1778" y="640"/>
                    <a:pt x="1735" y="726"/>
                  </a:cubicBezTo>
                  <a:cubicBezTo>
                    <a:pt x="1692" y="791"/>
                    <a:pt x="1627" y="856"/>
                    <a:pt x="1540" y="856"/>
                  </a:cubicBezTo>
                  <a:cubicBezTo>
                    <a:pt x="1518" y="856"/>
                    <a:pt x="1475" y="835"/>
                    <a:pt x="1453" y="791"/>
                  </a:cubicBezTo>
                  <a:cubicBezTo>
                    <a:pt x="1410" y="683"/>
                    <a:pt x="1540" y="531"/>
                    <a:pt x="1713" y="445"/>
                  </a:cubicBezTo>
                  <a:close/>
                  <a:moveTo>
                    <a:pt x="803" y="510"/>
                  </a:moveTo>
                  <a:cubicBezTo>
                    <a:pt x="889" y="575"/>
                    <a:pt x="933" y="705"/>
                    <a:pt x="889" y="813"/>
                  </a:cubicBezTo>
                  <a:cubicBezTo>
                    <a:pt x="889" y="856"/>
                    <a:pt x="868" y="878"/>
                    <a:pt x="846" y="878"/>
                  </a:cubicBezTo>
                  <a:cubicBezTo>
                    <a:pt x="846" y="878"/>
                    <a:pt x="805" y="837"/>
                    <a:pt x="763" y="734"/>
                  </a:cubicBezTo>
                  <a:lnTo>
                    <a:pt x="763" y="734"/>
                  </a:lnTo>
                  <a:cubicBezTo>
                    <a:pt x="781" y="654"/>
                    <a:pt x="782" y="592"/>
                    <a:pt x="803" y="510"/>
                  </a:cubicBezTo>
                  <a:close/>
                  <a:moveTo>
                    <a:pt x="1930" y="1117"/>
                  </a:moveTo>
                  <a:lnTo>
                    <a:pt x="1930" y="1138"/>
                  </a:lnTo>
                  <a:cubicBezTo>
                    <a:pt x="1973" y="1138"/>
                    <a:pt x="2017" y="1160"/>
                    <a:pt x="2060" y="1182"/>
                  </a:cubicBezTo>
                  <a:cubicBezTo>
                    <a:pt x="2147" y="1268"/>
                    <a:pt x="2190" y="1355"/>
                    <a:pt x="2255" y="1463"/>
                  </a:cubicBezTo>
                  <a:cubicBezTo>
                    <a:pt x="2212" y="1463"/>
                    <a:pt x="2169" y="1463"/>
                    <a:pt x="2125" y="1442"/>
                  </a:cubicBezTo>
                  <a:cubicBezTo>
                    <a:pt x="1930" y="1398"/>
                    <a:pt x="1865" y="1247"/>
                    <a:pt x="1865" y="1182"/>
                  </a:cubicBezTo>
                  <a:cubicBezTo>
                    <a:pt x="1887" y="1160"/>
                    <a:pt x="1887" y="1117"/>
                    <a:pt x="1930" y="1117"/>
                  </a:cubicBezTo>
                  <a:close/>
                  <a:moveTo>
                    <a:pt x="911" y="1333"/>
                  </a:moveTo>
                  <a:cubicBezTo>
                    <a:pt x="954" y="1355"/>
                    <a:pt x="998" y="1398"/>
                    <a:pt x="998" y="1463"/>
                  </a:cubicBezTo>
                  <a:cubicBezTo>
                    <a:pt x="1019" y="1594"/>
                    <a:pt x="976" y="1724"/>
                    <a:pt x="868" y="1810"/>
                  </a:cubicBezTo>
                  <a:cubicBezTo>
                    <a:pt x="781" y="1702"/>
                    <a:pt x="759" y="1550"/>
                    <a:pt x="803" y="1420"/>
                  </a:cubicBezTo>
                  <a:cubicBezTo>
                    <a:pt x="803" y="1377"/>
                    <a:pt x="846" y="1355"/>
                    <a:pt x="889" y="1333"/>
                  </a:cubicBezTo>
                  <a:close/>
                  <a:moveTo>
                    <a:pt x="1150" y="76"/>
                  </a:moveTo>
                  <a:cubicBezTo>
                    <a:pt x="1258" y="76"/>
                    <a:pt x="1366" y="119"/>
                    <a:pt x="1453" y="184"/>
                  </a:cubicBezTo>
                  <a:cubicBezTo>
                    <a:pt x="1518" y="249"/>
                    <a:pt x="1583" y="293"/>
                    <a:pt x="1648" y="379"/>
                  </a:cubicBezTo>
                  <a:cubicBezTo>
                    <a:pt x="1475" y="466"/>
                    <a:pt x="1301" y="661"/>
                    <a:pt x="1366" y="835"/>
                  </a:cubicBezTo>
                  <a:cubicBezTo>
                    <a:pt x="1410" y="900"/>
                    <a:pt x="1475" y="943"/>
                    <a:pt x="1540" y="943"/>
                  </a:cubicBezTo>
                  <a:cubicBezTo>
                    <a:pt x="1648" y="921"/>
                    <a:pt x="1735" y="856"/>
                    <a:pt x="1800" y="770"/>
                  </a:cubicBezTo>
                  <a:cubicBezTo>
                    <a:pt x="1843" y="661"/>
                    <a:pt x="1843" y="510"/>
                    <a:pt x="1778" y="401"/>
                  </a:cubicBezTo>
                  <a:cubicBezTo>
                    <a:pt x="1830" y="382"/>
                    <a:pt x="1882" y="372"/>
                    <a:pt x="1933" y="372"/>
                  </a:cubicBezTo>
                  <a:cubicBezTo>
                    <a:pt x="2052" y="372"/>
                    <a:pt x="2164" y="425"/>
                    <a:pt x="2255" y="531"/>
                  </a:cubicBezTo>
                  <a:cubicBezTo>
                    <a:pt x="2407" y="748"/>
                    <a:pt x="2472" y="1008"/>
                    <a:pt x="2429" y="1268"/>
                  </a:cubicBezTo>
                  <a:cubicBezTo>
                    <a:pt x="2407" y="1333"/>
                    <a:pt x="2364" y="1398"/>
                    <a:pt x="2320" y="1442"/>
                  </a:cubicBezTo>
                  <a:cubicBezTo>
                    <a:pt x="2255" y="1333"/>
                    <a:pt x="2190" y="1247"/>
                    <a:pt x="2125" y="1160"/>
                  </a:cubicBezTo>
                  <a:cubicBezTo>
                    <a:pt x="2060" y="1117"/>
                    <a:pt x="1995" y="1073"/>
                    <a:pt x="1930" y="1052"/>
                  </a:cubicBezTo>
                  <a:cubicBezTo>
                    <a:pt x="1865" y="1052"/>
                    <a:pt x="1800" y="1117"/>
                    <a:pt x="1800" y="1182"/>
                  </a:cubicBezTo>
                  <a:cubicBezTo>
                    <a:pt x="1778" y="1312"/>
                    <a:pt x="1865" y="1463"/>
                    <a:pt x="2104" y="1550"/>
                  </a:cubicBezTo>
                  <a:cubicBezTo>
                    <a:pt x="2136" y="1561"/>
                    <a:pt x="2163" y="1566"/>
                    <a:pt x="2190" y="1566"/>
                  </a:cubicBezTo>
                  <a:cubicBezTo>
                    <a:pt x="2217" y="1566"/>
                    <a:pt x="2244" y="1561"/>
                    <a:pt x="2277" y="1550"/>
                  </a:cubicBezTo>
                  <a:lnTo>
                    <a:pt x="2277" y="1550"/>
                  </a:lnTo>
                  <a:cubicBezTo>
                    <a:pt x="2320" y="1637"/>
                    <a:pt x="2299" y="1745"/>
                    <a:pt x="2255" y="1810"/>
                  </a:cubicBezTo>
                  <a:cubicBezTo>
                    <a:pt x="2169" y="1962"/>
                    <a:pt x="1930" y="2049"/>
                    <a:pt x="1583" y="2049"/>
                  </a:cubicBezTo>
                  <a:lnTo>
                    <a:pt x="1518" y="2049"/>
                  </a:lnTo>
                  <a:cubicBezTo>
                    <a:pt x="1491" y="2052"/>
                    <a:pt x="1463" y="2053"/>
                    <a:pt x="1436" y="2053"/>
                  </a:cubicBezTo>
                  <a:cubicBezTo>
                    <a:pt x="1247" y="2053"/>
                    <a:pt x="1065" y="1989"/>
                    <a:pt x="933" y="1875"/>
                  </a:cubicBezTo>
                  <a:cubicBezTo>
                    <a:pt x="1041" y="1767"/>
                    <a:pt x="1106" y="1594"/>
                    <a:pt x="1063" y="1420"/>
                  </a:cubicBezTo>
                  <a:cubicBezTo>
                    <a:pt x="1063" y="1333"/>
                    <a:pt x="998" y="1268"/>
                    <a:pt x="911" y="1247"/>
                  </a:cubicBezTo>
                  <a:cubicBezTo>
                    <a:pt x="824" y="1247"/>
                    <a:pt x="738" y="1290"/>
                    <a:pt x="716" y="1377"/>
                  </a:cubicBezTo>
                  <a:cubicBezTo>
                    <a:pt x="651" y="1529"/>
                    <a:pt x="673" y="1702"/>
                    <a:pt x="781" y="1832"/>
                  </a:cubicBezTo>
                  <a:cubicBezTo>
                    <a:pt x="738" y="1854"/>
                    <a:pt x="689" y="1865"/>
                    <a:pt x="637" y="1865"/>
                  </a:cubicBezTo>
                  <a:cubicBezTo>
                    <a:pt x="586" y="1865"/>
                    <a:pt x="532" y="1854"/>
                    <a:pt x="477" y="1832"/>
                  </a:cubicBezTo>
                  <a:cubicBezTo>
                    <a:pt x="196" y="1767"/>
                    <a:pt x="66" y="1377"/>
                    <a:pt x="109" y="1030"/>
                  </a:cubicBezTo>
                  <a:cubicBezTo>
                    <a:pt x="131" y="770"/>
                    <a:pt x="239" y="488"/>
                    <a:pt x="477" y="445"/>
                  </a:cubicBezTo>
                  <a:cubicBezTo>
                    <a:pt x="564" y="445"/>
                    <a:pt x="629" y="445"/>
                    <a:pt x="716" y="466"/>
                  </a:cubicBezTo>
                  <a:cubicBezTo>
                    <a:pt x="694" y="553"/>
                    <a:pt x="673" y="640"/>
                    <a:pt x="673" y="748"/>
                  </a:cubicBezTo>
                  <a:cubicBezTo>
                    <a:pt x="716" y="900"/>
                    <a:pt x="781" y="965"/>
                    <a:pt x="824" y="965"/>
                  </a:cubicBezTo>
                  <a:cubicBezTo>
                    <a:pt x="889" y="965"/>
                    <a:pt x="933" y="900"/>
                    <a:pt x="954" y="813"/>
                  </a:cubicBezTo>
                  <a:cubicBezTo>
                    <a:pt x="998" y="683"/>
                    <a:pt x="933" y="531"/>
                    <a:pt x="803" y="423"/>
                  </a:cubicBezTo>
                  <a:cubicBezTo>
                    <a:pt x="868" y="249"/>
                    <a:pt x="954" y="76"/>
                    <a:pt x="1150" y="76"/>
                  </a:cubicBezTo>
                  <a:close/>
                  <a:moveTo>
                    <a:pt x="1169" y="0"/>
                  </a:moveTo>
                  <a:cubicBezTo>
                    <a:pt x="986" y="0"/>
                    <a:pt x="842" y="139"/>
                    <a:pt x="759" y="401"/>
                  </a:cubicBezTo>
                  <a:cubicBezTo>
                    <a:pt x="673" y="379"/>
                    <a:pt x="586" y="379"/>
                    <a:pt x="499" y="379"/>
                  </a:cubicBezTo>
                  <a:cubicBezTo>
                    <a:pt x="261" y="423"/>
                    <a:pt x="66" y="683"/>
                    <a:pt x="44" y="1030"/>
                  </a:cubicBezTo>
                  <a:cubicBezTo>
                    <a:pt x="1" y="1398"/>
                    <a:pt x="131" y="1832"/>
                    <a:pt x="477" y="1940"/>
                  </a:cubicBezTo>
                  <a:cubicBezTo>
                    <a:pt x="526" y="1960"/>
                    <a:pt x="584" y="1971"/>
                    <a:pt x="642" y="1971"/>
                  </a:cubicBezTo>
                  <a:cubicBezTo>
                    <a:pt x="714" y="1971"/>
                    <a:pt x="786" y="1955"/>
                    <a:pt x="846" y="1919"/>
                  </a:cubicBezTo>
                  <a:cubicBezTo>
                    <a:pt x="1021" y="2055"/>
                    <a:pt x="1231" y="2139"/>
                    <a:pt x="1445" y="2139"/>
                  </a:cubicBezTo>
                  <a:cubicBezTo>
                    <a:pt x="1469" y="2139"/>
                    <a:pt x="1494" y="2138"/>
                    <a:pt x="1518" y="2136"/>
                  </a:cubicBezTo>
                  <a:lnTo>
                    <a:pt x="1583" y="2136"/>
                  </a:lnTo>
                  <a:cubicBezTo>
                    <a:pt x="1973" y="2114"/>
                    <a:pt x="2212" y="2027"/>
                    <a:pt x="2320" y="1875"/>
                  </a:cubicBezTo>
                  <a:cubicBezTo>
                    <a:pt x="2385" y="1767"/>
                    <a:pt x="2407" y="1637"/>
                    <a:pt x="2364" y="1529"/>
                  </a:cubicBezTo>
                  <a:cubicBezTo>
                    <a:pt x="2429" y="1463"/>
                    <a:pt x="2494" y="1398"/>
                    <a:pt x="2515" y="1290"/>
                  </a:cubicBezTo>
                  <a:cubicBezTo>
                    <a:pt x="2559" y="1008"/>
                    <a:pt x="2494" y="705"/>
                    <a:pt x="2320" y="488"/>
                  </a:cubicBezTo>
                  <a:cubicBezTo>
                    <a:pt x="2234" y="379"/>
                    <a:pt x="2104" y="314"/>
                    <a:pt x="1952" y="314"/>
                  </a:cubicBezTo>
                  <a:cubicBezTo>
                    <a:pt x="1887" y="314"/>
                    <a:pt x="1800" y="314"/>
                    <a:pt x="1735" y="358"/>
                  </a:cubicBezTo>
                  <a:cubicBezTo>
                    <a:pt x="1670" y="271"/>
                    <a:pt x="1605" y="184"/>
                    <a:pt x="1518" y="141"/>
                  </a:cubicBezTo>
                  <a:cubicBezTo>
                    <a:pt x="1392" y="46"/>
                    <a:pt x="1274" y="0"/>
                    <a:pt x="11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5249;p83"/>
            <p:cNvSpPr/>
            <p:nvPr/>
          </p:nvSpPr>
          <p:spPr>
            <a:xfrm>
              <a:off x="2664380" y="3010562"/>
              <a:ext cx="17841" cy="6043"/>
            </a:xfrm>
            <a:custGeom>
              <a:avLst/>
              <a:gdLst/>
              <a:ahLst/>
              <a:cxnLst/>
              <a:rect l="l" t="t" r="r" b="b"/>
              <a:pathLst>
                <a:path w="434" h="147" extrusionOk="0">
                  <a:moveTo>
                    <a:pt x="33" y="0"/>
                  </a:moveTo>
                  <a:cubicBezTo>
                    <a:pt x="22" y="0"/>
                    <a:pt x="11" y="6"/>
                    <a:pt x="0" y="17"/>
                  </a:cubicBezTo>
                  <a:cubicBezTo>
                    <a:pt x="0" y="38"/>
                    <a:pt x="0" y="60"/>
                    <a:pt x="0" y="82"/>
                  </a:cubicBezTo>
                  <a:cubicBezTo>
                    <a:pt x="65" y="125"/>
                    <a:pt x="130" y="147"/>
                    <a:pt x="195" y="147"/>
                  </a:cubicBezTo>
                  <a:cubicBezTo>
                    <a:pt x="260" y="147"/>
                    <a:pt x="347" y="125"/>
                    <a:pt x="412" y="82"/>
                  </a:cubicBezTo>
                  <a:cubicBezTo>
                    <a:pt x="434" y="82"/>
                    <a:pt x="434" y="60"/>
                    <a:pt x="434" y="38"/>
                  </a:cubicBezTo>
                  <a:cubicBezTo>
                    <a:pt x="412" y="17"/>
                    <a:pt x="390" y="17"/>
                    <a:pt x="369" y="17"/>
                  </a:cubicBezTo>
                  <a:cubicBezTo>
                    <a:pt x="325" y="49"/>
                    <a:pt x="271" y="65"/>
                    <a:pt x="217" y="65"/>
                  </a:cubicBezTo>
                  <a:cubicBezTo>
                    <a:pt x="163" y="65"/>
                    <a:pt x="108" y="49"/>
                    <a:pt x="65" y="17"/>
                  </a:cubicBezTo>
                  <a:cubicBezTo>
                    <a:pt x="54" y="6"/>
                    <a:pt x="43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5250;p83"/>
            <p:cNvSpPr/>
            <p:nvPr/>
          </p:nvSpPr>
          <p:spPr>
            <a:xfrm>
              <a:off x="2651883" y="2993625"/>
              <a:ext cx="17882" cy="5180"/>
            </a:xfrm>
            <a:custGeom>
              <a:avLst/>
              <a:gdLst/>
              <a:ahLst/>
              <a:cxnLst/>
              <a:rect l="l" t="t" r="r" b="b"/>
              <a:pathLst>
                <a:path w="435" h="126" extrusionOk="0">
                  <a:moveTo>
                    <a:pt x="33" y="0"/>
                  </a:moveTo>
                  <a:cubicBezTo>
                    <a:pt x="22" y="0"/>
                    <a:pt x="11" y="6"/>
                    <a:pt x="1" y="17"/>
                  </a:cubicBezTo>
                  <a:cubicBezTo>
                    <a:pt x="1" y="17"/>
                    <a:pt x="1" y="60"/>
                    <a:pt x="1" y="60"/>
                  </a:cubicBezTo>
                  <a:cubicBezTo>
                    <a:pt x="66" y="103"/>
                    <a:pt x="131" y="125"/>
                    <a:pt x="196" y="125"/>
                  </a:cubicBezTo>
                  <a:cubicBezTo>
                    <a:pt x="261" y="125"/>
                    <a:pt x="347" y="103"/>
                    <a:pt x="412" y="82"/>
                  </a:cubicBezTo>
                  <a:cubicBezTo>
                    <a:pt x="434" y="82"/>
                    <a:pt x="434" y="38"/>
                    <a:pt x="434" y="17"/>
                  </a:cubicBezTo>
                  <a:cubicBezTo>
                    <a:pt x="420" y="17"/>
                    <a:pt x="405" y="7"/>
                    <a:pt x="391" y="7"/>
                  </a:cubicBezTo>
                  <a:cubicBezTo>
                    <a:pt x="384" y="7"/>
                    <a:pt x="376" y="9"/>
                    <a:pt x="369" y="17"/>
                  </a:cubicBezTo>
                  <a:cubicBezTo>
                    <a:pt x="369" y="17"/>
                    <a:pt x="282" y="55"/>
                    <a:pt x="192" y="55"/>
                  </a:cubicBezTo>
                  <a:cubicBezTo>
                    <a:pt x="147" y="55"/>
                    <a:pt x="102" y="46"/>
                    <a:pt x="66" y="17"/>
                  </a:cubicBezTo>
                  <a:cubicBezTo>
                    <a:pt x="55" y="6"/>
                    <a:pt x="44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5251;p83"/>
            <p:cNvSpPr/>
            <p:nvPr/>
          </p:nvSpPr>
          <p:spPr>
            <a:xfrm>
              <a:off x="2630918" y="3003491"/>
              <a:ext cx="18334" cy="5097"/>
            </a:xfrm>
            <a:custGeom>
              <a:avLst/>
              <a:gdLst/>
              <a:ahLst/>
              <a:cxnLst/>
              <a:rect l="l" t="t" r="r" b="b"/>
              <a:pathLst>
                <a:path w="446" h="124" extrusionOk="0">
                  <a:moveTo>
                    <a:pt x="48" y="1"/>
                  </a:moveTo>
                  <a:cubicBezTo>
                    <a:pt x="18" y="1"/>
                    <a:pt x="0" y="47"/>
                    <a:pt x="34" y="80"/>
                  </a:cubicBezTo>
                  <a:cubicBezTo>
                    <a:pt x="77" y="102"/>
                    <a:pt x="142" y="123"/>
                    <a:pt x="207" y="123"/>
                  </a:cubicBezTo>
                  <a:cubicBezTo>
                    <a:pt x="272" y="123"/>
                    <a:pt x="359" y="102"/>
                    <a:pt x="424" y="80"/>
                  </a:cubicBezTo>
                  <a:cubicBezTo>
                    <a:pt x="445" y="80"/>
                    <a:pt x="445" y="37"/>
                    <a:pt x="424" y="37"/>
                  </a:cubicBezTo>
                  <a:cubicBezTo>
                    <a:pt x="424" y="21"/>
                    <a:pt x="413" y="6"/>
                    <a:pt x="399" y="6"/>
                  </a:cubicBezTo>
                  <a:cubicBezTo>
                    <a:pt x="393" y="6"/>
                    <a:pt x="387" y="9"/>
                    <a:pt x="380" y="15"/>
                  </a:cubicBezTo>
                  <a:cubicBezTo>
                    <a:pt x="380" y="15"/>
                    <a:pt x="294" y="54"/>
                    <a:pt x="204" y="54"/>
                  </a:cubicBezTo>
                  <a:cubicBezTo>
                    <a:pt x="159" y="54"/>
                    <a:pt x="113" y="44"/>
                    <a:pt x="77" y="15"/>
                  </a:cubicBezTo>
                  <a:cubicBezTo>
                    <a:pt x="67" y="5"/>
                    <a:pt x="57" y="1"/>
                    <a:pt x="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5252;p83"/>
            <p:cNvSpPr/>
            <p:nvPr/>
          </p:nvSpPr>
          <p:spPr>
            <a:xfrm>
              <a:off x="2620683" y="2984705"/>
              <a:ext cx="18745" cy="6043"/>
            </a:xfrm>
            <a:custGeom>
              <a:avLst/>
              <a:gdLst/>
              <a:ahLst/>
              <a:cxnLst/>
              <a:rect l="l" t="t" r="r" b="b"/>
              <a:pathLst>
                <a:path w="456" h="147" extrusionOk="0">
                  <a:moveTo>
                    <a:pt x="55" y="1"/>
                  </a:moveTo>
                  <a:cubicBezTo>
                    <a:pt x="44" y="1"/>
                    <a:pt x="33" y="6"/>
                    <a:pt x="22" y="17"/>
                  </a:cubicBezTo>
                  <a:cubicBezTo>
                    <a:pt x="1" y="38"/>
                    <a:pt x="1" y="60"/>
                    <a:pt x="22" y="82"/>
                  </a:cubicBezTo>
                  <a:cubicBezTo>
                    <a:pt x="66" y="125"/>
                    <a:pt x="131" y="147"/>
                    <a:pt x="218" y="147"/>
                  </a:cubicBezTo>
                  <a:cubicBezTo>
                    <a:pt x="283" y="147"/>
                    <a:pt x="348" y="125"/>
                    <a:pt x="434" y="82"/>
                  </a:cubicBezTo>
                  <a:cubicBezTo>
                    <a:pt x="434" y="82"/>
                    <a:pt x="456" y="60"/>
                    <a:pt x="434" y="38"/>
                  </a:cubicBezTo>
                  <a:cubicBezTo>
                    <a:pt x="434" y="17"/>
                    <a:pt x="413" y="17"/>
                    <a:pt x="391" y="17"/>
                  </a:cubicBezTo>
                  <a:cubicBezTo>
                    <a:pt x="337" y="49"/>
                    <a:pt x="283" y="66"/>
                    <a:pt x="231" y="66"/>
                  </a:cubicBezTo>
                  <a:cubicBezTo>
                    <a:pt x="180" y="66"/>
                    <a:pt x="131" y="49"/>
                    <a:pt x="87" y="17"/>
                  </a:cubicBezTo>
                  <a:cubicBezTo>
                    <a:pt x="77" y="6"/>
                    <a:pt x="66" y="1"/>
                    <a:pt x="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5253;p83"/>
            <p:cNvSpPr/>
            <p:nvPr/>
          </p:nvSpPr>
          <p:spPr>
            <a:xfrm>
              <a:off x="2570244" y="2992886"/>
              <a:ext cx="18416" cy="5919"/>
            </a:xfrm>
            <a:custGeom>
              <a:avLst/>
              <a:gdLst/>
              <a:ahLst/>
              <a:cxnLst/>
              <a:rect l="l" t="t" r="r" b="b"/>
              <a:pathLst>
                <a:path w="448" h="144" extrusionOk="0">
                  <a:moveTo>
                    <a:pt x="54" y="1"/>
                  </a:moveTo>
                  <a:cubicBezTo>
                    <a:pt x="22" y="1"/>
                    <a:pt x="0" y="61"/>
                    <a:pt x="35" y="78"/>
                  </a:cubicBezTo>
                  <a:cubicBezTo>
                    <a:pt x="79" y="121"/>
                    <a:pt x="144" y="143"/>
                    <a:pt x="230" y="143"/>
                  </a:cubicBezTo>
                  <a:cubicBezTo>
                    <a:pt x="295" y="143"/>
                    <a:pt x="360" y="121"/>
                    <a:pt x="426" y="100"/>
                  </a:cubicBezTo>
                  <a:cubicBezTo>
                    <a:pt x="447" y="78"/>
                    <a:pt x="447" y="56"/>
                    <a:pt x="447" y="35"/>
                  </a:cubicBezTo>
                  <a:cubicBezTo>
                    <a:pt x="447" y="13"/>
                    <a:pt x="404" y="13"/>
                    <a:pt x="404" y="13"/>
                  </a:cubicBezTo>
                  <a:cubicBezTo>
                    <a:pt x="389" y="13"/>
                    <a:pt x="307" y="61"/>
                    <a:pt x="216" y="61"/>
                  </a:cubicBezTo>
                  <a:cubicBezTo>
                    <a:pt x="170" y="61"/>
                    <a:pt x="122" y="49"/>
                    <a:pt x="79" y="13"/>
                  </a:cubicBezTo>
                  <a:cubicBezTo>
                    <a:pt x="70" y="4"/>
                    <a:pt x="62" y="1"/>
                    <a:pt x="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5254;p83"/>
            <p:cNvSpPr/>
            <p:nvPr/>
          </p:nvSpPr>
          <p:spPr>
            <a:xfrm>
              <a:off x="2599307" y="3003203"/>
              <a:ext cx="18745" cy="5385"/>
            </a:xfrm>
            <a:custGeom>
              <a:avLst/>
              <a:gdLst/>
              <a:ahLst/>
              <a:cxnLst/>
              <a:rect l="l" t="t" r="r" b="b"/>
              <a:pathLst>
                <a:path w="456" h="131" extrusionOk="0">
                  <a:moveTo>
                    <a:pt x="22" y="0"/>
                  </a:moveTo>
                  <a:cubicBezTo>
                    <a:pt x="0" y="22"/>
                    <a:pt x="0" y="44"/>
                    <a:pt x="22" y="65"/>
                  </a:cubicBezTo>
                  <a:cubicBezTo>
                    <a:pt x="65" y="109"/>
                    <a:pt x="130" y="130"/>
                    <a:pt x="196" y="130"/>
                  </a:cubicBezTo>
                  <a:cubicBezTo>
                    <a:pt x="282" y="130"/>
                    <a:pt x="347" y="109"/>
                    <a:pt x="412" y="65"/>
                  </a:cubicBezTo>
                  <a:cubicBezTo>
                    <a:pt x="434" y="65"/>
                    <a:pt x="456" y="44"/>
                    <a:pt x="434" y="22"/>
                  </a:cubicBezTo>
                  <a:cubicBezTo>
                    <a:pt x="434" y="0"/>
                    <a:pt x="412" y="0"/>
                    <a:pt x="391" y="0"/>
                  </a:cubicBezTo>
                  <a:cubicBezTo>
                    <a:pt x="391" y="0"/>
                    <a:pt x="304" y="49"/>
                    <a:pt x="214" y="49"/>
                  </a:cubicBezTo>
                  <a:cubicBezTo>
                    <a:pt x="169" y="49"/>
                    <a:pt x="123" y="37"/>
                    <a:pt x="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5255;p83"/>
            <p:cNvSpPr/>
            <p:nvPr/>
          </p:nvSpPr>
          <p:spPr>
            <a:xfrm>
              <a:off x="2501266" y="2791995"/>
              <a:ext cx="16073" cy="10729"/>
            </a:xfrm>
            <a:custGeom>
              <a:avLst/>
              <a:gdLst/>
              <a:ahLst/>
              <a:cxnLst/>
              <a:rect l="l" t="t" r="r" b="b"/>
              <a:pathLst>
                <a:path w="391" h="261" extrusionOk="0">
                  <a:moveTo>
                    <a:pt x="369" y="0"/>
                  </a:moveTo>
                  <a:cubicBezTo>
                    <a:pt x="217" y="0"/>
                    <a:pt x="87" y="65"/>
                    <a:pt x="22" y="195"/>
                  </a:cubicBezTo>
                  <a:cubicBezTo>
                    <a:pt x="1" y="217"/>
                    <a:pt x="1" y="239"/>
                    <a:pt x="22" y="260"/>
                  </a:cubicBezTo>
                  <a:lnTo>
                    <a:pt x="44" y="260"/>
                  </a:lnTo>
                  <a:cubicBezTo>
                    <a:pt x="44" y="260"/>
                    <a:pt x="66" y="239"/>
                    <a:pt x="87" y="239"/>
                  </a:cubicBezTo>
                  <a:cubicBezTo>
                    <a:pt x="87" y="239"/>
                    <a:pt x="183" y="85"/>
                    <a:pt x="321" y="85"/>
                  </a:cubicBezTo>
                  <a:cubicBezTo>
                    <a:pt x="330" y="85"/>
                    <a:pt x="338" y="86"/>
                    <a:pt x="347" y="87"/>
                  </a:cubicBezTo>
                  <a:cubicBezTo>
                    <a:pt x="369" y="87"/>
                    <a:pt x="391" y="65"/>
                    <a:pt x="391" y="43"/>
                  </a:cubicBezTo>
                  <a:cubicBezTo>
                    <a:pt x="391" y="22"/>
                    <a:pt x="391" y="0"/>
                    <a:pt x="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5256;p83"/>
            <p:cNvSpPr/>
            <p:nvPr/>
          </p:nvSpPr>
          <p:spPr>
            <a:xfrm>
              <a:off x="2482563" y="2775799"/>
              <a:ext cx="16073" cy="9989"/>
            </a:xfrm>
            <a:custGeom>
              <a:avLst/>
              <a:gdLst/>
              <a:ahLst/>
              <a:cxnLst/>
              <a:rect l="l" t="t" r="r" b="b"/>
              <a:pathLst>
                <a:path w="391" h="243" extrusionOk="0">
                  <a:moveTo>
                    <a:pt x="306" y="1"/>
                  </a:moveTo>
                  <a:cubicBezTo>
                    <a:pt x="190" y="1"/>
                    <a:pt x="78" y="80"/>
                    <a:pt x="0" y="177"/>
                  </a:cubicBezTo>
                  <a:cubicBezTo>
                    <a:pt x="0" y="199"/>
                    <a:pt x="0" y="221"/>
                    <a:pt x="0" y="242"/>
                  </a:cubicBezTo>
                  <a:lnTo>
                    <a:pt x="22" y="242"/>
                  </a:lnTo>
                  <a:cubicBezTo>
                    <a:pt x="44" y="242"/>
                    <a:pt x="65" y="242"/>
                    <a:pt x="65" y="221"/>
                  </a:cubicBezTo>
                  <a:cubicBezTo>
                    <a:pt x="65" y="221"/>
                    <a:pt x="180" y="67"/>
                    <a:pt x="303" y="67"/>
                  </a:cubicBezTo>
                  <a:cubicBezTo>
                    <a:pt x="310" y="67"/>
                    <a:pt x="318" y="68"/>
                    <a:pt x="325" y="69"/>
                  </a:cubicBezTo>
                  <a:cubicBezTo>
                    <a:pt x="347" y="69"/>
                    <a:pt x="369" y="69"/>
                    <a:pt x="390" y="47"/>
                  </a:cubicBezTo>
                  <a:cubicBezTo>
                    <a:pt x="390" y="26"/>
                    <a:pt x="369" y="4"/>
                    <a:pt x="347" y="4"/>
                  </a:cubicBezTo>
                  <a:cubicBezTo>
                    <a:pt x="334" y="2"/>
                    <a:pt x="320" y="1"/>
                    <a:pt x="3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5257;p83"/>
            <p:cNvSpPr/>
            <p:nvPr/>
          </p:nvSpPr>
          <p:spPr>
            <a:xfrm>
              <a:off x="2477219" y="2798202"/>
              <a:ext cx="16073" cy="9866"/>
            </a:xfrm>
            <a:custGeom>
              <a:avLst/>
              <a:gdLst/>
              <a:ahLst/>
              <a:cxnLst/>
              <a:rect l="l" t="t" r="r" b="b"/>
              <a:pathLst>
                <a:path w="391" h="240" extrusionOk="0">
                  <a:moveTo>
                    <a:pt x="347" y="1"/>
                  </a:moveTo>
                  <a:cubicBezTo>
                    <a:pt x="217" y="1"/>
                    <a:pt x="87" y="66"/>
                    <a:pt x="0" y="196"/>
                  </a:cubicBezTo>
                  <a:cubicBezTo>
                    <a:pt x="0" y="196"/>
                    <a:pt x="0" y="218"/>
                    <a:pt x="0" y="239"/>
                  </a:cubicBezTo>
                  <a:lnTo>
                    <a:pt x="65" y="239"/>
                  </a:lnTo>
                  <a:cubicBezTo>
                    <a:pt x="65" y="239"/>
                    <a:pt x="180" y="86"/>
                    <a:pt x="320" y="86"/>
                  </a:cubicBezTo>
                  <a:cubicBezTo>
                    <a:pt x="329" y="86"/>
                    <a:pt x="338" y="86"/>
                    <a:pt x="347" y="88"/>
                  </a:cubicBezTo>
                  <a:cubicBezTo>
                    <a:pt x="369" y="88"/>
                    <a:pt x="369" y="66"/>
                    <a:pt x="390" y="44"/>
                  </a:cubicBezTo>
                  <a:cubicBezTo>
                    <a:pt x="390" y="23"/>
                    <a:pt x="369" y="1"/>
                    <a:pt x="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5258;p83"/>
            <p:cNvSpPr/>
            <p:nvPr/>
          </p:nvSpPr>
          <p:spPr>
            <a:xfrm>
              <a:off x="2509282" y="2769715"/>
              <a:ext cx="16073" cy="10729"/>
            </a:xfrm>
            <a:custGeom>
              <a:avLst/>
              <a:gdLst/>
              <a:ahLst/>
              <a:cxnLst/>
              <a:rect l="l" t="t" r="r" b="b"/>
              <a:pathLst>
                <a:path w="391" h="261" extrusionOk="0">
                  <a:moveTo>
                    <a:pt x="369" y="0"/>
                  </a:moveTo>
                  <a:cubicBezTo>
                    <a:pt x="217" y="0"/>
                    <a:pt x="87" y="87"/>
                    <a:pt x="22" y="195"/>
                  </a:cubicBezTo>
                  <a:cubicBezTo>
                    <a:pt x="1" y="217"/>
                    <a:pt x="1" y="239"/>
                    <a:pt x="22" y="260"/>
                  </a:cubicBezTo>
                  <a:lnTo>
                    <a:pt x="44" y="260"/>
                  </a:lnTo>
                  <a:cubicBezTo>
                    <a:pt x="66" y="260"/>
                    <a:pt x="66" y="260"/>
                    <a:pt x="87" y="239"/>
                  </a:cubicBezTo>
                  <a:cubicBezTo>
                    <a:pt x="87" y="239"/>
                    <a:pt x="183" y="85"/>
                    <a:pt x="321" y="85"/>
                  </a:cubicBezTo>
                  <a:cubicBezTo>
                    <a:pt x="330" y="85"/>
                    <a:pt x="339" y="86"/>
                    <a:pt x="348" y="87"/>
                  </a:cubicBezTo>
                  <a:cubicBezTo>
                    <a:pt x="369" y="87"/>
                    <a:pt x="391" y="65"/>
                    <a:pt x="391" y="43"/>
                  </a:cubicBezTo>
                  <a:cubicBezTo>
                    <a:pt x="391" y="22"/>
                    <a:pt x="391" y="0"/>
                    <a:pt x="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5259;p83"/>
            <p:cNvSpPr/>
            <p:nvPr/>
          </p:nvSpPr>
          <p:spPr>
            <a:xfrm>
              <a:off x="2522642" y="2779498"/>
              <a:ext cx="16977" cy="10729"/>
            </a:xfrm>
            <a:custGeom>
              <a:avLst/>
              <a:gdLst/>
              <a:ahLst/>
              <a:cxnLst/>
              <a:rect l="l" t="t" r="r" b="b"/>
              <a:pathLst>
                <a:path w="413" h="261" extrusionOk="0">
                  <a:moveTo>
                    <a:pt x="369" y="1"/>
                  </a:moveTo>
                  <a:cubicBezTo>
                    <a:pt x="218" y="1"/>
                    <a:pt x="88" y="66"/>
                    <a:pt x="23" y="196"/>
                  </a:cubicBezTo>
                  <a:cubicBezTo>
                    <a:pt x="1" y="217"/>
                    <a:pt x="1" y="239"/>
                    <a:pt x="23" y="261"/>
                  </a:cubicBezTo>
                  <a:lnTo>
                    <a:pt x="44" y="261"/>
                  </a:lnTo>
                  <a:cubicBezTo>
                    <a:pt x="66" y="261"/>
                    <a:pt x="66" y="239"/>
                    <a:pt x="88" y="239"/>
                  </a:cubicBezTo>
                  <a:cubicBezTo>
                    <a:pt x="88" y="239"/>
                    <a:pt x="184" y="85"/>
                    <a:pt x="321" y="85"/>
                  </a:cubicBezTo>
                  <a:cubicBezTo>
                    <a:pt x="330" y="85"/>
                    <a:pt x="339" y="86"/>
                    <a:pt x="348" y="87"/>
                  </a:cubicBezTo>
                  <a:cubicBezTo>
                    <a:pt x="369" y="87"/>
                    <a:pt x="391" y="66"/>
                    <a:pt x="391" y="44"/>
                  </a:cubicBezTo>
                  <a:cubicBezTo>
                    <a:pt x="413" y="22"/>
                    <a:pt x="391" y="1"/>
                    <a:pt x="3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5260;p83"/>
            <p:cNvSpPr/>
            <p:nvPr/>
          </p:nvSpPr>
          <p:spPr>
            <a:xfrm>
              <a:off x="2487002" y="2810699"/>
              <a:ext cx="16073" cy="9825"/>
            </a:xfrm>
            <a:custGeom>
              <a:avLst/>
              <a:gdLst/>
              <a:ahLst/>
              <a:cxnLst/>
              <a:rect l="l" t="t" r="r" b="b"/>
              <a:pathLst>
                <a:path w="391" h="239" extrusionOk="0">
                  <a:moveTo>
                    <a:pt x="369" y="0"/>
                  </a:moveTo>
                  <a:cubicBezTo>
                    <a:pt x="217" y="0"/>
                    <a:pt x="87" y="65"/>
                    <a:pt x="22" y="196"/>
                  </a:cubicBezTo>
                  <a:cubicBezTo>
                    <a:pt x="1" y="196"/>
                    <a:pt x="22" y="217"/>
                    <a:pt x="22" y="239"/>
                  </a:cubicBezTo>
                  <a:lnTo>
                    <a:pt x="87" y="239"/>
                  </a:lnTo>
                  <a:cubicBezTo>
                    <a:pt x="87" y="217"/>
                    <a:pt x="196" y="65"/>
                    <a:pt x="348" y="65"/>
                  </a:cubicBezTo>
                  <a:cubicBezTo>
                    <a:pt x="369" y="65"/>
                    <a:pt x="391" y="65"/>
                    <a:pt x="391" y="44"/>
                  </a:cubicBezTo>
                  <a:cubicBezTo>
                    <a:pt x="391" y="22"/>
                    <a:pt x="391" y="0"/>
                    <a:pt x="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5261;p83"/>
            <p:cNvSpPr/>
            <p:nvPr/>
          </p:nvSpPr>
          <p:spPr>
            <a:xfrm>
              <a:off x="2460283" y="2791995"/>
              <a:ext cx="16977" cy="10729"/>
            </a:xfrm>
            <a:custGeom>
              <a:avLst/>
              <a:gdLst/>
              <a:ahLst/>
              <a:cxnLst/>
              <a:rect l="l" t="t" r="r" b="b"/>
              <a:pathLst>
                <a:path w="413" h="261" extrusionOk="0">
                  <a:moveTo>
                    <a:pt x="369" y="0"/>
                  </a:moveTo>
                  <a:cubicBezTo>
                    <a:pt x="217" y="0"/>
                    <a:pt x="87" y="87"/>
                    <a:pt x="22" y="195"/>
                  </a:cubicBezTo>
                  <a:cubicBezTo>
                    <a:pt x="0" y="217"/>
                    <a:pt x="0" y="239"/>
                    <a:pt x="22" y="260"/>
                  </a:cubicBezTo>
                  <a:lnTo>
                    <a:pt x="44" y="260"/>
                  </a:lnTo>
                  <a:cubicBezTo>
                    <a:pt x="65" y="260"/>
                    <a:pt x="65" y="260"/>
                    <a:pt x="87" y="239"/>
                  </a:cubicBezTo>
                  <a:cubicBezTo>
                    <a:pt x="87" y="239"/>
                    <a:pt x="183" y="85"/>
                    <a:pt x="321" y="85"/>
                  </a:cubicBezTo>
                  <a:cubicBezTo>
                    <a:pt x="329" y="85"/>
                    <a:pt x="338" y="86"/>
                    <a:pt x="347" y="87"/>
                  </a:cubicBezTo>
                  <a:cubicBezTo>
                    <a:pt x="369" y="87"/>
                    <a:pt x="390" y="65"/>
                    <a:pt x="390" y="43"/>
                  </a:cubicBezTo>
                  <a:cubicBezTo>
                    <a:pt x="412" y="22"/>
                    <a:pt x="390" y="0"/>
                    <a:pt x="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5262;p83"/>
            <p:cNvSpPr/>
            <p:nvPr/>
          </p:nvSpPr>
          <p:spPr>
            <a:xfrm>
              <a:off x="2457611" y="2811603"/>
              <a:ext cx="16073" cy="10729"/>
            </a:xfrm>
            <a:custGeom>
              <a:avLst/>
              <a:gdLst/>
              <a:ahLst/>
              <a:cxnLst/>
              <a:rect l="l" t="t" r="r" b="b"/>
              <a:pathLst>
                <a:path w="391" h="261" extrusionOk="0">
                  <a:moveTo>
                    <a:pt x="347" y="0"/>
                  </a:moveTo>
                  <a:cubicBezTo>
                    <a:pt x="217" y="0"/>
                    <a:pt x="87" y="87"/>
                    <a:pt x="0" y="195"/>
                  </a:cubicBezTo>
                  <a:cubicBezTo>
                    <a:pt x="0" y="217"/>
                    <a:pt x="0" y="239"/>
                    <a:pt x="0" y="260"/>
                  </a:cubicBezTo>
                  <a:lnTo>
                    <a:pt x="22" y="260"/>
                  </a:lnTo>
                  <a:cubicBezTo>
                    <a:pt x="44" y="260"/>
                    <a:pt x="65" y="260"/>
                    <a:pt x="65" y="239"/>
                  </a:cubicBezTo>
                  <a:cubicBezTo>
                    <a:pt x="65" y="239"/>
                    <a:pt x="180" y="85"/>
                    <a:pt x="321" y="85"/>
                  </a:cubicBezTo>
                  <a:cubicBezTo>
                    <a:pt x="329" y="85"/>
                    <a:pt x="338" y="86"/>
                    <a:pt x="347" y="87"/>
                  </a:cubicBezTo>
                  <a:cubicBezTo>
                    <a:pt x="369" y="87"/>
                    <a:pt x="390" y="65"/>
                    <a:pt x="390" y="43"/>
                  </a:cubicBezTo>
                  <a:cubicBezTo>
                    <a:pt x="390" y="22"/>
                    <a:pt x="369" y="22"/>
                    <a:pt x="3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5263;p83"/>
            <p:cNvSpPr/>
            <p:nvPr/>
          </p:nvSpPr>
          <p:spPr>
            <a:xfrm>
              <a:off x="2437098" y="2806999"/>
              <a:ext cx="13196" cy="15333"/>
            </a:xfrm>
            <a:custGeom>
              <a:avLst/>
              <a:gdLst/>
              <a:ahLst/>
              <a:cxnLst/>
              <a:rect l="l" t="t" r="r" b="b"/>
              <a:pathLst>
                <a:path w="321" h="373" extrusionOk="0">
                  <a:moveTo>
                    <a:pt x="274" y="0"/>
                  </a:moveTo>
                  <a:cubicBezTo>
                    <a:pt x="270" y="0"/>
                    <a:pt x="265" y="1"/>
                    <a:pt x="261" y="4"/>
                  </a:cubicBezTo>
                  <a:cubicBezTo>
                    <a:pt x="66" y="69"/>
                    <a:pt x="22" y="307"/>
                    <a:pt x="22" y="307"/>
                  </a:cubicBezTo>
                  <a:cubicBezTo>
                    <a:pt x="1" y="329"/>
                    <a:pt x="22" y="351"/>
                    <a:pt x="44" y="372"/>
                  </a:cubicBezTo>
                  <a:cubicBezTo>
                    <a:pt x="66" y="372"/>
                    <a:pt x="87" y="351"/>
                    <a:pt x="87" y="329"/>
                  </a:cubicBezTo>
                  <a:cubicBezTo>
                    <a:pt x="87" y="329"/>
                    <a:pt x="131" y="112"/>
                    <a:pt x="282" y="90"/>
                  </a:cubicBezTo>
                  <a:cubicBezTo>
                    <a:pt x="321" y="71"/>
                    <a:pt x="308" y="0"/>
                    <a:pt x="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5264;p83"/>
            <p:cNvSpPr/>
            <p:nvPr/>
          </p:nvSpPr>
          <p:spPr>
            <a:xfrm>
              <a:off x="2575259" y="2979361"/>
              <a:ext cx="19115" cy="5180"/>
            </a:xfrm>
            <a:custGeom>
              <a:avLst/>
              <a:gdLst/>
              <a:ahLst/>
              <a:cxnLst/>
              <a:rect l="l" t="t" r="r" b="b"/>
              <a:pathLst>
                <a:path w="465" h="126" extrusionOk="0">
                  <a:moveTo>
                    <a:pt x="54" y="0"/>
                  </a:moveTo>
                  <a:cubicBezTo>
                    <a:pt x="43" y="0"/>
                    <a:pt x="33" y="6"/>
                    <a:pt x="22" y="17"/>
                  </a:cubicBezTo>
                  <a:cubicBezTo>
                    <a:pt x="0" y="17"/>
                    <a:pt x="0" y="38"/>
                    <a:pt x="22" y="60"/>
                  </a:cubicBezTo>
                  <a:cubicBezTo>
                    <a:pt x="65" y="103"/>
                    <a:pt x="130" y="125"/>
                    <a:pt x="217" y="125"/>
                  </a:cubicBezTo>
                  <a:cubicBezTo>
                    <a:pt x="282" y="125"/>
                    <a:pt x="347" y="103"/>
                    <a:pt x="412" y="82"/>
                  </a:cubicBezTo>
                  <a:cubicBezTo>
                    <a:pt x="464" y="64"/>
                    <a:pt x="446" y="5"/>
                    <a:pt x="415" y="5"/>
                  </a:cubicBezTo>
                  <a:cubicBezTo>
                    <a:pt x="407" y="5"/>
                    <a:pt x="399" y="8"/>
                    <a:pt x="390" y="17"/>
                  </a:cubicBezTo>
                  <a:cubicBezTo>
                    <a:pt x="390" y="17"/>
                    <a:pt x="304" y="55"/>
                    <a:pt x="214" y="55"/>
                  </a:cubicBezTo>
                  <a:cubicBezTo>
                    <a:pt x="169" y="55"/>
                    <a:pt x="123" y="46"/>
                    <a:pt x="87" y="17"/>
                  </a:cubicBezTo>
                  <a:cubicBezTo>
                    <a:pt x="76" y="6"/>
                    <a:pt x="65" y="0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5265;p83"/>
            <p:cNvSpPr/>
            <p:nvPr/>
          </p:nvSpPr>
          <p:spPr>
            <a:xfrm>
              <a:off x="2552321" y="2988775"/>
              <a:ext cx="18498" cy="5550"/>
            </a:xfrm>
            <a:custGeom>
              <a:avLst/>
              <a:gdLst/>
              <a:ahLst/>
              <a:cxnLst/>
              <a:rect l="l" t="t" r="r" b="b"/>
              <a:pathLst>
                <a:path w="450" h="135" extrusionOk="0">
                  <a:moveTo>
                    <a:pt x="63" y="0"/>
                  </a:moveTo>
                  <a:cubicBezTo>
                    <a:pt x="27" y="0"/>
                    <a:pt x="0" y="51"/>
                    <a:pt x="38" y="70"/>
                  </a:cubicBezTo>
                  <a:cubicBezTo>
                    <a:pt x="81" y="113"/>
                    <a:pt x="146" y="135"/>
                    <a:pt x="211" y="135"/>
                  </a:cubicBezTo>
                  <a:cubicBezTo>
                    <a:pt x="298" y="135"/>
                    <a:pt x="363" y="113"/>
                    <a:pt x="428" y="91"/>
                  </a:cubicBezTo>
                  <a:cubicBezTo>
                    <a:pt x="450" y="70"/>
                    <a:pt x="450" y="48"/>
                    <a:pt x="450" y="26"/>
                  </a:cubicBezTo>
                  <a:cubicBezTo>
                    <a:pt x="428" y="5"/>
                    <a:pt x="406" y="5"/>
                    <a:pt x="385" y="5"/>
                  </a:cubicBezTo>
                  <a:cubicBezTo>
                    <a:pt x="341" y="37"/>
                    <a:pt x="292" y="53"/>
                    <a:pt x="241" y="53"/>
                  </a:cubicBezTo>
                  <a:cubicBezTo>
                    <a:pt x="189" y="53"/>
                    <a:pt x="135" y="37"/>
                    <a:pt x="81" y="5"/>
                  </a:cubicBezTo>
                  <a:cubicBezTo>
                    <a:pt x="75" y="1"/>
                    <a:pt x="69" y="0"/>
                    <a:pt x="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5266;p83"/>
            <p:cNvSpPr/>
            <p:nvPr/>
          </p:nvSpPr>
          <p:spPr>
            <a:xfrm>
              <a:off x="2680411" y="2994530"/>
              <a:ext cx="18498" cy="6043"/>
            </a:xfrm>
            <a:custGeom>
              <a:avLst/>
              <a:gdLst/>
              <a:ahLst/>
              <a:cxnLst/>
              <a:rect l="l" t="t" r="r" b="b"/>
              <a:pathLst>
                <a:path w="450" h="147" extrusionOk="0">
                  <a:moveTo>
                    <a:pt x="33" y="0"/>
                  </a:moveTo>
                  <a:cubicBezTo>
                    <a:pt x="22" y="0"/>
                    <a:pt x="11" y="5"/>
                    <a:pt x="0" y="16"/>
                  </a:cubicBezTo>
                  <a:cubicBezTo>
                    <a:pt x="0" y="38"/>
                    <a:pt x="0" y="60"/>
                    <a:pt x="0" y="81"/>
                  </a:cubicBezTo>
                  <a:cubicBezTo>
                    <a:pt x="65" y="125"/>
                    <a:pt x="130" y="146"/>
                    <a:pt x="195" y="146"/>
                  </a:cubicBezTo>
                  <a:cubicBezTo>
                    <a:pt x="260" y="146"/>
                    <a:pt x="347" y="125"/>
                    <a:pt x="412" y="103"/>
                  </a:cubicBezTo>
                  <a:cubicBezTo>
                    <a:pt x="450" y="66"/>
                    <a:pt x="422" y="12"/>
                    <a:pt x="386" y="12"/>
                  </a:cubicBezTo>
                  <a:cubicBezTo>
                    <a:pt x="381" y="12"/>
                    <a:pt x="375" y="13"/>
                    <a:pt x="369" y="16"/>
                  </a:cubicBezTo>
                  <a:cubicBezTo>
                    <a:pt x="369" y="16"/>
                    <a:pt x="292" y="55"/>
                    <a:pt x="202" y="55"/>
                  </a:cubicBezTo>
                  <a:cubicBezTo>
                    <a:pt x="157" y="55"/>
                    <a:pt x="109" y="45"/>
                    <a:pt x="65" y="16"/>
                  </a:cubicBezTo>
                  <a:cubicBezTo>
                    <a:pt x="55" y="5"/>
                    <a:pt x="44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5267;p83"/>
            <p:cNvSpPr/>
            <p:nvPr/>
          </p:nvSpPr>
          <p:spPr>
            <a:xfrm>
              <a:off x="2688674" y="3008383"/>
              <a:ext cx="19403" cy="5550"/>
            </a:xfrm>
            <a:custGeom>
              <a:avLst/>
              <a:gdLst/>
              <a:ahLst/>
              <a:cxnLst/>
              <a:rect l="l" t="t" r="r" b="b"/>
              <a:pathLst>
                <a:path w="472" h="135" extrusionOk="0">
                  <a:moveTo>
                    <a:pt x="84" y="0"/>
                  </a:moveTo>
                  <a:cubicBezTo>
                    <a:pt x="44" y="0"/>
                    <a:pt x="0" y="54"/>
                    <a:pt x="38" y="91"/>
                  </a:cubicBezTo>
                  <a:cubicBezTo>
                    <a:pt x="103" y="113"/>
                    <a:pt x="168" y="135"/>
                    <a:pt x="233" y="135"/>
                  </a:cubicBezTo>
                  <a:cubicBezTo>
                    <a:pt x="298" y="135"/>
                    <a:pt x="363" y="113"/>
                    <a:pt x="428" y="91"/>
                  </a:cubicBezTo>
                  <a:cubicBezTo>
                    <a:pt x="450" y="70"/>
                    <a:pt x="471" y="48"/>
                    <a:pt x="450" y="26"/>
                  </a:cubicBezTo>
                  <a:cubicBezTo>
                    <a:pt x="450" y="4"/>
                    <a:pt x="428" y="4"/>
                    <a:pt x="406" y="4"/>
                  </a:cubicBezTo>
                  <a:cubicBezTo>
                    <a:pt x="406" y="4"/>
                    <a:pt x="320" y="53"/>
                    <a:pt x="230" y="53"/>
                  </a:cubicBezTo>
                  <a:cubicBezTo>
                    <a:pt x="185" y="53"/>
                    <a:pt x="139" y="41"/>
                    <a:pt x="103" y="4"/>
                  </a:cubicBezTo>
                  <a:cubicBezTo>
                    <a:pt x="97" y="2"/>
                    <a:pt x="91" y="0"/>
                    <a:pt x="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5268;p83"/>
            <p:cNvSpPr/>
            <p:nvPr/>
          </p:nvSpPr>
          <p:spPr>
            <a:xfrm>
              <a:off x="2845292" y="2971099"/>
              <a:ext cx="13401" cy="13442"/>
            </a:xfrm>
            <a:custGeom>
              <a:avLst/>
              <a:gdLst/>
              <a:ahLst/>
              <a:cxnLst/>
              <a:rect l="l" t="t" r="r" b="b"/>
              <a:pathLst>
                <a:path w="326" h="327" extrusionOk="0">
                  <a:moveTo>
                    <a:pt x="282" y="1"/>
                  </a:moveTo>
                  <a:cubicBezTo>
                    <a:pt x="260" y="1"/>
                    <a:pt x="239" y="1"/>
                    <a:pt x="239" y="23"/>
                  </a:cubicBezTo>
                  <a:cubicBezTo>
                    <a:pt x="239" y="44"/>
                    <a:pt x="174" y="239"/>
                    <a:pt x="22" y="261"/>
                  </a:cubicBezTo>
                  <a:cubicBezTo>
                    <a:pt x="0" y="261"/>
                    <a:pt x="0" y="283"/>
                    <a:pt x="0" y="304"/>
                  </a:cubicBezTo>
                  <a:cubicBezTo>
                    <a:pt x="0" y="326"/>
                    <a:pt x="22" y="326"/>
                    <a:pt x="44" y="326"/>
                  </a:cubicBezTo>
                  <a:cubicBezTo>
                    <a:pt x="239" y="304"/>
                    <a:pt x="325" y="66"/>
                    <a:pt x="325" y="66"/>
                  </a:cubicBezTo>
                  <a:cubicBezTo>
                    <a:pt x="325" y="23"/>
                    <a:pt x="304" y="1"/>
                    <a:pt x="2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5269;p83"/>
            <p:cNvSpPr/>
            <p:nvPr/>
          </p:nvSpPr>
          <p:spPr>
            <a:xfrm>
              <a:off x="2847060" y="2950257"/>
              <a:ext cx="14305" cy="13771"/>
            </a:xfrm>
            <a:custGeom>
              <a:avLst/>
              <a:gdLst/>
              <a:ahLst/>
              <a:cxnLst/>
              <a:rect l="l" t="t" r="r" b="b"/>
              <a:pathLst>
                <a:path w="348" h="335" extrusionOk="0">
                  <a:moveTo>
                    <a:pt x="286" y="0"/>
                  </a:moveTo>
                  <a:cubicBezTo>
                    <a:pt x="272" y="0"/>
                    <a:pt x="261" y="16"/>
                    <a:pt x="261" y="31"/>
                  </a:cubicBezTo>
                  <a:cubicBezTo>
                    <a:pt x="261" y="31"/>
                    <a:pt x="196" y="226"/>
                    <a:pt x="44" y="248"/>
                  </a:cubicBezTo>
                  <a:cubicBezTo>
                    <a:pt x="22" y="248"/>
                    <a:pt x="1" y="269"/>
                    <a:pt x="1" y="291"/>
                  </a:cubicBezTo>
                  <a:cubicBezTo>
                    <a:pt x="22" y="313"/>
                    <a:pt x="22" y="334"/>
                    <a:pt x="44" y="334"/>
                  </a:cubicBezTo>
                  <a:lnTo>
                    <a:pt x="66" y="334"/>
                  </a:lnTo>
                  <a:cubicBezTo>
                    <a:pt x="261" y="291"/>
                    <a:pt x="326" y="53"/>
                    <a:pt x="326" y="53"/>
                  </a:cubicBezTo>
                  <a:cubicBezTo>
                    <a:pt x="347" y="31"/>
                    <a:pt x="326" y="9"/>
                    <a:pt x="304" y="9"/>
                  </a:cubicBezTo>
                  <a:cubicBezTo>
                    <a:pt x="298" y="3"/>
                    <a:pt x="291" y="0"/>
                    <a:pt x="2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5270;p83"/>
            <p:cNvSpPr/>
            <p:nvPr/>
          </p:nvSpPr>
          <p:spPr>
            <a:xfrm>
              <a:off x="2859556" y="2954163"/>
              <a:ext cx="14264" cy="13442"/>
            </a:xfrm>
            <a:custGeom>
              <a:avLst/>
              <a:gdLst/>
              <a:ahLst/>
              <a:cxnLst/>
              <a:rect l="l" t="t" r="r" b="b"/>
              <a:pathLst>
                <a:path w="347" h="327" extrusionOk="0">
                  <a:moveTo>
                    <a:pt x="304" y="1"/>
                  </a:moveTo>
                  <a:cubicBezTo>
                    <a:pt x="282" y="1"/>
                    <a:pt x="260" y="1"/>
                    <a:pt x="260" y="23"/>
                  </a:cubicBezTo>
                  <a:cubicBezTo>
                    <a:pt x="260" y="44"/>
                    <a:pt x="195" y="239"/>
                    <a:pt x="43" y="261"/>
                  </a:cubicBezTo>
                  <a:cubicBezTo>
                    <a:pt x="22" y="261"/>
                    <a:pt x="0" y="283"/>
                    <a:pt x="22" y="305"/>
                  </a:cubicBezTo>
                  <a:cubicBezTo>
                    <a:pt x="22" y="326"/>
                    <a:pt x="22" y="326"/>
                    <a:pt x="43" y="326"/>
                  </a:cubicBezTo>
                  <a:lnTo>
                    <a:pt x="65" y="326"/>
                  </a:lnTo>
                  <a:cubicBezTo>
                    <a:pt x="260" y="305"/>
                    <a:pt x="325" y="66"/>
                    <a:pt x="325" y="66"/>
                  </a:cubicBezTo>
                  <a:cubicBezTo>
                    <a:pt x="347" y="44"/>
                    <a:pt x="325" y="1"/>
                    <a:pt x="3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6" name="Google Shape;5567;p83"/>
          <p:cNvGrpSpPr/>
          <p:nvPr/>
        </p:nvGrpSpPr>
        <p:grpSpPr>
          <a:xfrm>
            <a:off x="6212592" y="4109967"/>
            <a:ext cx="1012373" cy="938776"/>
            <a:chOff x="1353138" y="3612312"/>
            <a:chExt cx="701538" cy="699972"/>
          </a:xfrm>
        </p:grpSpPr>
        <p:sp>
          <p:nvSpPr>
            <p:cNvPr id="197" name="Google Shape;5568;p83"/>
            <p:cNvSpPr/>
            <p:nvPr/>
          </p:nvSpPr>
          <p:spPr>
            <a:xfrm>
              <a:off x="1455974" y="4134950"/>
              <a:ext cx="133015" cy="158725"/>
            </a:xfrm>
            <a:custGeom>
              <a:avLst/>
              <a:gdLst/>
              <a:ahLst/>
              <a:cxnLst/>
              <a:rect l="l" t="t" r="r" b="b"/>
              <a:pathLst>
                <a:path w="3253" h="3882" extrusionOk="0">
                  <a:moveTo>
                    <a:pt x="2342" y="1"/>
                  </a:moveTo>
                  <a:cubicBezTo>
                    <a:pt x="2342" y="1"/>
                    <a:pt x="0" y="1258"/>
                    <a:pt x="0" y="3621"/>
                  </a:cubicBezTo>
                  <a:lnTo>
                    <a:pt x="781" y="3882"/>
                  </a:lnTo>
                  <a:cubicBezTo>
                    <a:pt x="781" y="3882"/>
                    <a:pt x="2234" y="1237"/>
                    <a:pt x="3253" y="543"/>
                  </a:cubicBezTo>
                  <a:lnTo>
                    <a:pt x="234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5569;p83"/>
            <p:cNvSpPr/>
            <p:nvPr/>
          </p:nvSpPr>
          <p:spPr>
            <a:xfrm>
              <a:off x="1360212" y="4095942"/>
              <a:ext cx="164051" cy="133007"/>
            </a:xfrm>
            <a:custGeom>
              <a:avLst/>
              <a:gdLst/>
              <a:ahLst/>
              <a:cxnLst/>
              <a:rect l="l" t="t" r="r" b="b"/>
              <a:pathLst>
                <a:path w="4012" h="3253" extrusionOk="0">
                  <a:moveTo>
                    <a:pt x="3318" y="1"/>
                  </a:moveTo>
                  <a:cubicBezTo>
                    <a:pt x="3318" y="1"/>
                    <a:pt x="695" y="543"/>
                    <a:pt x="1" y="2754"/>
                  </a:cubicBezTo>
                  <a:lnTo>
                    <a:pt x="673" y="3253"/>
                  </a:lnTo>
                  <a:cubicBezTo>
                    <a:pt x="673" y="3253"/>
                    <a:pt x="2841" y="1150"/>
                    <a:pt x="4012" y="781"/>
                  </a:cubicBezTo>
                  <a:lnTo>
                    <a:pt x="331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5570;p83"/>
            <p:cNvSpPr/>
            <p:nvPr/>
          </p:nvSpPr>
          <p:spPr>
            <a:xfrm>
              <a:off x="1353138" y="4208550"/>
              <a:ext cx="34634" cy="32260"/>
            </a:xfrm>
            <a:custGeom>
              <a:avLst/>
              <a:gdLst/>
              <a:ahLst/>
              <a:cxnLst/>
              <a:rect l="l" t="t" r="r" b="b"/>
              <a:pathLst>
                <a:path w="847" h="789" extrusionOk="0">
                  <a:moveTo>
                    <a:pt x="174" y="0"/>
                  </a:moveTo>
                  <a:cubicBezTo>
                    <a:pt x="174" y="0"/>
                    <a:pt x="1" y="456"/>
                    <a:pt x="66" y="521"/>
                  </a:cubicBezTo>
                  <a:cubicBezTo>
                    <a:pt x="72" y="527"/>
                    <a:pt x="81" y="530"/>
                    <a:pt x="93" y="530"/>
                  </a:cubicBezTo>
                  <a:cubicBezTo>
                    <a:pt x="203" y="530"/>
                    <a:pt x="521" y="282"/>
                    <a:pt x="521" y="282"/>
                  </a:cubicBezTo>
                  <a:lnTo>
                    <a:pt x="521" y="282"/>
                  </a:lnTo>
                  <a:cubicBezTo>
                    <a:pt x="521" y="282"/>
                    <a:pt x="347" y="694"/>
                    <a:pt x="456" y="781"/>
                  </a:cubicBezTo>
                  <a:cubicBezTo>
                    <a:pt x="465" y="786"/>
                    <a:pt x="476" y="789"/>
                    <a:pt x="487" y="789"/>
                  </a:cubicBezTo>
                  <a:cubicBezTo>
                    <a:pt x="610" y="789"/>
                    <a:pt x="846" y="499"/>
                    <a:pt x="846" y="499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5571;p83"/>
            <p:cNvSpPr/>
            <p:nvPr/>
          </p:nvSpPr>
          <p:spPr>
            <a:xfrm>
              <a:off x="1353138" y="4207650"/>
              <a:ext cx="35493" cy="34632"/>
            </a:xfrm>
            <a:custGeom>
              <a:avLst/>
              <a:gdLst/>
              <a:ahLst/>
              <a:cxnLst/>
              <a:rect l="l" t="t" r="r" b="b"/>
              <a:pathLst>
                <a:path w="868" h="847" extrusionOk="0">
                  <a:moveTo>
                    <a:pt x="196" y="1"/>
                  </a:moveTo>
                  <a:cubicBezTo>
                    <a:pt x="174" y="1"/>
                    <a:pt x="152" y="1"/>
                    <a:pt x="131" y="22"/>
                  </a:cubicBezTo>
                  <a:cubicBezTo>
                    <a:pt x="66" y="196"/>
                    <a:pt x="1" y="521"/>
                    <a:pt x="44" y="564"/>
                  </a:cubicBezTo>
                  <a:cubicBezTo>
                    <a:pt x="55" y="581"/>
                    <a:pt x="73" y="589"/>
                    <a:pt x="96" y="589"/>
                  </a:cubicBezTo>
                  <a:cubicBezTo>
                    <a:pt x="163" y="589"/>
                    <a:pt x="280" y="525"/>
                    <a:pt x="456" y="412"/>
                  </a:cubicBezTo>
                  <a:lnTo>
                    <a:pt x="456" y="412"/>
                  </a:lnTo>
                  <a:cubicBezTo>
                    <a:pt x="412" y="564"/>
                    <a:pt x="347" y="759"/>
                    <a:pt x="456" y="824"/>
                  </a:cubicBezTo>
                  <a:cubicBezTo>
                    <a:pt x="456" y="824"/>
                    <a:pt x="478" y="846"/>
                    <a:pt x="499" y="846"/>
                  </a:cubicBezTo>
                  <a:cubicBezTo>
                    <a:pt x="629" y="846"/>
                    <a:pt x="803" y="629"/>
                    <a:pt x="846" y="564"/>
                  </a:cubicBezTo>
                  <a:cubicBezTo>
                    <a:pt x="868" y="543"/>
                    <a:pt x="868" y="521"/>
                    <a:pt x="846" y="499"/>
                  </a:cubicBezTo>
                  <a:lnTo>
                    <a:pt x="781" y="499"/>
                  </a:lnTo>
                  <a:cubicBezTo>
                    <a:pt x="681" y="640"/>
                    <a:pt x="524" y="762"/>
                    <a:pt x="467" y="762"/>
                  </a:cubicBezTo>
                  <a:cubicBezTo>
                    <a:pt x="463" y="762"/>
                    <a:pt x="459" y="761"/>
                    <a:pt x="456" y="759"/>
                  </a:cubicBezTo>
                  <a:cubicBezTo>
                    <a:pt x="412" y="738"/>
                    <a:pt x="456" y="499"/>
                    <a:pt x="543" y="304"/>
                  </a:cubicBezTo>
                  <a:cubicBezTo>
                    <a:pt x="564" y="304"/>
                    <a:pt x="564" y="282"/>
                    <a:pt x="543" y="261"/>
                  </a:cubicBezTo>
                  <a:lnTo>
                    <a:pt x="499" y="261"/>
                  </a:lnTo>
                  <a:cubicBezTo>
                    <a:pt x="391" y="369"/>
                    <a:pt x="239" y="456"/>
                    <a:pt x="109" y="521"/>
                  </a:cubicBezTo>
                  <a:cubicBezTo>
                    <a:pt x="109" y="369"/>
                    <a:pt x="152" y="196"/>
                    <a:pt x="217" y="44"/>
                  </a:cubicBezTo>
                  <a:cubicBezTo>
                    <a:pt x="217" y="22"/>
                    <a:pt x="196" y="1"/>
                    <a:pt x="1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5572;p83"/>
            <p:cNvSpPr/>
            <p:nvPr/>
          </p:nvSpPr>
          <p:spPr>
            <a:xfrm>
              <a:off x="1451558" y="4283008"/>
              <a:ext cx="36351" cy="27640"/>
            </a:xfrm>
            <a:custGeom>
              <a:avLst/>
              <a:gdLst/>
              <a:ahLst/>
              <a:cxnLst/>
              <a:rect l="l" t="t" r="r" b="b"/>
              <a:pathLst>
                <a:path w="889" h="676" extrusionOk="0">
                  <a:moveTo>
                    <a:pt x="108" y="0"/>
                  </a:moveTo>
                  <a:cubicBezTo>
                    <a:pt x="108" y="0"/>
                    <a:pt x="0" y="412"/>
                    <a:pt x="108" y="456"/>
                  </a:cubicBezTo>
                  <a:cubicBezTo>
                    <a:pt x="117" y="461"/>
                    <a:pt x="128" y="463"/>
                    <a:pt x="139" y="463"/>
                  </a:cubicBezTo>
                  <a:cubicBezTo>
                    <a:pt x="247" y="463"/>
                    <a:pt x="463" y="255"/>
                    <a:pt x="538" y="179"/>
                  </a:cubicBezTo>
                  <a:lnTo>
                    <a:pt x="538" y="179"/>
                  </a:lnTo>
                  <a:lnTo>
                    <a:pt x="558" y="188"/>
                  </a:lnTo>
                  <a:lnTo>
                    <a:pt x="558" y="188"/>
                  </a:lnTo>
                  <a:cubicBezTo>
                    <a:pt x="561" y="165"/>
                    <a:pt x="564" y="152"/>
                    <a:pt x="564" y="152"/>
                  </a:cubicBezTo>
                  <a:lnTo>
                    <a:pt x="564" y="152"/>
                  </a:lnTo>
                  <a:cubicBezTo>
                    <a:pt x="564" y="152"/>
                    <a:pt x="554" y="162"/>
                    <a:pt x="538" y="179"/>
                  </a:cubicBezTo>
                  <a:lnTo>
                    <a:pt x="538" y="179"/>
                  </a:lnTo>
                  <a:lnTo>
                    <a:pt x="108" y="0"/>
                  </a:lnTo>
                  <a:close/>
                  <a:moveTo>
                    <a:pt x="558" y="188"/>
                  </a:moveTo>
                  <a:cubicBezTo>
                    <a:pt x="539" y="299"/>
                    <a:pt x="488" y="636"/>
                    <a:pt x="542" y="672"/>
                  </a:cubicBezTo>
                  <a:cubicBezTo>
                    <a:pt x="546" y="675"/>
                    <a:pt x="550" y="676"/>
                    <a:pt x="554" y="676"/>
                  </a:cubicBezTo>
                  <a:cubicBezTo>
                    <a:pt x="636" y="676"/>
                    <a:pt x="889" y="326"/>
                    <a:pt x="889" y="326"/>
                  </a:cubicBezTo>
                  <a:lnTo>
                    <a:pt x="558" y="1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5573;p83"/>
            <p:cNvSpPr/>
            <p:nvPr/>
          </p:nvSpPr>
          <p:spPr>
            <a:xfrm>
              <a:off x="1451558" y="4281250"/>
              <a:ext cx="38150" cy="31034"/>
            </a:xfrm>
            <a:custGeom>
              <a:avLst/>
              <a:gdLst/>
              <a:ahLst/>
              <a:cxnLst/>
              <a:rect l="l" t="t" r="r" b="b"/>
              <a:pathLst>
                <a:path w="933" h="759" extrusionOk="0">
                  <a:moveTo>
                    <a:pt x="108" y="0"/>
                  </a:moveTo>
                  <a:cubicBezTo>
                    <a:pt x="87" y="0"/>
                    <a:pt x="65" y="0"/>
                    <a:pt x="65" y="22"/>
                  </a:cubicBezTo>
                  <a:cubicBezTo>
                    <a:pt x="43" y="130"/>
                    <a:pt x="0" y="499"/>
                    <a:pt x="108" y="542"/>
                  </a:cubicBezTo>
                  <a:cubicBezTo>
                    <a:pt x="121" y="547"/>
                    <a:pt x="135" y="550"/>
                    <a:pt x="150" y="550"/>
                  </a:cubicBezTo>
                  <a:cubicBezTo>
                    <a:pt x="258" y="550"/>
                    <a:pt x="406" y="421"/>
                    <a:pt x="520" y="325"/>
                  </a:cubicBezTo>
                  <a:lnTo>
                    <a:pt x="520" y="325"/>
                  </a:lnTo>
                  <a:cubicBezTo>
                    <a:pt x="477" y="499"/>
                    <a:pt x="455" y="694"/>
                    <a:pt x="520" y="737"/>
                  </a:cubicBezTo>
                  <a:cubicBezTo>
                    <a:pt x="520" y="759"/>
                    <a:pt x="542" y="759"/>
                    <a:pt x="564" y="759"/>
                  </a:cubicBezTo>
                  <a:cubicBezTo>
                    <a:pt x="651" y="737"/>
                    <a:pt x="846" y="477"/>
                    <a:pt x="911" y="390"/>
                  </a:cubicBezTo>
                  <a:cubicBezTo>
                    <a:pt x="932" y="369"/>
                    <a:pt x="932" y="347"/>
                    <a:pt x="911" y="347"/>
                  </a:cubicBezTo>
                  <a:cubicBezTo>
                    <a:pt x="900" y="336"/>
                    <a:pt x="889" y="331"/>
                    <a:pt x="881" y="331"/>
                  </a:cubicBezTo>
                  <a:cubicBezTo>
                    <a:pt x="873" y="331"/>
                    <a:pt x="867" y="336"/>
                    <a:pt x="867" y="347"/>
                  </a:cubicBezTo>
                  <a:cubicBezTo>
                    <a:pt x="781" y="455"/>
                    <a:pt x="694" y="585"/>
                    <a:pt x="585" y="694"/>
                  </a:cubicBezTo>
                  <a:cubicBezTo>
                    <a:pt x="564" y="520"/>
                    <a:pt x="585" y="369"/>
                    <a:pt x="629" y="217"/>
                  </a:cubicBezTo>
                  <a:cubicBezTo>
                    <a:pt x="629" y="195"/>
                    <a:pt x="629" y="173"/>
                    <a:pt x="607" y="173"/>
                  </a:cubicBezTo>
                  <a:lnTo>
                    <a:pt x="564" y="173"/>
                  </a:lnTo>
                  <a:cubicBezTo>
                    <a:pt x="421" y="317"/>
                    <a:pt x="220" y="479"/>
                    <a:pt x="161" y="479"/>
                  </a:cubicBezTo>
                  <a:cubicBezTo>
                    <a:pt x="157" y="479"/>
                    <a:pt x="154" y="478"/>
                    <a:pt x="152" y="477"/>
                  </a:cubicBezTo>
                  <a:cubicBezTo>
                    <a:pt x="87" y="455"/>
                    <a:pt x="108" y="239"/>
                    <a:pt x="152" y="43"/>
                  </a:cubicBezTo>
                  <a:cubicBezTo>
                    <a:pt x="152" y="22"/>
                    <a:pt x="130" y="0"/>
                    <a:pt x="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5574;p83"/>
            <p:cNvSpPr/>
            <p:nvPr/>
          </p:nvSpPr>
          <p:spPr>
            <a:xfrm>
              <a:off x="1799932" y="4128735"/>
              <a:ext cx="139230" cy="155209"/>
            </a:xfrm>
            <a:custGeom>
              <a:avLst/>
              <a:gdLst/>
              <a:ahLst/>
              <a:cxnLst/>
              <a:rect l="l" t="t" r="r" b="b"/>
              <a:pathLst>
                <a:path w="3405" h="3796" extrusionOk="0">
                  <a:moveTo>
                    <a:pt x="889" y="1"/>
                  </a:moveTo>
                  <a:lnTo>
                    <a:pt x="1" y="586"/>
                  </a:lnTo>
                  <a:cubicBezTo>
                    <a:pt x="1041" y="1215"/>
                    <a:pt x="2646" y="3795"/>
                    <a:pt x="2646" y="3795"/>
                  </a:cubicBezTo>
                  <a:lnTo>
                    <a:pt x="3404" y="3492"/>
                  </a:lnTo>
                  <a:cubicBezTo>
                    <a:pt x="3274" y="1150"/>
                    <a:pt x="889" y="1"/>
                    <a:pt x="8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5575;p83"/>
            <p:cNvSpPr/>
            <p:nvPr/>
          </p:nvSpPr>
          <p:spPr>
            <a:xfrm>
              <a:off x="1846013" y="4079096"/>
              <a:ext cx="167608" cy="128591"/>
            </a:xfrm>
            <a:custGeom>
              <a:avLst/>
              <a:gdLst/>
              <a:ahLst/>
              <a:cxnLst/>
              <a:rect l="l" t="t" r="r" b="b"/>
              <a:pathLst>
                <a:path w="4099" h="3145" extrusionOk="0">
                  <a:moveTo>
                    <a:pt x="673" y="1"/>
                  </a:moveTo>
                  <a:lnTo>
                    <a:pt x="1" y="846"/>
                  </a:lnTo>
                  <a:cubicBezTo>
                    <a:pt x="1193" y="1128"/>
                    <a:pt x="3470" y="3145"/>
                    <a:pt x="3470" y="3145"/>
                  </a:cubicBezTo>
                  <a:lnTo>
                    <a:pt x="4099" y="2603"/>
                  </a:lnTo>
                  <a:cubicBezTo>
                    <a:pt x="3296" y="391"/>
                    <a:pt x="673" y="1"/>
                    <a:pt x="6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5576;p83"/>
            <p:cNvSpPr/>
            <p:nvPr/>
          </p:nvSpPr>
          <p:spPr>
            <a:xfrm>
              <a:off x="1365569" y="3656308"/>
              <a:ext cx="606399" cy="562489"/>
            </a:xfrm>
            <a:custGeom>
              <a:avLst/>
              <a:gdLst/>
              <a:ahLst/>
              <a:cxnLst/>
              <a:rect l="l" t="t" r="r" b="b"/>
              <a:pathLst>
                <a:path w="14830" h="13757" extrusionOk="0">
                  <a:moveTo>
                    <a:pt x="10455" y="1"/>
                  </a:moveTo>
                  <a:cubicBezTo>
                    <a:pt x="10101" y="1"/>
                    <a:pt x="9699" y="141"/>
                    <a:pt x="9258" y="520"/>
                  </a:cubicBezTo>
                  <a:cubicBezTo>
                    <a:pt x="8810" y="913"/>
                    <a:pt x="8668" y="1875"/>
                    <a:pt x="8863" y="2440"/>
                  </a:cubicBezTo>
                  <a:lnTo>
                    <a:pt x="8863" y="2440"/>
                  </a:lnTo>
                  <a:cubicBezTo>
                    <a:pt x="8735" y="2524"/>
                    <a:pt x="8622" y="2647"/>
                    <a:pt x="8542" y="2818"/>
                  </a:cubicBezTo>
                  <a:cubicBezTo>
                    <a:pt x="8240" y="3466"/>
                    <a:pt x="8167" y="4575"/>
                    <a:pt x="8445" y="5137"/>
                  </a:cubicBezTo>
                  <a:lnTo>
                    <a:pt x="8445" y="5137"/>
                  </a:lnTo>
                  <a:cubicBezTo>
                    <a:pt x="8235" y="5257"/>
                    <a:pt x="8014" y="5439"/>
                    <a:pt x="7805" y="5701"/>
                  </a:cubicBezTo>
                  <a:cubicBezTo>
                    <a:pt x="7541" y="6033"/>
                    <a:pt x="7404" y="6339"/>
                    <a:pt x="7350" y="6604"/>
                  </a:cubicBezTo>
                  <a:lnTo>
                    <a:pt x="7350" y="6604"/>
                  </a:lnTo>
                  <a:cubicBezTo>
                    <a:pt x="7121" y="6508"/>
                    <a:pt x="6848" y="6447"/>
                    <a:pt x="6558" y="6447"/>
                  </a:cubicBezTo>
                  <a:cubicBezTo>
                    <a:pt x="6217" y="6447"/>
                    <a:pt x="5853" y="6531"/>
                    <a:pt x="5507" y="6742"/>
                  </a:cubicBezTo>
                  <a:cubicBezTo>
                    <a:pt x="5138" y="6963"/>
                    <a:pt x="4893" y="7178"/>
                    <a:pt x="4738" y="7371"/>
                  </a:cubicBezTo>
                  <a:lnTo>
                    <a:pt x="4738" y="7371"/>
                  </a:lnTo>
                  <a:cubicBezTo>
                    <a:pt x="4498" y="7161"/>
                    <a:pt x="4119" y="7000"/>
                    <a:pt x="3669" y="7000"/>
                  </a:cubicBezTo>
                  <a:cubicBezTo>
                    <a:pt x="3373" y="7000"/>
                    <a:pt x="3047" y="7070"/>
                    <a:pt x="2710" y="7241"/>
                  </a:cubicBezTo>
                  <a:cubicBezTo>
                    <a:pt x="1558" y="7802"/>
                    <a:pt x="1372" y="8976"/>
                    <a:pt x="1685" y="9572"/>
                  </a:cubicBezTo>
                  <a:lnTo>
                    <a:pt x="1685" y="9572"/>
                  </a:lnTo>
                  <a:cubicBezTo>
                    <a:pt x="1645" y="9588"/>
                    <a:pt x="1604" y="9606"/>
                    <a:pt x="1561" y="9625"/>
                  </a:cubicBezTo>
                  <a:cubicBezTo>
                    <a:pt x="542" y="10102"/>
                    <a:pt x="0" y="12249"/>
                    <a:pt x="3014" y="13311"/>
                  </a:cubicBezTo>
                  <a:cubicBezTo>
                    <a:pt x="3459" y="13472"/>
                    <a:pt x="3846" y="13537"/>
                    <a:pt x="4177" y="13537"/>
                  </a:cubicBezTo>
                  <a:cubicBezTo>
                    <a:pt x="4767" y="13537"/>
                    <a:pt x="5178" y="13328"/>
                    <a:pt x="5422" y="13080"/>
                  </a:cubicBezTo>
                  <a:lnTo>
                    <a:pt x="5422" y="13080"/>
                  </a:lnTo>
                  <a:cubicBezTo>
                    <a:pt x="5690" y="13428"/>
                    <a:pt x="6219" y="13757"/>
                    <a:pt x="7037" y="13757"/>
                  </a:cubicBezTo>
                  <a:cubicBezTo>
                    <a:pt x="7258" y="13757"/>
                    <a:pt x="7499" y="13733"/>
                    <a:pt x="7762" y="13680"/>
                  </a:cubicBezTo>
                  <a:cubicBezTo>
                    <a:pt x="8547" y="13525"/>
                    <a:pt x="9033" y="13284"/>
                    <a:pt x="9314" y="13040"/>
                  </a:cubicBezTo>
                  <a:lnTo>
                    <a:pt x="9314" y="13040"/>
                  </a:lnTo>
                  <a:cubicBezTo>
                    <a:pt x="9732" y="13383"/>
                    <a:pt x="10587" y="13639"/>
                    <a:pt x="11332" y="13639"/>
                  </a:cubicBezTo>
                  <a:cubicBezTo>
                    <a:pt x="11691" y="13639"/>
                    <a:pt x="12025" y="13579"/>
                    <a:pt x="12271" y="13441"/>
                  </a:cubicBezTo>
                  <a:cubicBezTo>
                    <a:pt x="13537" y="12701"/>
                    <a:pt x="13706" y="11625"/>
                    <a:pt x="13326" y="11015"/>
                  </a:cubicBezTo>
                  <a:lnTo>
                    <a:pt x="13326" y="11015"/>
                  </a:lnTo>
                  <a:cubicBezTo>
                    <a:pt x="13364" y="10989"/>
                    <a:pt x="13403" y="10960"/>
                    <a:pt x="13442" y="10926"/>
                  </a:cubicBezTo>
                  <a:cubicBezTo>
                    <a:pt x="14132" y="10344"/>
                    <a:pt x="14074" y="8753"/>
                    <a:pt x="13666" y="7825"/>
                  </a:cubicBezTo>
                  <a:lnTo>
                    <a:pt x="13666" y="7825"/>
                  </a:lnTo>
                  <a:cubicBezTo>
                    <a:pt x="13886" y="7785"/>
                    <a:pt x="14099" y="7625"/>
                    <a:pt x="14244" y="7262"/>
                  </a:cubicBezTo>
                  <a:cubicBezTo>
                    <a:pt x="14627" y="6305"/>
                    <a:pt x="14280" y="5048"/>
                    <a:pt x="13752" y="4367"/>
                  </a:cubicBezTo>
                  <a:lnTo>
                    <a:pt x="13752" y="4367"/>
                  </a:lnTo>
                  <a:cubicBezTo>
                    <a:pt x="13931" y="4319"/>
                    <a:pt x="14082" y="4204"/>
                    <a:pt x="14157" y="3988"/>
                  </a:cubicBezTo>
                  <a:cubicBezTo>
                    <a:pt x="14504" y="3035"/>
                    <a:pt x="14830" y="910"/>
                    <a:pt x="12813" y="411"/>
                  </a:cubicBezTo>
                  <a:cubicBezTo>
                    <a:pt x="12645" y="371"/>
                    <a:pt x="12497" y="353"/>
                    <a:pt x="12369" y="353"/>
                  </a:cubicBezTo>
                  <a:cubicBezTo>
                    <a:pt x="12031" y="353"/>
                    <a:pt x="11827" y="477"/>
                    <a:pt x="11716" y="640"/>
                  </a:cubicBezTo>
                  <a:lnTo>
                    <a:pt x="11716" y="640"/>
                  </a:lnTo>
                  <a:cubicBezTo>
                    <a:pt x="11436" y="336"/>
                    <a:pt x="11003" y="1"/>
                    <a:pt x="104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577;p83"/>
            <p:cNvSpPr/>
            <p:nvPr/>
          </p:nvSpPr>
          <p:spPr>
            <a:xfrm>
              <a:off x="1393905" y="3654468"/>
              <a:ext cx="571847" cy="566701"/>
            </a:xfrm>
            <a:custGeom>
              <a:avLst/>
              <a:gdLst/>
              <a:ahLst/>
              <a:cxnLst/>
              <a:rect l="l" t="t" r="r" b="b"/>
              <a:pathLst>
                <a:path w="13985" h="13860" extrusionOk="0">
                  <a:moveTo>
                    <a:pt x="11036" y="760"/>
                  </a:moveTo>
                  <a:cubicBezTo>
                    <a:pt x="11145" y="890"/>
                    <a:pt x="11253" y="1020"/>
                    <a:pt x="11340" y="1172"/>
                  </a:cubicBezTo>
                  <a:cubicBezTo>
                    <a:pt x="11275" y="1323"/>
                    <a:pt x="11188" y="1410"/>
                    <a:pt x="11123" y="1410"/>
                  </a:cubicBezTo>
                  <a:cubicBezTo>
                    <a:pt x="11080" y="1410"/>
                    <a:pt x="11036" y="1367"/>
                    <a:pt x="11015" y="1302"/>
                  </a:cubicBezTo>
                  <a:cubicBezTo>
                    <a:pt x="10928" y="1128"/>
                    <a:pt x="10928" y="933"/>
                    <a:pt x="11036" y="760"/>
                  </a:cubicBezTo>
                  <a:close/>
                  <a:moveTo>
                    <a:pt x="8716" y="2364"/>
                  </a:moveTo>
                  <a:cubicBezTo>
                    <a:pt x="8977" y="2364"/>
                    <a:pt x="9150" y="2472"/>
                    <a:pt x="9172" y="2581"/>
                  </a:cubicBezTo>
                  <a:cubicBezTo>
                    <a:pt x="9193" y="2668"/>
                    <a:pt x="9085" y="2754"/>
                    <a:pt x="8890" y="2841"/>
                  </a:cubicBezTo>
                  <a:cubicBezTo>
                    <a:pt x="8803" y="2863"/>
                    <a:pt x="8738" y="2884"/>
                    <a:pt x="8673" y="2884"/>
                  </a:cubicBezTo>
                  <a:cubicBezTo>
                    <a:pt x="8456" y="2863"/>
                    <a:pt x="8283" y="2711"/>
                    <a:pt x="8218" y="2516"/>
                  </a:cubicBezTo>
                  <a:lnTo>
                    <a:pt x="8218" y="2494"/>
                  </a:lnTo>
                  <a:cubicBezTo>
                    <a:pt x="8370" y="2407"/>
                    <a:pt x="8543" y="2364"/>
                    <a:pt x="8716" y="2364"/>
                  </a:cubicBezTo>
                  <a:close/>
                  <a:moveTo>
                    <a:pt x="12294" y="3968"/>
                  </a:moveTo>
                  <a:cubicBezTo>
                    <a:pt x="12576" y="3990"/>
                    <a:pt x="12836" y="4164"/>
                    <a:pt x="12988" y="4402"/>
                  </a:cubicBezTo>
                  <a:lnTo>
                    <a:pt x="12836" y="4402"/>
                  </a:lnTo>
                  <a:cubicBezTo>
                    <a:pt x="12446" y="4402"/>
                    <a:pt x="12034" y="4185"/>
                    <a:pt x="12034" y="4077"/>
                  </a:cubicBezTo>
                  <a:cubicBezTo>
                    <a:pt x="12034" y="4033"/>
                    <a:pt x="12120" y="3990"/>
                    <a:pt x="12250" y="3968"/>
                  </a:cubicBezTo>
                  <a:close/>
                  <a:moveTo>
                    <a:pt x="8435" y="5031"/>
                  </a:moveTo>
                  <a:cubicBezTo>
                    <a:pt x="8630" y="5031"/>
                    <a:pt x="8738" y="5118"/>
                    <a:pt x="8760" y="5183"/>
                  </a:cubicBezTo>
                  <a:cubicBezTo>
                    <a:pt x="8781" y="5248"/>
                    <a:pt x="8716" y="5356"/>
                    <a:pt x="8435" y="5464"/>
                  </a:cubicBezTo>
                  <a:cubicBezTo>
                    <a:pt x="8373" y="5493"/>
                    <a:pt x="8306" y="5506"/>
                    <a:pt x="8240" y="5506"/>
                  </a:cubicBezTo>
                  <a:cubicBezTo>
                    <a:pt x="8053" y="5506"/>
                    <a:pt x="7870" y="5397"/>
                    <a:pt x="7806" y="5204"/>
                  </a:cubicBezTo>
                  <a:cubicBezTo>
                    <a:pt x="8001" y="5096"/>
                    <a:pt x="8196" y="5031"/>
                    <a:pt x="8435" y="5031"/>
                  </a:cubicBezTo>
                  <a:close/>
                  <a:moveTo>
                    <a:pt x="6700" y="6722"/>
                  </a:moveTo>
                  <a:cubicBezTo>
                    <a:pt x="6939" y="6809"/>
                    <a:pt x="7155" y="7004"/>
                    <a:pt x="7264" y="7242"/>
                  </a:cubicBezTo>
                  <a:cubicBezTo>
                    <a:pt x="7286" y="7329"/>
                    <a:pt x="7286" y="7416"/>
                    <a:pt x="7220" y="7502"/>
                  </a:cubicBezTo>
                  <a:cubicBezTo>
                    <a:pt x="7182" y="7560"/>
                    <a:pt x="7127" y="7588"/>
                    <a:pt x="7066" y="7588"/>
                  </a:cubicBezTo>
                  <a:cubicBezTo>
                    <a:pt x="6989" y="7588"/>
                    <a:pt x="6903" y="7544"/>
                    <a:pt x="6830" y="7459"/>
                  </a:cubicBezTo>
                  <a:cubicBezTo>
                    <a:pt x="6700" y="7242"/>
                    <a:pt x="6635" y="6982"/>
                    <a:pt x="6700" y="6722"/>
                  </a:cubicBezTo>
                  <a:close/>
                  <a:moveTo>
                    <a:pt x="12315" y="7199"/>
                  </a:moveTo>
                  <a:cubicBezTo>
                    <a:pt x="12532" y="7242"/>
                    <a:pt x="12749" y="7459"/>
                    <a:pt x="12922" y="7828"/>
                  </a:cubicBezTo>
                  <a:lnTo>
                    <a:pt x="12879" y="7828"/>
                  </a:lnTo>
                  <a:cubicBezTo>
                    <a:pt x="12467" y="7828"/>
                    <a:pt x="12099" y="7459"/>
                    <a:pt x="12099" y="7286"/>
                  </a:cubicBezTo>
                  <a:cubicBezTo>
                    <a:pt x="12099" y="7264"/>
                    <a:pt x="12099" y="7242"/>
                    <a:pt x="12120" y="7221"/>
                  </a:cubicBezTo>
                  <a:cubicBezTo>
                    <a:pt x="12164" y="7199"/>
                    <a:pt x="12185" y="7199"/>
                    <a:pt x="12229" y="7199"/>
                  </a:cubicBezTo>
                  <a:close/>
                  <a:moveTo>
                    <a:pt x="4055" y="7459"/>
                  </a:moveTo>
                  <a:cubicBezTo>
                    <a:pt x="4272" y="7654"/>
                    <a:pt x="4359" y="7893"/>
                    <a:pt x="4272" y="8066"/>
                  </a:cubicBezTo>
                  <a:cubicBezTo>
                    <a:pt x="4229" y="8153"/>
                    <a:pt x="4164" y="8218"/>
                    <a:pt x="4077" y="8218"/>
                  </a:cubicBezTo>
                  <a:cubicBezTo>
                    <a:pt x="3990" y="8218"/>
                    <a:pt x="3925" y="8174"/>
                    <a:pt x="3903" y="8109"/>
                  </a:cubicBezTo>
                  <a:cubicBezTo>
                    <a:pt x="3882" y="8044"/>
                    <a:pt x="3795" y="7828"/>
                    <a:pt x="4077" y="7481"/>
                  </a:cubicBezTo>
                  <a:lnTo>
                    <a:pt x="4055" y="7459"/>
                  </a:lnTo>
                  <a:close/>
                  <a:moveTo>
                    <a:pt x="1540" y="9540"/>
                  </a:moveTo>
                  <a:cubicBezTo>
                    <a:pt x="1779" y="9540"/>
                    <a:pt x="1887" y="9649"/>
                    <a:pt x="1887" y="9714"/>
                  </a:cubicBezTo>
                  <a:cubicBezTo>
                    <a:pt x="1909" y="9801"/>
                    <a:pt x="1844" y="9866"/>
                    <a:pt x="1714" y="9909"/>
                  </a:cubicBezTo>
                  <a:cubicBezTo>
                    <a:pt x="1659" y="9929"/>
                    <a:pt x="1601" y="9939"/>
                    <a:pt x="1544" y="9939"/>
                  </a:cubicBezTo>
                  <a:cubicBezTo>
                    <a:pt x="1353" y="9939"/>
                    <a:pt x="1163" y="9832"/>
                    <a:pt x="1063" y="9649"/>
                  </a:cubicBezTo>
                  <a:lnTo>
                    <a:pt x="1063" y="9627"/>
                  </a:lnTo>
                  <a:cubicBezTo>
                    <a:pt x="1215" y="9562"/>
                    <a:pt x="1388" y="9540"/>
                    <a:pt x="1540" y="9540"/>
                  </a:cubicBezTo>
                  <a:close/>
                  <a:moveTo>
                    <a:pt x="11894" y="10646"/>
                  </a:moveTo>
                  <a:cubicBezTo>
                    <a:pt x="11975" y="10648"/>
                    <a:pt x="12038" y="10669"/>
                    <a:pt x="12120" y="10689"/>
                  </a:cubicBezTo>
                  <a:cubicBezTo>
                    <a:pt x="12315" y="10754"/>
                    <a:pt x="12467" y="10885"/>
                    <a:pt x="12597" y="11058"/>
                  </a:cubicBezTo>
                  <a:cubicBezTo>
                    <a:pt x="12467" y="11145"/>
                    <a:pt x="12315" y="11188"/>
                    <a:pt x="12164" y="11210"/>
                  </a:cubicBezTo>
                  <a:cubicBezTo>
                    <a:pt x="11947" y="11210"/>
                    <a:pt x="11730" y="11036"/>
                    <a:pt x="11708" y="10819"/>
                  </a:cubicBezTo>
                  <a:cubicBezTo>
                    <a:pt x="11708" y="10776"/>
                    <a:pt x="11708" y="10733"/>
                    <a:pt x="11752" y="10711"/>
                  </a:cubicBezTo>
                  <a:cubicBezTo>
                    <a:pt x="11793" y="10670"/>
                    <a:pt x="11834" y="10648"/>
                    <a:pt x="11894" y="10646"/>
                  </a:cubicBezTo>
                  <a:close/>
                  <a:moveTo>
                    <a:pt x="4781" y="12356"/>
                  </a:moveTo>
                  <a:cubicBezTo>
                    <a:pt x="4778" y="12357"/>
                    <a:pt x="4774" y="12358"/>
                    <a:pt x="4771" y="12359"/>
                  </a:cubicBezTo>
                  <a:lnTo>
                    <a:pt x="4792" y="12359"/>
                  </a:lnTo>
                  <a:cubicBezTo>
                    <a:pt x="4789" y="12358"/>
                    <a:pt x="4785" y="12357"/>
                    <a:pt x="4781" y="12356"/>
                  </a:cubicBezTo>
                  <a:close/>
                  <a:moveTo>
                    <a:pt x="8760" y="12272"/>
                  </a:moveTo>
                  <a:cubicBezTo>
                    <a:pt x="8825" y="12272"/>
                    <a:pt x="8890" y="12337"/>
                    <a:pt x="8912" y="12402"/>
                  </a:cubicBezTo>
                  <a:cubicBezTo>
                    <a:pt x="8977" y="12532"/>
                    <a:pt x="8912" y="12771"/>
                    <a:pt x="8651" y="13031"/>
                  </a:cubicBezTo>
                  <a:cubicBezTo>
                    <a:pt x="8521" y="12944"/>
                    <a:pt x="8435" y="12814"/>
                    <a:pt x="8413" y="12684"/>
                  </a:cubicBezTo>
                  <a:cubicBezTo>
                    <a:pt x="8413" y="12576"/>
                    <a:pt x="8456" y="12467"/>
                    <a:pt x="8543" y="12380"/>
                  </a:cubicBezTo>
                  <a:cubicBezTo>
                    <a:pt x="8608" y="12315"/>
                    <a:pt x="8673" y="12294"/>
                    <a:pt x="8760" y="12272"/>
                  </a:cubicBezTo>
                  <a:close/>
                  <a:moveTo>
                    <a:pt x="4748" y="12353"/>
                  </a:moveTo>
                  <a:cubicBezTo>
                    <a:pt x="4759" y="12353"/>
                    <a:pt x="4770" y="12354"/>
                    <a:pt x="4781" y="12356"/>
                  </a:cubicBezTo>
                  <a:lnTo>
                    <a:pt x="4781" y="12356"/>
                  </a:lnTo>
                  <a:cubicBezTo>
                    <a:pt x="4793" y="12354"/>
                    <a:pt x="4804" y="12353"/>
                    <a:pt x="4815" y="12353"/>
                  </a:cubicBezTo>
                  <a:cubicBezTo>
                    <a:pt x="4885" y="12353"/>
                    <a:pt x="4948" y="12395"/>
                    <a:pt x="4966" y="12467"/>
                  </a:cubicBezTo>
                  <a:cubicBezTo>
                    <a:pt x="5009" y="12684"/>
                    <a:pt x="4922" y="12922"/>
                    <a:pt x="4749" y="13074"/>
                  </a:cubicBezTo>
                  <a:cubicBezTo>
                    <a:pt x="4597" y="12901"/>
                    <a:pt x="4554" y="12662"/>
                    <a:pt x="4597" y="12446"/>
                  </a:cubicBezTo>
                  <a:cubicBezTo>
                    <a:pt x="4633" y="12392"/>
                    <a:pt x="4683" y="12353"/>
                    <a:pt x="4748" y="12353"/>
                  </a:cubicBezTo>
                  <a:close/>
                  <a:moveTo>
                    <a:pt x="9757" y="88"/>
                  </a:moveTo>
                  <a:cubicBezTo>
                    <a:pt x="10234" y="109"/>
                    <a:pt x="10668" y="326"/>
                    <a:pt x="10971" y="695"/>
                  </a:cubicBezTo>
                  <a:cubicBezTo>
                    <a:pt x="10863" y="890"/>
                    <a:pt x="10841" y="1128"/>
                    <a:pt x="10950" y="1345"/>
                  </a:cubicBezTo>
                  <a:cubicBezTo>
                    <a:pt x="10971" y="1410"/>
                    <a:pt x="11036" y="1475"/>
                    <a:pt x="11145" y="1475"/>
                  </a:cubicBezTo>
                  <a:cubicBezTo>
                    <a:pt x="11210" y="1475"/>
                    <a:pt x="11318" y="1432"/>
                    <a:pt x="11427" y="1193"/>
                  </a:cubicBezTo>
                  <a:cubicBezTo>
                    <a:pt x="11427" y="1172"/>
                    <a:pt x="11427" y="1172"/>
                    <a:pt x="11427" y="1150"/>
                  </a:cubicBezTo>
                  <a:cubicBezTo>
                    <a:pt x="11318" y="977"/>
                    <a:pt x="11210" y="825"/>
                    <a:pt x="11080" y="673"/>
                  </a:cubicBezTo>
                  <a:cubicBezTo>
                    <a:pt x="11198" y="525"/>
                    <a:pt x="11406" y="448"/>
                    <a:pt x="11678" y="448"/>
                  </a:cubicBezTo>
                  <a:cubicBezTo>
                    <a:pt x="11805" y="448"/>
                    <a:pt x="11947" y="465"/>
                    <a:pt x="12099" y="500"/>
                  </a:cubicBezTo>
                  <a:cubicBezTo>
                    <a:pt x="12662" y="608"/>
                    <a:pt x="13139" y="933"/>
                    <a:pt x="13399" y="1432"/>
                  </a:cubicBezTo>
                  <a:cubicBezTo>
                    <a:pt x="13811" y="2191"/>
                    <a:pt x="13703" y="3275"/>
                    <a:pt x="13421" y="4012"/>
                  </a:cubicBezTo>
                  <a:cubicBezTo>
                    <a:pt x="13378" y="4164"/>
                    <a:pt x="13248" y="4294"/>
                    <a:pt x="13096" y="4337"/>
                  </a:cubicBezTo>
                  <a:cubicBezTo>
                    <a:pt x="12901" y="4055"/>
                    <a:pt x="12597" y="3860"/>
                    <a:pt x="12250" y="3860"/>
                  </a:cubicBezTo>
                  <a:cubicBezTo>
                    <a:pt x="12012" y="3882"/>
                    <a:pt x="11969" y="3968"/>
                    <a:pt x="11969" y="4033"/>
                  </a:cubicBezTo>
                  <a:cubicBezTo>
                    <a:pt x="11990" y="4229"/>
                    <a:pt x="12446" y="4445"/>
                    <a:pt x="12836" y="4445"/>
                  </a:cubicBezTo>
                  <a:cubicBezTo>
                    <a:pt x="12922" y="4445"/>
                    <a:pt x="12988" y="4445"/>
                    <a:pt x="13074" y="4424"/>
                  </a:cubicBezTo>
                  <a:cubicBezTo>
                    <a:pt x="13595" y="5096"/>
                    <a:pt x="13920" y="6332"/>
                    <a:pt x="13551" y="7264"/>
                  </a:cubicBezTo>
                  <a:cubicBezTo>
                    <a:pt x="13486" y="7524"/>
                    <a:pt x="13269" y="7719"/>
                    <a:pt x="13031" y="7806"/>
                  </a:cubicBezTo>
                  <a:cubicBezTo>
                    <a:pt x="12836" y="7372"/>
                    <a:pt x="12597" y="7155"/>
                    <a:pt x="12337" y="7112"/>
                  </a:cubicBezTo>
                  <a:cubicBezTo>
                    <a:pt x="12305" y="7104"/>
                    <a:pt x="12274" y="7099"/>
                    <a:pt x="12242" y="7099"/>
                  </a:cubicBezTo>
                  <a:cubicBezTo>
                    <a:pt x="12187" y="7099"/>
                    <a:pt x="12132" y="7114"/>
                    <a:pt x="12077" y="7155"/>
                  </a:cubicBezTo>
                  <a:cubicBezTo>
                    <a:pt x="12034" y="7177"/>
                    <a:pt x="12012" y="7221"/>
                    <a:pt x="12012" y="7264"/>
                  </a:cubicBezTo>
                  <a:cubicBezTo>
                    <a:pt x="12012" y="7502"/>
                    <a:pt x="12446" y="7893"/>
                    <a:pt x="12879" y="7893"/>
                  </a:cubicBezTo>
                  <a:lnTo>
                    <a:pt x="12966" y="7893"/>
                  </a:lnTo>
                  <a:cubicBezTo>
                    <a:pt x="13378" y="8868"/>
                    <a:pt x="13378" y="10386"/>
                    <a:pt x="12727" y="10928"/>
                  </a:cubicBezTo>
                  <a:lnTo>
                    <a:pt x="12662" y="10993"/>
                  </a:lnTo>
                  <a:cubicBezTo>
                    <a:pt x="12532" y="10819"/>
                    <a:pt x="12337" y="10668"/>
                    <a:pt x="12142" y="10603"/>
                  </a:cubicBezTo>
                  <a:cubicBezTo>
                    <a:pt x="12072" y="10572"/>
                    <a:pt x="11996" y="10556"/>
                    <a:pt x="11923" y="10556"/>
                  </a:cubicBezTo>
                  <a:cubicBezTo>
                    <a:pt x="11839" y="10556"/>
                    <a:pt x="11756" y="10578"/>
                    <a:pt x="11687" y="10624"/>
                  </a:cubicBezTo>
                  <a:cubicBezTo>
                    <a:pt x="11643" y="10668"/>
                    <a:pt x="11622" y="10733"/>
                    <a:pt x="11622" y="10798"/>
                  </a:cubicBezTo>
                  <a:cubicBezTo>
                    <a:pt x="11665" y="11058"/>
                    <a:pt x="11882" y="11253"/>
                    <a:pt x="12164" y="11253"/>
                  </a:cubicBezTo>
                  <a:cubicBezTo>
                    <a:pt x="12337" y="11253"/>
                    <a:pt x="12489" y="11210"/>
                    <a:pt x="12619" y="11101"/>
                  </a:cubicBezTo>
                  <a:cubicBezTo>
                    <a:pt x="12792" y="11383"/>
                    <a:pt x="12836" y="11730"/>
                    <a:pt x="12749" y="12034"/>
                  </a:cubicBezTo>
                  <a:cubicBezTo>
                    <a:pt x="12554" y="12641"/>
                    <a:pt x="12120" y="13139"/>
                    <a:pt x="11557" y="13421"/>
                  </a:cubicBezTo>
                  <a:cubicBezTo>
                    <a:pt x="11310" y="13554"/>
                    <a:pt x="11030" y="13620"/>
                    <a:pt x="10746" y="13620"/>
                  </a:cubicBezTo>
                  <a:cubicBezTo>
                    <a:pt x="10706" y="13620"/>
                    <a:pt x="10665" y="13619"/>
                    <a:pt x="10624" y="13616"/>
                  </a:cubicBezTo>
                  <a:cubicBezTo>
                    <a:pt x="10591" y="13617"/>
                    <a:pt x="10557" y="13618"/>
                    <a:pt x="10523" y="13618"/>
                  </a:cubicBezTo>
                  <a:cubicBezTo>
                    <a:pt x="9885" y="13618"/>
                    <a:pt x="9251" y="13424"/>
                    <a:pt x="8695" y="13074"/>
                  </a:cubicBezTo>
                  <a:cubicBezTo>
                    <a:pt x="8998" y="12814"/>
                    <a:pt x="9042" y="12532"/>
                    <a:pt x="8977" y="12380"/>
                  </a:cubicBezTo>
                  <a:cubicBezTo>
                    <a:pt x="8955" y="12272"/>
                    <a:pt x="8868" y="12207"/>
                    <a:pt x="8760" y="12207"/>
                  </a:cubicBezTo>
                  <a:cubicBezTo>
                    <a:pt x="8651" y="12207"/>
                    <a:pt x="8543" y="12250"/>
                    <a:pt x="8478" y="12337"/>
                  </a:cubicBezTo>
                  <a:cubicBezTo>
                    <a:pt x="8391" y="12424"/>
                    <a:pt x="8326" y="12554"/>
                    <a:pt x="8326" y="12684"/>
                  </a:cubicBezTo>
                  <a:cubicBezTo>
                    <a:pt x="8348" y="12836"/>
                    <a:pt x="8435" y="12988"/>
                    <a:pt x="8565" y="13096"/>
                  </a:cubicBezTo>
                  <a:cubicBezTo>
                    <a:pt x="8131" y="13399"/>
                    <a:pt x="7611" y="13616"/>
                    <a:pt x="7090" y="13703"/>
                  </a:cubicBezTo>
                  <a:cubicBezTo>
                    <a:pt x="6852" y="13746"/>
                    <a:pt x="6613" y="13768"/>
                    <a:pt x="6353" y="13768"/>
                  </a:cubicBezTo>
                  <a:cubicBezTo>
                    <a:pt x="5421" y="13768"/>
                    <a:pt x="4966" y="13334"/>
                    <a:pt x="4792" y="13118"/>
                  </a:cubicBezTo>
                  <a:cubicBezTo>
                    <a:pt x="4987" y="12944"/>
                    <a:pt x="5074" y="12684"/>
                    <a:pt x="5031" y="12424"/>
                  </a:cubicBezTo>
                  <a:cubicBezTo>
                    <a:pt x="4993" y="12329"/>
                    <a:pt x="4906" y="12268"/>
                    <a:pt x="4812" y="12268"/>
                  </a:cubicBezTo>
                  <a:cubicBezTo>
                    <a:pt x="4799" y="12268"/>
                    <a:pt x="4785" y="12269"/>
                    <a:pt x="4771" y="12272"/>
                  </a:cubicBezTo>
                  <a:cubicBezTo>
                    <a:pt x="4757" y="12269"/>
                    <a:pt x="4743" y="12268"/>
                    <a:pt x="4730" y="12268"/>
                  </a:cubicBezTo>
                  <a:cubicBezTo>
                    <a:pt x="4640" y="12268"/>
                    <a:pt x="4567" y="12329"/>
                    <a:pt x="4510" y="12424"/>
                  </a:cubicBezTo>
                  <a:cubicBezTo>
                    <a:pt x="4445" y="12662"/>
                    <a:pt x="4510" y="12922"/>
                    <a:pt x="4684" y="13118"/>
                  </a:cubicBezTo>
                  <a:cubicBezTo>
                    <a:pt x="4379" y="13382"/>
                    <a:pt x="3979" y="13532"/>
                    <a:pt x="3556" y="13532"/>
                  </a:cubicBezTo>
                  <a:cubicBezTo>
                    <a:pt x="3527" y="13532"/>
                    <a:pt x="3498" y="13531"/>
                    <a:pt x="3470" y="13530"/>
                  </a:cubicBezTo>
                  <a:cubicBezTo>
                    <a:pt x="3101" y="13530"/>
                    <a:pt x="2711" y="13443"/>
                    <a:pt x="2342" y="13313"/>
                  </a:cubicBezTo>
                  <a:cubicBezTo>
                    <a:pt x="456" y="12641"/>
                    <a:pt x="131" y="11665"/>
                    <a:pt x="109" y="11123"/>
                  </a:cubicBezTo>
                  <a:cubicBezTo>
                    <a:pt x="66" y="10538"/>
                    <a:pt x="369" y="9974"/>
                    <a:pt x="890" y="9714"/>
                  </a:cubicBezTo>
                  <a:lnTo>
                    <a:pt x="976" y="9649"/>
                  </a:lnTo>
                  <a:cubicBezTo>
                    <a:pt x="1097" y="9872"/>
                    <a:pt x="1313" y="10001"/>
                    <a:pt x="1549" y="10001"/>
                  </a:cubicBezTo>
                  <a:cubicBezTo>
                    <a:pt x="1610" y="10001"/>
                    <a:pt x="1673" y="9992"/>
                    <a:pt x="1735" y="9974"/>
                  </a:cubicBezTo>
                  <a:cubicBezTo>
                    <a:pt x="1887" y="9931"/>
                    <a:pt x="1974" y="9822"/>
                    <a:pt x="1952" y="9692"/>
                  </a:cubicBezTo>
                  <a:cubicBezTo>
                    <a:pt x="1930" y="9584"/>
                    <a:pt x="1800" y="9454"/>
                    <a:pt x="1540" y="9454"/>
                  </a:cubicBezTo>
                  <a:cubicBezTo>
                    <a:pt x="1367" y="9454"/>
                    <a:pt x="1172" y="9497"/>
                    <a:pt x="1020" y="9562"/>
                  </a:cubicBezTo>
                  <a:cubicBezTo>
                    <a:pt x="868" y="9215"/>
                    <a:pt x="868" y="8847"/>
                    <a:pt x="998" y="8478"/>
                  </a:cubicBezTo>
                  <a:cubicBezTo>
                    <a:pt x="1172" y="7958"/>
                    <a:pt x="1540" y="7546"/>
                    <a:pt x="2039" y="7307"/>
                  </a:cubicBezTo>
                  <a:cubicBezTo>
                    <a:pt x="2321" y="7155"/>
                    <a:pt x="2646" y="7069"/>
                    <a:pt x="2971" y="7069"/>
                  </a:cubicBezTo>
                  <a:cubicBezTo>
                    <a:pt x="3340" y="7069"/>
                    <a:pt x="3708" y="7177"/>
                    <a:pt x="3990" y="7416"/>
                  </a:cubicBezTo>
                  <a:cubicBezTo>
                    <a:pt x="3817" y="7589"/>
                    <a:pt x="3752" y="7871"/>
                    <a:pt x="3817" y="8131"/>
                  </a:cubicBezTo>
                  <a:cubicBezTo>
                    <a:pt x="3860" y="8218"/>
                    <a:pt x="3947" y="8283"/>
                    <a:pt x="4055" y="8283"/>
                  </a:cubicBezTo>
                  <a:cubicBezTo>
                    <a:pt x="4164" y="8283"/>
                    <a:pt x="4272" y="8196"/>
                    <a:pt x="4337" y="8109"/>
                  </a:cubicBezTo>
                  <a:cubicBezTo>
                    <a:pt x="4445" y="7893"/>
                    <a:pt x="4359" y="7632"/>
                    <a:pt x="4120" y="7394"/>
                  </a:cubicBezTo>
                  <a:cubicBezTo>
                    <a:pt x="4337" y="7155"/>
                    <a:pt x="4575" y="6960"/>
                    <a:pt x="4857" y="6809"/>
                  </a:cubicBezTo>
                  <a:cubicBezTo>
                    <a:pt x="5161" y="6635"/>
                    <a:pt x="5508" y="6548"/>
                    <a:pt x="5855" y="6548"/>
                  </a:cubicBezTo>
                  <a:cubicBezTo>
                    <a:pt x="6115" y="6548"/>
                    <a:pt x="6397" y="6592"/>
                    <a:pt x="6635" y="6700"/>
                  </a:cubicBezTo>
                  <a:cubicBezTo>
                    <a:pt x="6570" y="6982"/>
                    <a:pt x="6635" y="7264"/>
                    <a:pt x="6787" y="7502"/>
                  </a:cubicBezTo>
                  <a:cubicBezTo>
                    <a:pt x="6852" y="7589"/>
                    <a:pt x="6960" y="7654"/>
                    <a:pt x="7090" y="7654"/>
                  </a:cubicBezTo>
                  <a:cubicBezTo>
                    <a:pt x="7177" y="7654"/>
                    <a:pt x="7264" y="7611"/>
                    <a:pt x="7307" y="7546"/>
                  </a:cubicBezTo>
                  <a:cubicBezTo>
                    <a:pt x="7372" y="7459"/>
                    <a:pt x="7394" y="7329"/>
                    <a:pt x="7351" y="7242"/>
                  </a:cubicBezTo>
                  <a:cubicBezTo>
                    <a:pt x="7220" y="6960"/>
                    <a:pt x="7004" y="6744"/>
                    <a:pt x="6722" y="6657"/>
                  </a:cubicBezTo>
                  <a:cubicBezTo>
                    <a:pt x="6809" y="6332"/>
                    <a:pt x="6960" y="6028"/>
                    <a:pt x="7155" y="5790"/>
                  </a:cubicBezTo>
                  <a:cubicBezTo>
                    <a:pt x="7329" y="5573"/>
                    <a:pt x="7524" y="5378"/>
                    <a:pt x="7741" y="5248"/>
                  </a:cubicBezTo>
                  <a:cubicBezTo>
                    <a:pt x="7834" y="5449"/>
                    <a:pt x="8027" y="5562"/>
                    <a:pt x="8233" y="5562"/>
                  </a:cubicBezTo>
                  <a:cubicBezTo>
                    <a:pt x="8315" y="5562"/>
                    <a:pt x="8398" y="5545"/>
                    <a:pt x="8478" y="5508"/>
                  </a:cubicBezTo>
                  <a:cubicBezTo>
                    <a:pt x="8738" y="5421"/>
                    <a:pt x="8868" y="5269"/>
                    <a:pt x="8847" y="5139"/>
                  </a:cubicBezTo>
                  <a:cubicBezTo>
                    <a:pt x="8825" y="5031"/>
                    <a:pt x="8673" y="4944"/>
                    <a:pt x="8435" y="4944"/>
                  </a:cubicBezTo>
                  <a:cubicBezTo>
                    <a:pt x="8196" y="4944"/>
                    <a:pt x="7979" y="5009"/>
                    <a:pt x="7784" y="5118"/>
                  </a:cubicBezTo>
                  <a:cubicBezTo>
                    <a:pt x="7546" y="4597"/>
                    <a:pt x="7589" y="3535"/>
                    <a:pt x="7893" y="2884"/>
                  </a:cubicBezTo>
                  <a:cubicBezTo>
                    <a:pt x="7958" y="2754"/>
                    <a:pt x="8044" y="2624"/>
                    <a:pt x="8174" y="2538"/>
                  </a:cubicBezTo>
                  <a:cubicBezTo>
                    <a:pt x="8241" y="2789"/>
                    <a:pt x="8464" y="2950"/>
                    <a:pt x="8702" y="2950"/>
                  </a:cubicBezTo>
                  <a:cubicBezTo>
                    <a:pt x="8771" y="2950"/>
                    <a:pt x="8843" y="2936"/>
                    <a:pt x="8912" y="2906"/>
                  </a:cubicBezTo>
                  <a:cubicBezTo>
                    <a:pt x="9258" y="2776"/>
                    <a:pt x="9280" y="2624"/>
                    <a:pt x="9258" y="2538"/>
                  </a:cubicBezTo>
                  <a:cubicBezTo>
                    <a:pt x="9215" y="2407"/>
                    <a:pt x="8977" y="2299"/>
                    <a:pt x="8716" y="2299"/>
                  </a:cubicBezTo>
                  <a:cubicBezTo>
                    <a:pt x="8694" y="2296"/>
                    <a:pt x="8670" y="2295"/>
                    <a:pt x="8647" y="2295"/>
                  </a:cubicBezTo>
                  <a:cubicBezTo>
                    <a:pt x="8492" y="2295"/>
                    <a:pt x="8328" y="2354"/>
                    <a:pt x="8196" y="2429"/>
                  </a:cubicBezTo>
                  <a:cubicBezTo>
                    <a:pt x="8044" y="1887"/>
                    <a:pt x="8153" y="977"/>
                    <a:pt x="8586" y="608"/>
                  </a:cubicBezTo>
                  <a:cubicBezTo>
                    <a:pt x="8912" y="283"/>
                    <a:pt x="9324" y="109"/>
                    <a:pt x="9757" y="88"/>
                  </a:cubicBezTo>
                  <a:close/>
                  <a:moveTo>
                    <a:pt x="9757" y="1"/>
                  </a:moveTo>
                  <a:cubicBezTo>
                    <a:pt x="9302" y="23"/>
                    <a:pt x="8868" y="218"/>
                    <a:pt x="8543" y="543"/>
                  </a:cubicBezTo>
                  <a:cubicBezTo>
                    <a:pt x="8066" y="955"/>
                    <a:pt x="7936" y="1909"/>
                    <a:pt x="8131" y="2472"/>
                  </a:cubicBezTo>
                  <a:cubicBezTo>
                    <a:pt x="8001" y="2581"/>
                    <a:pt x="7893" y="2711"/>
                    <a:pt x="7828" y="2863"/>
                  </a:cubicBezTo>
                  <a:cubicBezTo>
                    <a:pt x="7502" y="3535"/>
                    <a:pt x="7459" y="4619"/>
                    <a:pt x="7697" y="5183"/>
                  </a:cubicBezTo>
                  <a:cubicBezTo>
                    <a:pt x="7459" y="5313"/>
                    <a:pt x="7264" y="5508"/>
                    <a:pt x="7090" y="5725"/>
                  </a:cubicBezTo>
                  <a:cubicBezTo>
                    <a:pt x="6874" y="5985"/>
                    <a:pt x="6722" y="6267"/>
                    <a:pt x="6635" y="6613"/>
                  </a:cubicBezTo>
                  <a:cubicBezTo>
                    <a:pt x="6409" y="6519"/>
                    <a:pt x="6182" y="6458"/>
                    <a:pt x="5955" y="6458"/>
                  </a:cubicBezTo>
                  <a:cubicBezTo>
                    <a:pt x="5922" y="6458"/>
                    <a:pt x="5888" y="6459"/>
                    <a:pt x="5855" y="6462"/>
                  </a:cubicBezTo>
                  <a:cubicBezTo>
                    <a:pt x="5823" y="6460"/>
                    <a:pt x="5792" y="6459"/>
                    <a:pt x="5761" y="6459"/>
                  </a:cubicBezTo>
                  <a:cubicBezTo>
                    <a:pt x="5424" y="6459"/>
                    <a:pt x="5092" y="6565"/>
                    <a:pt x="4814" y="6744"/>
                  </a:cubicBezTo>
                  <a:cubicBezTo>
                    <a:pt x="4532" y="6895"/>
                    <a:pt x="4272" y="7112"/>
                    <a:pt x="4055" y="7351"/>
                  </a:cubicBezTo>
                  <a:cubicBezTo>
                    <a:pt x="3774" y="7129"/>
                    <a:pt x="3417" y="7001"/>
                    <a:pt x="3056" y="7001"/>
                  </a:cubicBezTo>
                  <a:cubicBezTo>
                    <a:pt x="3027" y="7001"/>
                    <a:pt x="2999" y="7002"/>
                    <a:pt x="2971" y="7004"/>
                  </a:cubicBezTo>
                  <a:cubicBezTo>
                    <a:pt x="2646" y="7004"/>
                    <a:pt x="2299" y="7069"/>
                    <a:pt x="1995" y="7242"/>
                  </a:cubicBezTo>
                  <a:cubicBezTo>
                    <a:pt x="1497" y="7481"/>
                    <a:pt x="1107" y="7914"/>
                    <a:pt x="911" y="8456"/>
                  </a:cubicBezTo>
                  <a:cubicBezTo>
                    <a:pt x="781" y="8825"/>
                    <a:pt x="803" y="9237"/>
                    <a:pt x="955" y="9605"/>
                  </a:cubicBezTo>
                  <a:lnTo>
                    <a:pt x="846" y="9649"/>
                  </a:lnTo>
                  <a:cubicBezTo>
                    <a:pt x="326" y="9931"/>
                    <a:pt x="1" y="10516"/>
                    <a:pt x="44" y="11123"/>
                  </a:cubicBezTo>
                  <a:cubicBezTo>
                    <a:pt x="66" y="11687"/>
                    <a:pt x="413" y="12706"/>
                    <a:pt x="2321" y="13399"/>
                  </a:cubicBezTo>
                  <a:cubicBezTo>
                    <a:pt x="2689" y="13530"/>
                    <a:pt x="3101" y="13616"/>
                    <a:pt x="3491" y="13616"/>
                  </a:cubicBezTo>
                  <a:cubicBezTo>
                    <a:pt x="3520" y="13618"/>
                    <a:pt x="3549" y="13618"/>
                    <a:pt x="3577" y="13618"/>
                  </a:cubicBezTo>
                  <a:cubicBezTo>
                    <a:pt x="4003" y="13618"/>
                    <a:pt x="4422" y="13467"/>
                    <a:pt x="4727" y="13183"/>
                  </a:cubicBezTo>
                  <a:cubicBezTo>
                    <a:pt x="5109" y="13605"/>
                    <a:pt x="5659" y="13859"/>
                    <a:pt x="6222" y="13859"/>
                  </a:cubicBezTo>
                  <a:cubicBezTo>
                    <a:pt x="6265" y="13859"/>
                    <a:pt x="6309" y="13858"/>
                    <a:pt x="6353" y="13855"/>
                  </a:cubicBezTo>
                  <a:cubicBezTo>
                    <a:pt x="6613" y="13855"/>
                    <a:pt x="6852" y="13811"/>
                    <a:pt x="7090" y="13768"/>
                  </a:cubicBezTo>
                  <a:cubicBezTo>
                    <a:pt x="7654" y="13681"/>
                    <a:pt x="8174" y="13465"/>
                    <a:pt x="8630" y="13139"/>
                  </a:cubicBezTo>
                  <a:cubicBezTo>
                    <a:pt x="9215" y="13530"/>
                    <a:pt x="9909" y="13725"/>
                    <a:pt x="10624" y="13725"/>
                  </a:cubicBezTo>
                  <a:cubicBezTo>
                    <a:pt x="10950" y="13725"/>
                    <a:pt x="11296" y="13660"/>
                    <a:pt x="11600" y="13508"/>
                  </a:cubicBezTo>
                  <a:cubicBezTo>
                    <a:pt x="12185" y="13204"/>
                    <a:pt x="12619" y="12684"/>
                    <a:pt x="12814" y="12077"/>
                  </a:cubicBezTo>
                  <a:cubicBezTo>
                    <a:pt x="12901" y="11730"/>
                    <a:pt x="12857" y="11383"/>
                    <a:pt x="12684" y="11080"/>
                  </a:cubicBezTo>
                  <a:lnTo>
                    <a:pt x="12771" y="11015"/>
                  </a:lnTo>
                  <a:cubicBezTo>
                    <a:pt x="13096" y="10733"/>
                    <a:pt x="13291" y="10212"/>
                    <a:pt x="13313" y="9540"/>
                  </a:cubicBezTo>
                  <a:cubicBezTo>
                    <a:pt x="13334" y="8977"/>
                    <a:pt x="13248" y="8413"/>
                    <a:pt x="13031" y="7893"/>
                  </a:cubicBezTo>
                  <a:cubicBezTo>
                    <a:pt x="13313" y="7806"/>
                    <a:pt x="13508" y="7589"/>
                    <a:pt x="13595" y="7307"/>
                  </a:cubicBezTo>
                  <a:cubicBezTo>
                    <a:pt x="13985" y="6353"/>
                    <a:pt x="13660" y="5118"/>
                    <a:pt x="13139" y="4424"/>
                  </a:cubicBezTo>
                  <a:cubicBezTo>
                    <a:pt x="13313" y="4359"/>
                    <a:pt x="13443" y="4229"/>
                    <a:pt x="13508" y="4033"/>
                  </a:cubicBezTo>
                  <a:cubicBezTo>
                    <a:pt x="13768" y="3275"/>
                    <a:pt x="13920" y="2191"/>
                    <a:pt x="13486" y="1388"/>
                  </a:cubicBezTo>
                  <a:cubicBezTo>
                    <a:pt x="13204" y="890"/>
                    <a:pt x="12706" y="543"/>
                    <a:pt x="12120" y="435"/>
                  </a:cubicBezTo>
                  <a:cubicBezTo>
                    <a:pt x="11969" y="391"/>
                    <a:pt x="11817" y="369"/>
                    <a:pt x="11665" y="369"/>
                  </a:cubicBezTo>
                  <a:cubicBezTo>
                    <a:pt x="11641" y="367"/>
                    <a:pt x="11617" y="366"/>
                    <a:pt x="11594" y="366"/>
                  </a:cubicBezTo>
                  <a:cubicBezTo>
                    <a:pt x="11379" y="366"/>
                    <a:pt x="11171" y="454"/>
                    <a:pt x="11015" y="630"/>
                  </a:cubicBezTo>
                  <a:cubicBezTo>
                    <a:pt x="10711" y="261"/>
                    <a:pt x="10256" y="23"/>
                    <a:pt x="97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578;p83"/>
            <p:cNvSpPr/>
            <p:nvPr/>
          </p:nvSpPr>
          <p:spPr>
            <a:xfrm>
              <a:off x="1794616" y="3732810"/>
              <a:ext cx="260060" cy="149362"/>
            </a:xfrm>
            <a:custGeom>
              <a:avLst/>
              <a:gdLst/>
              <a:ahLst/>
              <a:cxnLst/>
              <a:rect l="l" t="t" r="r" b="b"/>
              <a:pathLst>
                <a:path w="6360" h="3653" extrusionOk="0">
                  <a:moveTo>
                    <a:pt x="1499" y="0"/>
                  </a:moveTo>
                  <a:cubicBezTo>
                    <a:pt x="1181" y="0"/>
                    <a:pt x="941" y="65"/>
                    <a:pt x="824" y="210"/>
                  </a:cubicBezTo>
                  <a:cubicBezTo>
                    <a:pt x="824" y="210"/>
                    <a:pt x="0" y="2746"/>
                    <a:pt x="824" y="3202"/>
                  </a:cubicBezTo>
                  <a:cubicBezTo>
                    <a:pt x="1212" y="3422"/>
                    <a:pt x="2570" y="3652"/>
                    <a:pt x="3818" y="3652"/>
                  </a:cubicBezTo>
                  <a:cubicBezTo>
                    <a:pt x="5151" y="3652"/>
                    <a:pt x="6360" y="3390"/>
                    <a:pt x="6136" y="2573"/>
                  </a:cubicBezTo>
                  <a:cubicBezTo>
                    <a:pt x="5800" y="1265"/>
                    <a:pt x="2900" y="0"/>
                    <a:pt x="14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579;p83"/>
            <p:cNvSpPr/>
            <p:nvPr/>
          </p:nvSpPr>
          <p:spPr>
            <a:xfrm>
              <a:off x="1825651" y="3612312"/>
              <a:ext cx="126923" cy="165226"/>
            </a:xfrm>
            <a:custGeom>
              <a:avLst/>
              <a:gdLst/>
              <a:ahLst/>
              <a:cxnLst/>
              <a:rect l="l" t="t" r="r" b="b"/>
              <a:pathLst>
                <a:path w="3104" h="4041" extrusionOk="0">
                  <a:moveTo>
                    <a:pt x="944" y="0"/>
                  </a:moveTo>
                  <a:cubicBezTo>
                    <a:pt x="920" y="0"/>
                    <a:pt x="895" y="4"/>
                    <a:pt x="868" y="13"/>
                  </a:cubicBezTo>
                  <a:cubicBezTo>
                    <a:pt x="65" y="273"/>
                    <a:pt x="0" y="3308"/>
                    <a:pt x="0" y="3308"/>
                  </a:cubicBezTo>
                  <a:cubicBezTo>
                    <a:pt x="120" y="3894"/>
                    <a:pt x="694" y="4040"/>
                    <a:pt x="1239" y="4040"/>
                  </a:cubicBezTo>
                  <a:cubicBezTo>
                    <a:pt x="1784" y="4040"/>
                    <a:pt x="2298" y="3894"/>
                    <a:pt x="2298" y="3894"/>
                  </a:cubicBezTo>
                  <a:cubicBezTo>
                    <a:pt x="2298" y="3894"/>
                    <a:pt x="3103" y="293"/>
                    <a:pt x="2285" y="293"/>
                  </a:cubicBezTo>
                  <a:cubicBezTo>
                    <a:pt x="2275" y="293"/>
                    <a:pt x="2265" y="294"/>
                    <a:pt x="2255" y="295"/>
                  </a:cubicBezTo>
                  <a:cubicBezTo>
                    <a:pt x="1410" y="403"/>
                    <a:pt x="1605" y="3569"/>
                    <a:pt x="1605" y="3569"/>
                  </a:cubicBezTo>
                  <a:lnTo>
                    <a:pt x="868" y="3569"/>
                  </a:lnTo>
                  <a:cubicBezTo>
                    <a:pt x="868" y="3569"/>
                    <a:pt x="1638" y="0"/>
                    <a:pt x="9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580;p83"/>
            <p:cNvSpPr/>
            <p:nvPr/>
          </p:nvSpPr>
          <p:spPr>
            <a:xfrm>
              <a:off x="1876189" y="3780282"/>
              <a:ext cx="25720" cy="28499"/>
            </a:xfrm>
            <a:custGeom>
              <a:avLst/>
              <a:gdLst/>
              <a:ahLst/>
              <a:cxnLst/>
              <a:rect l="l" t="t" r="r" b="b"/>
              <a:pathLst>
                <a:path w="629" h="697" extrusionOk="0">
                  <a:moveTo>
                    <a:pt x="49" y="1"/>
                  </a:moveTo>
                  <a:cubicBezTo>
                    <a:pt x="25" y="1"/>
                    <a:pt x="0" y="19"/>
                    <a:pt x="0" y="46"/>
                  </a:cubicBezTo>
                  <a:cubicBezTo>
                    <a:pt x="22" y="111"/>
                    <a:pt x="152" y="631"/>
                    <a:pt x="369" y="696"/>
                  </a:cubicBezTo>
                  <a:lnTo>
                    <a:pt x="390" y="696"/>
                  </a:lnTo>
                  <a:cubicBezTo>
                    <a:pt x="412" y="696"/>
                    <a:pt x="434" y="696"/>
                    <a:pt x="455" y="675"/>
                  </a:cubicBezTo>
                  <a:cubicBezTo>
                    <a:pt x="607" y="588"/>
                    <a:pt x="629" y="111"/>
                    <a:pt x="629" y="46"/>
                  </a:cubicBezTo>
                  <a:cubicBezTo>
                    <a:pt x="629" y="24"/>
                    <a:pt x="607" y="3"/>
                    <a:pt x="585" y="3"/>
                  </a:cubicBezTo>
                  <a:cubicBezTo>
                    <a:pt x="564" y="3"/>
                    <a:pt x="542" y="24"/>
                    <a:pt x="542" y="46"/>
                  </a:cubicBezTo>
                  <a:cubicBezTo>
                    <a:pt x="542" y="241"/>
                    <a:pt x="499" y="566"/>
                    <a:pt x="412" y="631"/>
                  </a:cubicBezTo>
                  <a:lnTo>
                    <a:pt x="390" y="631"/>
                  </a:lnTo>
                  <a:cubicBezTo>
                    <a:pt x="260" y="588"/>
                    <a:pt x="130" y="241"/>
                    <a:pt x="87" y="24"/>
                  </a:cubicBezTo>
                  <a:cubicBezTo>
                    <a:pt x="79" y="8"/>
                    <a:pt x="64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5581;p83"/>
            <p:cNvSpPr/>
            <p:nvPr/>
          </p:nvSpPr>
          <p:spPr>
            <a:xfrm>
              <a:off x="1936460" y="3769733"/>
              <a:ext cx="25311" cy="28417"/>
            </a:xfrm>
            <a:custGeom>
              <a:avLst/>
              <a:gdLst/>
              <a:ahLst/>
              <a:cxnLst/>
              <a:rect l="l" t="t" r="r" b="b"/>
              <a:pathLst>
                <a:path w="619" h="695" extrusionOk="0">
                  <a:moveTo>
                    <a:pt x="22" y="0"/>
                  </a:moveTo>
                  <a:cubicBezTo>
                    <a:pt x="0" y="0"/>
                    <a:pt x="0" y="22"/>
                    <a:pt x="0" y="44"/>
                  </a:cubicBezTo>
                  <a:cubicBezTo>
                    <a:pt x="22" y="109"/>
                    <a:pt x="152" y="651"/>
                    <a:pt x="347" y="694"/>
                  </a:cubicBezTo>
                  <a:lnTo>
                    <a:pt x="391" y="694"/>
                  </a:lnTo>
                  <a:cubicBezTo>
                    <a:pt x="412" y="694"/>
                    <a:pt x="434" y="694"/>
                    <a:pt x="456" y="672"/>
                  </a:cubicBezTo>
                  <a:cubicBezTo>
                    <a:pt x="586" y="586"/>
                    <a:pt x="607" y="109"/>
                    <a:pt x="607" y="44"/>
                  </a:cubicBezTo>
                  <a:cubicBezTo>
                    <a:pt x="618" y="22"/>
                    <a:pt x="597" y="11"/>
                    <a:pt x="575" y="11"/>
                  </a:cubicBezTo>
                  <a:cubicBezTo>
                    <a:pt x="553" y="11"/>
                    <a:pt x="532" y="22"/>
                    <a:pt x="542" y="44"/>
                  </a:cubicBezTo>
                  <a:cubicBezTo>
                    <a:pt x="521" y="239"/>
                    <a:pt x="477" y="564"/>
                    <a:pt x="412" y="629"/>
                  </a:cubicBezTo>
                  <a:lnTo>
                    <a:pt x="369" y="629"/>
                  </a:lnTo>
                  <a:cubicBezTo>
                    <a:pt x="261" y="586"/>
                    <a:pt x="130" y="239"/>
                    <a:pt x="87" y="22"/>
                  </a:cubicBezTo>
                  <a:cubicBezTo>
                    <a:pt x="65" y="0"/>
                    <a:pt x="44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5582;p83"/>
            <p:cNvSpPr/>
            <p:nvPr/>
          </p:nvSpPr>
          <p:spPr>
            <a:xfrm>
              <a:off x="1955064" y="3847380"/>
              <a:ext cx="30831" cy="29889"/>
            </a:xfrm>
            <a:custGeom>
              <a:avLst/>
              <a:gdLst/>
              <a:ahLst/>
              <a:cxnLst/>
              <a:rect l="l" t="t" r="r" b="b"/>
              <a:pathLst>
                <a:path w="754" h="731" extrusionOk="0">
                  <a:moveTo>
                    <a:pt x="134" y="0"/>
                  </a:moveTo>
                  <a:cubicBezTo>
                    <a:pt x="120" y="0"/>
                    <a:pt x="109" y="16"/>
                    <a:pt x="109" y="31"/>
                  </a:cubicBezTo>
                  <a:cubicBezTo>
                    <a:pt x="1" y="334"/>
                    <a:pt x="22" y="551"/>
                    <a:pt x="152" y="660"/>
                  </a:cubicBezTo>
                  <a:cubicBezTo>
                    <a:pt x="206" y="695"/>
                    <a:pt x="273" y="730"/>
                    <a:pt x="343" y="730"/>
                  </a:cubicBezTo>
                  <a:cubicBezTo>
                    <a:pt x="359" y="730"/>
                    <a:pt x="375" y="729"/>
                    <a:pt x="391" y="725"/>
                  </a:cubicBezTo>
                  <a:cubicBezTo>
                    <a:pt x="499" y="725"/>
                    <a:pt x="608" y="703"/>
                    <a:pt x="716" y="660"/>
                  </a:cubicBezTo>
                  <a:cubicBezTo>
                    <a:pt x="753" y="641"/>
                    <a:pt x="743" y="590"/>
                    <a:pt x="711" y="590"/>
                  </a:cubicBezTo>
                  <a:cubicBezTo>
                    <a:pt x="706" y="590"/>
                    <a:pt x="700" y="592"/>
                    <a:pt x="694" y="595"/>
                  </a:cubicBezTo>
                  <a:cubicBezTo>
                    <a:pt x="694" y="595"/>
                    <a:pt x="540" y="652"/>
                    <a:pt x="393" y="652"/>
                  </a:cubicBezTo>
                  <a:cubicBezTo>
                    <a:pt x="319" y="652"/>
                    <a:pt x="246" y="638"/>
                    <a:pt x="196" y="595"/>
                  </a:cubicBezTo>
                  <a:cubicBezTo>
                    <a:pt x="109" y="508"/>
                    <a:pt x="87" y="313"/>
                    <a:pt x="174" y="53"/>
                  </a:cubicBezTo>
                  <a:cubicBezTo>
                    <a:pt x="174" y="31"/>
                    <a:pt x="174" y="9"/>
                    <a:pt x="152" y="9"/>
                  </a:cubicBezTo>
                  <a:cubicBezTo>
                    <a:pt x="146" y="3"/>
                    <a:pt x="140" y="0"/>
                    <a:pt x="1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5583;p83"/>
            <p:cNvSpPr/>
            <p:nvPr/>
          </p:nvSpPr>
          <p:spPr>
            <a:xfrm>
              <a:off x="2000287" y="3824156"/>
              <a:ext cx="23962" cy="22733"/>
            </a:xfrm>
            <a:custGeom>
              <a:avLst/>
              <a:gdLst/>
              <a:ahLst/>
              <a:cxnLst/>
              <a:rect l="l" t="t" r="r" b="b"/>
              <a:pathLst>
                <a:path w="586" h="556" extrusionOk="0">
                  <a:moveTo>
                    <a:pt x="133" y="1"/>
                  </a:moveTo>
                  <a:cubicBezTo>
                    <a:pt x="99" y="1"/>
                    <a:pt x="62" y="6"/>
                    <a:pt x="22" y="14"/>
                  </a:cubicBezTo>
                  <a:cubicBezTo>
                    <a:pt x="0" y="14"/>
                    <a:pt x="0" y="35"/>
                    <a:pt x="0" y="57"/>
                  </a:cubicBezTo>
                  <a:cubicBezTo>
                    <a:pt x="0" y="79"/>
                    <a:pt x="22" y="79"/>
                    <a:pt x="44" y="79"/>
                  </a:cubicBezTo>
                  <a:cubicBezTo>
                    <a:pt x="109" y="79"/>
                    <a:pt x="195" y="79"/>
                    <a:pt x="239" y="122"/>
                  </a:cubicBezTo>
                  <a:cubicBezTo>
                    <a:pt x="369" y="209"/>
                    <a:pt x="456" y="360"/>
                    <a:pt x="477" y="534"/>
                  </a:cubicBezTo>
                  <a:cubicBezTo>
                    <a:pt x="477" y="534"/>
                    <a:pt x="499" y="556"/>
                    <a:pt x="521" y="556"/>
                  </a:cubicBezTo>
                  <a:lnTo>
                    <a:pt x="542" y="556"/>
                  </a:lnTo>
                  <a:cubicBezTo>
                    <a:pt x="564" y="556"/>
                    <a:pt x="586" y="534"/>
                    <a:pt x="564" y="512"/>
                  </a:cubicBezTo>
                  <a:cubicBezTo>
                    <a:pt x="542" y="317"/>
                    <a:pt x="456" y="165"/>
                    <a:pt x="304" y="57"/>
                  </a:cubicBezTo>
                  <a:cubicBezTo>
                    <a:pt x="249" y="16"/>
                    <a:pt x="194" y="1"/>
                    <a:pt x="1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584;p83"/>
            <p:cNvSpPr/>
            <p:nvPr/>
          </p:nvSpPr>
          <p:spPr>
            <a:xfrm>
              <a:off x="1839839" y="3659129"/>
              <a:ext cx="24861" cy="83165"/>
            </a:xfrm>
            <a:custGeom>
              <a:avLst/>
              <a:gdLst/>
              <a:ahLst/>
              <a:cxnLst/>
              <a:rect l="l" t="t" r="r" b="b"/>
              <a:pathLst>
                <a:path w="608" h="2034" extrusionOk="0">
                  <a:moveTo>
                    <a:pt x="390" y="1"/>
                  </a:moveTo>
                  <a:cubicBezTo>
                    <a:pt x="374" y="1"/>
                    <a:pt x="358" y="6"/>
                    <a:pt x="347" y="17"/>
                  </a:cubicBezTo>
                  <a:cubicBezTo>
                    <a:pt x="109" y="104"/>
                    <a:pt x="22" y="1665"/>
                    <a:pt x="0" y="1990"/>
                  </a:cubicBezTo>
                  <a:cubicBezTo>
                    <a:pt x="0" y="2012"/>
                    <a:pt x="22" y="2012"/>
                    <a:pt x="44" y="2033"/>
                  </a:cubicBezTo>
                  <a:cubicBezTo>
                    <a:pt x="65" y="2033"/>
                    <a:pt x="87" y="1990"/>
                    <a:pt x="65" y="1968"/>
                  </a:cubicBezTo>
                  <a:cubicBezTo>
                    <a:pt x="109" y="1231"/>
                    <a:pt x="239" y="147"/>
                    <a:pt x="390" y="82"/>
                  </a:cubicBezTo>
                  <a:cubicBezTo>
                    <a:pt x="477" y="104"/>
                    <a:pt x="499" y="906"/>
                    <a:pt x="434" y="1816"/>
                  </a:cubicBezTo>
                  <a:cubicBezTo>
                    <a:pt x="434" y="1838"/>
                    <a:pt x="455" y="1838"/>
                    <a:pt x="477" y="1860"/>
                  </a:cubicBezTo>
                  <a:cubicBezTo>
                    <a:pt x="499" y="1860"/>
                    <a:pt x="521" y="1838"/>
                    <a:pt x="521" y="1816"/>
                  </a:cubicBezTo>
                  <a:cubicBezTo>
                    <a:pt x="542" y="1535"/>
                    <a:pt x="607" y="147"/>
                    <a:pt x="434" y="17"/>
                  </a:cubicBezTo>
                  <a:cubicBezTo>
                    <a:pt x="423" y="6"/>
                    <a:pt x="407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585;p83"/>
            <p:cNvSpPr/>
            <p:nvPr/>
          </p:nvSpPr>
          <p:spPr>
            <a:xfrm>
              <a:off x="1898351" y="3659129"/>
              <a:ext cx="18646" cy="85823"/>
            </a:xfrm>
            <a:custGeom>
              <a:avLst/>
              <a:gdLst/>
              <a:ahLst/>
              <a:cxnLst/>
              <a:rect l="l" t="t" r="r" b="b"/>
              <a:pathLst>
                <a:path w="456" h="2099" extrusionOk="0">
                  <a:moveTo>
                    <a:pt x="296" y="1"/>
                  </a:moveTo>
                  <a:cubicBezTo>
                    <a:pt x="287" y="1"/>
                    <a:pt x="282" y="6"/>
                    <a:pt x="282" y="17"/>
                  </a:cubicBezTo>
                  <a:cubicBezTo>
                    <a:pt x="130" y="60"/>
                    <a:pt x="43" y="1253"/>
                    <a:pt x="0" y="1968"/>
                  </a:cubicBezTo>
                  <a:cubicBezTo>
                    <a:pt x="0" y="1990"/>
                    <a:pt x="22" y="2001"/>
                    <a:pt x="43" y="2001"/>
                  </a:cubicBezTo>
                  <a:cubicBezTo>
                    <a:pt x="65" y="2001"/>
                    <a:pt x="87" y="1990"/>
                    <a:pt x="87" y="1968"/>
                  </a:cubicBezTo>
                  <a:cubicBezTo>
                    <a:pt x="87" y="1340"/>
                    <a:pt x="152" y="711"/>
                    <a:pt x="282" y="104"/>
                  </a:cubicBezTo>
                  <a:cubicBezTo>
                    <a:pt x="347" y="754"/>
                    <a:pt x="369" y="1405"/>
                    <a:pt x="325" y="2055"/>
                  </a:cubicBezTo>
                  <a:cubicBezTo>
                    <a:pt x="325" y="2077"/>
                    <a:pt x="347" y="2098"/>
                    <a:pt x="369" y="2098"/>
                  </a:cubicBezTo>
                  <a:cubicBezTo>
                    <a:pt x="390" y="2098"/>
                    <a:pt x="412" y="2077"/>
                    <a:pt x="412" y="2055"/>
                  </a:cubicBezTo>
                  <a:cubicBezTo>
                    <a:pt x="412" y="1600"/>
                    <a:pt x="455" y="104"/>
                    <a:pt x="325" y="17"/>
                  </a:cubicBezTo>
                  <a:cubicBezTo>
                    <a:pt x="314" y="6"/>
                    <a:pt x="304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586;p83"/>
            <p:cNvSpPr/>
            <p:nvPr/>
          </p:nvSpPr>
          <p:spPr>
            <a:xfrm>
              <a:off x="1987857" y="4185488"/>
              <a:ext cx="33734" cy="32301"/>
            </a:xfrm>
            <a:custGeom>
              <a:avLst/>
              <a:gdLst/>
              <a:ahLst/>
              <a:cxnLst/>
              <a:rect l="l" t="t" r="r" b="b"/>
              <a:pathLst>
                <a:path w="825" h="790" extrusionOk="0">
                  <a:moveTo>
                    <a:pt x="630" y="1"/>
                  </a:moveTo>
                  <a:lnTo>
                    <a:pt x="286" y="285"/>
                  </a:lnTo>
                  <a:lnTo>
                    <a:pt x="286" y="285"/>
                  </a:lnTo>
                  <a:cubicBezTo>
                    <a:pt x="284" y="283"/>
                    <a:pt x="283" y="282"/>
                    <a:pt x="283" y="282"/>
                  </a:cubicBezTo>
                  <a:lnTo>
                    <a:pt x="283" y="282"/>
                  </a:lnTo>
                  <a:cubicBezTo>
                    <a:pt x="283" y="282"/>
                    <a:pt x="283" y="284"/>
                    <a:pt x="285" y="286"/>
                  </a:cubicBezTo>
                  <a:lnTo>
                    <a:pt x="285" y="286"/>
                  </a:lnTo>
                  <a:lnTo>
                    <a:pt x="286" y="285"/>
                  </a:lnTo>
                  <a:lnTo>
                    <a:pt x="286" y="285"/>
                  </a:lnTo>
                  <a:cubicBezTo>
                    <a:pt x="322" y="309"/>
                    <a:pt x="621" y="515"/>
                    <a:pt x="727" y="515"/>
                  </a:cubicBezTo>
                  <a:cubicBezTo>
                    <a:pt x="743" y="515"/>
                    <a:pt x="754" y="510"/>
                    <a:pt x="760" y="499"/>
                  </a:cubicBezTo>
                  <a:cubicBezTo>
                    <a:pt x="825" y="434"/>
                    <a:pt x="630" y="1"/>
                    <a:pt x="630" y="1"/>
                  </a:cubicBezTo>
                  <a:close/>
                  <a:moveTo>
                    <a:pt x="285" y="286"/>
                  </a:moveTo>
                  <a:lnTo>
                    <a:pt x="1" y="521"/>
                  </a:lnTo>
                  <a:cubicBezTo>
                    <a:pt x="1" y="521"/>
                    <a:pt x="234" y="790"/>
                    <a:pt x="358" y="790"/>
                  </a:cubicBezTo>
                  <a:cubicBezTo>
                    <a:pt x="370" y="790"/>
                    <a:pt x="381" y="787"/>
                    <a:pt x="391" y="781"/>
                  </a:cubicBezTo>
                  <a:cubicBezTo>
                    <a:pt x="493" y="699"/>
                    <a:pt x="306" y="327"/>
                    <a:pt x="285" y="28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587;p83"/>
            <p:cNvSpPr/>
            <p:nvPr/>
          </p:nvSpPr>
          <p:spPr>
            <a:xfrm>
              <a:off x="1985404" y="4183730"/>
              <a:ext cx="37087" cy="35490"/>
            </a:xfrm>
            <a:custGeom>
              <a:avLst/>
              <a:gdLst/>
              <a:ahLst/>
              <a:cxnLst/>
              <a:rect l="l" t="t" r="r" b="b"/>
              <a:pathLst>
                <a:path w="907" h="868" extrusionOk="0">
                  <a:moveTo>
                    <a:pt x="668" y="0"/>
                  </a:moveTo>
                  <a:cubicBezTo>
                    <a:pt x="646" y="22"/>
                    <a:pt x="646" y="44"/>
                    <a:pt x="646" y="65"/>
                  </a:cubicBezTo>
                  <a:cubicBezTo>
                    <a:pt x="711" y="195"/>
                    <a:pt x="776" y="369"/>
                    <a:pt x="776" y="521"/>
                  </a:cubicBezTo>
                  <a:cubicBezTo>
                    <a:pt x="625" y="477"/>
                    <a:pt x="494" y="390"/>
                    <a:pt x="364" y="304"/>
                  </a:cubicBezTo>
                  <a:cubicBezTo>
                    <a:pt x="354" y="293"/>
                    <a:pt x="343" y="287"/>
                    <a:pt x="335" y="287"/>
                  </a:cubicBezTo>
                  <a:cubicBezTo>
                    <a:pt x="326" y="287"/>
                    <a:pt x="321" y="293"/>
                    <a:pt x="321" y="304"/>
                  </a:cubicBezTo>
                  <a:cubicBezTo>
                    <a:pt x="299" y="304"/>
                    <a:pt x="299" y="325"/>
                    <a:pt x="321" y="347"/>
                  </a:cubicBezTo>
                  <a:cubicBezTo>
                    <a:pt x="408" y="521"/>
                    <a:pt x="473" y="759"/>
                    <a:pt x="429" y="781"/>
                  </a:cubicBezTo>
                  <a:cubicBezTo>
                    <a:pt x="424" y="786"/>
                    <a:pt x="416" y="789"/>
                    <a:pt x="406" y="789"/>
                  </a:cubicBezTo>
                  <a:cubicBezTo>
                    <a:pt x="341" y="789"/>
                    <a:pt x="195" y="674"/>
                    <a:pt x="83" y="542"/>
                  </a:cubicBezTo>
                  <a:cubicBezTo>
                    <a:pt x="72" y="532"/>
                    <a:pt x="62" y="528"/>
                    <a:pt x="53" y="528"/>
                  </a:cubicBezTo>
                  <a:cubicBezTo>
                    <a:pt x="23" y="528"/>
                    <a:pt x="1" y="574"/>
                    <a:pt x="17" y="607"/>
                  </a:cubicBezTo>
                  <a:cubicBezTo>
                    <a:pt x="83" y="672"/>
                    <a:pt x="278" y="867"/>
                    <a:pt x="408" y="867"/>
                  </a:cubicBezTo>
                  <a:cubicBezTo>
                    <a:pt x="429" y="867"/>
                    <a:pt x="451" y="867"/>
                    <a:pt x="451" y="846"/>
                  </a:cubicBezTo>
                  <a:cubicBezTo>
                    <a:pt x="559" y="781"/>
                    <a:pt x="494" y="586"/>
                    <a:pt x="429" y="434"/>
                  </a:cubicBezTo>
                  <a:lnTo>
                    <a:pt x="429" y="434"/>
                  </a:lnTo>
                  <a:cubicBezTo>
                    <a:pt x="595" y="539"/>
                    <a:pt x="708" y="603"/>
                    <a:pt x="777" y="603"/>
                  </a:cubicBezTo>
                  <a:cubicBezTo>
                    <a:pt x="807" y="603"/>
                    <a:pt x="828" y="590"/>
                    <a:pt x="841" y="564"/>
                  </a:cubicBezTo>
                  <a:cubicBezTo>
                    <a:pt x="906" y="499"/>
                    <a:pt x="798" y="195"/>
                    <a:pt x="733" y="22"/>
                  </a:cubicBezTo>
                  <a:cubicBezTo>
                    <a:pt x="711" y="0"/>
                    <a:pt x="690" y="0"/>
                    <a:pt x="6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588;p83"/>
            <p:cNvSpPr/>
            <p:nvPr/>
          </p:nvSpPr>
          <p:spPr>
            <a:xfrm>
              <a:off x="1907183" y="4271477"/>
              <a:ext cx="37292" cy="28703"/>
            </a:xfrm>
            <a:custGeom>
              <a:avLst/>
              <a:gdLst/>
              <a:ahLst/>
              <a:cxnLst/>
              <a:rect l="l" t="t" r="r" b="b"/>
              <a:pathLst>
                <a:path w="912" h="702" extrusionOk="0">
                  <a:moveTo>
                    <a:pt x="781" y="1"/>
                  </a:moveTo>
                  <a:lnTo>
                    <a:pt x="326" y="215"/>
                  </a:lnTo>
                  <a:lnTo>
                    <a:pt x="326" y="215"/>
                  </a:lnTo>
                  <a:cubicBezTo>
                    <a:pt x="312" y="203"/>
                    <a:pt x="304" y="196"/>
                    <a:pt x="304" y="196"/>
                  </a:cubicBezTo>
                  <a:lnTo>
                    <a:pt x="304" y="196"/>
                  </a:lnTo>
                  <a:cubicBezTo>
                    <a:pt x="304" y="196"/>
                    <a:pt x="307" y="205"/>
                    <a:pt x="312" y="222"/>
                  </a:cubicBezTo>
                  <a:lnTo>
                    <a:pt x="312" y="222"/>
                  </a:lnTo>
                  <a:lnTo>
                    <a:pt x="326" y="215"/>
                  </a:lnTo>
                  <a:lnTo>
                    <a:pt x="326" y="215"/>
                  </a:lnTo>
                  <a:cubicBezTo>
                    <a:pt x="396" y="278"/>
                    <a:pt x="616" y="464"/>
                    <a:pt x="741" y="464"/>
                  </a:cubicBezTo>
                  <a:cubicBezTo>
                    <a:pt x="756" y="464"/>
                    <a:pt x="770" y="462"/>
                    <a:pt x="781" y="456"/>
                  </a:cubicBezTo>
                  <a:cubicBezTo>
                    <a:pt x="911" y="412"/>
                    <a:pt x="781" y="1"/>
                    <a:pt x="781" y="1"/>
                  </a:cubicBezTo>
                  <a:close/>
                  <a:moveTo>
                    <a:pt x="312" y="222"/>
                  </a:moveTo>
                  <a:lnTo>
                    <a:pt x="1" y="369"/>
                  </a:lnTo>
                  <a:cubicBezTo>
                    <a:pt x="1" y="369"/>
                    <a:pt x="260" y="702"/>
                    <a:pt x="350" y="702"/>
                  </a:cubicBezTo>
                  <a:cubicBezTo>
                    <a:pt x="358" y="702"/>
                    <a:pt x="364" y="699"/>
                    <a:pt x="369" y="694"/>
                  </a:cubicBezTo>
                  <a:cubicBezTo>
                    <a:pt x="425" y="657"/>
                    <a:pt x="338" y="320"/>
                    <a:pt x="312" y="2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589;p83"/>
            <p:cNvSpPr/>
            <p:nvPr/>
          </p:nvSpPr>
          <p:spPr>
            <a:xfrm>
              <a:off x="1906325" y="4268820"/>
              <a:ext cx="39909" cy="32833"/>
            </a:xfrm>
            <a:custGeom>
              <a:avLst/>
              <a:gdLst/>
              <a:ahLst/>
              <a:cxnLst/>
              <a:rect l="l" t="t" r="r" b="b"/>
              <a:pathLst>
                <a:path w="976" h="803" extrusionOk="0">
                  <a:moveTo>
                    <a:pt x="802" y="1"/>
                  </a:moveTo>
                  <a:cubicBezTo>
                    <a:pt x="781" y="22"/>
                    <a:pt x="759" y="44"/>
                    <a:pt x="781" y="66"/>
                  </a:cubicBezTo>
                  <a:cubicBezTo>
                    <a:pt x="824" y="239"/>
                    <a:pt x="867" y="456"/>
                    <a:pt x="802" y="477"/>
                  </a:cubicBezTo>
                  <a:cubicBezTo>
                    <a:pt x="797" y="483"/>
                    <a:pt x="790" y="485"/>
                    <a:pt x="780" y="485"/>
                  </a:cubicBezTo>
                  <a:cubicBezTo>
                    <a:pt x="708" y="485"/>
                    <a:pt x="522" y="351"/>
                    <a:pt x="369" y="217"/>
                  </a:cubicBezTo>
                  <a:cubicBezTo>
                    <a:pt x="358" y="206"/>
                    <a:pt x="353" y="201"/>
                    <a:pt x="347" y="201"/>
                  </a:cubicBezTo>
                  <a:cubicBezTo>
                    <a:pt x="342" y="201"/>
                    <a:pt x="336" y="206"/>
                    <a:pt x="325" y="217"/>
                  </a:cubicBezTo>
                  <a:cubicBezTo>
                    <a:pt x="304" y="217"/>
                    <a:pt x="304" y="239"/>
                    <a:pt x="304" y="261"/>
                  </a:cubicBezTo>
                  <a:cubicBezTo>
                    <a:pt x="347" y="412"/>
                    <a:pt x="369" y="564"/>
                    <a:pt x="369" y="716"/>
                  </a:cubicBezTo>
                  <a:cubicBezTo>
                    <a:pt x="260" y="629"/>
                    <a:pt x="152" y="521"/>
                    <a:pt x="65" y="412"/>
                  </a:cubicBezTo>
                  <a:cubicBezTo>
                    <a:pt x="54" y="402"/>
                    <a:pt x="44" y="396"/>
                    <a:pt x="35" y="396"/>
                  </a:cubicBezTo>
                  <a:cubicBezTo>
                    <a:pt x="27" y="396"/>
                    <a:pt x="22" y="402"/>
                    <a:pt x="22" y="412"/>
                  </a:cubicBezTo>
                  <a:cubicBezTo>
                    <a:pt x="0" y="412"/>
                    <a:pt x="0" y="434"/>
                    <a:pt x="22" y="456"/>
                  </a:cubicBezTo>
                  <a:cubicBezTo>
                    <a:pt x="87" y="543"/>
                    <a:pt x="282" y="803"/>
                    <a:pt x="390" y="803"/>
                  </a:cubicBezTo>
                  <a:cubicBezTo>
                    <a:pt x="412" y="803"/>
                    <a:pt x="412" y="781"/>
                    <a:pt x="434" y="781"/>
                  </a:cubicBezTo>
                  <a:cubicBezTo>
                    <a:pt x="499" y="738"/>
                    <a:pt x="456" y="543"/>
                    <a:pt x="434" y="347"/>
                  </a:cubicBezTo>
                  <a:lnTo>
                    <a:pt x="434" y="347"/>
                  </a:lnTo>
                  <a:cubicBezTo>
                    <a:pt x="529" y="443"/>
                    <a:pt x="675" y="572"/>
                    <a:pt x="797" y="572"/>
                  </a:cubicBezTo>
                  <a:cubicBezTo>
                    <a:pt x="814" y="572"/>
                    <a:pt x="830" y="569"/>
                    <a:pt x="846" y="564"/>
                  </a:cubicBezTo>
                  <a:cubicBezTo>
                    <a:pt x="976" y="499"/>
                    <a:pt x="889" y="131"/>
                    <a:pt x="846" y="44"/>
                  </a:cubicBezTo>
                  <a:cubicBezTo>
                    <a:pt x="846" y="22"/>
                    <a:pt x="824" y="1"/>
                    <a:pt x="8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590;p83"/>
            <p:cNvSpPr/>
            <p:nvPr/>
          </p:nvSpPr>
          <p:spPr>
            <a:xfrm>
              <a:off x="2023349" y="3813688"/>
              <a:ext cx="10672" cy="31442"/>
            </a:xfrm>
            <a:custGeom>
              <a:avLst/>
              <a:gdLst/>
              <a:ahLst/>
              <a:cxnLst/>
              <a:rect l="l" t="t" r="r" b="b"/>
              <a:pathLst>
                <a:path w="261" h="769" extrusionOk="0">
                  <a:moveTo>
                    <a:pt x="72" y="0"/>
                  </a:moveTo>
                  <a:cubicBezTo>
                    <a:pt x="63" y="0"/>
                    <a:pt x="59" y="16"/>
                    <a:pt x="43" y="31"/>
                  </a:cubicBezTo>
                  <a:cubicBezTo>
                    <a:pt x="43" y="53"/>
                    <a:pt x="0" y="573"/>
                    <a:pt x="195" y="768"/>
                  </a:cubicBezTo>
                  <a:lnTo>
                    <a:pt x="260" y="768"/>
                  </a:lnTo>
                  <a:cubicBezTo>
                    <a:pt x="260" y="747"/>
                    <a:pt x="260" y="725"/>
                    <a:pt x="260" y="725"/>
                  </a:cubicBezTo>
                  <a:cubicBezTo>
                    <a:pt x="87" y="551"/>
                    <a:pt x="130" y="53"/>
                    <a:pt x="130" y="53"/>
                  </a:cubicBezTo>
                  <a:cubicBezTo>
                    <a:pt x="130" y="31"/>
                    <a:pt x="108" y="9"/>
                    <a:pt x="87" y="9"/>
                  </a:cubicBezTo>
                  <a:cubicBezTo>
                    <a:pt x="80" y="3"/>
                    <a:pt x="76" y="0"/>
                    <a:pt x="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591;p83"/>
            <p:cNvSpPr/>
            <p:nvPr/>
          </p:nvSpPr>
          <p:spPr>
            <a:xfrm>
              <a:off x="1956863" y="4128980"/>
              <a:ext cx="12431" cy="11326"/>
            </a:xfrm>
            <a:custGeom>
              <a:avLst/>
              <a:gdLst/>
              <a:ahLst/>
              <a:cxnLst/>
              <a:rect l="l" t="t" r="r" b="b"/>
              <a:pathLst>
                <a:path w="304" h="277" extrusionOk="0">
                  <a:moveTo>
                    <a:pt x="35" y="0"/>
                  </a:moveTo>
                  <a:cubicBezTo>
                    <a:pt x="27" y="0"/>
                    <a:pt x="22" y="6"/>
                    <a:pt x="22" y="17"/>
                  </a:cubicBezTo>
                  <a:cubicBezTo>
                    <a:pt x="0" y="38"/>
                    <a:pt x="0" y="60"/>
                    <a:pt x="22" y="82"/>
                  </a:cubicBezTo>
                  <a:cubicBezTo>
                    <a:pt x="87" y="125"/>
                    <a:pt x="152" y="168"/>
                    <a:pt x="217" y="255"/>
                  </a:cubicBezTo>
                  <a:cubicBezTo>
                    <a:pt x="217" y="255"/>
                    <a:pt x="239" y="277"/>
                    <a:pt x="239" y="277"/>
                  </a:cubicBezTo>
                  <a:lnTo>
                    <a:pt x="282" y="255"/>
                  </a:lnTo>
                  <a:cubicBezTo>
                    <a:pt x="282" y="255"/>
                    <a:pt x="304" y="233"/>
                    <a:pt x="282" y="212"/>
                  </a:cubicBezTo>
                  <a:cubicBezTo>
                    <a:pt x="239" y="125"/>
                    <a:pt x="152" y="60"/>
                    <a:pt x="65" y="17"/>
                  </a:cubicBezTo>
                  <a:cubicBezTo>
                    <a:pt x="54" y="6"/>
                    <a:pt x="43" y="0"/>
                    <a:pt x="35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592;p83"/>
            <p:cNvSpPr/>
            <p:nvPr/>
          </p:nvSpPr>
          <p:spPr>
            <a:xfrm>
              <a:off x="1971011" y="4140511"/>
              <a:ext cx="12471" cy="10426"/>
            </a:xfrm>
            <a:custGeom>
              <a:avLst/>
              <a:gdLst/>
              <a:ahLst/>
              <a:cxnLst/>
              <a:rect l="l" t="t" r="r" b="b"/>
              <a:pathLst>
                <a:path w="305" h="255" extrusionOk="0">
                  <a:moveTo>
                    <a:pt x="36" y="0"/>
                  </a:moveTo>
                  <a:cubicBezTo>
                    <a:pt x="28" y="0"/>
                    <a:pt x="23" y="6"/>
                    <a:pt x="23" y="17"/>
                  </a:cubicBezTo>
                  <a:cubicBezTo>
                    <a:pt x="1" y="17"/>
                    <a:pt x="1" y="38"/>
                    <a:pt x="23" y="60"/>
                  </a:cubicBezTo>
                  <a:cubicBezTo>
                    <a:pt x="88" y="103"/>
                    <a:pt x="153" y="168"/>
                    <a:pt x="218" y="233"/>
                  </a:cubicBezTo>
                  <a:cubicBezTo>
                    <a:pt x="218" y="255"/>
                    <a:pt x="218" y="255"/>
                    <a:pt x="239" y="255"/>
                  </a:cubicBezTo>
                  <a:lnTo>
                    <a:pt x="261" y="255"/>
                  </a:lnTo>
                  <a:cubicBezTo>
                    <a:pt x="283" y="255"/>
                    <a:pt x="304" y="233"/>
                    <a:pt x="283" y="212"/>
                  </a:cubicBezTo>
                  <a:cubicBezTo>
                    <a:pt x="218" y="125"/>
                    <a:pt x="153" y="60"/>
                    <a:pt x="66" y="17"/>
                  </a:cubicBezTo>
                  <a:cubicBezTo>
                    <a:pt x="55" y="6"/>
                    <a:pt x="44" y="0"/>
                    <a:pt x="3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593;p83"/>
            <p:cNvSpPr/>
            <p:nvPr/>
          </p:nvSpPr>
          <p:spPr>
            <a:xfrm>
              <a:off x="1944433" y="4133396"/>
              <a:ext cx="12471" cy="10467"/>
            </a:xfrm>
            <a:custGeom>
              <a:avLst/>
              <a:gdLst/>
              <a:ahLst/>
              <a:cxnLst/>
              <a:rect l="l" t="t" r="r" b="b"/>
              <a:pathLst>
                <a:path w="305" h="256" extrusionOk="0">
                  <a:moveTo>
                    <a:pt x="55" y="1"/>
                  </a:moveTo>
                  <a:cubicBezTo>
                    <a:pt x="44" y="1"/>
                    <a:pt x="33" y="6"/>
                    <a:pt x="22" y="17"/>
                  </a:cubicBezTo>
                  <a:cubicBezTo>
                    <a:pt x="0" y="17"/>
                    <a:pt x="0" y="39"/>
                    <a:pt x="22" y="60"/>
                  </a:cubicBezTo>
                  <a:cubicBezTo>
                    <a:pt x="87" y="104"/>
                    <a:pt x="152" y="169"/>
                    <a:pt x="217" y="234"/>
                  </a:cubicBezTo>
                  <a:cubicBezTo>
                    <a:pt x="217" y="256"/>
                    <a:pt x="239" y="256"/>
                    <a:pt x="261" y="256"/>
                  </a:cubicBezTo>
                  <a:lnTo>
                    <a:pt x="282" y="256"/>
                  </a:lnTo>
                  <a:cubicBezTo>
                    <a:pt x="304" y="256"/>
                    <a:pt x="304" y="234"/>
                    <a:pt x="304" y="212"/>
                  </a:cubicBezTo>
                  <a:cubicBezTo>
                    <a:pt x="239" y="125"/>
                    <a:pt x="152" y="60"/>
                    <a:pt x="87" y="17"/>
                  </a:cubicBezTo>
                  <a:cubicBezTo>
                    <a:pt x="76" y="6"/>
                    <a:pt x="66" y="1"/>
                    <a:pt x="5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594;p83"/>
            <p:cNvSpPr/>
            <p:nvPr/>
          </p:nvSpPr>
          <p:spPr>
            <a:xfrm>
              <a:off x="1937359" y="4118349"/>
              <a:ext cx="12431" cy="10426"/>
            </a:xfrm>
            <a:custGeom>
              <a:avLst/>
              <a:gdLst/>
              <a:ahLst/>
              <a:cxnLst/>
              <a:rect l="l" t="t" r="r" b="b"/>
              <a:pathLst>
                <a:path w="304" h="255" extrusionOk="0">
                  <a:moveTo>
                    <a:pt x="54" y="0"/>
                  </a:moveTo>
                  <a:cubicBezTo>
                    <a:pt x="43" y="0"/>
                    <a:pt x="33" y="6"/>
                    <a:pt x="22" y="17"/>
                  </a:cubicBezTo>
                  <a:cubicBezTo>
                    <a:pt x="0" y="17"/>
                    <a:pt x="0" y="38"/>
                    <a:pt x="22" y="60"/>
                  </a:cubicBezTo>
                  <a:cubicBezTo>
                    <a:pt x="87" y="103"/>
                    <a:pt x="152" y="168"/>
                    <a:pt x="217" y="233"/>
                  </a:cubicBezTo>
                  <a:cubicBezTo>
                    <a:pt x="217" y="255"/>
                    <a:pt x="239" y="255"/>
                    <a:pt x="260" y="255"/>
                  </a:cubicBezTo>
                  <a:lnTo>
                    <a:pt x="282" y="255"/>
                  </a:lnTo>
                  <a:cubicBezTo>
                    <a:pt x="304" y="255"/>
                    <a:pt x="304" y="233"/>
                    <a:pt x="304" y="212"/>
                  </a:cubicBezTo>
                  <a:cubicBezTo>
                    <a:pt x="239" y="125"/>
                    <a:pt x="152" y="60"/>
                    <a:pt x="87" y="17"/>
                  </a:cubicBezTo>
                  <a:cubicBezTo>
                    <a:pt x="76" y="6"/>
                    <a:pt x="65" y="0"/>
                    <a:pt x="5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595;p83"/>
            <p:cNvSpPr/>
            <p:nvPr/>
          </p:nvSpPr>
          <p:spPr>
            <a:xfrm>
              <a:off x="1961279" y="4144723"/>
              <a:ext cx="12431" cy="10672"/>
            </a:xfrm>
            <a:custGeom>
              <a:avLst/>
              <a:gdLst/>
              <a:ahLst/>
              <a:cxnLst/>
              <a:rect l="l" t="t" r="r" b="b"/>
              <a:pathLst>
                <a:path w="304" h="261" extrusionOk="0">
                  <a:moveTo>
                    <a:pt x="65" y="0"/>
                  </a:moveTo>
                  <a:cubicBezTo>
                    <a:pt x="44" y="0"/>
                    <a:pt x="22" y="0"/>
                    <a:pt x="22" y="22"/>
                  </a:cubicBezTo>
                  <a:cubicBezTo>
                    <a:pt x="0" y="44"/>
                    <a:pt x="0" y="65"/>
                    <a:pt x="22" y="65"/>
                  </a:cubicBezTo>
                  <a:cubicBezTo>
                    <a:pt x="87" y="109"/>
                    <a:pt x="152" y="174"/>
                    <a:pt x="217" y="239"/>
                  </a:cubicBezTo>
                  <a:cubicBezTo>
                    <a:pt x="217" y="260"/>
                    <a:pt x="217" y="260"/>
                    <a:pt x="239" y="260"/>
                  </a:cubicBezTo>
                  <a:lnTo>
                    <a:pt x="261" y="260"/>
                  </a:lnTo>
                  <a:cubicBezTo>
                    <a:pt x="282" y="260"/>
                    <a:pt x="304" y="239"/>
                    <a:pt x="282" y="217"/>
                  </a:cubicBezTo>
                  <a:cubicBezTo>
                    <a:pt x="217" y="130"/>
                    <a:pt x="152" y="65"/>
                    <a:pt x="65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596;p83"/>
            <p:cNvSpPr/>
            <p:nvPr/>
          </p:nvSpPr>
          <p:spPr>
            <a:xfrm>
              <a:off x="1907183" y="4211207"/>
              <a:ext cx="8914" cy="13329"/>
            </a:xfrm>
            <a:custGeom>
              <a:avLst/>
              <a:gdLst/>
              <a:ahLst/>
              <a:cxnLst/>
              <a:rect l="l" t="t" r="r" b="b"/>
              <a:pathLst>
                <a:path w="218" h="326" extrusionOk="0">
                  <a:moveTo>
                    <a:pt x="23" y="0"/>
                  </a:moveTo>
                  <a:cubicBezTo>
                    <a:pt x="1" y="22"/>
                    <a:pt x="1" y="44"/>
                    <a:pt x="23" y="65"/>
                  </a:cubicBezTo>
                  <a:cubicBezTo>
                    <a:pt x="66" y="130"/>
                    <a:pt x="109" y="195"/>
                    <a:pt x="131" y="282"/>
                  </a:cubicBezTo>
                  <a:cubicBezTo>
                    <a:pt x="153" y="304"/>
                    <a:pt x="153" y="325"/>
                    <a:pt x="174" y="325"/>
                  </a:cubicBezTo>
                  <a:cubicBezTo>
                    <a:pt x="196" y="325"/>
                    <a:pt x="218" y="304"/>
                    <a:pt x="218" y="282"/>
                  </a:cubicBezTo>
                  <a:cubicBezTo>
                    <a:pt x="174" y="174"/>
                    <a:pt x="131" y="87"/>
                    <a:pt x="6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597;p83"/>
            <p:cNvSpPr/>
            <p:nvPr/>
          </p:nvSpPr>
          <p:spPr>
            <a:xfrm>
              <a:off x="1916956" y="4226254"/>
              <a:ext cx="8914" cy="13370"/>
            </a:xfrm>
            <a:custGeom>
              <a:avLst/>
              <a:gdLst/>
              <a:ahLst/>
              <a:cxnLst/>
              <a:rect l="l" t="t" r="r" b="b"/>
              <a:pathLst>
                <a:path w="218" h="327" extrusionOk="0">
                  <a:moveTo>
                    <a:pt x="22" y="1"/>
                  </a:moveTo>
                  <a:cubicBezTo>
                    <a:pt x="0" y="23"/>
                    <a:pt x="0" y="44"/>
                    <a:pt x="22" y="66"/>
                  </a:cubicBezTo>
                  <a:cubicBezTo>
                    <a:pt x="65" y="131"/>
                    <a:pt x="109" y="218"/>
                    <a:pt x="130" y="283"/>
                  </a:cubicBezTo>
                  <a:cubicBezTo>
                    <a:pt x="130" y="304"/>
                    <a:pt x="152" y="326"/>
                    <a:pt x="174" y="326"/>
                  </a:cubicBezTo>
                  <a:cubicBezTo>
                    <a:pt x="196" y="326"/>
                    <a:pt x="217" y="304"/>
                    <a:pt x="217" y="283"/>
                  </a:cubicBezTo>
                  <a:cubicBezTo>
                    <a:pt x="174" y="174"/>
                    <a:pt x="130" y="88"/>
                    <a:pt x="6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598;p83"/>
            <p:cNvSpPr/>
            <p:nvPr/>
          </p:nvSpPr>
          <p:spPr>
            <a:xfrm>
              <a:off x="1894181" y="4210471"/>
              <a:ext cx="9527" cy="14065"/>
            </a:xfrm>
            <a:custGeom>
              <a:avLst/>
              <a:gdLst/>
              <a:ahLst/>
              <a:cxnLst/>
              <a:rect l="l" t="t" r="r" b="b"/>
              <a:pathLst>
                <a:path w="233" h="344" extrusionOk="0">
                  <a:moveTo>
                    <a:pt x="53" y="0"/>
                  </a:moveTo>
                  <a:cubicBezTo>
                    <a:pt x="28" y="0"/>
                    <a:pt x="0" y="31"/>
                    <a:pt x="15" y="62"/>
                  </a:cubicBezTo>
                  <a:cubicBezTo>
                    <a:pt x="80" y="127"/>
                    <a:pt x="124" y="213"/>
                    <a:pt x="145" y="300"/>
                  </a:cubicBezTo>
                  <a:cubicBezTo>
                    <a:pt x="145" y="322"/>
                    <a:pt x="167" y="322"/>
                    <a:pt x="189" y="322"/>
                  </a:cubicBezTo>
                  <a:lnTo>
                    <a:pt x="189" y="343"/>
                  </a:lnTo>
                  <a:cubicBezTo>
                    <a:pt x="211" y="322"/>
                    <a:pt x="232" y="322"/>
                    <a:pt x="232" y="300"/>
                  </a:cubicBezTo>
                  <a:cubicBezTo>
                    <a:pt x="189" y="192"/>
                    <a:pt x="145" y="105"/>
                    <a:pt x="80" y="18"/>
                  </a:cubicBezTo>
                  <a:cubicBezTo>
                    <a:pt x="74" y="6"/>
                    <a:pt x="64" y="0"/>
                    <a:pt x="53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599;p83"/>
            <p:cNvSpPr/>
            <p:nvPr/>
          </p:nvSpPr>
          <p:spPr>
            <a:xfrm>
              <a:off x="1892381" y="4194525"/>
              <a:ext cx="9527" cy="14065"/>
            </a:xfrm>
            <a:custGeom>
              <a:avLst/>
              <a:gdLst/>
              <a:ahLst/>
              <a:cxnLst/>
              <a:rect l="l" t="t" r="r" b="b"/>
              <a:pathLst>
                <a:path w="233" h="344" extrusionOk="0">
                  <a:moveTo>
                    <a:pt x="54" y="0"/>
                  </a:moveTo>
                  <a:cubicBezTo>
                    <a:pt x="29" y="0"/>
                    <a:pt x="1" y="31"/>
                    <a:pt x="16" y="61"/>
                  </a:cubicBezTo>
                  <a:cubicBezTo>
                    <a:pt x="81" y="126"/>
                    <a:pt x="124" y="213"/>
                    <a:pt x="146" y="300"/>
                  </a:cubicBezTo>
                  <a:cubicBezTo>
                    <a:pt x="146" y="300"/>
                    <a:pt x="168" y="322"/>
                    <a:pt x="189" y="322"/>
                  </a:cubicBezTo>
                  <a:lnTo>
                    <a:pt x="189" y="343"/>
                  </a:lnTo>
                  <a:cubicBezTo>
                    <a:pt x="211" y="322"/>
                    <a:pt x="233" y="300"/>
                    <a:pt x="233" y="300"/>
                  </a:cubicBezTo>
                  <a:cubicBezTo>
                    <a:pt x="189" y="191"/>
                    <a:pt x="146" y="105"/>
                    <a:pt x="81" y="18"/>
                  </a:cubicBezTo>
                  <a:cubicBezTo>
                    <a:pt x="75" y="5"/>
                    <a:pt x="65" y="0"/>
                    <a:pt x="5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600;p83"/>
            <p:cNvSpPr/>
            <p:nvPr/>
          </p:nvSpPr>
          <p:spPr>
            <a:xfrm>
              <a:off x="1904975" y="4227440"/>
              <a:ext cx="10263" cy="13043"/>
            </a:xfrm>
            <a:custGeom>
              <a:avLst/>
              <a:gdLst/>
              <a:ahLst/>
              <a:cxnLst/>
              <a:rect l="l" t="t" r="r" b="b"/>
              <a:pathLst>
                <a:path w="251" h="319" extrusionOk="0">
                  <a:moveTo>
                    <a:pt x="74" y="1"/>
                  </a:moveTo>
                  <a:cubicBezTo>
                    <a:pt x="42" y="1"/>
                    <a:pt x="0" y="42"/>
                    <a:pt x="33" y="59"/>
                  </a:cubicBezTo>
                  <a:cubicBezTo>
                    <a:pt x="98" y="124"/>
                    <a:pt x="142" y="210"/>
                    <a:pt x="163" y="297"/>
                  </a:cubicBezTo>
                  <a:cubicBezTo>
                    <a:pt x="163" y="297"/>
                    <a:pt x="185" y="319"/>
                    <a:pt x="207" y="319"/>
                  </a:cubicBezTo>
                  <a:cubicBezTo>
                    <a:pt x="228" y="319"/>
                    <a:pt x="250" y="297"/>
                    <a:pt x="250" y="275"/>
                  </a:cubicBezTo>
                  <a:cubicBezTo>
                    <a:pt x="207" y="189"/>
                    <a:pt x="163" y="102"/>
                    <a:pt x="98" y="15"/>
                  </a:cubicBezTo>
                  <a:cubicBezTo>
                    <a:pt x="93" y="5"/>
                    <a:pt x="84" y="1"/>
                    <a:pt x="74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601;p83"/>
            <p:cNvSpPr/>
            <p:nvPr/>
          </p:nvSpPr>
          <p:spPr>
            <a:xfrm>
              <a:off x="1501197" y="4232102"/>
              <a:ext cx="8914" cy="12839"/>
            </a:xfrm>
            <a:custGeom>
              <a:avLst/>
              <a:gdLst/>
              <a:ahLst/>
              <a:cxnLst/>
              <a:rect l="l" t="t" r="r" b="b"/>
              <a:pathLst>
                <a:path w="218" h="314" extrusionOk="0">
                  <a:moveTo>
                    <a:pt x="177" y="1"/>
                  </a:moveTo>
                  <a:cubicBezTo>
                    <a:pt x="163" y="1"/>
                    <a:pt x="152" y="16"/>
                    <a:pt x="152" y="31"/>
                  </a:cubicBezTo>
                  <a:cubicBezTo>
                    <a:pt x="109" y="96"/>
                    <a:pt x="65" y="183"/>
                    <a:pt x="0" y="248"/>
                  </a:cubicBezTo>
                  <a:cubicBezTo>
                    <a:pt x="0" y="248"/>
                    <a:pt x="0" y="291"/>
                    <a:pt x="0" y="291"/>
                  </a:cubicBezTo>
                  <a:cubicBezTo>
                    <a:pt x="22" y="313"/>
                    <a:pt x="22" y="313"/>
                    <a:pt x="44" y="313"/>
                  </a:cubicBezTo>
                  <a:cubicBezTo>
                    <a:pt x="130" y="226"/>
                    <a:pt x="174" y="140"/>
                    <a:pt x="217" y="53"/>
                  </a:cubicBezTo>
                  <a:cubicBezTo>
                    <a:pt x="217" y="31"/>
                    <a:pt x="217" y="10"/>
                    <a:pt x="195" y="10"/>
                  </a:cubicBezTo>
                  <a:cubicBezTo>
                    <a:pt x="189" y="3"/>
                    <a:pt x="183" y="1"/>
                    <a:pt x="177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602;p83"/>
            <p:cNvSpPr/>
            <p:nvPr/>
          </p:nvSpPr>
          <p:spPr>
            <a:xfrm>
              <a:off x="1492324" y="4247557"/>
              <a:ext cx="9773" cy="13329"/>
            </a:xfrm>
            <a:custGeom>
              <a:avLst/>
              <a:gdLst/>
              <a:ahLst/>
              <a:cxnLst/>
              <a:rect l="l" t="t" r="r" b="b"/>
              <a:pathLst>
                <a:path w="239" h="326" extrusionOk="0">
                  <a:moveTo>
                    <a:pt x="217" y="0"/>
                  </a:moveTo>
                  <a:cubicBezTo>
                    <a:pt x="196" y="0"/>
                    <a:pt x="174" y="0"/>
                    <a:pt x="152" y="22"/>
                  </a:cubicBezTo>
                  <a:cubicBezTo>
                    <a:pt x="130" y="109"/>
                    <a:pt x="87" y="174"/>
                    <a:pt x="22" y="239"/>
                  </a:cubicBezTo>
                  <a:cubicBezTo>
                    <a:pt x="0" y="260"/>
                    <a:pt x="0" y="282"/>
                    <a:pt x="22" y="304"/>
                  </a:cubicBezTo>
                  <a:cubicBezTo>
                    <a:pt x="22" y="304"/>
                    <a:pt x="44" y="325"/>
                    <a:pt x="44" y="325"/>
                  </a:cubicBezTo>
                  <a:cubicBezTo>
                    <a:pt x="65" y="325"/>
                    <a:pt x="65" y="304"/>
                    <a:pt x="65" y="304"/>
                  </a:cubicBezTo>
                  <a:cubicBezTo>
                    <a:pt x="130" y="239"/>
                    <a:pt x="196" y="152"/>
                    <a:pt x="217" y="65"/>
                  </a:cubicBezTo>
                  <a:cubicBezTo>
                    <a:pt x="239" y="44"/>
                    <a:pt x="217" y="22"/>
                    <a:pt x="217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603;p83"/>
            <p:cNvSpPr/>
            <p:nvPr/>
          </p:nvSpPr>
          <p:spPr>
            <a:xfrm>
              <a:off x="1494982" y="4220939"/>
              <a:ext cx="9773" cy="12471"/>
            </a:xfrm>
            <a:custGeom>
              <a:avLst/>
              <a:gdLst/>
              <a:ahLst/>
              <a:cxnLst/>
              <a:rect l="l" t="t" r="r" b="b"/>
              <a:pathLst>
                <a:path w="239" h="305" extrusionOk="0">
                  <a:moveTo>
                    <a:pt x="196" y="1"/>
                  </a:moveTo>
                  <a:cubicBezTo>
                    <a:pt x="174" y="1"/>
                    <a:pt x="152" y="1"/>
                    <a:pt x="152" y="22"/>
                  </a:cubicBezTo>
                  <a:cubicBezTo>
                    <a:pt x="131" y="87"/>
                    <a:pt x="65" y="174"/>
                    <a:pt x="22" y="239"/>
                  </a:cubicBezTo>
                  <a:cubicBezTo>
                    <a:pt x="0" y="261"/>
                    <a:pt x="0" y="283"/>
                    <a:pt x="22" y="283"/>
                  </a:cubicBezTo>
                  <a:cubicBezTo>
                    <a:pt x="22" y="304"/>
                    <a:pt x="44" y="304"/>
                    <a:pt x="44" y="304"/>
                  </a:cubicBezTo>
                  <a:lnTo>
                    <a:pt x="65" y="304"/>
                  </a:lnTo>
                  <a:cubicBezTo>
                    <a:pt x="131" y="218"/>
                    <a:pt x="196" y="153"/>
                    <a:pt x="217" y="44"/>
                  </a:cubicBezTo>
                  <a:cubicBezTo>
                    <a:pt x="239" y="22"/>
                    <a:pt x="217" y="1"/>
                    <a:pt x="196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604;p83"/>
            <p:cNvSpPr/>
            <p:nvPr/>
          </p:nvSpPr>
          <p:spPr>
            <a:xfrm>
              <a:off x="1508271" y="4211207"/>
              <a:ext cx="9814" cy="13329"/>
            </a:xfrm>
            <a:custGeom>
              <a:avLst/>
              <a:gdLst/>
              <a:ahLst/>
              <a:cxnLst/>
              <a:rect l="l" t="t" r="r" b="b"/>
              <a:pathLst>
                <a:path w="240" h="326" extrusionOk="0">
                  <a:moveTo>
                    <a:pt x="196" y="0"/>
                  </a:moveTo>
                  <a:cubicBezTo>
                    <a:pt x="174" y="0"/>
                    <a:pt x="152" y="0"/>
                    <a:pt x="152" y="22"/>
                  </a:cubicBezTo>
                  <a:cubicBezTo>
                    <a:pt x="109" y="109"/>
                    <a:pt x="66" y="174"/>
                    <a:pt x="22" y="239"/>
                  </a:cubicBezTo>
                  <a:cubicBezTo>
                    <a:pt x="1" y="260"/>
                    <a:pt x="1" y="282"/>
                    <a:pt x="22" y="304"/>
                  </a:cubicBezTo>
                  <a:cubicBezTo>
                    <a:pt x="22" y="304"/>
                    <a:pt x="22" y="325"/>
                    <a:pt x="44" y="325"/>
                  </a:cubicBezTo>
                  <a:lnTo>
                    <a:pt x="66" y="304"/>
                  </a:lnTo>
                  <a:cubicBezTo>
                    <a:pt x="131" y="239"/>
                    <a:pt x="174" y="152"/>
                    <a:pt x="217" y="65"/>
                  </a:cubicBezTo>
                  <a:cubicBezTo>
                    <a:pt x="239" y="44"/>
                    <a:pt x="217" y="22"/>
                    <a:pt x="19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605;p83"/>
            <p:cNvSpPr/>
            <p:nvPr/>
          </p:nvSpPr>
          <p:spPr>
            <a:xfrm>
              <a:off x="1486109" y="4238685"/>
              <a:ext cx="9814" cy="13329"/>
            </a:xfrm>
            <a:custGeom>
              <a:avLst/>
              <a:gdLst/>
              <a:ahLst/>
              <a:cxnLst/>
              <a:rect l="l" t="t" r="r" b="b"/>
              <a:pathLst>
                <a:path w="240" h="326" extrusionOk="0">
                  <a:moveTo>
                    <a:pt x="196" y="0"/>
                  </a:moveTo>
                  <a:cubicBezTo>
                    <a:pt x="174" y="0"/>
                    <a:pt x="152" y="0"/>
                    <a:pt x="152" y="22"/>
                  </a:cubicBezTo>
                  <a:cubicBezTo>
                    <a:pt x="109" y="109"/>
                    <a:pt x="66" y="174"/>
                    <a:pt x="22" y="239"/>
                  </a:cubicBezTo>
                  <a:cubicBezTo>
                    <a:pt x="1" y="261"/>
                    <a:pt x="1" y="282"/>
                    <a:pt x="22" y="304"/>
                  </a:cubicBezTo>
                  <a:cubicBezTo>
                    <a:pt x="22" y="304"/>
                    <a:pt x="22" y="326"/>
                    <a:pt x="44" y="326"/>
                  </a:cubicBezTo>
                  <a:lnTo>
                    <a:pt x="66" y="304"/>
                  </a:lnTo>
                  <a:cubicBezTo>
                    <a:pt x="131" y="239"/>
                    <a:pt x="174" y="152"/>
                    <a:pt x="217" y="65"/>
                  </a:cubicBezTo>
                  <a:cubicBezTo>
                    <a:pt x="239" y="44"/>
                    <a:pt x="217" y="22"/>
                    <a:pt x="19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606;p83"/>
            <p:cNvSpPr/>
            <p:nvPr/>
          </p:nvSpPr>
          <p:spPr>
            <a:xfrm>
              <a:off x="1401019" y="4183485"/>
              <a:ext cx="13003" cy="10017"/>
            </a:xfrm>
            <a:custGeom>
              <a:avLst/>
              <a:gdLst/>
              <a:ahLst/>
              <a:cxnLst/>
              <a:rect l="l" t="t" r="r" b="b"/>
              <a:pathLst>
                <a:path w="318" h="245" extrusionOk="0">
                  <a:moveTo>
                    <a:pt x="254" y="0"/>
                  </a:moveTo>
                  <a:cubicBezTo>
                    <a:pt x="248" y="0"/>
                    <a:pt x="243" y="2"/>
                    <a:pt x="239" y="6"/>
                  </a:cubicBezTo>
                  <a:cubicBezTo>
                    <a:pt x="174" y="71"/>
                    <a:pt x="109" y="136"/>
                    <a:pt x="22" y="158"/>
                  </a:cubicBezTo>
                  <a:cubicBezTo>
                    <a:pt x="0" y="180"/>
                    <a:pt x="0" y="201"/>
                    <a:pt x="0" y="223"/>
                  </a:cubicBezTo>
                  <a:cubicBezTo>
                    <a:pt x="0" y="223"/>
                    <a:pt x="22" y="245"/>
                    <a:pt x="44" y="245"/>
                  </a:cubicBezTo>
                  <a:cubicBezTo>
                    <a:pt x="130" y="201"/>
                    <a:pt x="217" y="136"/>
                    <a:pt x="282" y="71"/>
                  </a:cubicBezTo>
                  <a:cubicBezTo>
                    <a:pt x="318" y="36"/>
                    <a:pt x="281" y="0"/>
                    <a:pt x="25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607;p83"/>
            <p:cNvSpPr/>
            <p:nvPr/>
          </p:nvSpPr>
          <p:spPr>
            <a:xfrm>
              <a:off x="1386872" y="4195016"/>
              <a:ext cx="14025" cy="10017"/>
            </a:xfrm>
            <a:custGeom>
              <a:avLst/>
              <a:gdLst/>
              <a:ahLst/>
              <a:cxnLst/>
              <a:rect l="l" t="t" r="r" b="b"/>
              <a:pathLst>
                <a:path w="343" h="245" extrusionOk="0">
                  <a:moveTo>
                    <a:pt x="283" y="0"/>
                  </a:moveTo>
                  <a:cubicBezTo>
                    <a:pt x="275" y="0"/>
                    <a:pt x="268" y="2"/>
                    <a:pt x="260" y="6"/>
                  </a:cubicBezTo>
                  <a:cubicBezTo>
                    <a:pt x="195" y="71"/>
                    <a:pt x="129" y="136"/>
                    <a:pt x="64" y="179"/>
                  </a:cubicBezTo>
                  <a:cubicBezTo>
                    <a:pt x="57" y="177"/>
                    <a:pt x="51" y="176"/>
                    <a:pt x="45" y="176"/>
                  </a:cubicBezTo>
                  <a:cubicBezTo>
                    <a:pt x="0" y="176"/>
                    <a:pt x="7" y="245"/>
                    <a:pt x="64" y="245"/>
                  </a:cubicBezTo>
                  <a:lnTo>
                    <a:pt x="86" y="245"/>
                  </a:lnTo>
                  <a:cubicBezTo>
                    <a:pt x="173" y="201"/>
                    <a:pt x="260" y="136"/>
                    <a:pt x="325" y="71"/>
                  </a:cubicBezTo>
                  <a:cubicBezTo>
                    <a:pt x="342" y="36"/>
                    <a:pt x="317" y="0"/>
                    <a:pt x="283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608;p83"/>
            <p:cNvSpPr/>
            <p:nvPr/>
          </p:nvSpPr>
          <p:spPr>
            <a:xfrm>
              <a:off x="1399220" y="4170728"/>
              <a:ext cx="13821" cy="10385"/>
            </a:xfrm>
            <a:custGeom>
              <a:avLst/>
              <a:gdLst/>
              <a:ahLst/>
              <a:cxnLst/>
              <a:rect l="l" t="t" r="r" b="b"/>
              <a:pathLst>
                <a:path w="338" h="254" extrusionOk="0">
                  <a:moveTo>
                    <a:pt x="272" y="0"/>
                  </a:moveTo>
                  <a:cubicBezTo>
                    <a:pt x="261" y="0"/>
                    <a:pt x="250" y="5"/>
                    <a:pt x="239" y="15"/>
                  </a:cubicBezTo>
                  <a:cubicBezTo>
                    <a:pt x="196" y="80"/>
                    <a:pt x="109" y="123"/>
                    <a:pt x="44" y="166"/>
                  </a:cubicBezTo>
                  <a:cubicBezTo>
                    <a:pt x="23" y="166"/>
                    <a:pt x="1" y="188"/>
                    <a:pt x="23" y="210"/>
                  </a:cubicBezTo>
                  <a:cubicBezTo>
                    <a:pt x="23" y="231"/>
                    <a:pt x="23" y="253"/>
                    <a:pt x="44" y="253"/>
                  </a:cubicBezTo>
                  <a:lnTo>
                    <a:pt x="66" y="253"/>
                  </a:lnTo>
                  <a:cubicBezTo>
                    <a:pt x="153" y="210"/>
                    <a:pt x="239" y="145"/>
                    <a:pt x="304" y="80"/>
                  </a:cubicBezTo>
                  <a:cubicBezTo>
                    <a:pt x="338" y="46"/>
                    <a:pt x="307" y="0"/>
                    <a:pt x="272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609;p83"/>
            <p:cNvSpPr/>
            <p:nvPr/>
          </p:nvSpPr>
          <p:spPr>
            <a:xfrm>
              <a:off x="1416966" y="4170401"/>
              <a:ext cx="12471" cy="9813"/>
            </a:xfrm>
            <a:custGeom>
              <a:avLst/>
              <a:gdLst/>
              <a:ahLst/>
              <a:cxnLst/>
              <a:rect l="l" t="t" r="r" b="b"/>
              <a:pathLst>
                <a:path w="305" h="240" extrusionOk="0">
                  <a:moveTo>
                    <a:pt x="239" y="1"/>
                  </a:moveTo>
                  <a:cubicBezTo>
                    <a:pt x="174" y="66"/>
                    <a:pt x="109" y="131"/>
                    <a:pt x="22" y="153"/>
                  </a:cubicBezTo>
                  <a:cubicBezTo>
                    <a:pt x="1" y="174"/>
                    <a:pt x="1" y="196"/>
                    <a:pt x="1" y="218"/>
                  </a:cubicBezTo>
                  <a:cubicBezTo>
                    <a:pt x="1" y="218"/>
                    <a:pt x="22" y="239"/>
                    <a:pt x="44" y="239"/>
                  </a:cubicBezTo>
                  <a:cubicBezTo>
                    <a:pt x="131" y="196"/>
                    <a:pt x="217" y="131"/>
                    <a:pt x="282" y="66"/>
                  </a:cubicBezTo>
                  <a:cubicBezTo>
                    <a:pt x="304" y="44"/>
                    <a:pt x="304" y="23"/>
                    <a:pt x="282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610;p83"/>
            <p:cNvSpPr/>
            <p:nvPr/>
          </p:nvSpPr>
          <p:spPr>
            <a:xfrm>
              <a:off x="1384173" y="4184589"/>
              <a:ext cx="13330" cy="9813"/>
            </a:xfrm>
            <a:custGeom>
              <a:avLst/>
              <a:gdLst/>
              <a:ahLst/>
              <a:cxnLst/>
              <a:rect l="l" t="t" r="r" b="b"/>
              <a:pathLst>
                <a:path w="326" h="240" extrusionOk="0">
                  <a:moveTo>
                    <a:pt x="261" y="1"/>
                  </a:moveTo>
                  <a:cubicBezTo>
                    <a:pt x="195" y="66"/>
                    <a:pt x="130" y="131"/>
                    <a:pt x="44" y="174"/>
                  </a:cubicBezTo>
                  <a:cubicBezTo>
                    <a:pt x="22" y="174"/>
                    <a:pt x="0" y="196"/>
                    <a:pt x="22" y="218"/>
                  </a:cubicBezTo>
                  <a:cubicBezTo>
                    <a:pt x="22" y="239"/>
                    <a:pt x="44" y="239"/>
                    <a:pt x="44" y="239"/>
                  </a:cubicBezTo>
                  <a:lnTo>
                    <a:pt x="65" y="239"/>
                  </a:lnTo>
                  <a:cubicBezTo>
                    <a:pt x="152" y="196"/>
                    <a:pt x="239" y="131"/>
                    <a:pt x="304" y="66"/>
                  </a:cubicBezTo>
                  <a:cubicBezTo>
                    <a:pt x="326" y="44"/>
                    <a:pt x="326" y="23"/>
                    <a:pt x="304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11;p83"/>
            <p:cNvSpPr/>
            <p:nvPr/>
          </p:nvSpPr>
          <p:spPr>
            <a:xfrm>
              <a:off x="1509170" y="4009954"/>
              <a:ext cx="103738" cy="40233"/>
            </a:xfrm>
            <a:custGeom>
              <a:avLst/>
              <a:gdLst/>
              <a:ahLst/>
              <a:cxnLst/>
              <a:rect l="l" t="t" r="r" b="b"/>
              <a:pathLst>
                <a:path w="2537" h="984" extrusionOk="0">
                  <a:moveTo>
                    <a:pt x="2277" y="1"/>
                  </a:moveTo>
                  <a:lnTo>
                    <a:pt x="1443" y="128"/>
                  </a:lnTo>
                  <a:lnTo>
                    <a:pt x="1443" y="128"/>
                  </a:lnTo>
                  <a:cubicBezTo>
                    <a:pt x="1428" y="90"/>
                    <a:pt x="1397" y="67"/>
                    <a:pt x="1346" y="67"/>
                  </a:cubicBezTo>
                  <a:cubicBezTo>
                    <a:pt x="1307" y="67"/>
                    <a:pt x="1256" y="80"/>
                    <a:pt x="1193" y="109"/>
                  </a:cubicBezTo>
                  <a:cubicBezTo>
                    <a:pt x="1139" y="131"/>
                    <a:pt x="1097" y="157"/>
                    <a:pt x="1067" y="185"/>
                  </a:cubicBezTo>
                  <a:lnTo>
                    <a:pt x="1067" y="185"/>
                  </a:lnTo>
                  <a:lnTo>
                    <a:pt x="0" y="348"/>
                  </a:lnTo>
                  <a:cubicBezTo>
                    <a:pt x="0" y="348"/>
                    <a:pt x="212" y="984"/>
                    <a:pt x="691" y="984"/>
                  </a:cubicBezTo>
                  <a:cubicBezTo>
                    <a:pt x="720" y="984"/>
                    <a:pt x="750" y="981"/>
                    <a:pt x="781" y="976"/>
                  </a:cubicBezTo>
                  <a:cubicBezTo>
                    <a:pt x="942" y="943"/>
                    <a:pt x="1097" y="822"/>
                    <a:pt x="1218" y="678"/>
                  </a:cubicBezTo>
                  <a:lnTo>
                    <a:pt x="1218" y="678"/>
                  </a:lnTo>
                  <a:cubicBezTo>
                    <a:pt x="1372" y="795"/>
                    <a:pt x="1586" y="881"/>
                    <a:pt x="1788" y="881"/>
                  </a:cubicBezTo>
                  <a:cubicBezTo>
                    <a:pt x="1860" y="881"/>
                    <a:pt x="1929" y="870"/>
                    <a:pt x="1995" y="846"/>
                  </a:cubicBezTo>
                  <a:cubicBezTo>
                    <a:pt x="2537" y="651"/>
                    <a:pt x="2277" y="1"/>
                    <a:pt x="22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2;p83"/>
            <p:cNvSpPr/>
            <p:nvPr/>
          </p:nvSpPr>
          <p:spPr>
            <a:xfrm>
              <a:off x="1507371" y="4008195"/>
              <a:ext cx="100221" cy="43463"/>
            </a:xfrm>
            <a:custGeom>
              <a:avLst/>
              <a:gdLst/>
              <a:ahLst/>
              <a:cxnLst/>
              <a:rect l="l" t="t" r="r" b="b"/>
              <a:pathLst>
                <a:path w="2451" h="1063" extrusionOk="0">
                  <a:moveTo>
                    <a:pt x="1454" y="152"/>
                  </a:moveTo>
                  <a:cubicBezTo>
                    <a:pt x="1454" y="174"/>
                    <a:pt x="1475" y="239"/>
                    <a:pt x="1454" y="326"/>
                  </a:cubicBezTo>
                  <a:cubicBezTo>
                    <a:pt x="1410" y="434"/>
                    <a:pt x="1345" y="542"/>
                    <a:pt x="1258" y="651"/>
                  </a:cubicBezTo>
                  <a:cubicBezTo>
                    <a:pt x="1193" y="607"/>
                    <a:pt x="1128" y="521"/>
                    <a:pt x="1107" y="456"/>
                  </a:cubicBezTo>
                  <a:cubicBezTo>
                    <a:pt x="1063" y="326"/>
                    <a:pt x="1107" y="239"/>
                    <a:pt x="1258" y="174"/>
                  </a:cubicBezTo>
                  <a:cubicBezTo>
                    <a:pt x="1280" y="152"/>
                    <a:pt x="1345" y="152"/>
                    <a:pt x="1389" y="152"/>
                  </a:cubicBezTo>
                  <a:close/>
                  <a:moveTo>
                    <a:pt x="2321" y="0"/>
                  </a:moveTo>
                  <a:cubicBezTo>
                    <a:pt x="2299" y="22"/>
                    <a:pt x="2277" y="44"/>
                    <a:pt x="2299" y="65"/>
                  </a:cubicBezTo>
                  <a:cubicBezTo>
                    <a:pt x="2364" y="239"/>
                    <a:pt x="2364" y="434"/>
                    <a:pt x="2299" y="607"/>
                  </a:cubicBezTo>
                  <a:cubicBezTo>
                    <a:pt x="2256" y="716"/>
                    <a:pt x="2147" y="803"/>
                    <a:pt x="2039" y="846"/>
                  </a:cubicBezTo>
                  <a:cubicBezTo>
                    <a:pt x="1967" y="865"/>
                    <a:pt x="1892" y="875"/>
                    <a:pt x="1816" y="875"/>
                  </a:cubicBezTo>
                  <a:cubicBezTo>
                    <a:pt x="1639" y="875"/>
                    <a:pt x="1460" y="822"/>
                    <a:pt x="1323" y="716"/>
                  </a:cubicBezTo>
                  <a:cubicBezTo>
                    <a:pt x="1410" y="607"/>
                    <a:pt x="1475" y="477"/>
                    <a:pt x="1519" y="347"/>
                  </a:cubicBezTo>
                  <a:cubicBezTo>
                    <a:pt x="1562" y="282"/>
                    <a:pt x="1540" y="174"/>
                    <a:pt x="1497" y="109"/>
                  </a:cubicBezTo>
                  <a:cubicBezTo>
                    <a:pt x="1464" y="76"/>
                    <a:pt x="1426" y="60"/>
                    <a:pt x="1380" y="60"/>
                  </a:cubicBezTo>
                  <a:cubicBezTo>
                    <a:pt x="1334" y="60"/>
                    <a:pt x="1280" y="76"/>
                    <a:pt x="1215" y="109"/>
                  </a:cubicBezTo>
                  <a:cubicBezTo>
                    <a:pt x="1020" y="196"/>
                    <a:pt x="955" y="326"/>
                    <a:pt x="1020" y="477"/>
                  </a:cubicBezTo>
                  <a:cubicBezTo>
                    <a:pt x="1063" y="564"/>
                    <a:pt x="1128" y="651"/>
                    <a:pt x="1215" y="716"/>
                  </a:cubicBezTo>
                  <a:cubicBezTo>
                    <a:pt x="1107" y="846"/>
                    <a:pt x="977" y="933"/>
                    <a:pt x="803" y="954"/>
                  </a:cubicBezTo>
                  <a:cubicBezTo>
                    <a:pt x="773" y="960"/>
                    <a:pt x="744" y="962"/>
                    <a:pt x="716" y="962"/>
                  </a:cubicBezTo>
                  <a:cubicBezTo>
                    <a:pt x="279" y="962"/>
                    <a:pt x="88" y="369"/>
                    <a:pt x="88" y="369"/>
                  </a:cubicBezTo>
                  <a:cubicBezTo>
                    <a:pt x="88" y="347"/>
                    <a:pt x="66" y="347"/>
                    <a:pt x="44" y="347"/>
                  </a:cubicBezTo>
                  <a:cubicBezTo>
                    <a:pt x="23" y="347"/>
                    <a:pt x="1" y="369"/>
                    <a:pt x="1" y="391"/>
                  </a:cubicBezTo>
                  <a:cubicBezTo>
                    <a:pt x="1" y="412"/>
                    <a:pt x="218" y="1063"/>
                    <a:pt x="716" y="1063"/>
                  </a:cubicBezTo>
                  <a:lnTo>
                    <a:pt x="825" y="1041"/>
                  </a:lnTo>
                  <a:cubicBezTo>
                    <a:pt x="998" y="998"/>
                    <a:pt x="1150" y="889"/>
                    <a:pt x="1280" y="759"/>
                  </a:cubicBezTo>
                  <a:cubicBezTo>
                    <a:pt x="1434" y="882"/>
                    <a:pt x="1631" y="940"/>
                    <a:pt x="1825" y="940"/>
                  </a:cubicBezTo>
                  <a:cubicBezTo>
                    <a:pt x="1905" y="940"/>
                    <a:pt x="1985" y="930"/>
                    <a:pt x="2061" y="911"/>
                  </a:cubicBezTo>
                  <a:cubicBezTo>
                    <a:pt x="2191" y="868"/>
                    <a:pt x="2321" y="781"/>
                    <a:pt x="2386" y="651"/>
                  </a:cubicBezTo>
                  <a:cubicBezTo>
                    <a:pt x="2451" y="434"/>
                    <a:pt x="2451" y="217"/>
                    <a:pt x="2364" y="22"/>
                  </a:cubicBezTo>
                  <a:cubicBezTo>
                    <a:pt x="2364" y="0"/>
                    <a:pt x="2342" y="0"/>
                    <a:pt x="23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13;p83"/>
            <p:cNvSpPr/>
            <p:nvPr/>
          </p:nvSpPr>
          <p:spPr>
            <a:xfrm>
              <a:off x="1750292" y="4083553"/>
              <a:ext cx="103779" cy="40233"/>
            </a:xfrm>
            <a:custGeom>
              <a:avLst/>
              <a:gdLst/>
              <a:ahLst/>
              <a:cxnLst/>
              <a:rect l="l" t="t" r="r" b="b"/>
              <a:pathLst>
                <a:path w="2538" h="984" extrusionOk="0">
                  <a:moveTo>
                    <a:pt x="2277" y="0"/>
                  </a:moveTo>
                  <a:lnTo>
                    <a:pt x="1443" y="127"/>
                  </a:lnTo>
                  <a:lnTo>
                    <a:pt x="1443" y="127"/>
                  </a:lnTo>
                  <a:cubicBezTo>
                    <a:pt x="1428" y="89"/>
                    <a:pt x="1397" y="66"/>
                    <a:pt x="1346" y="66"/>
                  </a:cubicBezTo>
                  <a:cubicBezTo>
                    <a:pt x="1307" y="66"/>
                    <a:pt x="1256" y="79"/>
                    <a:pt x="1193" y="109"/>
                  </a:cubicBezTo>
                  <a:cubicBezTo>
                    <a:pt x="1139" y="131"/>
                    <a:pt x="1098" y="156"/>
                    <a:pt x="1067" y="185"/>
                  </a:cubicBezTo>
                  <a:lnTo>
                    <a:pt x="1067" y="185"/>
                  </a:lnTo>
                  <a:lnTo>
                    <a:pt x="0" y="347"/>
                  </a:lnTo>
                  <a:cubicBezTo>
                    <a:pt x="0" y="347"/>
                    <a:pt x="212" y="983"/>
                    <a:pt x="673" y="983"/>
                  </a:cubicBezTo>
                  <a:cubicBezTo>
                    <a:pt x="701" y="983"/>
                    <a:pt x="730" y="981"/>
                    <a:pt x="759" y="976"/>
                  </a:cubicBezTo>
                  <a:cubicBezTo>
                    <a:pt x="929" y="942"/>
                    <a:pt x="1090" y="819"/>
                    <a:pt x="1214" y="674"/>
                  </a:cubicBezTo>
                  <a:lnTo>
                    <a:pt x="1214" y="674"/>
                  </a:lnTo>
                  <a:cubicBezTo>
                    <a:pt x="1368" y="793"/>
                    <a:pt x="1584" y="880"/>
                    <a:pt x="1788" y="880"/>
                  </a:cubicBezTo>
                  <a:cubicBezTo>
                    <a:pt x="1860" y="880"/>
                    <a:pt x="1930" y="869"/>
                    <a:pt x="1995" y="846"/>
                  </a:cubicBezTo>
                  <a:cubicBezTo>
                    <a:pt x="2537" y="651"/>
                    <a:pt x="2277" y="0"/>
                    <a:pt x="22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14;p83"/>
            <p:cNvSpPr/>
            <p:nvPr/>
          </p:nvSpPr>
          <p:spPr>
            <a:xfrm>
              <a:off x="1748534" y="4081918"/>
              <a:ext cx="100181" cy="43341"/>
            </a:xfrm>
            <a:custGeom>
              <a:avLst/>
              <a:gdLst/>
              <a:ahLst/>
              <a:cxnLst/>
              <a:rect l="l" t="t" r="r" b="b"/>
              <a:pathLst>
                <a:path w="2450" h="1060" extrusionOk="0">
                  <a:moveTo>
                    <a:pt x="1431" y="149"/>
                  </a:moveTo>
                  <a:cubicBezTo>
                    <a:pt x="1453" y="192"/>
                    <a:pt x="1453" y="235"/>
                    <a:pt x="1431" y="322"/>
                  </a:cubicBezTo>
                  <a:cubicBezTo>
                    <a:pt x="1388" y="452"/>
                    <a:pt x="1344" y="561"/>
                    <a:pt x="1258" y="647"/>
                  </a:cubicBezTo>
                  <a:cubicBezTo>
                    <a:pt x="1193" y="604"/>
                    <a:pt x="1127" y="539"/>
                    <a:pt x="1084" y="452"/>
                  </a:cubicBezTo>
                  <a:cubicBezTo>
                    <a:pt x="1041" y="344"/>
                    <a:pt x="1084" y="257"/>
                    <a:pt x="1236" y="192"/>
                  </a:cubicBezTo>
                  <a:cubicBezTo>
                    <a:pt x="1279" y="170"/>
                    <a:pt x="1323" y="149"/>
                    <a:pt x="1388" y="149"/>
                  </a:cubicBezTo>
                  <a:close/>
                  <a:moveTo>
                    <a:pt x="2354" y="1"/>
                  </a:moveTo>
                  <a:cubicBezTo>
                    <a:pt x="2322" y="1"/>
                    <a:pt x="2283" y="31"/>
                    <a:pt x="2298" y="62"/>
                  </a:cubicBezTo>
                  <a:cubicBezTo>
                    <a:pt x="2363" y="235"/>
                    <a:pt x="2363" y="431"/>
                    <a:pt x="2298" y="604"/>
                  </a:cubicBezTo>
                  <a:cubicBezTo>
                    <a:pt x="2255" y="734"/>
                    <a:pt x="2146" y="821"/>
                    <a:pt x="2038" y="842"/>
                  </a:cubicBezTo>
                  <a:cubicBezTo>
                    <a:pt x="1960" y="862"/>
                    <a:pt x="1882" y="872"/>
                    <a:pt x="1806" y="872"/>
                  </a:cubicBezTo>
                  <a:cubicBezTo>
                    <a:pt x="1628" y="872"/>
                    <a:pt x="1459" y="819"/>
                    <a:pt x="1323" y="712"/>
                  </a:cubicBezTo>
                  <a:cubicBezTo>
                    <a:pt x="1409" y="604"/>
                    <a:pt x="1474" y="474"/>
                    <a:pt x="1518" y="344"/>
                  </a:cubicBezTo>
                  <a:cubicBezTo>
                    <a:pt x="1539" y="235"/>
                    <a:pt x="1539" y="170"/>
                    <a:pt x="1474" y="105"/>
                  </a:cubicBezTo>
                  <a:cubicBezTo>
                    <a:pt x="1453" y="84"/>
                    <a:pt x="1415" y="73"/>
                    <a:pt x="1369" y="73"/>
                  </a:cubicBezTo>
                  <a:cubicBezTo>
                    <a:pt x="1323" y="73"/>
                    <a:pt x="1268" y="84"/>
                    <a:pt x="1214" y="105"/>
                  </a:cubicBezTo>
                  <a:cubicBezTo>
                    <a:pt x="1019" y="192"/>
                    <a:pt x="954" y="322"/>
                    <a:pt x="1019" y="474"/>
                  </a:cubicBezTo>
                  <a:cubicBezTo>
                    <a:pt x="1062" y="582"/>
                    <a:pt x="1127" y="647"/>
                    <a:pt x="1214" y="712"/>
                  </a:cubicBezTo>
                  <a:cubicBezTo>
                    <a:pt x="1106" y="842"/>
                    <a:pt x="954" y="929"/>
                    <a:pt x="802" y="973"/>
                  </a:cubicBezTo>
                  <a:cubicBezTo>
                    <a:pt x="772" y="978"/>
                    <a:pt x="743" y="980"/>
                    <a:pt x="715" y="980"/>
                  </a:cubicBezTo>
                  <a:cubicBezTo>
                    <a:pt x="278" y="980"/>
                    <a:pt x="87" y="387"/>
                    <a:pt x="87" y="387"/>
                  </a:cubicBezTo>
                  <a:cubicBezTo>
                    <a:pt x="65" y="344"/>
                    <a:pt x="43" y="344"/>
                    <a:pt x="22" y="344"/>
                  </a:cubicBezTo>
                  <a:cubicBezTo>
                    <a:pt x="0" y="365"/>
                    <a:pt x="0" y="387"/>
                    <a:pt x="0" y="409"/>
                  </a:cubicBezTo>
                  <a:cubicBezTo>
                    <a:pt x="0" y="409"/>
                    <a:pt x="217" y="1059"/>
                    <a:pt x="716" y="1059"/>
                  </a:cubicBezTo>
                  <a:lnTo>
                    <a:pt x="824" y="1038"/>
                  </a:lnTo>
                  <a:cubicBezTo>
                    <a:pt x="997" y="994"/>
                    <a:pt x="1149" y="908"/>
                    <a:pt x="1279" y="756"/>
                  </a:cubicBezTo>
                  <a:cubicBezTo>
                    <a:pt x="1431" y="877"/>
                    <a:pt x="1626" y="946"/>
                    <a:pt x="1819" y="946"/>
                  </a:cubicBezTo>
                  <a:cubicBezTo>
                    <a:pt x="1901" y="946"/>
                    <a:pt x="1982" y="933"/>
                    <a:pt x="2060" y="908"/>
                  </a:cubicBezTo>
                  <a:cubicBezTo>
                    <a:pt x="2190" y="864"/>
                    <a:pt x="2320" y="777"/>
                    <a:pt x="2385" y="647"/>
                  </a:cubicBezTo>
                  <a:cubicBezTo>
                    <a:pt x="2450" y="452"/>
                    <a:pt x="2450" y="235"/>
                    <a:pt x="2385" y="19"/>
                  </a:cubicBezTo>
                  <a:cubicBezTo>
                    <a:pt x="2379" y="6"/>
                    <a:pt x="2367" y="1"/>
                    <a:pt x="23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15;p83"/>
            <p:cNvSpPr/>
            <p:nvPr/>
          </p:nvSpPr>
          <p:spPr>
            <a:xfrm>
              <a:off x="1765380" y="3905360"/>
              <a:ext cx="103738" cy="39497"/>
            </a:xfrm>
            <a:custGeom>
              <a:avLst/>
              <a:gdLst/>
              <a:ahLst/>
              <a:cxnLst/>
              <a:rect l="l" t="t" r="r" b="b"/>
              <a:pathLst>
                <a:path w="2537" h="966" extrusionOk="0">
                  <a:moveTo>
                    <a:pt x="2276" y="0"/>
                  </a:moveTo>
                  <a:lnTo>
                    <a:pt x="1442" y="128"/>
                  </a:lnTo>
                  <a:lnTo>
                    <a:pt x="1442" y="128"/>
                  </a:lnTo>
                  <a:cubicBezTo>
                    <a:pt x="1428" y="89"/>
                    <a:pt x="1397" y="67"/>
                    <a:pt x="1346" y="67"/>
                  </a:cubicBezTo>
                  <a:cubicBezTo>
                    <a:pt x="1307" y="67"/>
                    <a:pt x="1256" y="80"/>
                    <a:pt x="1192" y="109"/>
                  </a:cubicBezTo>
                  <a:cubicBezTo>
                    <a:pt x="1139" y="131"/>
                    <a:pt x="1097" y="156"/>
                    <a:pt x="1066" y="185"/>
                  </a:cubicBezTo>
                  <a:lnTo>
                    <a:pt x="1066" y="185"/>
                  </a:lnTo>
                  <a:lnTo>
                    <a:pt x="0" y="347"/>
                  </a:lnTo>
                  <a:cubicBezTo>
                    <a:pt x="0" y="347"/>
                    <a:pt x="206" y="966"/>
                    <a:pt x="653" y="966"/>
                  </a:cubicBezTo>
                  <a:cubicBezTo>
                    <a:pt x="687" y="966"/>
                    <a:pt x="722" y="962"/>
                    <a:pt x="759" y="954"/>
                  </a:cubicBezTo>
                  <a:cubicBezTo>
                    <a:pt x="927" y="927"/>
                    <a:pt x="1087" y="810"/>
                    <a:pt x="1211" y="670"/>
                  </a:cubicBezTo>
                  <a:lnTo>
                    <a:pt x="1211" y="670"/>
                  </a:lnTo>
                  <a:cubicBezTo>
                    <a:pt x="1361" y="783"/>
                    <a:pt x="1569" y="866"/>
                    <a:pt x="1768" y="866"/>
                  </a:cubicBezTo>
                  <a:cubicBezTo>
                    <a:pt x="1846" y="866"/>
                    <a:pt x="1923" y="853"/>
                    <a:pt x="1995" y="824"/>
                  </a:cubicBezTo>
                  <a:cubicBezTo>
                    <a:pt x="2537" y="629"/>
                    <a:pt x="2276" y="1"/>
                    <a:pt x="22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16;p83"/>
            <p:cNvSpPr/>
            <p:nvPr/>
          </p:nvSpPr>
          <p:spPr>
            <a:xfrm>
              <a:off x="1763581" y="3903602"/>
              <a:ext cx="100221" cy="43463"/>
            </a:xfrm>
            <a:custGeom>
              <a:avLst/>
              <a:gdLst/>
              <a:ahLst/>
              <a:cxnLst/>
              <a:rect l="l" t="t" r="r" b="b"/>
              <a:pathLst>
                <a:path w="2451" h="1063" extrusionOk="0">
                  <a:moveTo>
                    <a:pt x="1395" y="142"/>
                  </a:moveTo>
                  <a:cubicBezTo>
                    <a:pt x="1403" y="142"/>
                    <a:pt x="1417" y="152"/>
                    <a:pt x="1432" y="152"/>
                  </a:cubicBezTo>
                  <a:cubicBezTo>
                    <a:pt x="1453" y="174"/>
                    <a:pt x="1453" y="239"/>
                    <a:pt x="1432" y="325"/>
                  </a:cubicBezTo>
                  <a:cubicBezTo>
                    <a:pt x="1388" y="434"/>
                    <a:pt x="1345" y="564"/>
                    <a:pt x="1258" y="651"/>
                  </a:cubicBezTo>
                  <a:cubicBezTo>
                    <a:pt x="1193" y="607"/>
                    <a:pt x="1128" y="542"/>
                    <a:pt x="1085" y="455"/>
                  </a:cubicBezTo>
                  <a:cubicBezTo>
                    <a:pt x="1041" y="325"/>
                    <a:pt x="1085" y="239"/>
                    <a:pt x="1236" y="174"/>
                  </a:cubicBezTo>
                  <a:cubicBezTo>
                    <a:pt x="1280" y="152"/>
                    <a:pt x="1323" y="152"/>
                    <a:pt x="1388" y="152"/>
                  </a:cubicBezTo>
                  <a:cubicBezTo>
                    <a:pt x="1388" y="145"/>
                    <a:pt x="1391" y="142"/>
                    <a:pt x="1395" y="142"/>
                  </a:cubicBezTo>
                  <a:close/>
                  <a:moveTo>
                    <a:pt x="2299" y="0"/>
                  </a:moveTo>
                  <a:cubicBezTo>
                    <a:pt x="2277" y="22"/>
                    <a:pt x="2277" y="43"/>
                    <a:pt x="2277" y="65"/>
                  </a:cubicBezTo>
                  <a:cubicBezTo>
                    <a:pt x="2364" y="239"/>
                    <a:pt x="2364" y="434"/>
                    <a:pt x="2299" y="607"/>
                  </a:cubicBezTo>
                  <a:cubicBezTo>
                    <a:pt x="2255" y="716"/>
                    <a:pt x="2147" y="802"/>
                    <a:pt x="2039" y="846"/>
                  </a:cubicBezTo>
                  <a:cubicBezTo>
                    <a:pt x="1961" y="865"/>
                    <a:pt x="1883" y="875"/>
                    <a:pt x="1806" y="875"/>
                  </a:cubicBezTo>
                  <a:cubicBezTo>
                    <a:pt x="1628" y="875"/>
                    <a:pt x="1460" y="822"/>
                    <a:pt x="1323" y="716"/>
                  </a:cubicBezTo>
                  <a:cubicBezTo>
                    <a:pt x="1410" y="607"/>
                    <a:pt x="1475" y="477"/>
                    <a:pt x="1518" y="347"/>
                  </a:cubicBezTo>
                  <a:cubicBezTo>
                    <a:pt x="1540" y="239"/>
                    <a:pt x="1540" y="152"/>
                    <a:pt x="1475" y="109"/>
                  </a:cubicBezTo>
                  <a:cubicBezTo>
                    <a:pt x="1455" y="79"/>
                    <a:pt x="1423" y="67"/>
                    <a:pt x="1382" y="67"/>
                  </a:cubicBezTo>
                  <a:cubicBezTo>
                    <a:pt x="1334" y="67"/>
                    <a:pt x="1274" y="85"/>
                    <a:pt x="1215" y="109"/>
                  </a:cubicBezTo>
                  <a:cubicBezTo>
                    <a:pt x="1020" y="195"/>
                    <a:pt x="955" y="325"/>
                    <a:pt x="1020" y="477"/>
                  </a:cubicBezTo>
                  <a:cubicBezTo>
                    <a:pt x="1063" y="586"/>
                    <a:pt x="1128" y="651"/>
                    <a:pt x="1215" y="716"/>
                  </a:cubicBezTo>
                  <a:cubicBezTo>
                    <a:pt x="1106" y="846"/>
                    <a:pt x="955" y="932"/>
                    <a:pt x="803" y="976"/>
                  </a:cubicBezTo>
                  <a:cubicBezTo>
                    <a:pt x="774" y="981"/>
                    <a:pt x="745" y="983"/>
                    <a:pt x="718" y="983"/>
                  </a:cubicBezTo>
                  <a:cubicBezTo>
                    <a:pt x="279" y="983"/>
                    <a:pt x="87" y="369"/>
                    <a:pt x="87" y="369"/>
                  </a:cubicBezTo>
                  <a:cubicBezTo>
                    <a:pt x="66" y="347"/>
                    <a:pt x="44" y="347"/>
                    <a:pt x="22" y="347"/>
                  </a:cubicBezTo>
                  <a:cubicBezTo>
                    <a:pt x="1" y="347"/>
                    <a:pt x="1" y="369"/>
                    <a:pt x="1" y="390"/>
                  </a:cubicBezTo>
                  <a:cubicBezTo>
                    <a:pt x="1" y="412"/>
                    <a:pt x="217" y="1062"/>
                    <a:pt x="716" y="1062"/>
                  </a:cubicBezTo>
                  <a:lnTo>
                    <a:pt x="825" y="1019"/>
                  </a:lnTo>
                  <a:cubicBezTo>
                    <a:pt x="998" y="976"/>
                    <a:pt x="1171" y="889"/>
                    <a:pt x="1280" y="759"/>
                  </a:cubicBezTo>
                  <a:cubicBezTo>
                    <a:pt x="1440" y="871"/>
                    <a:pt x="1647" y="936"/>
                    <a:pt x="1858" y="936"/>
                  </a:cubicBezTo>
                  <a:cubicBezTo>
                    <a:pt x="1933" y="936"/>
                    <a:pt x="2008" y="928"/>
                    <a:pt x="2082" y="911"/>
                  </a:cubicBezTo>
                  <a:cubicBezTo>
                    <a:pt x="2212" y="846"/>
                    <a:pt x="2320" y="759"/>
                    <a:pt x="2386" y="629"/>
                  </a:cubicBezTo>
                  <a:cubicBezTo>
                    <a:pt x="2451" y="434"/>
                    <a:pt x="2429" y="217"/>
                    <a:pt x="2364" y="22"/>
                  </a:cubicBezTo>
                  <a:cubicBezTo>
                    <a:pt x="2342" y="0"/>
                    <a:pt x="2320" y="0"/>
                    <a:pt x="2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17;p83"/>
            <p:cNvSpPr/>
            <p:nvPr/>
          </p:nvSpPr>
          <p:spPr>
            <a:xfrm>
              <a:off x="1662872" y="3994907"/>
              <a:ext cx="202569" cy="46326"/>
            </a:xfrm>
            <a:custGeom>
              <a:avLst/>
              <a:gdLst/>
              <a:ahLst/>
              <a:cxnLst/>
              <a:rect l="l" t="t" r="r" b="b"/>
              <a:pathLst>
                <a:path w="4954" h="1133" extrusionOk="0">
                  <a:moveTo>
                    <a:pt x="4372" y="0"/>
                  </a:moveTo>
                  <a:lnTo>
                    <a:pt x="426" y="260"/>
                  </a:lnTo>
                  <a:cubicBezTo>
                    <a:pt x="426" y="260"/>
                    <a:pt x="1" y="1131"/>
                    <a:pt x="930" y="1131"/>
                  </a:cubicBezTo>
                  <a:cubicBezTo>
                    <a:pt x="963" y="1131"/>
                    <a:pt x="997" y="1130"/>
                    <a:pt x="1033" y="1128"/>
                  </a:cubicBezTo>
                  <a:cubicBezTo>
                    <a:pt x="1396" y="1098"/>
                    <a:pt x="1661" y="954"/>
                    <a:pt x="1835" y="786"/>
                  </a:cubicBezTo>
                  <a:lnTo>
                    <a:pt x="1835" y="786"/>
                  </a:lnTo>
                  <a:cubicBezTo>
                    <a:pt x="1974" y="973"/>
                    <a:pt x="2238" y="1129"/>
                    <a:pt x="2612" y="1129"/>
                  </a:cubicBezTo>
                  <a:cubicBezTo>
                    <a:pt x="2634" y="1129"/>
                    <a:pt x="2657" y="1129"/>
                    <a:pt x="2680" y="1128"/>
                  </a:cubicBezTo>
                  <a:cubicBezTo>
                    <a:pt x="2919" y="1116"/>
                    <a:pt x="3103" y="1043"/>
                    <a:pt x="3239" y="945"/>
                  </a:cubicBezTo>
                  <a:lnTo>
                    <a:pt x="3239" y="945"/>
                  </a:lnTo>
                  <a:cubicBezTo>
                    <a:pt x="3338" y="1035"/>
                    <a:pt x="3500" y="1104"/>
                    <a:pt x="3743" y="1128"/>
                  </a:cubicBezTo>
                  <a:cubicBezTo>
                    <a:pt x="3781" y="1131"/>
                    <a:pt x="3817" y="1133"/>
                    <a:pt x="3853" y="1133"/>
                  </a:cubicBezTo>
                  <a:cubicBezTo>
                    <a:pt x="4679" y="1133"/>
                    <a:pt x="4953" y="208"/>
                    <a:pt x="43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18;p83"/>
            <p:cNvSpPr/>
            <p:nvPr/>
          </p:nvSpPr>
          <p:spPr>
            <a:xfrm>
              <a:off x="1670518" y="3992985"/>
              <a:ext cx="187971" cy="49924"/>
            </a:xfrm>
            <a:custGeom>
              <a:avLst/>
              <a:gdLst/>
              <a:ahLst/>
              <a:cxnLst/>
              <a:rect l="l" t="t" r="r" b="b"/>
              <a:pathLst>
                <a:path w="4597" h="1221" extrusionOk="0">
                  <a:moveTo>
                    <a:pt x="1800" y="242"/>
                  </a:moveTo>
                  <a:cubicBezTo>
                    <a:pt x="1821" y="242"/>
                    <a:pt x="1821" y="242"/>
                    <a:pt x="1843" y="264"/>
                  </a:cubicBezTo>
                  <a:cubicBezTo>
                    <a:pt x="1865" y="286"/>
                    <a:pt x="1886" y="351"/>
                    <a:pt x="1843" y="481"/>
                  </a:cubicBezTo>
                  <a:cubicBezTo>
                    <a:pt x="1800" y="589"/>
                    <a:pt x="1735" y="698"/>
                    <a:pt x="1648" y="784"/>
                  </a:cubicBezTo>
                  <a:cubicBezTo>
                    <a:pt x="1626" y="741"/>
                    <a:pt x="1605" y="676"/>
                    <a:pt x="1583" y="633"/>
                  </a:cubicBezTo>
                  <a:cubicBezTo>
                    <a:pt x="1540" y="481"/>
                    <a:pt x="1605" y="329"/>
                    <a:pt x="1735" y="264"/>
                  </a:cubicBezTo>
                  <a:cubicBezTo>
                    <a:pt x="1756" y="264"/>
                    <a:pt x="1778" y="242"/>
                    <a:pt x="1800" y="242"/>
                  </a:cubicBezTo>
                  <a:close/>
                  <a:moveTo>
                    <a:pt x="3232" y="363"/>
                  </a:moveTo>
                  <a:cubicBezTo>
                    <a:pt x="3252" y="363"/>
                    <a:pt x="3274" y="379"/>
                    <a:pt x="3274" y="394"/>
                  </a:cubicBezTo>
                  <a:cubicBezTo>
                    <a:pt x="3317" y="481"/>
                    <a:pt x="3317" y="589"/>
                    <a:pt x="3252" y="676"/>
                  </a:cubicBezTo>
                  <a:cubicBezTo>
                    <a:pt x="3209" y="784"/>
                    <a:pt x="3144" y="871"/>
                    <a:pt x="3057" y="936"/>
                  </a:cubicBezTo>
                  <a:cubicBezTo>
                    <a:pt x="2992" y="871"/>
                    <a:pt x="2949" y="784"/>
                    <a:pt x="2949" y="698"/>
                  </a:cubicBezTo>
                  <a:cubicBezTo>
                    <a:pt x="2949" y="546"/>
                    <a:pt x="3057" y="394"/>
                    <a:pt x="3187" y="372"/>
                  </a:cubicBezTo>
                  <a:lnTo>
                    <a:pt x="3209" y="372"/>
                  </a:lnTo>
                  <a:cubicBezTo>
                    <a:pt x="3215" y="366"/>
                    <a:pt x="3223" y="363"/>
                    <a:pt x="3232" y="363"/>
                  </a:cubicBezTo>
                  <a:close/>
                  <a:moveTo>
                    <a:pt x="4198" y="0"/>
                  </a:moveTo>
                  <a:cubicBezTo>
                    <a:pt x="4176" y="0"/>
                    <a:pt x="4146" y="69"/>
                    <a:pt x="4185" y="69"/>
                  </a:cubicBezTo>
                  <a:cubicBezTo>
                    <a:pt x="4401" y="156"/>
                    <a:pt x="4510" y="372"/>
                    <a:pt x="4466" y="611"/>
                  </a:cubicBezTo>
                  <a:cubicBezTo>
                    <a:pt x="4351" y="939"/>
                    <a:pt x="4046" y="1164"/>
                    <a:pt x="3706" y="1164"/>
                  </a:cubicBezTo>
                  <a:cubicBezTo>
                    <a:pt x="3664" y="1164"/>
                    <a:pt x="3621" y="1160"/>
                    <a:pt x="3577" y="1153"/>
                  </a:cubicBezTo>
                  <a:cubicBezTo>
                    <a:pt x="3426" y="1131"/>
                    <a:pt x="3252" y="1088"/>
                    <a:pt x="3122" y="1001"/>
                  </a:cubicBezTo>
                  <a:cubicBezTo>
                    <a:pt x="3209" y="936"/>
                    <a:pt x="3296" y="828"/>
                    <a:pt x="3339" y="719"/>
                  </a:cubicBezTo>
                  <a:cubicBezTo>
                    <a:pt x="3404" y="611"/>
                    <a:pt x="3426" y="481"/>
                    <a:pt x="3361" y="372"/>
                  </a:cubicBezTo>
                  <a:cubicBezTo>
                    <a:pt x="3328" y="324"/>
                    <a:pt x="3296" y="299"/>
                    <a:pt x="3254" y="299"/>
                  </a:cubicBezTo>
                  <a:cubicBezTo>
                    <a:pt x="3240" y="299"/>
                    <a:pt x="3225" y="302"/>
                    <a:pt x="3209" y="307"/>
                  </a:cubicBezTo>
                  <a:cubicBezTo>
                    <a:pt x="3014" y="329"/>
                    <a:pt x="2884" y="503"/>
                    <a:pt x="2884" y="719"/>
                  </a:cubicBezTo>
                  <a:cubicBezTo>
                    <a:pt x="2884" y="806"/>
                    <a:pt x="2927" y="914"/>
                    <a:pt x="2992" y="979"/>
                  </a:cubicBezTo>
                  <a:cubicBezTo>
                    <a:pt x="2840" y="1066"/>
                    <a:pt x="2667" y="1131"/>
                    <a:pt x="2493" y="1131"/>
                  </a:cubicBezTo>
                  <a:cubicBezTo>
                    <a:pt x="2468" y="1133"/>
                    <a:pt x="2443" y="1134"/>
                    <a:pt x="2418" y="1134"/>
                  </a:cubicBezTo>
                  <a:cubicBezTo>
                    <a:pt x="2143" y="1134"/>
                    <a:pt x="1890" y="1026"/>
                    <a:pt x="1691" y="828"/>
                  </a:cubicBezTo>
                  <a:cubicBezTo>
                    <a:pt x="1800" y="719"/>
                    <a:pt x="1865" y="611"/>
                    <a:pt x="1908" y="481"/>
                  </a:cubicBezTo>
                  <a:cubicBezTo>
                    <a:pt x="1973" y="394"/>
                    <a:pt x="1951" y="264"/>
                    <a:pt x="1886" y="199"/>
                  </a:cubicBezTo>
                  <a:cubicBezTo>
                    <a:pt x="1854" y="177"/>
                    <a:pt x="1821" y="166"/>
                    <a:pt x="1789" y="166"/>
                  </a:cubicBezTo>
                  <a:cubicBezTo>
                    <a:pt x="1756" y="166"/>
                    <a:pt x="1724" y="177"/>
                    <a:pt x="1691" y="199"/>
                  </a:cubicBezTo>
                  <a:cubicBezTo>
                    <a:pt x="1540" y="264"/>
                    <a:pt x="1453" y="459"/>
                    <a:pt x="1518" y="633"/>
                  </a:cubicBezTo>
                  <a:cubicBezTo>
                    <a:pt x="1518" y="698"/>
                    <a:pt x="1561" y="763"/>
                    <a:pt x="1583" y="828"/>
                  </a:cubicBezTo>
                  <a:cubicBezTo>
                    <a:pt x="1388" y="1001"/>
                    <a:pt x="1106" y="1110"/>
                    <a:pt x="846" y="1131"/>
                  </a:cubicBezTo>
                  <a:cubicBezTo>
                    <a:pt x="808" y="1134"/>
                    <a:pt x="771" y="1135"/>
                    <a:pt x="736" y="1135"/>
                  </a:cubicBezTo>
                  <a:cubicBezTo>
                    <a:pt x="490" y="1135"/>
                    <a:pt x="315" y="1069"/>
                    <a:pt x="239" y="936"/>
                  </a:cubicBezTo>
                  <a:cubicBezTo>
                    <a:pt x="87" y="719"/>
                    <a:pt x="282" y="307"/>
                    <a:pt x="282" y="307"/>
                  </a:cubicBezTo>
                  <a:cubicBezTo>
                    <a:pt x="282" y="286"/>
                    <a:pt x="282" y="264"/>
                    <a:pt x="260" y="264"/>
                  </a:cubicBezTo>
                  <a:cubicBezTo>
                    <a:pt x="239" y="264"/>
                    <a:pt x="217" y="264"/>
                    <a:pt x="195" y="286"/>
                  </a:cubicBezTo>
                  <a:cubicBezTo>
                    <a:pt x="195" y="307"/>
                    <a:pt x="0" y="719"/>
                    <a:pt x="174" y="979"/>
                  </a:cubicBezTo>
                  <a:cubicBezTo>
                    <a:pt x="269" y="1132"/>
                    <a:pt x="464" y="1200"/>
                    <a:pt x="730" y="1200"/>
                  </a:cubicBezTo>
                  <a:cubicBezTo>
                    <a:pt x="767" y="1200"/>
                    <a:pt x="806" y="1199"/>
                    <a:pt x="846" y="1196"/>
                  </a:cubicBezTo>
                  <a:cubicBezTo>
                    <a:pt x="1128" y="1175"/>
                    <a:pt x="1409" y="1066"/>
                    <a:pt x="1648" y="893"/>
                  </a:cubicBezTo>
                  <a:cubicBezTo>
                    <a:pt x="1827" y="1111"/>
                    <a:pt x="2115" y="1221"/>
                    <a:pt x="2412" y="1221"/>
                  </a:cubicBezTo>
                  <a:cubicBezTo>
                    <a:pt x="2439" y="1221"/>
                    <a:pt x="2466" y="1220"/>
                    <a:pt x="2493" y="1218"/>
                  </a:cubicBezTo>
                  <a:cubicBezTo>
                    <a:pt x="2689" y="1196"/>
                    <a:pt x="2884" y="1153"/>
                    <a:pt x="3035" y="1045"/>
                  </a:cubicBezTo>
                  <a:cubicBezTo>
                    <a:pt x="3187" y="1153"/>
                    <a:pt x="3382" y="1218"/>
                    <a:pt x="3556" y="1218"/>
                  </a:cubicBezTo>
                  <a:lnTo>
                    <a:pt x="3664" y="1218"/>
                  </a:lnTo>
                  <a:cubicBezTo>
                    <a:pt x="3679" y="1219"/>
                    <a:pt x="3695" y="1219"/>
                    <a:pt x="3710" y="1219"/>
                  </a:cubicBezTo>
                  <a:cubicBezTo>
                    <a:pt x="4083" y="1219"/>
                    <a:pt x="4426" y="965"/>
                    <a:pt x="4510" y="611"/>
                  </a:cubicBezTo>
                  <a:cubicBezTo>
                    <a:pt x="4596" y="351"/>
                    <a:pt x="4466" y="91"/>
                    <a:pt x="4206" y="4"/>
                  </a:cubicBezTo>
                  <a:cubicBezTo>
                    <a:pt x="4204" y="1"/>
                    <a:pt x="4201" y="0"/>
                    <a:pt x="41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19;p83"/>
            <p:cNvSpPr/>
            <p:nvPr/>
          </p:nvSpPr>
          <p:spPr>
            <a:xfrm>
              <a:off x="1486477" y="4082654"/>
              <a:ext cx="202774" cy="47143"/>
            </a:xfrm>
            <a:custGeom>
              <a:avLst/>
              <a:gdLst/>
              <a:ahLst/>
              <a:cxnLst/>
              <a:rect l="l" t="t" r="r" b="b"/>
              <a:pathLst>
                <a:path w="4959" h="1153" extrusionOk="0">
                  <a:moveTo>
                    <a:pt x="4371" y="1"/>
                  </a:moveTo>
                  <a:lnTo>
                    <a:pt x="425" y="282"/>
                  </a:lnTo>
                  <a:cubicBezTo>
                    <a:pt x="425" y="282"/>
                    <a:pt x="0" y="1153"/>
                    <a:pt x="930" y="1153"/>
                  </a:cubicBezTo>
                  <a:cubicBezTo>
                    <a:pt x="962" y="1153"/>
                    <a:pt x="996" y="1152"/>
                    <a:pt x="1032" y="1150"/>
                  </a:cubicBezTo>
                  <a:cubicBezTo>
                    <a:pt x="1396" y="1120"/>
                    <a:pt x="1660" y="976"/>
                    <a:pt x="1835" y="808"/>
                  </a:cubicBezTo>
                  <a:lnTo>
                    <a:pt x="1835" y="808"/>
                  </a:lnTo>
                  <a:cubicBezTo>
                    <a:pt x="1973" y="996"/>
                    <a:pt x="2238" y="1151"/>
                    <a:pt x="2611" y="1151"/>
                  </a:cubicBezTo>
                  <a:cubicBezTo>
                    <a:pt x="2634" y="1151"/>
                    <a:pt x="2657" y="1151"/>
                    <a:pt x="2680" y="1150"/>
                  </a:cubicBezTo>
                  <a:cubicBezTo>
                    <a:pt x="2921" y="1132"/>
                    <a:pt x="3107" y="1055"/>
                    <a:pt x="3243" y="955"/>
                  </a:cubicBezTo>
                  <a:lnTo>
                    <a:pt x="3243" y="955"/>
                  </a:lnTo>
                  <a:cubicBezTo>
                    <a:pt x="3343" y="1051"/>
                    <a:pt x="3510" y="1125"/>
                    <a:pt x="3764" y="1150"/>
                  </a:cubicBezTo>
                  <a:cubicBezTo>
                    <a:pt x="3793" y="1152"/>
                    <a:pt x="3822" y="1153"/>
                    <a:pt x="3850" y="1153"/>
                  </a:cubicBezTo>
                  <a:cubicBezTo>
                    <a:pt x="4693" y="1153"/>
                    <a:pt x="4959" y="231"/>
                    <a:pt x="43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20;p83"/>
            <p:cNvSpPr/>
            <p:nvPr/>
          </p:nvSpPr>
          <p:spPr>
            <a:xfrm>
              <a:off x="1494082" y="4081590"/>
              <a:ext cx="188012" cy="49965"/>
            </a:xfrm>
            <a:custGeom>
              <a:avLst/>
              <a:gdLst/>
              <a:ahLst/>
              <a:cxnLst/>
              <a:rect l="l" t="t" r="r" b="b"/>
              <a:pathLst>
                <a:path w="4598" h="1222" extrusionOk="0">
                  <a:moveTo>
                    <a:pt x="1800" y="243"/>
                  </a:moveTo>
                  <a:cubicBezTo>
                    <a:pt x="1822" y="243"/>
                    <a:pt x="1844" y="243"/>
                    <a:pt x="1844" y="265"/>
                  </a:cubicBezTo>
                  <a:cubicBezTo>
                    <a:pt x="1865" y="287"/>
                    <a:pt x="1887" y="352"/>
                    <a:pt x="1844" y="460"/>
                  </a:cubicBezTo>
                  <a:cubicBezTo>
                    <a:pt x="1800" y="590"/>
                    <a:pt x="1735" y="677"/>
                    <a:pt x="1648" y="785"/>
                  </a:cubicBezTo>
                  <a:cubicBezTo>
                    <a:pt x="1627" y="720"/>
                    <a:pt x="1605" y="677"/>
                    <a:pt x="1583" y="634"/>
                  </a:cubicBezTo>
                  <a:cubicBezTo>
                    <a:pt x="1540" y="482"/>
                    <a:pt x="1605" y="330"/>
                    <a:pt x="1735" y="265"/>
                  </a:cubicBezTo>
                  <a:cubicBezTo>
                    <a:pt x="1757" y="265"/>
                    <a:pt x="1779" y="243"/>
                    <a:pt x="1800" y="243"/>
                  </a:cubicBezTo>
                  <a:close/>
                  <a:moveTo>
                    <a:pt x="3209" y="352"/>
                  </a:moveTo>
                  <a:cubicBezTo>
                    <a:pt x="3253" y="352"/>
                    <a:pt x="3275" y="373"/>
                    <a:pt x="3296" y="395"/>
                  </a:cubicBezTo>
                  <a:cubicBezTo>
                    <a:pt x="3318" y="482"/>
                    <a:pt x="3318" y="590"/>
                    <a:pt x="3253" y="677"/>
                  </a:cubicBezTo>
                  <a:cubicBezTo>
                    <a:pt x="3209" y="785"/>
                    <a:pt x="3144" y="872"/>
                    <a:pt x="3058" y="937"/>
                  </a:cubicBezTo>
                  <a:cubicBezTo>
                    <a:pt x="2993" y="872"/>
                    <a:pt x="2949" y="785"/>
                    <a:pt x="2949" y="699"/>
                  </a:cubicBezTo>
                  <a:cubicBezTo>
                    <a:pt x="2949" y="547"/>
                    <a:pt x="3058" y="395"/>
                    <a:pt x="3209" y="352"/>
                  </a:cubicBezTo>
                  <a:close/>
                  <a:moveTo>
                    <a:pt x="4189" y="1"/>
                  </a:moveTo>
                  <a:cubicBezTo>
                    <a:pt x="4153" y="1"/>
                    <a:pt x="4129" y="51"/>
                    <a:pt x="4185" y="70"/>
                  </a:cubicBezTo>
                  <a:cubicBezTo>
                    <a:pt x="4402" y="157"/>
                    <a:pt x="4510" y="373"/>
                    <a:pt x="4445" y="590"/>
                  </a:cubicBezTo>
                  <a:cubicBezTo>
                    <a:pt x="4352" y="927"/>
                    <a:pt x="4065" y="1150"/>
                    <a:pt x="3738" y="1150"/>
                  </a:cubicBezTo>
                  <a:cubicBezTo>
                    <a:pt x="3686" y="1150"/>
                    <a:pt x="3632" y="1144"/>
                    <a:pt x="3578" y="1132"/>
                  </a:cubicBezTo>
                  <a:cubicBezTo>
                    <a:pt x="3405" y="1132"/>
                    <a:pt x="3253" y="1089"/>
                    <a:pt x="3123" y="1002"/>
                  </a:cubicBezTo>
                  <a:cubicBezTo>
                    <a:pt x="3209" y="916"/>
                    <a:pt x="3275" y="829"/>
                    <a:pt x="3340" y="720"/>
                  </a:cubicBezTo>
                  <a:cubicBezTo>
                    <a:pt x="3405" y="612"/>
                    <a:pt x="3405" y="482"/>
                    <a:pt x="3340" y="352"/>
                  </a:cubicBezTo>
                  <a:cubicBezTo>
                    <a:pt x="3318" y="308"/>
                    <a:pt x="3253" y="287"/>
                    <a:pt x="3188" y="287"/>
                  </a:cubicBezTo>
                  <a:cubicBezTo>
                    <a:pt x="2993" y="330"/>
                    <a:pt x="2863" y="504"/>
                    <a:pt x="2884" y="699"/>
                  </a:cubicBezTo>
                  <a:cubicBezTo>
                    <a:pt x="2884" y="807"/>
                    <a:pt x="2928" y="894"/>
                    <a:pt x="2993" y="981"/>
                  </a:cubicBezTo>
                  <a:cubicBezTo>
                    <a:pt x="2841" y="1067"/>
                    <a:pt x="2667" y="1111"/>
                    <a:pt x="2494" y="1132"/>
                  </a:cubicBezTo>
                  <a:cubicBezTo>
                    <a:pt x="2469" y="1134"/>
                    <a:pt x="2443" y="1135"/>
                    <a:pt x="2418" y="1135"/>
                  </a:cubicBezTo>
                  <a:cubicBezTo>
                    <a:pt x="2144" y="1135"/>
                    <a:pt x="1890" y="1027"/>
                    <a:pt x="1692" y="829"/>
                  </a:cubicBezTo>
                  <a:cubicBezTo>
                    <a:pt x="1800" y="742"/>
                    <a:pt x="1865" y="612"/>
                    <a:pt x="1930" y="482"/>
                  </a:cubicBezTo>
                  <a:cubicBezTo>
                    <a:pt x="1974" y="352"/>
                    <a:pt x="1930" y="222"/>
                    <a:pt x="1887" y="200"/>
                  </a:cubicBezTo>
                  <a:cubicBezTo>
                    <a:pt x="1874" y="188"/>
                    <a:pt x="1847" y="175"/>
                    <a:pt x="1806" y="175"/>
                  </a:cubicBezTo>
                  <a:cubicBezTo>
                    <a:pt x="1776" y="175"/>
                    <a:pt x="1738" y="182"/>
                    <a:pt x="1692" y="200"/>
                  </a:cubicBezTo>
                  <a:cubicBezTo>
                    <a:pt x="1540" y="287"/>
                    <a:pt x="1453" y="460"/>
                    <a:pt x="1518" y="655"/>
                  </a:cubicBezTo>
                  <a:cubicBezTo>
                    <a:pt x="1540" y="720"/>
                    <a:pt x="1562" y="764"/>
                    <a:pt x="1605" y="829"/>
                  </a:cubicBezTo>
                  <a:cubicBezTo>
                    <a:pt x="1388" y="1002"/>
                    <a:pt x="1128" y="1111"/>
                    <a:pt x="846" y="1132"/>
                  </a:cubicBezTo>
                  <a:cubicBezTo>
                    <a:pt x="808" y="1135"/>
                    <a:pt x="771" y="1136"/>
                    <a:pt x="736" y="1136"/>
                  </a:cubicBezTo>
                  <a:cubicBezTo>
                    <a:pt x="495" y="1136"/>
                    <a:pt x="334" y="1072"/>
                    <a:pt x="239" y="959"/>
                  </a:cubicBezTo>
                  <a:cubicBezTo>
                    <a:pt x="87" y="720"/>
                    <a:pt x="283" y="330"/>
                    <a:pt x="283" y="330"/>
                  </a:cubicBezTo>
                  <a:cubicBezTo>
                    <a:pt x="283" y="308"/>
                    <a:pt x="283" y="287"/>
                    <a:pt x="261" y="265"/>
                  </a:cubicBezTo>
                  <a:cubicBezTo>
                    <a:pt x="239" y="265"/>
                    <a:pt x="218" y="265"/>
                    <a:pt x="218" y="287"/>
                  </a:cubicBezTo>
                  <a:cubicBezTo>
                    <a:pt x="196" y="308"/>
                    <a:pt x="1" y="720"/>
                    <a:pt x="174" y="1002"/>
                  </a:cubicBezTo>
                  <a:cubicBezTo>
                    <a:pt x="309" y="1137"/>
                    <a:pt x="495" y="1219"/>
                    <a:pt x="683" y="1219"/>
                  </a:cubicBezTo>
                  <a:cubicBezTo>
                    <a:pt x="738" y="1219"/>
                    <a:pt x="793" y="1212"/>
                    <a:pt x="846" y="1197"/>
                  </a:cubicBezTo>
                  <a:cubicBezTo>
                    <a:pt x="1150" y="1197"/>
                    <a:pt x="1432" y="1067"/>
                    <a:pt x="1648" y="894"/>
                  </a:cubicBezTo>
                  <a:cubicBezTo>
                    <a:pt x="1847" y="1112"/>
                    <a:pt x="2137" y="1222"/>
                    <a:pt x="2434" y="1222"/>
                  </a:cubicBezTo>
                  <a:cubicBezTo>
                    <a:pt x="2462" y="1222"/>
                    <a:pt x="2489" y="1221"/>
                    <a:pt x="2516" y="1219"/>
                  </a:cubicBezTo>
                  <a:cubicBezTo>
                    <a:pt x="2689" y="1197"/>
                    <a:pt x="2884" y="1132"/>
                    <a:pt x="3058" y="1046"/>
                  </a:cubicBezTo>
                  <a:cubicBezTo>
                    <a:pt x="3188" y="1154"/>
                    <a:pt x="3383" y="1197"/>
                    <a:pt x="3556" y="1219"/>
                  </a:cubicBezTo>
                  <a:lnTo>
                    <a:pt x="3686" y="1219"/>
                  </a:lnTo>
                  <a:cubicBezTo>
                    <a:pt x="3701" y="1220"/>
                    <a:pt x="3715" y="1220"/>
                    <a:pt x="3729" y="1220"/>
                  </a:cubicBezTo>
                  <a:cubicBezTo>
                    <a:pt x="4083" y="1220"/>
                    <a:pt x="4428" y="966"/>
                    <a:pt x="4532" y="612"/>
                  </a:cubicBezTo>
                  <a:cubicBezTo>
                    <a:pt x="4597" y="352"/>
                    <a:pt x="4445" y="92"/>
                    <a:pt x="4207" y="5"/>
                  </a:cubicBezTo>
                  <a:cubicBezTo>
                    <a:pt x="4201" y="2"/>
                    <a:pt x="4195" y="1"/>
                    <a:pt x="41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0" name="Google Shape;5621;p83"/>
          <p:cNvGrpSpPr/>
          <p:nvPr/>
        </p:nvGrpSpPr>
        <p:grpSpPr>
          <a:xfrm>
            <a:off x="7394729" y="3852098"/>
            <a:ext cx="917316" cy="1127143"/>
            <a:chOff x="2425007" y="3486425"/>
            <a:chExt cx="635667" cy="840424"/>
          </a:xfrm>
        </p:grpSpPr>
        <p:sp>
          <p:nvSpPr>
            <p:cNvPr id="251" name="Google Shape;5622;p83"/>
            <p:cNvSpPr/>
            <p:nvPr/>
          </p:nvSpPr>
          <p:spPr>
            <a:xfrm>
              <a:off x="2425007" y="3944746"/>
              <a:ext cx="66528" cy="72412"/>
            </a:xfrm>
            <a:custGeom>
              <a:avLst/>
              <a:gdLst/>
              <a:ahLst/>
              <a:cxnLst/>
              <a:rect l="l" t="t" r="r" b="b"/>
              <a:pathLst>
                <a:path w="1627" h="1771" extrusionOk="0">
                  <a:moveTo>
                    <a:pt x="87" y="0"/>
                  </a:moveTo>
                  <a:cubicBezTo>
                    <a:pt x="87" y="0"/>
                    <a:pt x="1" y="911"/>
                    <a:pt x="348" y="1410"/>
                  </a:cubicBezTo>
                  <a:cubicBezTo>
                    <a:pt x="546" y="1707"/>
                    <a:pt x="935" y="1771"/>
                    <a:pt x="1233" y="1771"/>
                  </a:cubicBezTo>
                  <a:cubicBezTo>
                    <a:pt x="1456" y="1771"/>
                    <a:pt x="1627" y="1735"/>
                    <a:pt x="1627" y="1735"/>
                  </a:cubicBezTo>
                  <a:lnTo>
                    <a:pt x="1627" y="1410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5623;p83"/>
            <p:cNvSpPr/>
            <p:nvPr/>
          </p:nvSpPr>
          <p:spPr>
            <a:xfrm>
              <a:off x="2469331" y="3944746"/>
              <a:ext cx="461934" cy="226312"/>
            </a:xfrm>
            <a:custGeom>
              <a:avLst/>
              <a:gdLst/>
              <a:ahLst/>
              <a:cxnLst/>
              <a:rect l="l" t="t" r="r" b="b"/>
              <a:pathLst>
                <a:path w="11297" h="5535" extrusionOk="0">
                  <a:moveTo>
                    <a:pt x="10473" y="0"/>
                  </a:moveTo>
                  <a:lnTo>
                    <a:pt x="10473" y="0"/>
                  </a:lnTo>
                  <a:cubicBezTo>
                    <a:pt x="10472" y="0"/>
                    <a:pt x="651" y="803"/>
                    <a:pt x="391" y="1561"/>
                  </a:cubicBezTo>
                  <a:cubicBezTo>
                    <a:pt x="1" y="2710"/>
                    <a:pt x="391" y="5486"/>
                    <a:pt x="1150" y="5529"/>
                  </a:cubicBezTo>
                  <a:cubicBezTo>
                    <a:pt x="1219" y="5533"/>
                    <a:pt x="1343" y="5535"/>
                    <a:pt x="1511" y="5535"/>
                  </a:cubicBezTo>
                  <a:cubicBezTo>
                    <a:pt x="3196" y="5535"/>
                    <a:pt x="9323" y="5355"/>
                    <a:pt x="9323" y="5355"/>
                  </a:cubicBezTo>
                  <a:cubicBezTo>
                    <a:pt x="9323" y="5355"/>
                    <a:pt x="11296" y="542"/>
                    <a:pt x="104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5624;p83"/>
            <p:cNvSpPr/>
            <p:nvPr/>
          </p:nvSpPr>
          <p:spPr>
            <a:xfrm>
              <a:off x="2685633" y="3541379"/>
              <a:ext cx="150761" cy="139222"/>
            </a:xfrm>
            <a:custGeom>
              <a:avLst/>
              <a:gdLst/>
              <a:ahLst/>
              <a:cxnLst/>
              <a:rect l="l" t="t" r="r" b="b"/>
              <a:pathLst>
                <a:path w="3687" h="3405" extrusionOk="0">
                  <a:moveTo>
                    <a:pt x="23" y="1"/>
                  </a:moveTo>
                  <a:cubicBezTo>
                    <a:pt x="23" y="22"/>
                    <a:pt x="1" y="22"/>
                    <a:pt x="23" y="44"/>
                  </a:cubicBezTo>
                  <a:cubicBezTo>
                    <a:pt x="153" y="478"/>
                    <a:pt x="868" y="2581"/>
                    <a:pt x="1150" y="2602"/>
                  </a:cubicBezTo>
                  <a:cubicBezTo>
                    <a:pt x="1161" y="2604"/>
                    <a:pt x="1172" y="2605"/>
                    <a:pt x="1183" y="2605"/>
                  </a:cubicBezTo>
                  <a:cubicBezTo>
                    <a:pt x="1466" y="2605"/>
                    <a:pt x="1892" y="2097"/>
                    <a:pt x="2017" y="1930"/>
                  </a:cubicBezTo>
                  <a:lnTo>
                    <a:pt x="2949" y="3383"/>
                  </a:lnTo>
                  <a:cubicBezTo>
                    <a:pt x="2949" y="3405"/>
                    <a:pt x="2971" y="3405"/>
                    <a:pt x="2971" y="3405"/>
                  </a:cubicBezTo>
                  <a:lnTo>
                    <a:pt x="3014" y="3405"/>
                  </a:lnTo>
                  <a:cubicBezTo>
                    <a:pt x="3014" y="3383"/>
                    <a:pt x="3014" y="3361"/>
                    <a:pt x="3014" y="3361"/>
                  </a:cubicBezTo>
                  <a:lnTo>
                    <a:pt x="2039" y="1844"/>
                  </a:lnTo>
                  <a:cubicBezTo>
                    <a:pt x="2039" y="1822"/>
                    <a:pt x="2039" y="1822"/>
                    <a:pt x="2017" y="1822"/>
                  </a:cubicBezTo>
                  <a:cubicBezTo>
                    <a:pt x="1995" y="1822"/>
                    <a:pt x="1995" y="1822"/>
                    <a:pt x="1974" y="1844"/>
                  </a:cubicBezTo>
                  <a:cubicBezTo>
                    <a:pt x="1825" y="2035"/>
                    <a:pt x="1407" y="2516"/>
                    <a:pt x="1165" y="2516"/>
                  </a:cubicBezTo>
                  <a:cubicBezTo>
                    <a:pt x="1160" y="2516"/>
                    <a:pt x="1155" y="2516"/>
                    <a:pt x="1150" y="2516"/>
                  </a:cubicBezTo>
                  <a:cubicBezTo>
                    <a:pt x="976" y="2494"/>
                    <a:pt x="521" y="1345"/>
                    <a:pt x="153" y="218"/>
                  </a:cubicBezTo>
                  <a:lnTo>
                    <a:pt x="153" y="218"/>
                  </a:lnTo>
                  <a:lnTo>
                    <a:pt x="1193" y="1518"/>
                  </a:lnTo>
                  <a:lnTo>
                    <a:pt x="1237" y="1518"/>
                  </a:lnTo>
                  <a:cubicBezTo>
                    <a:pt x="1497" y="1215"/>
                    <a:pt x="1909" y="738"/>
                    <a:pt x="2017" y="651"/>
                  </a:cubicBezTo>
                  <a:cubicBezTo>
                    <a:pt x="2169" y="825"/>
                    <a:pt x="3036" y="2255"/>
                    <a:pt x="3622" y="3209"/>
                  </a:cubicBezTo>
                  <a:cubicBezTo>
                    <a:pt x="3622" y="3231"/>
                    <a:pt x="3643" y="3231"/>
                    <a:pt x="3665" y="3231"/>
                  </a:cubicBezTo>
                  <a:cubicBezTo>
                    <a:pt x="3687" y="3209"/>
                    <a:pt x="3687" y="3188"/>
                    <a:pt x="3687" y="3166"/>
                  </a:cubicBezTo>
                  <a:cubicBezTo>
                    <a:pt x="3687" y="3166"/>
                    <a:pt x="3275" y="2516"/>
                    <a:pt x="2884" y="1865"/>
                  </a:cubicBezTo>
                  <a:cubicBezTo>
                    <a:pt x="2204" y="726"/>
                    <a:pt x="2085" y="552"/>
                    <a:pt x="2025" y="552"/>
                  </a:cubicBezTo>
                  <a:cubicBezTo>
                    <a:pt x="2014" y="552"/>
                    <a:pt x="2005" y="558"/>
                    <a:pt x="1995" y="564"/>
                  </a:cubicBezTo>
                  <a:cubicBezTo>
                    <a:pt x="1930" y="586"/>
                    <a:pt x="1410" y="1193"/>
                    <a:pt x="1215" y="1432"/>
                  </a:cubicBezTo>
                  <a:lnTo>
                    <a:pt x="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5625;p83"/>
            <p:cNvSpPr/>
            <p:nvPr/>
          </p:nvSpPr>
          <p:spPr>
            <a:xfrm>
              <a:off x="2804457" y="3486425"/>
              <a:ext cx="82475" cy="175571"/>
            </a:xfrm>
            <a:custGeom>
              <a:avLst/>
              <a:gdLst/>
              <a:ahLst/>
              <a:cxnLst/>
              <a:rect l="l" t="t" r="r" b="b"/>
              <a:pathLst>
                <a:path w="2017" h="4294" extrusionOk="0">
                  <a:moveTo>
                    <a:pt x="1366" y="1"/>
                  </a:moveTo>
                  <a:cubicBezTo>
                    <a:pt x="1344" y="1"/>
                    <a:pt x="1323" y="22"/>
                    <a:pt x="1323" y="44"/>
                  </a:cubicBezTo>
                  <a:lnTo>
                    <a:pt x="1323" y="1366"/>
                  </a:lnTo>
                  <a:cubicBezTo>
                    <a:pt x="1323" y="1388"/>
                    <a:pt x="1323" y="1410"/>
                    <a:pt x="1301" y="1431"/>
                  </a:cubicBezTo>
                  <a:cubicBezTo>
                    <a:pt x="1271" y="1454"/>
                    <a:pt x="1217" y="1464"/>
                    <a:pt x="1149" y="1464"/>
                  </a:cubicBezTo>
                  <a:cubicBezTo>
                    <a:pt x="1023" y="1464"/>
                    <a:pt x="849" y="1430"/>
                    <a:pt x="694" y="1388"/>
                  </a:cubicBezTo>
                  <a:cubicBezTo>
                    <a:pt x="564" y="1366"/>
                    <a:pt x="412" y="1345"/>
                    <a:pt x="304" y="1345"/>
                  </a:cubicBezTo>
                  <a:cubicBezTo>
                    <a:pt x="291" y="1338"/>
                    <a:pt x="280" y="1336"/>
                    <a:pt x="271" y="1336"/>
                  </a:cubicBezTo>
                  <a:cubicBezTo>
                    <a:pt x="248" y="1336"/>
                    <a:pt x="232" y="1351"/>
                    <a:pt x="217" y="1366"/>
                  </a:cubicBezTo>
                  <a:cubicBezTo>
                    <a:pt x="0" y="1670"/>
                    <a:pt x="1041" y="3990"/>
                    <a:pt x="1171" y="4250"/>
                  </a:cubicBezTo>
                  <a:cubicBezTo>
                    <a:pt x="1171" y="4265"/>
                    <a:pt x="1182" y="4281"/>
                    <a:pt x="1196" y="4281"/>
                  </a:cubicBezTo>
                  <a:cubicBezTo>
                    <a:pt x="1201" y="4281"/>
                    <a:pt x="1208" y="4278"/>
                    <a:pt x="1214" y="4272"/>
                  </a:cubicBezTo>
                  <a:cubicBezTo>
                    <a:pt x="1236" y="4272"/>
                    <a:pt x="1236" y="4250"/>
                    <a:pt x="1236" y="4228"/>
                  </a:cubicBezTo>
                  <a:cubicBezTo>
                    <a:pt x="802" y="3231"/>
                    <a:pt x="152" y="1605"/>
                    <a:pt x="282" y="1410"/>
                  </a:cubicBezTo>
                  <a:lnTo>
                    <a:pt x="304" y="1410"/>
                  </a:lnTo>
                  <a:cubicBezTo>
                    <a:pt x="412" y="1431"/>
                    <a:pt x="542" y="1453"/>
                    <a:pt x="672" y="1475"/>
                  </a:cubicBezTo>
                  <a:cubicBezTo>
                    <a:pt x="854" y="1514"/>
                    <a:pt x="1021" y="1545"/>
                    <a:pt x="1148" y="1545"/>
                  </a:cubicBezTo>
                  <a:cubicBezTo>
                    <a:pt x="1233" y="1545"/>
                    <a:pt x="1301" y="1531"/>
                    <a:pt x="1344" y="1496"/>
                  </a:cubicBezTo>
                  <a:cubicBezTo>
                    <a:pt x="1388" y="1475"/>
                    <a:pt x="1409" y="1431"/>
                    <a:pt x="1409" y="1388"/>
                  </a:cubicBezTo>
                  <a:lnTo>
                    <a:pt x="1409" y="239"/>
                  </a:lnTo>
                  <a:cubicBezTo>
                    <a:pt x="1626" y="716"/>
                    <a:pt x="1800" y="1236"/>
                    <a:pt x="1930" y="1757"/>
                  </a:cubicBezTo>
                  <a:cubicBezTo>
                    <a:pt x="1930" y="1822"/>
                    <a:pt x="1908" y="1887"/>
                    <a:pt x="1865" y="1952"/>
                  </a:cubicBezTo>
                  <a:cubicBezTo>
                    <a:pt x="1714" y="2087"/>
                    <a:pt x="1409" y="2108"/>
                    <a:pt x="1234" y="2108"/>
                  </a:cubicBezTo>
                  <a:cubicBezTo>
                    <a:pt x="1157" y="2108"/>
                    <a:pt x="1106" y="2104"/>
                    <a:pt x="1106" y="2104"/>
                  </a:cubicBezTo>
                  <a:cubicBezTo>
                    <a:pt x="1084" y="2104"/>
                    <a:pt x="1062" y="2104"/>
                    <a:pt x="1062" y="2125"/>
                  </a:cubicBezTo>
                  <a:cubicBezTo>
                    <a:pt x="1062" y="2125"/>
                    <a:pt x="1062" y="2147"/>
                    <a:pt x="1062" y="2169"/>
                  </a:cubicBezTo>
                  <a:lnTo>
                    <a:pt x="1626" y="4250"/>
                  </a:lnTo>
                  <a:cubicBezTo>
                    <a:pt x="1648" y="4272"/>
                    <a:pt x="1648" y="4293"/>
                    <a:pt x="1669" y="4293"/>
                  </a:cubicBezTo>
                  <a:lnTo>
                    <a:pt x="1691" y="4293"/>
                  </a:lnTo>
                  <a:cubicBezTo>
                    <a:pt x="1713" y="4272"/>
                    <a:pt x="1734" y="4250"/>
                    <a:pt x="1734" y="4228"/>
                  </a:cubicBezTo>
                  <a:lnTo>
                    <a:pt x="1149" y="2190"/>
                  </a:lnTo>
                  <a:lnTo>
                    <a:pt x="1149" y="2190"/>
                  </a:lnTo>
                  <a:cubicBezTo>
                    <a:pt x="1182" y="2193"/>
                    <a:pt x="1214" y="2194"/>
                    <a:pt x="1248" y="2194"/>
                  </a:cubicBezTo>
                  <a:cubicBezTo>
                    <a:pt x="1479" y="2194"/>
                    <a:pt x="1718" y="2128"/>
                    <a:pt x="1908" y="1995"/>
                  </a:cubicBezTo>
                  <a:cubicBezTo>
                    <a:pt x="1973" y="1930"/>
                    <a:pt x="2016" y="1843"/>
                    <a:pt x="1995" y="1735"/>
                  </a:cubicBezTo>
                  <a:cubicBezTo>
                    <a:pt x="1973" y="1258"/>
                    <a:pt x="1431" y="87"/>
                    <a:pt x="1409" y="22"/>
                  </a:cubicBezTo>
                  <a:cubicBezTo>
                    <a:pt x="1388" y="1"/>
                    <a:pt x="1366" y="1"/>
                    <a:pt x="13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5626;p83"/>
            <p:cNvSpPr/>
            <p:nvPr/>
          </p:nvSpPr>
          <p:spPr>
            <a:xfrm>
              <a:off x="2768106" y="3637427"/>
              <a:ext cx="292568" cy="383566"/>
            </a:xfrm>
            <a:custGeom>
              <a:avLst/>
              <a:gdLst/>
              <a:ahLst/>
              <a:cxnLst/>
              <a:rect l="l" t="t" r="r" b="b"/>
              <a:pathLst>
                <a:path w="7155" h="9381" extrusionOk="0">
                  <a:moveTo>
                    <a:pt x="1369" y="1"/>
                  </a:moveTo>
                  <a:cubicBezTo>
                    <a:pt x="1296" y="1"/>
                    <a:pt x="1222" y="5"/>
                    <a:pt x="1149" y="15"/>
                  </a:cubicBezTo>
                  <a:cubicBezTo>
                    <a:pt x="174" y="167"/>
                    <a:pt x="0" y="9381"/>
                    <a:pt x="0" y="9381"/>
                  </a:cubicBezTo>
                  <a:lnTo>
                    <a:pt x="3642" y="9229"/>
                  </a:lnTo>
                  <a:lnTo>
                    <a:pt x="2623" y="3094"/>
                  </a:lnTo>
                  <a:lnTo>
                    <a:pt x="2623" y="3094"/>
                  </a:lnTo>
                  <a:cubicBezTo>
                    <a:pt x="2624" y="3094"/>
                    <a:pt x="5297" y="3862"/>
                    <a:pt x="6401" y="3862"/>
                  </a:cubicBezTo>
                  <a:cubicBezTo>
                    <a:pt x="6635" y="3862"/>
                    <a:pt x="6798" y="3827"/>
                    <a:pt x="6851" y="3744"/>
                  </a:cubicBezTo>
                  <a:cubicBezTo>
                    <a:pt x="7155" y="3289"/>
                    <a:pt x="3122" y="687"/>
                    <a:pt x="3122" y="687"/>
                  </a:cubicBezTo>
                  <a:cubicBezTo>
                    <a:pt x="3122" y="687"/>
                    <a:pt x="2269" y="1"/>
                    <a:pt x="13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5627;p83"/>
            <p:cNvSpPr/>
            <p:nvPr/>
          </p:nvSpPr>
          <p:spPr>
            <a:xfrm>
              <a:off x="2702480" y="3679665"/>
              <a:ext cx="104678" cy="41419"/>
            </a:xfrm>
            <a:custGeom>
              <a:avLst/>
              <a:gdLst/>
              <a:ahLst/>
              <a:cxnLst/>
              <a:rect l="l" t="t" r="r" b="b"/>
              <a:pathLst>
                <a:path w="2560" h="1013" extrusionOk="0">
                  <a:moveTo>
                    <a:pt x="131" y="1"/>
                  </a:moveTo>
                  <a:lnTo>
                    <a:pt x="131" y="1"/>
                  </a:lnTo>
                  <a:cubicBezTo>
                    <a:pt x="131" y="1"/>
                    <a:pt x="1" y="478"/>
                    <a:pt x="868" y="890"/>
                  </a:cubicBezTo>
                  <a:cubicBezTo>
                    <a:pt x="1053" y="978"/>
                    <a:pt x="1232" y="1012"/>
                    <a:pt x="1400" y="1012"/>
                  </a:cubicBezTo>
                  <a:cubicBezTo>
                    <a:pt x="2016" y="1012"/>
                    <a:pt x="2472" y="543"/>
                    <a:pt x="2472" y="543"/>
                  </a:cubicBezTo>
                  <a:lnTo>
                    <a:pt x="2559" y="261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5628;p83"/>
            <p:cNvSpPr/>
            <p:nvPr/>
          </p:nvSpPr>
          <p:spPr>
            <a:xfrm>
              <a:off x="2730120" y="3698065"/>
              <a:ext cx="57532" cy="14474"/>
            </a:xfrm>
            <a:custGeom>
              <a:avLst/>
              <a:gdLst/>
              <a:ahLst/>
              <a:cxnLst/>
              <a:rect l="l" t="t" r="r" b="b"/>
              <a:pathLst>
                <a:path w="1407" h="354" extrusionOk="0">
                  <a:moveTo>
                    <a:pt x="60" y="0"/>
                  </a:moveTo>
                  <a:cubicBezTo>
                    <a:pt x="27" y="0"/>
                    <a:pt x="1" y="36"/>
                    <a:pt x="19" y="71"/>
                  </a:cubicBezTo>
                  <a:cubicBezTo>
                    <a:pt x="170" y="245"/>
                    <a:pt x="409" y="353"/>
                    <a:pt x="647" y="353"/>
                  </a:cubicBezTo>
                  <a:cubicBezTo>
                    <a:pt x="907" y="353"/>
                    <a:pt x="1168" y="266"/>
                    <a:pt x="1384" y="115"/>
                  </a:cubicBezTo>
                  <a:cubicBezTo>
                    <a:pt x="1406" y="93"/>
                    <a:pt x="1406" y="71"/>
                    <a:pt x="1384" y="71"/>
                  </a:cubicBezTo>
                  <a:cubicBezTo>
                    <a:pt x="1374" y="60"/>
                    <a:pt x="1363" y="55"/>
                    <a:pt x="1355" y="55"/>
                  </a:cubicBezTo>
                  <a:cubicBezTo>
                    <a:pt x="1346" y="55"/>
                    <a:pt x="1341" y="60"/>
                    <a:pt x="1341" y="71"/>
                  </a:cubicBezTo>
                  <a:cubicBezTo>
                    <a:pt x="1327" y="71"/>
                    <a:pt x="1021" y="275"/>
                    <a:pt x="672" y="275"/>
                  </a:cubicBezTo>
                  <a:cubicBezTo>
                    <a:pt x="475" y="275"/>
                    <a:pt x="264" y="210"/>
                    <a:pt x="84" y="6"/>
                  </a:cubicBezTo>
                  <a:cubicBezTo>
                    <a:pt x="76" y="2"/>
                    <a:pt x="68" y="0"/>
                    <a:pt x="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5629;p83"/>
            <p:cNvSpPr/>
            <p:nvPr/>
          </p:nvSpPr>
          <p:spPr>
            <a:xfrm>
              <a:off x="2788469" y="3667194"/>
              <a:ext cx="152520" cy="77972"/>
            </a:xfrm>
            <a:custGeom>
              <a:avLst/>
              <a:gdLst/>
              <a:ahLst/>
              <a:cxnLst/>
              <a:rect l="l" t="t" r="r" b="b"/>
              <a:pathLst>
                <a:path w="3730" h="1907" extrusionOk="0">
                  <a:moveTo>
                    <a:pt x="1335" y="0"/>
                  </a:moveTo>
                  <a:cubicBezTo>
                    <a:pt x="1266" y="0"/>
                    <a:pt x="1197" y="8"/>
                    <a:pt x="1128" y="24"/>
                  </a:cubicBezTo>
                  <a:cubicBezTo>
                    <a:pt x="1" y="306"/>
                    <a:pt x="1020" y="1520"/>
                    <a:pt x="1649" y="1650"/>
                  </a:cubicBezTo>
                  <a:cubicBezTo>
                    <a:pt x="2543" y="1845"/>
                    <a:pt x="3032" y="1906"/>
                    <a:pt x="3293" y="1906"/>
                  </a:cubicBezTo>
                  <a:cubicBezTo>
                    <a:pt x="3730" y="1906"/>
                    <a:pt x="3535" y="1737"/>
                    <a:pt x="3535" y="1737"/>
                  </a:cubicBezTo>
                  <a:cubicBezTo>
                    <a:pt x="3535" y="1737"/>
                    <a:pt x="2390" y="0"/>
                    <a:pt x="1335" y="0"/>
                  </a:cubicBezTo>
                  <a:close/>
                </a:path>
              </a:pathLst>
            </a:custGeom>
            <a:solidFill>
              <a:srgbClr val="F4DC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5630;p83"/>
            <p:cNvSpPr/>
            <p:nvPr/>
          </p:nvSpPr>
          <p:spPr>
            <a:xfrm>
              <a:off x="3008002" y="3762137"/>
              <a:ext cx="44693" cy="34346"/>
            </a:xfrm>
            <a:custGeom>
              <a:avLst/>
              <a:gdLst/>
              <a:ahLst/>
              <a:cxnLst/>
              <a:rect l="l" t="t" r="r" b="b"/>
              <a:pathLst>
                <a:path w="1093" h="840" extrusionOk="0">
                  <a:moveTo>
                    <a:pt x="507" y="0"/>
                  </a:moveTo>
                  <a:cubicBezTo>
                    <a:pt x="507" y="0"/>
                    <a:pt x="1" y="839"/>
                    <a:pt x="489" y="839"/>
                  </a:cubicBezTo>
                  <a:cubicBezTo>
                    <a:pt x="599" y="839"/>
                    <a:pt x="758" y="797"/>
                    <a:pt x="984" y="694"/>
                  </a:cubicBezTo>
                  <a:cubicBezTo>
                    <a:pt x="984" y="694"/>
                    <a:pt x="1093" y="477"/>
                    <a:pt x="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5631;p83"/>
            <p:cNvSpPr/>
            <p:nvPr/>
          </p:nvSpPr>
          <p:spPr>
            <a:xfrm>
              <a:off x="2856753" y="4037808"/>
              <a:ext cx="188871" cy="226967"/>
            </a:xfrm>
            <a:custGeom>
              <a:avLst/>
              <a:gdLst/>
              <a:ahLst/>
              <a:cxnLst/>
              <a:rect l="l" t="t" r="r" b="b"/>
              <a:pathLst>
                <a:path w="4619" h="5551" extrusionOk="0">
                  <a:moveTo>
                    <a:pt x="0" y="1"/>
                  </a:moveTo>
                  <a:lnTo>
                    <a:pt x="369" y="998"/>
                  </a:lnTo>
                  <a:lnTo>
                    <a:pt x="3231" y="2364"/>
                  </a:lnTo>
                  <a:lnTo>
                    <a:pt x="2689" y="5551"/>
                  </a:lnTo>
                  <a:lnTo>
                    <a:pt x="3274" y="5551"/>
                  </a:lnTo>
                  <a:cubicBezTo>
                    <a:pt x="3274" y="5551"/>
                    <a:pt x="4618" y="2711"/>
                    <a:pt x="4228" y="1887"/>
                  </a:cubicBezTo>
                  <a:cubicBezTo>
                    <a:pt x="3816" y="1063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5632;p83"/>
            <p:cNvSpPr/>
            <p:nvPr/>
          </p:nvSpPr>
          <p:spPr>
            <a:xfrm>
              <a:off x="2550005" y="4106951"/>
              <a:ext cx="96664" cy="206605"/>
            </a:xfrm>
            <a:custGeom>
              <a:avLst/>
              <a:gdLst/>
              <a:ahLst/>
              <a:cxnLst/>
              <a:rect l="l" t="t" r="r" b="b"/>
              <a:pathLst>
                <a:path w="2364" h="5053" extrusionOk="0">
                  <a:moveTo>
                    <a:pt x="1150" y="1"/>
                  </a:moveTo>
                  <a:cubicBezTo>
                    <a:pt x="1150" y="1"/>
                    <a:pt x="1" y="196"/>
                    <a:pt x="261" y="413"/>
                  </a:cubicBezTo>
                  <a:cubicBezTo>
                    <a:pt x="521" y="608"/>
                    <a:pt x="1562" y="5052"/>
                    <a:pt x="1562" y="5052"/>
                  </a:cubicBezTo>
                  <a:lnTo>
                    <a:pt x="2364" y="5052"/>
                  </a:lnTo>
                  <a:cubicBezTo>
                    <a:pt x="2277" y="4575"/>
                    <a:pt x="1150" y="1"/>
                    <a:pt x="11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5633;p83"/>
            <p:cNvSpPr/>
            <p:nvPr/>
          </p:nvSpPr>
          <p:spPr>
            <a:xfrm>
              <a:off x="2798241" y="4106951"/>
              <a:ext cx="62971" cy="212819"/>
            </a:xfrm>
            <a:custGeom>
              <a:avLst/>
              <a:gdLst/>
              <a:ahLst/>
              <a:cxnLst/>
              <a:rect l="l" t="t" r="r" b="b"/>
              <a:pathLst>
                <a:path w="1540" h="5205" extrusionOk="0">
                  <a:moveTo>
                    <a:pt x="1171" y="1"/>
                  </a:moveTo>
                  <a:cubicBezTo>
                    <a:pt x="1171" y="1"/>
                    <a:pt x="0" y="23"/>
                    <a:pt x="217" y="261"/>
                  </a:cubicBezTo>
                  <a:cubicBezTo>
                    <a:pt x="456" y="521"/>
                    <a:pt x="759" y="5074"/>
                    <a:pt x="759" y="5074"/>
                  </a:cubicBezTo>
                  <a:lnTo>
                    <a:pt x="1540" y="5204"/>
                  </a:lnTo>
                  <a:cubicBezTo>
                    <a:pt x="1518" y="4706"/>
                    <a:pt x="1171" y="1"/>
                    <a:pt x="1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5634;p83"/>
            <p:cNvSpPr/>
            <p:nvPr/>
          </p:nvSpPr>
          <p:spPr>
            <a:xfrm>
              <a:off x="2465814" y="4108750"/>
              <a:ext cx="77159" cy="213678"/>
            </a:xfrm>
            <a:custGeom>
              <a:avLst/>
              <a:gdLst/>
              <a:ahLst/>
              <a:cxnLst/>
              <a:rect l="l" t="t" r="r" b="b"/>
              <a:pathLst>
                <a:path w="1887" h="5226" extrusionOk="0">
                  <a:moveTo>
                    <a:pt x="1060" y="1"/>
                  </a:moveTo>
                  <a:cubicBezTo>
                    <a:pt x="924" y="1"/>
                    <a:pt x="841" y="34"/>
                    <a:pt x="889" y="130"/>
                  </a:cubicBezTo>
                  <a:cubicBezTo>
                    <a:pt x="1041" y="434"/>
                    <a:pt x="0" y="4878"/>
                    <a:pt x="0" y="4878"/>
                  </a:cubicBezTo>
                  <a:lnTo>
                    <a:pt x="694" y="5225"/>
                  </a:lnTo>
                  <a:cubicBezTo>
                    <a:pt x="846" y="4770"/>
                    <a:pt x="1886" y="152"/>
                    <a:pt x="1886" y="152"/>
                  </a:cubicBezTo>
                  <a:cubicBezTo>
                    <a:pt x="1886" y="152"/>
                    <a:pt x="1352" y="1"/>
                    <a:pt x="10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5635;p83"/>
            <p:cNvSpPr/>
            <p:nvPr/>
          </p:nvSpPr>
          <p:spPr>
            <a:xfrm>
              <a:off x="2518316" y="4067412"/>
              <a:ext cx="296821" cy="104958"/>
            </a:xfrm>
            <a:custGeom>
              <a:avLst/>
              <a:gdLst/>
              <a:ahLst/>
              <a:cxnLst/>
              <a:rect l="l" t="t" r="r" b="b"/>
              <a:pathLst>
                <a:path w="7259" h="2567" extrusionOk="0">
                  <a:moveTo>
                    <a:pt x="3552" y="1"/>
                  </a:moveTo>
                  <a:cubicBezTo>
                    <a:pt x="1879" y="1"/>
                    <a:pt x="1" y="455"/>
                    <a:pt x="299" y="2529"/>
                  </a:cubicBezTo>
                  <a:cubicBezTo>
                    <a:pt x="299" y="2529"/>
                    <a:pt x="1827" y="2567"/>
                    <a:pt x="3461" y="2567"/>
                  </a:cubicBezTo>
                  <a:cubicBezTo>
                    <a:pt x="5096" y="2567"/>
                    <a:pt x="6835" y="2529"/>
                    <a:pt x="7258" y="2377"/>
                  </a:cubicBezTo>
                  <a:cubicBezTo>
                    <a:pt x="7258" y="2377"/>
                    <a:pt x="6911" y="448"/>
                    <a:pt x="5676" y="209"/>
                  </a:cubicBezTo>
                  <a:cubicBezTo>
                    <a:pt x="5257" y="127"/>
                    <a:pt x="4433" y="1"/>
                    <a:pt x="35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5636;p83"/>
            <p:cNvSpPr/>
            <p:nvPr/>
          </p:nvSpPr>
          <p:spPr>
            <a:xfrm>
              <a:off x="2532300" y="4047172"/>
              <a:ext cx="265090" cy="81979"/>
            </a:xfrm>
            <a:custGeom>
              <a:avLst/>
              <a:gdLst/>
              <a:ahLst/>
              <a:cxnLst/>
              <a:rect l="l" t="t" r="r" b="b"/>
              <a:pathLst>
                <a:path w="6483" h="2005" extrusionOk="0">
                  <a:moveTo>
                    <a:pt x="2999" y="0"/>
                  </a:moveTo>
                  <a:cubicBezTo>
                    <a:pt x="605" y="0"/>
                    <a:pt x="0" y="2005"/>
                    <a:pt x="0" y="2005"/>
                  </a:cubicBezTo>
                  <a:cubicBezTo>
                    <a:pt x="0" y="2005"/>
                    <a:pt x="1910" y="1110"/>
                    <a:pt x="3997" y="1110"/>
                  </a:cubicBezTo>
                  <a:cubicBezTo>
                    <a:pt x="4835" y="1110"/>
                    <a:pt x="5700" y="1254"/>
                    <a:pt x="6483" y="1658"/>
                  </a:cubicBezTo>
                  <a:cubicBezTo>
                    <a:pt x="6483" y="1658"/>
                    <a:pt x="6396" y="357"/>
                    <a:pt x="3534" y="32"/>
                  </a:cubicBezTo>
                  <a:cubicBezTo>
                    <a:pt x="3346" y="10"/>
                    <a:pt x="3168" y="0"/>
                    <a:pt x="29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5637;p83"/>
            <p:cNvSpPr/>
            <p:nvPr/>
          </p:nvSpPr>
          <p:spPr>
            <a:xfrm>
              <a:off x="2830135" y="3763895"/>
              <a:ext cx="133915" cy="399839"/>
            </a:xfrm>
            <a:custGeom>
              <a:avLst/>
              <a:gdLst/>
              <a:ahLst/>
              <a:cxnLst/>
              <a:rect l="l" t="t" r="r" b="b"/>
              <a:pathLst>
                <a:path w="3275" h="9779" extrusionOk="0">
                  <a:moveTo>
                    <a:pt x="1106" y="1"/>
                  </a:moveTo>
                  <a:cubicBezTo>
                    <a:pt x="1106" y="1"/>
                    <a:pt x="1" y="629"/>
                    <a:pt x="174" y="2190"/>
                  </a:cubicBezTo>
                  <a:cubicBezTo>
                    <a:pt x="348" y="3751"/>
                    <a:pt x="1475" y="7567"/>
                    <a:pt x="499" y="9778"/>
                  </a:cubicBezTo>
                  <a:lnTo>
                    <a:pt x="2234" y="9410"/>
                  </a:lnTo>
                  <a:cubicBezTo>
                    <a:pt x="2234" y="9410"/>
                    <a:pt x="3275" y="7936"/>
                    <a:pt x="11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5638;p83"/>
            <p:cNvSpPr/>
            <p:nvPr/>
          </p:nvSpPr>
          <p:spPr>
            <a:xfrm>
              <a:off x="2825187" y="3680442"/>
              <a:ext cx="70004" cy="47021"/>
            </a:xfrm>
            <a:custGeom>
              <a:avLst/>
              <a:gdLst/>
              <a:ahLst/>
              <a:cxnLst/>
              <a:rect l="l" t="t" r="r" b="b"/>
              <a:pathLst>
                <a:path w="1712" h="1150" extrusionOk="0">
                  <a:moveTo>
                    <a:pt x="552" y="1"/>
                  </a:moveTo>
                  <a:cubicBezTo>
                    <a:pt x="264" y="1"/>
                    <a:pt x="1" y="299"/>
                    <a:pt x="143" y="632"/>
                  </a:cubicBezTo>
                  <a:cubicBezTo>
                    <a:pt x="258" y="948"/>
                    <a:pt x="914" y="1149"/>
                    <a:pt x="1338" y="1149"/>
                  </a:cubicBezTo>
                  <a:cubicBezTo>
                    <a:pt x="1555" y="1149"/>
                    <a:pt x="1712" y="1097"/>
                    <a:pt x="1704" y="979"/>
                  </a:cubicBezTo>
                  <a:cubicBezTo>
                    <a:pt x="1683" y="654"/>
                    <a:pt x="859" y="134"/>
                    <a:pt x="859" y="134"/>
                  </a:cubicBezTo>
                  <a:cubicBezTo>
                    <a:pt x="766" y="41"/>
                    <a:pt x="657" y="1"/>
                    <a:pt x="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5639;p83"/>
            <p:cNvSpPr/>
            <p:nvPr/>
          </p:nvSpPr>
          <p:spPr>
            <a:xfrm>
              <a:off x="2840766" y="3686779"/>
              <a:ext cx="19545" cy="30829"/>
            </a:xfrm>
            <a:custGeom>
              <a:avLst/>
              <a:gdLst/>
              <a:ahLst/>
              <a:cxnLst/>
              <a:rect l="l" t="t" r="r" b="b"/>
              <a:pathLst>
                <a:path w="478" h="754" extrusionOk="0">
                  <a:moveTo>
                    <a:pt x="348" y="0"/>
                  </a:moveTo>
                  <a:cubicBezTo>
                    <a:pt x="326" y="0"/>
                    <a:pt x="304" y="22"/>
                    <a:pt x="304" y="44"/>
                  </a:cubicBezTo>
                  <a:cubicBezTo>
                    <a:pt x="348" y="326"/>
                    <a:pt x="370" y="629"/>
                    <a:pt x="283" y="672"/>
                  </a:cubicBezTo>
                  <a:cubicBezTo>
                    <a:pt x="174" y="499"/>
                    <a:pt x="109" y="304"/>
                    <a:pt x="88" y="87"/>
                  </a:cubicBezTo>
                  <a:cubicBezTo>
                    <a:pt x="66" y="65"/>
                    <a:pt x="44" y="44"/>
                    <a:pt x="23" y="44"/>
                  </a:cubicBezTo>
                  <a:cubicBezTo>
                    <a:pt x="1" y="65"/>
                    <a:pt x="1" y="87"/>
                    <a:pt x="1" y="109"/>
                  </a:cubicBezTo>
                  <a:cubicBezTo>
                    <a:pt x="23" y="195"/>
                    <a:pt x="109" y="672"/>
                    <a:pt x="261" y="737"/>
                  </a:cubicBezTo>
                  <a:cubicBezTo>
                    <a:pt x="261" y="748"/>
                    <a:pt x="267" y="754"/>
                    <a:pt x="275" y="754"/>
                  </a:cubicBezTo>
                  <a:cubicBezTo>
                    <a:pt x="283" y="754"/>
                    <a:pt x="294" y="748"/>
                    <a:pt x="304" y="737"/>
                  </a:cubicBezTo>
                  <a:lnTo>
                    <a:pt x="326" y="737"/>
                  </a:lnTo>
                  <a:cubicBezTo>
                    <a:pt x="478" y="651"/>
                    <a:pt x="413" y="130"/>
                    <a:pt x="391" y="22"/>
                  </a:cubicBezTo>
                  <a:cubicBezTo>
                    <a:pt x="391" y="0"/>
                    <a:pt x="370" y="0"/>
                    <a:pt x="3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5640;p83"/>
            <p:cNvSpPr/>
            <p:nvPr/>
          </p:nvSpPr>
          <p:spPr>
            <a:xfrm>
              <a:off x="2964005" y="4239921"/>
              <a:ext cx="37292" cy="33732"/>
            </a:xfrm>
            <a:custGeom>
              <a:avLst/>
              <a:gdLst/>
              <a:ahLst/>
              <a:cxnLst/>
              <a:rect l="l" t="t" r="r" b="b"/>
              <a:pathLst>
                <a:path w="912" h="825" extrusionOk="0">
                  <a:moveTo>
                    <a:pt x="174" y="1"/>
                  </a:moveTo>
                  <a:lnTo>
                    <a:pt x="1" y="738"/>
                  </a:lnTo>
                  <a:lnTo>
                    <a:pt x="738" y="825"/>
                  </a:lnTo>
                  <a:lnTo>
                    <a:pt x="911" y="44"/>
                  </a:lnTo>
                  <a:lnTo>
                    <a:pt x="1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5641;p83"/>
            <p:cNvSpPr/>
            <p:nvPr/>
          </p:nvSpPr>
          <p:spPr>
            <a:xfrm>
              <a:off x="2827477" y="4290459"/>
              <a:ext cx="33734" cy="33732"/>
            </a:xfrm>
            <a:custGeom>
              <a:avLst/>
              <a:gdLst/>
              <a:ahLst/>
              <a:cxnLst/>
              <a:rect l="l" t="t" r="r" b="b"/>
              <a:pathLst>
                <a:path w="825" h="825" extrusionOk="0">
                  <a:moveTo>
                    <a:pt x="1" y="1"/>
                  </a:moveTo>
                  <a:lnTo>
                    <a:pt x="1" y="825"/>
                  </a:lnTo>
                  <a:lnTo>
                    <a:pt x="825" y="825"/>
                  </a:lnTo>
                  <a:lnTo>
                    <a:pt x="78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5642;p83"/>
            <p:cNvSpPr/>
            <p:nvPr/>
          </p:nvSpPr>
          <p:spPr>
            <a:xfrm>
              <a:off x="2608517" y="4292258"/>
              <a:ext cx="39950" cy="31933"/>
            </a:xfrm>
            <a:custGeom>
              <a:avLst/>
              <a:gdLst/>
              <a:ahLst/>
              <a:cxnLst/>
              <a:rect l="l" t="t" r="r" b="b"/>
              <a:pathLst>
                <a:path w="977" h="781" extrusionOk="0">
                  <a:moveTo>
                    <a:pt x="1" y="0"/>
                  </a:moveTo>
                  <a:lnTo>
                    <a:pt x="87" y="781"/>
                  </a:lnTo>
                  <a:lnTo>
                    <a:pt x="976" y="781"/>
                  </a:lnTo>
                  <a:lnTo>
                    <a:pt x="78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5643;p83"/>
            <p:cNvSpPr/>
            <p:nvPr/>
          </p:nvSpPr>
          <p:spPr>
            <a:xfrm>
              <a:off x="2459599" y="4279828"/>
              <a:ext cx="44366" cy="47021"/>
            </a:xfrm>
            <a:custGeom>
              <a:avLst/>
              <a:gdLst/>
              <a:ahLst/>
              <a:cxnLst/>
              <a:rect l="l" t="t" r="r" b="b"/>
              <a:pathLst>
                <a:path w="1085" h="1150" extrusionOk="0">
                  <a:moveTo>
                    <a:pt x="304" y="1"/>
                  </a:moveTo>
                  <a:lnTo>
                    <a:pt x="0" y="846"/>
                  </a:lnTo>
                  <a:lnTo>
                    <a:pt x="911" y="1150"/>
                  </a:lnTo>
                  <a:lnTo>
                    <a:pt x="1084" y="261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5644;p83"/>
            <p:cNvSpPr/>
            <p:nvPr/>
          </p:nvSpPr>
          <p:spPr>
            <a:xfrm>
              <a:off x="2837658" y="4213629"/>
              <a:ext cx="8505" cy="13043"/>
            </a:xfrm>
            <a:custGeom>
              <a:avLst/>
              <a:gdLst/>
              <a:ahLst/>
              <a:cxnLst/>
              <a:rect l="l" t="t" r="r" b="b"/>
              <a:pathLst>
                <a:path w="208" h="319" extrusionOk="0">
                  <a:moveTo>
                    <a:pt x="47" y="1"/>
                  </a:moveTo>
                  <a:cubicBezTo>
                    <a:pt x="18" y="1"/>
                    <a:pt x="1" y="42"/>
                    <a:pt x="34" y="59"/>
                  </a:cubicBezTo>
                  <a:cubicBezTo>
                    <a:pt x="34" y="80"/>
                    <a:pt x="142" y="167"/>
                    <a:pt x="99" y="275"/>
                  </a:cubicBezTo>
                  <a:cubicBezTo>
                    <a:pt x="77" y="297"/>
                    <a:pt x="99" y="319"/>
                    <a:pt x="120" y="319"/>
                  </a:cubicBezTo>
                  <a:cubicBezTo>
                    <a:pt x="142" y="319"/>
                    <a:pt x="164" y="319"/>
                    <a:pt x="164" y="297"/>
                  </a:cubicBezTo>
                  <a:cubicBezTo>
                    <a:pt x="207" y="189"/>
                    <a:pt x="164" y="80"/>
                    <a:pt x="77" y="15"/>
                  </a:cubicBezTo>
                  <a:cubicBezTo>
                    <a:pt x="67" y="5"/>
                    <a:pt x="56" y="1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5645;p83"/>
            <p:cNvSpPr/>
            <p:nvPr/>
          </p:nvSpPr>
          <p:spPr>
            <a:xfrm>
              <a:off x="2841829" y="4196906"/>
              <a:ext cx="7851" cy="13820"/>
            </a:xfrm>
            <a:custGeom>
              <a:avLst/>
              <a:gdLst/>
              <a:ahLst/>
              <a:cxnLst/>
              <a:rect l="l" t="t" r="r" b="b"/>
              <a:pathLst>
                <a:path w="192" h="338" extrusionOk="0">
                  <a:moveTo>
                    <a:pt x="67" y="0"/>
                  </a:moveTo>
                  <a:cubicBezTo>
                    <a:pt x="40" y="0"/>
                    <a:pt x="1" y="60"/>
                    <a:pt x="18" y="77"/>
                  </a:cubicBezTo>
                  <a:cubicBezTo>
                    <a:pt x="83" y="121"/>
                    <a:pt x="105" y="207"/>
                    <a:pt x="83" y="272"/>
                  </a:cubicBezTo>
                  <a:cubicBezTo>
                    <a:pt x="83" y="294"/>
                    <a:pt x="83" y="316"/>
                    <a:pt x="105" y="337"/>
                  </a:cubicBezTo>
                  <a:lnTo>
                    <a:pt x="127" y="337"/>
                  </a:lnTo>
                  <a:cubicBezTo>
                    <a:pt x="148" y="316"/>
                    <a:pt x="148" y="316"/>
                    <a:pt x="170" y="294"/>
                  </a:cubicBezTo>
                  <a:cubicBezTo>
                    <a:pt x="192" y="207"/>
                    <a:pt x="170" y="77"/>
                    <a:pt x="83" y="12"/>
                  </a:cubicBezTo>
                  <a:cubicBezTo>
                    <a:pt x="79" y="4"/>
                    <a:pt x="73" y="0"/>
                    <a:pt x="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5646;p83"/>
            <p:cNvSpPr/>
            <p:nvPr/>
          </p:nvSpPr>
          <p:spPr>
            <a:xfrm>
              <a:off x="2828377" y="4203612"/>
              <a:ext cx="8014" cy="13329"/>
            </a:xfrm>
            <a:custGeom>
              <a:avLst/>
              <a:gdLst/>
              <a:ahLst/>
              <a:cxnLst/>
              <a:rect l="l" t="t" r="r" b="b"/>
              <a:pathLst>
                <a:path w="196" h="326" extrusionOk="0">
                  <a:moveTo>
                    <a:pt x="0" y="0"/>
                  </a:moveTo>
                  <a:cubicBezTo>
                    <a:pt x="0" y="22"/>
                    <a:pt x="0" y="43"/>
                    <a:pt x="0" y="65"/>
                  </a:cubicBezTo>
                  <a:cubicBezTo>
                    <a:pt x="0" y="65"/>
                    <a:pt x="109" y="173"/>
                    <a:pt x="87" y="260"/>
                  </a:cubicBezTo>
                  <a:cubicBezTo>
                    <a:pt x="65" y="282"/>
                    <a:pt x="87" y="304"/>
                    <a:pt x="109" y="325"/>
                  </a:cubicBezTo>
                  <a:cubicBezTo>
                    <a:pt x="131" y="325"/>
                    <a:pt x="152" y="325"/>
                    <a:pt x="152" y="304"/>
                  </a:cubicBezTo>
                  <a:cubicBezTo>
                    <a:pt x="196" y="195"/>
                    <a:pt x="152" y="87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5647;p83"/>
            <p:cNvSpPr/>
            <p:nvPr/>
          </p:nvSpPr>
          <p:spPr>
            <a:xfrm>
              <a:off x="2832793" y="4233051"/>
              <a:ext cx="8014" cy="13125"/>
            </a:xfrm>
            <a:custGeom>
              <a:avLst/>
              <a:gdLst/>
              <a:ahLst/>
              <a:cxnLst/>
              <a:rect l="l" t="t" r="r" b="b"/>
              <a:pathLst>
                <a:path w="196" h="321" extrusionOk="0">
                  <a:moveTo>
                    <a:pt x="44" y="1"/>
                  </a:moveTo>
                  <a:cubicBezTo>
                    <a:pt x="33" y="1"/>
                    <a:pt x="23" y="6"/>
                    <a:pt x="23" y="17"/>
                  </a:cubicBezTo>
                  <a:cubicBezTo>
                    <a:pt x="1" y="17"/>
                    <a:pt x="1" y="61"/>
                    <a:pt x="23" y="61"/>
                  </a:cubicBezTo>
                  <a:cubicBezTo>
                    <a:pt x="66" y="126"/>
                    <a:pt x="109" y="191"/>
                    <a:pt x="88" y="277"/>
                  </a:cubicBezTo>
                  <a:cubicBezTo>
                    <a:pt x="66" y="299"/>
                    <a:pt x="88" y="321"/>
                    <a:pt x="109" y="321"/>
                  </a:cubicBezTo>
                  <a:cubicBezTo>
                    <a:pt x="131" y="321"/>
                    <a:pt x="153" y="321"/>
                    <a:pt x="153" y="299"/>
                  </a:cubicBezTo>
                  <a:cubicBezTo>
                    <a:pt x="196" y="191"/>
                    <a:pt x="153" y="82"/>
                    <a:pt x="66" y="17"/>
                  </a:cubicBezTo>
                  <a:cubicBezTo>
                    <a:pt x="66" y="6"/>
                    <a:pt x="55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5648;p83"/>
            <p:cNvSpPr/>
            <p:nvPr/>
          </p:nvSpPr>
          <p:spPr>
            <a:xfrm>
              <a:off x="2843178" y="4240248"/>
              <a:ext cx="8301" cy="13043"/>
            </a:xfrm>
            <a:custGeom>
              <a:avLst/>
              <a:gdLst/>
              <a:ahLst/>
              <a:cxnLst/>
              <a:rect l="l" t="t" r="r" b="b"/>
              <a:pathLst>
                <a:path w="203" h="319" extrusionOk="0">
                  <a:moveTo>
                    <a:pt x="71" y="0"/>
                  </a:moveTo>
                  <a:cubicBezTo>
                    <a:pt x="40" y="0"/>
                    <a:pt x="0" y="46"/>
                    <a:pt x="50" y="80"/>
                  </a:cubicBezTo>
                  <a:cubicBezTo>
                    <a:pt x="50" y="80"/>
                    <a:pt x="137" y="166"/>
                    <a:pt x="94" y="275"/>
                  </a:cubicBezTo>
                  <a:cubicBezTo>
                    <a:pt x="94" y="296"/>
                    <a:pt x="94" y="318"/>
                    <a:pt x="115" y="318"/>
                  </a:cubicBezTo>
                  <a:lnTo>
                    <a:pt x="137" y="318"/>
                  </a:lnTo>
                  <a:cubicBezTo>
                    <a:pt x="159" y="318"/>
                    <a:pt x="159" y="318"/>
                    <a:pt x="180" y="296"/>
                  </a:cubicBezTo>
                  <a:cubicBezTo>
                    <a:pt x="202" y="188"/>
                    <a:pt x="180" y="80"/>
                    <a:pt x="94" y="15"/>
                  </a:cubicBezTo>
                  <a:cubicBezTo>
                    <a:pt x="89" y="5"/>
                    <a:pt x="80" y="0"/>
                    <a:pt x="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5649;p83"/>
            <p:cNvSpPr/>
            <p:nvPr/>
          </p:nvSpPr>
          <p:spPr>
            <a:xfrm>
              <a:off x="2609416" y="4222748"/>
              <a:ext cx="8914" cy="12798"/>
            </a:xfrm>
            <a:custGeom>
              <a:avLst/>
              <a:gdLst/>
              <a:ahLst/>
              <a:cxnLst/>
              <a:rect l="l" t="t" r="r" b="b"/>
              <a:pathLst>
                <a:path w="218" h="313" extrusionOk="0">
                  <a:moveTo>
                    <a:pt x="46" y="0"/>
                  </a:moveTo>
                  <a:cubicBezTo>
                    <a:pt x="31" y="0"/>
                    <a:pt x="16" y="15"/>
                    <a:pt x="0" y="31"/>
                  </a:cubicBezTo>
                  <a:cubicBezTo>
                    <a:pt x="0" y="31"/>
                    <a:pt x="0" y="52"/>
                    <a:pt x="0" y="74"/>
                  </a:cubicBezTo>
                  <a:cubicBezTo>
                    <a:pt x="0" y="74"/>
                    <a:pt x="130" y="139"/>
                    <a:pt x="109" y="269"/>
                  </a:cubicBezTo>
                  <a:cubicBezTo>
                    <a:pt x="109" y="291"/>
                    <a:pt x="109" y="313"/>
                    <a:pt x="130" y="313"/>
                  </a:cubicBezTo>
                  <a:cubicBezTo>
                    <a:pt x="152" y="313"/>
                    <a:pt x="195" y="313"/>
                    <a:pt x="195" y="269"/>
                  </a:cubicBezTo>
                  <a:cubicBezTo>
                    <a:pt x="217" y="161"/>
                    <a:pt x="152" y="52"/>
                    <a:pt x="65" y="9"/>
                  </a:cubicBezTo>
                  <a:cubicBezTo>
                    <a:pt x="59" y="3"/>
                    <a:pt x="53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5650;p83"/>
            <p:cNvSpPr/>
            <p:nvPr/>
          </p:nvSpPr>
          <p:spPr>
            <a:xfrm>
              <a:off x="2610316" y="4206269"/>
              <a:ext cx="8873" cy="12430"/>
            </a:xfrm>
            <a:custGeom>
              <a:avLst/>
              <a:gdLst/>
              <a:ahLst/>
              <a:cxnLst/>
              <a:rect l="l" t="t" r="r" b="b"/>
              <a:pathLst>
                <a:path w="217" h="304" extrusionOk="0">
                  <a:moveTo>
                    <a:pt x="65" y="0"/>
                  </a:moveTo>
                  <a:cubicBezTo>
                    <a:pt x="43" y="0"/>
                    <a:pt x="22" y="0"/>
                    <a:pt x="0" y="22"/>
                  </a:cubicBezTo>
                  <a:cubicBezTo>
                    <a:pt x="0" y="22"/>
                    <a:pt x="0" y="65"/>
                    <a:pt x="22" y="65"/>
                  </a:cubicBezTo>
                  <a:cubicBezTo>
                    <a:pt x="87" y="108"/>
                    <a:pt x="130" y="174"/>
                    <a:pt x="108" y="260"/>
                  </a:cubicBezTo>
                  <a:cubicBezTo>
                    <a:pt x="108" y="282"/>
                    <a:pt x="130" y="304"/>
                    <a:pt x="152" y="304"/>
                  </a:cubicBezTo>
                  <a:cubicBezTo>
                    <a:pt x="173" y="304"/>
                    <a:pt x="195" y="304"/>
                    <a:pt x="195" y="282"/>
                  </a:cubicBezTo>
                  <a:cubicBezTo>
                    <a:pt x="217" y="152"/>
                    <a:pt x="152" y="65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5651;p83"/>
            <p:cNvSpPr/>
            <p:nvPr/>
          </p:nvSpPr>
          <p:spPr>
            <a:xfrm>
              <a:off x="2597886" y="4214447"/>
              <a:ext cx="8014" cy="13125"/>
            </a:xfrm>
            <a:custGeom>
              <a:avLst/>
              <a:gdLst/>
              <a:ahLst/>
              <a:cxnLst/>
              <a:rect l="l" t="t" r="r" b="b"/>
              <a:pathLst>
                <a:path w="196" h="321" extrusionOk="0">
                  <a:moveTo>
                    <a:pt x="33" y="1"/>
                  </a:moveTo>
                  <a:cubicBezTo>
                    <a:pt x="22" y="1"/>
                    <a:pt x="11" y="6"/>
                    <a:pt x="0" y="17"/>
                  </a:cubicBezTo>
                  <a:cubicBezTo>
                    <a:pt x="0" y="39"/>
                    <a:pt x="0" y="60"/>
                    <a:pt x="0" y="82"/>
                  </a:cubicBezTo>
                  <a:cubicBezTo>
                    <a:pt x="66" y="125"/>
                    <a:pt x="109" y="190"/>
                    <a:pt x="109" y="255"/>
                  </a:cubicBezTo>
                  <a:cubicBezTo>
                    <a:pt x="109" y="277"/>
                    <a:pt x="109" y="320"/>
                    <a:pt x="131" y="320"/>
                  </a:cubicBezTo>
                  <a:cubicBezTo>
                    <a:pt x="152" y="320"/>
                    <a:pt x="196" y="299"/>
                    <a:pt x="196" y="277"/>
                  </a:cubicBezTo>
                  <a:cubicBezTo>
                    <a:pt x="196" y="169"/>
                    <a:pt x="152" y="60"/>
                    <a:pt x="66" y="17"/>
                  </a:cubicBezTo>
                  <a:cubicBezTo>
                    <a:pt x="55" y="6"/>
                    <a:pt x="44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5652;p83"/>
            <p:cNvSpPr/>
            <p:nvPr/>
          </p:nvSpPr>
          <p:spPr>
            <a:xfrm>
              <a:off x="2606759" y="4242824"/>
              <a:ext cx="8914" cy="13125"/>
            </a:xfrm>
            <a:custGeom>
              <a:avLst/>
              <a:gdLst/>
              <a:ahLst/>
              <a:cxnLst/>
              <a:rect l="l" t="t" r="r" b="b"/>
              <a:pathLst>
                <a:path w="218" h="321" extrusionOk="0">
                  <a:moveTo>
                    <a:pt x="36" y="0"/>
                  </a:moveTo>
                  <a:cubicBezTo>
                    <a:pt x="27" y="0"/>
                    <a:pt x="22" y="6"/>
                    <a:pt x="22" y="17"/>
                  </a:cubicBezTo>
                  <a:cubicBezTo>
                    <a:pt x="0" y="38"/>
                    <a:pt x="0" y="60"/>
                    <a:pt x="22" y="82"/>
                  </a:cubicBezTo>
                  <a:cubicBezTo>
                    <a:pt x="22" y="82"/>
                    <a:pt x="152" y="147"/>
                    <a:pt x="130" y="255"/>
                  </a:cubicBezTo>
                  <a:cubicBezTo>
                    <a:pt x="130" y="277"/>
                    <a:pt x="130" y="299"/>
                    <a:pt x="152" y="320"/>
                  </a:cubicBezTo>
                  <a:cubicBezTo>
                    <a:pt x="174" y="320"/>
                    <a:pt x="195" y="299"/>
                    <a:pt x="195" y="277"/>
                  </a:cubicBezTo>
                  <a:cubicBezTo>
                    <a:pt x="217" y="168"/>
                    <a:pt x="174" y="60"/>
                    <a:pt x="65" y="17"/>
                  </a:cubicBezTo>
                  <a:cubicBezTo>
                    <a:pt x="54" y="6"/>
                    <a:pt x="44" y="0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5653;p83"/>
            <p:cNvSpPr/>
            <p:nvPr/>
          </p:nvSpPr>
          <p:spPr>
            <a:xfrm>
              <a:off x="2619148" y="4247935"/>
              <a:ext cx="8914" cy="12798"/>
            </a:xfrm>
            <a:custGeom>
              <a:avLst/>
              <a:gdLst/>
              <a:ahLst/>
              <a:cxnLst/>
              <a:rect l="l" t="t" r="r" b="b"/>
              <a:pathLst>
                <a:path w="218" h="313" extrusionOk="0">
                  <a:moveTo>
                    <a:pt x="88" y="0"/>
                  </a:moveTo>
                  <a:cubicBezTo>
                    <a:pt x="66" y="0"/>
                    <a:pt x="44" y="0"/>
                    <a:pt x="22" y="22"/>
                  </a:cubicBezTo>
                  <a:cubicBezTo>
                    <a:pt x="1" y="43"/>
                    <a:pt x="1" y="65"/>
                    <a:pt x="22" y="87"/>
                  </a:cubicBezTo>
                  <a:cubicBezTo>
                    <a:pt x="22" y="87"/>
                    <a:pt x="153" y="152"/>
                    <a:pt x="131" y="260"/>
                  </a:cubicBezTo>
                  <a:cubicBezTo>
                    <a:pt x="109" y="282"/>
                    <a:pt x="131" y="304"/>
                    <a:pt x="153" y="304"/>
                  </a:cubicBezTo>
                  <a:cubicBezTo>
                    <a:pt x="159" y="310"/>
                    <a:pt x="167" y="313"/>
                    <a:pt x="176" y="313"/>
                  </a:cubicBezTo>
                  <a:cubicBezTo>
                    <a:pt x="196" y="313"/>
                    <a:pt x="218" y="297"/>
                    <a:pt x="218" y="282"/>
                  </a:cubicBezTo>
                  <a:cubicBezTo>
                    <a:pt x="218" y="174"/>
                    <a:pt x="174" y="65"/>
                    <a:pt x="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5654;p83"/>
            <p:cNvSpPr/>
            <p:nvPr/>
          </p:nvSpPr>
          <p:spPr>
            <a:xfrm>
              <a:off x="2740874" y="4150620"/>
              <a:ext cx="13943" cy="6910"/>
            </a:xfrm>
            <a:custGeom>
              <a:avLst/>
              <a:gdLst/>
              <a:ahLst/>
              <a:cxnLst/>
              <a:rect l="l" t="t" r="r" b="b"/>
              <a:pathLst>
                <a:path w="341" h="169" extrusionOk="0">
                  <a:moveTo>
                    <a:pt x="308" y="1"/>
                  </a:moveTo>
                  <a:cubicBezTo>
                    <a:pt x="298" y="1"/>
                    <a:pt x="287" y="6"/>
                    <a:pt x="276" y="17"/>
                  </a:cubicBezTo>
                  <a:cubicBezTo>
                    <a:pt x="276" y="17"/>
                    <a:pt x="201" y="92"/>
                    <a:pt x="113" y="92"/>
                  </a:cubicBezTo>
                  <a:cubicBezTo>
                    <a:pt x="95" y="92"/>
                    <a:pt x="77" y="89"/>
                    <a:pt x="59" y="82"/>
                  </a:cubicBezTo>
                  <a:cubicBezTo>
                    <a:pt x="53" y="79"/>
                    <a:pt x="47" y="78"/>
                    <a:pt x="42" y="78"/>
                  </a:cubicBezTo>
                  <a:cubicBezTo>
                    <a:pt x="11" y="78"/>
                    <a:pt x="0" y="128"/>
                    <a:pt x="37" y="147"/>
                  </a:cubicBezTo>
                  <a:cubicBezTo>
                    <a:pt x="59" y="169"/>
                    <a:pt x="102" y="169"/>
                    <a:pt x="124" y="169"/>
                  </a:cubicBezTo>
                  <a:cubicBezTo>
                    <a:pt x="211" y="169"/>
                    <a:pt x="276" y="125"/>
                    <a:pt x="341" y="82"/>
                  </a:cubicBezTo>
                  <a:cubicBezTo>
                    <a:pt x="341" y="60"/>
                    <a:pt x="341" y="39"/>
                    <a:pt x="341" y="17"/>
                  </a:cubicBezTo>
                  <a:cubicBezTo>
                    <a:pt x="330" y="6"/>
                    <a:pt x="319" y="1"/>
                    <a:pt x="3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5655;p83"/>
            <p:cNvSpPr/>
            <p:nvPr/>
          </p:nvSpPr>
          <p:spPr>
            <a:xfrm>
              <a:off x="2756821" y="4155936"/>
              <a:ext cx="13984" cy="6051"/>
            </a:xfrm>
            <a:custGeom>
              <a:avLst/>
              <a:gdLst/>
              <a:ahLst/>
              <a:cxnLst/>
              <a:rect l="l" t="t" r="r" b="b"/>
              <a:pathLst>
                <a:path w="342" h="148" extrusionOk="0">
                  <a:moveTo>
                    <a:pt x="309" y="1"/>
                  </a:moveTo>
                  <a:cubicBezTo>
                    <a:pt x="298" y="1"/>
                    <a:pt x="287" y="6"/>
                    <a:pt x="276" y="17"/>
                  </a:cubicBezTo>
                  <a:cubicBezTo>
                    <a:pt x="244" y="49"/>
                    <a:pt x="189" y="69"/>
                    <a:pt x="137" y="69"/>
                  </a:cubicBezTo>
                  <a:cubicBezTo>
                    <a:pt x="117" y="69"/>
                    <a:pt x="98" y="66"/>
                    <a:pt x="81" y="60"/>
                  </a:cubicBezTo>
                  <a:cubicBezTo>
                    <a:pt x="72" y="57"/>
                    <a:pt x="64" y="56"/>
                    <a:pt x="56" y="56"/>
                  </a:cubicBezTo>
                  <a:cubicBezTo>
                    <a:pt x="11" y="56"/>
                    <a:pt x="0" y="107"/>
                    <a:pt x="38" y="125"/>
                  </a:cubicBezTo>
                  <a:cubicBezTo>
                    <a:pt x="59" y="147"/>
                    <a:pt x="103" y="147"/>
                    <a:pt x="124" y="147"/>
                  </a:cubicBezTo>
                  <a:cubicBezTo>
                    <a:pt x="211" y="147"/>
                    <a:pt x="276" y="125"/>
                    <a:pt x="341" y="60"/>
                  </a:cubicBezTo>
                  <a:cubicBezTo>
                    <a:pt x="341" y="39"/>
                    <a:pt x="341" y="17"/>
                    <a:pt x="341" y="17"/>
                  </a:cubicBezTo>
                  <a:cubicBezTo>
                    <a:pt x="330" y="6"/>
                    <a:pt x="320" y="1"/>
                    <a:pt x="3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5656;p83"/>
            <p:cNvSpPr/>
            <p:nvPr/>
          </p:nvSpPr>
          <p:spPr>
            <a:xfrm>
              <a:off x="2751260" y="4141543"/>
              <a:ext cx="14230" cy="6256"/>
            </a:xfrm>
            <a:custGeom>
              <a:avLst/>
              <a:gdLst/>
              <a:ahLst/>
              <a:cxnLst/>
              <a:rect l="l" t="t" r="r" b="b"/>
              <a:pathLst>
                <a:path w="348" h="153" extrusionOk="0">
                  <a:moveTo>
                    <a:pt x="282" y="0"/>
                  </a:moveTo>
                  <a:cubicBezTo>
                    <a:pt x="282" y="18"/>
                    <a:pt x="212" y="77"/>
                    <a:pt x="128" y="77"/>
                  </a:cubicBezTo>
                  <a:cubicBezTo>
                    <a:pt x="108" y="77"/>
                    <a:pt x="86" y="74"/>
                    <a:pt x="65" y="65"/>
                  </a:cubicBezTo>
                  <a:cubicBezTo>
                    <a:pt x="59" y="59"/>
                    <a:pt x="53" y="56"/>
                    <a:pt x="47" y="56"/>
                  </a:cubicBezTo>
                  <a:cubicBezTo>
                    <a:pt x="33" y="56"/>
                    <a:pt x="22" y="72"/>
                    <a:pt x="22" y="87"/>
                  </a:cubicBezTo>
                  <a:cubicBezTo>
                    <a:pt x="0" y="109"/>
                    <a:pt x="22" y="131"/>
                    <a:pt x="44" y="131"/>
                  </a:cubicBezTo>
                  <a:cubicBezTo>
                    <a:pt x="65" y="152"/>
                    <a:pt x="87" y="152"/>
                    <a:pt x="130" y="152"/>
                  </a:cubicBezTo>
                  <a:cubicBezTo>
                    <a:pt x="195" y="152"/>
                    <a:pt x="282" y="109"/>
                    <a:pt x="325" y="65"/>
                  </a:cubicBezTo>
                  <a:cubicBezTo>
                    <a:pt x="347" y="44"/>
                    <a:pt x="347" y="22"/>
                    <a:pt x="3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5657;p83"/>
            <p:cNvSpPr/>
            <p:nvPr/>
          </p:nvSpPr>
          <p:spPr>
            <a:xfrm>
              <a:off x="2721984" y="4145100"/>
              <a:ext cx="13330" cy="6215"/>
            </a:xfrm>
            <a:custGeom>
              <a:avLst/>
              <a:gdLst/>
              <a:ahLst/>
              <a:cxnLst/>
              <a:rect l="l" t="t" r="r" b="b"/>
              <a:pathLst>
                <a:path w="326" h="152" extrusionOk="0">
                  <a:moveTo>
                    <a:pt x="261" y="0"/>
                  </a:moveTo>
                  <a:cubicBezTo>
                    <a:pt x="261" y="0"/>
                    <a:pt x="186" y="75"/>
                    <a:pt x="110" y="75"/>
                  </a:cubicBezTo>
                  <a:cubicBezTo>
                    <a:pt x="95" y="75"/>
                    <a:pt x="80" y="72"/>
                    <a:pt x="66" y="65"/>
                  </a:cubicBezTo>
                  <a:cubicBezTo>
                    <a:pt x="59" y="59"/>
                    <a:pt x="53" y="56"/>
                    <a:pt x="47" y="56"/>
                  </a:cubicBezTo>
                  <a:cubicBezTo>
                    <a:pt x="31" y="56"/>
                    <a:pt x="16" y="72"/>
                    <a:pt x="1" y="87"/>
                  </a:cubicBezTo>
                  <a:cubicBezTo>
                    <a:pt x="1" y="109"/>
                    <a:pt x="1" y="130"/>
                    <a:pt x="22" y="130"/>
                  </a:cubicBezTo>
                  <a:cubicBezTo>
                    <a:pt x="66" y="152"/>
                    <a:pt x="87" y="152"/>
                    <a:pt x="109" y="152"/>
                  </a:cubicBezTo>
                  <a:cubicBezTo>
                    <a:pt x="196" y="152"/>
                    <a:pt x="261" y="109"/>
                    <a:pt x="326" y="65"/>
                  </a:cubicBezTo>
                  <a:cubicBezTo>
                    <a:pt x="326" y="44"/>
                    <a:pt x="326" y="22"/>
                    <a:pt x="3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5658;p83"/>
            <p:cNvSpPr/>
            <p:nvPr/>
          </p:nvSpPr>
          <p:spPr>
            <a:xfrm>
              <a:off x="2714010" y="4155936"/>
              <a:ext cx="14230" cy="6910"/>
            </a:xfrm>
            <a:custGeom>
              <a:avLst/>
              <a:gdLst/>
              <a:ahLst/>
              <a:cxnLst/>
              <a:rect l="l" t="t" r="r" b="b"/>
              <a:pathLst>
                <a:path w="348" h="169" extrusionOk="0">
                  <a:moveTo>
                    <a:pt x="296" y="1"/>
                  </a:moveTo>
                  <a:cubicBezTo>
                    <a:pt x="288" y="1"/>
                    <a:pt x="282" y="6"/>
                    <a:pt x="282" y="17"/>
                  </a:cubicBezTo>
                  <a:cubicBezTo>
                    <a:pt x="282" y="17"/>
                    <a:pt x="213" y="72"/>
                    <a:pt x="130" y="72"/>
                  </a:cubicBezTo>
                  <a:cubicBezTo>
                    <a:pt x="109" y="72"/>
                    <a:pt x="87" y="69"/>
                    <a:pt x="66" y="60"/>
                  </a:cubicBezTo>
                  <a:cubicBezTo>
                    <a:pt x="44" y="60"/>
                    <a:pt x="22" y="60"/>
                    <a:pt x="22" y="82"/>
                  </a:cubicBezTo>
                  <a:cubicBezTo>
                    <a:pt x="1" y="104"/>
                    <a:pt x="22" y="125"/>
                    <a:pt x="44" y="147"/>
                  </a:cubicBezTo>
                  <a:cubicBezTo>
                    <a:pt x="66" y="147"/>
                    <a:pt x="87" y="169"/>
                    <a:pt x="131" y="169"/>
                  </a:cubicBezTo>
                  <a:cubicBezTo>
                    <a:pt x="196" y="147"/>
                    <a:pt x="282" y="125"/>
                    <a:pt x="326" y="60"/>
                  </a:cubicBezTo>
                  <a:cubicBezTo>
                    <a:pt x="348" y="39"/>
                    <a:pt x="348" y="17"/>
                    <a:pt x="326" y="17"/>
                  </a:cubicBezTo>
                  <a:cubicBezTo>
                    <a:pt x="315" y="6"/>
                    <a:pt x="304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5659;p83"/>
            <p:cNvSpPr/>
            <p:nvPr/>
          </p:nvSpPr>
          <p:spPr>
            <a:xfrm>
              <a:off x="2684775" y="4157735"/>
              <a:ext cx="13330" cy="6010"/>
            </a:xfrm>
            <a:custGeom>
              <a:avLst/>
              <a:gdLst/>
              <a:ahLst/>
              <a:cxnLst/>
              <a:rect l="l" t="t" r="r" b="b"/>
              <a:pathLst>
                <a:path w="326" h="147" extrusionOk="0">
                  <a:moveTo>
                    <a:pt x="290" y="0"/>
                  </a:moveTo>
                  <a:cubicBezTo>
                    <a:pt x="282" y="0"/>
                    <a:pt x="271" y="6"/>
                    <a:pt x="260" y="16"/>
                  </a:cubicBezTo>
                  <a:cubicBezTo>
                    <a:pt x="260" y="16"/>
                    <a:pt x="191" y="72"/>
                    <a:pt x="108" y="72"/>
                  </a:cubicBezTo>
                  <a:cubicBezTo>
                    <a:pt x="87" y="72"/>
                    <a:pt x="65" y="68"/>
                    <a:pt x="44" y="60"/>
                  </a:cubicBezTo>
                  <a:cubicBezTo>
                    <a:pt x="44" y="60"/>
                    <a:pt x="0" y="60"/>
                    <a:pt x="0" y="81"/>
                  </a:cubicBezTo>
                  <a:cubicBezTo>
                    <a:pt x="0" y="103"/>
                    <a:pt x="0" y="125"/>
                    <a:pt x="22" y="125"/>
                  </a:cubicBezTo>
                  <a:cubicBezTo>
                    <a:pt x="44" y="146"/>
                    <a:pt x="87" y="146"/>
                    <a:pt x="109" y="146"/>
                  </a:cubicBezTo>
                  <a:cubicBezTo>
                    <a:pt x="195" y="146"/>
                    <a:pt x="260" y="125"/>
                    <a:pt x="304" y="60"/>
                  </a:cubicBezTo>
                  <a:cubicBezTo>
                    <a:pt x="325" y="38"/>
                    <a:pt x="325" y="16"/>
                    <a:pt x="304" y="16"/>
                  </a:cubicBezTo>
                  <a:cubicBezTo>
                    <a:pt x="304" y="6"/>
                    <a:pt x="298" y="0"/>
                    <a:pt x="2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5660;p83"/>
            <p:cNvSpPr/>
            <p:nvPr/>
          </p:nvSpPr>
          <p:spPr>
            <a:xfrm>
              <a:off x="2696305" y="4147962"/>
              <a:ext cx="14189" cy="6910"/>
            </a:xfrm>
            <a:custGeom>
              <a:avLst/>
              <a:gdLst/>
              <a:ahLst/>
              <a:cxnLst/>
              <a:rect l="l" t="t" r="r" b="b"/>
              <a:pathLst>
                <a:path w="347" h="169" extrusionOk="0">
                  <a:moveTo>
                    <a:pt x="295" y="1"/>
                  </a:moveTo>
                  <a:cubicBezTo>
                    <a:pt x="287" y="1"/>
                    <a:pt x="282" y="6"/>
                    <a:pt x="282" y="17"/>
                  </a:cubicBezTo>
                  <a:cubicBezTo>
                    <a:pt x="233" y="66"/>
                    <a:pt x="172" y="90"/>
                    <a:pt x="117" y="90"/>
                  </a:cubicBezTo>
                  <a:cubicBezTo>
                    <a:pt x="99" y="90"/>
                    <a:pt x="81" y="87"/>
                    <a:pt x="65" y="82"/>
                  </a:cubicBezTo>
                  <a:cubicBezTo>
                    <a:pt x="59" y="76"/>
                    <a:pt x="52" y="73"/>
                    <a:pt x="47" y="73"/>
                  </a:cubicBezTo>
                  <a:cubicBezTo>
                    <a:pt x="33" y="73"/>
                    <a:pt x="22" y="88"/>
                    <a:pt x="22" y="104"/>
                  </a:cubicBezTo>
                  <a:cubicBezTo>
                    <a:pt x="0" y="125"/>
                    <a:pt x="22" y="147"/>
                    <a:pt x="43" y="147"/>
                  </a:cubicBezTo>
                  <a:cubicBezTo>
                    <a:pt x="65" y="169"/>
                    <a:pt x="87" y="169"/>
                    <a:pt x="130" y="169"/>
                  </a:cubicBezTo>
                  <a:cubicBezTo>
                    <a:pt x="195" y="169"/>
                    <a:pt x="282" y="125"/>
                    <a:pt x="325" y="82"/>
                  </a:cubicBezTo>
                  <a:cubicBezTo>
                    <a:pt x="347" y="60"/>
                    <a:pt x="347" y="39"/>
                    <a:pt x="325" y="17"/>
                  </a:cubicBezTo>
                  <a:cubicBezTo>
                    <a:pt x="314" y="6"/>
                    <a:pt x="304" y="1"/>
                    <a:pt x="2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5661;p83"/>
            <p:cNvSpPr/>
            <p:nvPr/>
          </p:nvSpPr>
          <p:spPr>
            <a:xfrm>
              <a:off x="2711352" y="4132956"/>
              <a:ext cx="14680" cy="6869"/>
            </a:xfrm>
            <a:custGeom>
              <a:avLst/>
              <a:gdLst/>
              <a:ahLst/>
              <a:cxnLst/>
              <a:rect l="l" t="t" r="r" b="b"/>
              <a:pathLst>
                <a:path w="359" h="168" extrusionOk="0">
                  <a:moveTo>
                    <a:pt x="303" y="1"/>
                  </a:moveTo>
                  <a:cubicBezTo>
                    <a:pt x="295" y="1"/>
                    <a:pt x="288" y="5"/>
                    <a:pt x="282" y="15"/>
                  </a:cubicBezTo>
                  <a:cubicBezTo>
                    <a:pt x="235" y="47"/>
                    <a:pt x="187" y="67"/>
                    <a:pt x="131" y="67"/>
                  </a:cubicBezTo>
                  <a:cubicBezTo>
                    <a:pt x="111" y="67"/>
                    <a:pt x="89" y="64"/>
                    <a:pt x="66" y="59"/>
                  </a:cubicBezTo>
                  <a:cubicBezTo>
                    <a:pt x="44" y="59"/>
                    <a:pt x="22" y="59"/>
                    <a:pt x="22" y="80"/>
                  </a:cubicBezTo>
                  <a:cubicBezTo>
                    <a:pt x="1" y="102"/>
                    <a:pt x="22" y="124"/>
                    <a:pt x="44" y="145"/>
                  </a:cubicBezTo>
                  <a:cubicBezTo>
                    <a:pt x="66" y="145"/>
                    <a:pt x="87" y="167"/>
                    <a:pt x="131" y="167"/>
                  </a:cubicBezTo>
                  <a:cubicBezTo>
                    <a:pt x="196" y="145"/>
                    <a:pt x="282" y="124"/>
                    <a:pt x="326" y="59"/>
                  </a:cubicBezTo>
                  <a:cubicBezTo>
                    <a:pt x="359" y="42"/>
                    <a:pt x="329" y="1"/>
                    <a:pt x="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5662;p83"/>
            <p:cNvSpPr/>
            <p:nvPr/>
          </p:nvSpPr>
          <p:spPr>
            <a:xfrm>
              <a:off x="2736172" y="4131116"/>
              <a:ext cx="13330" cy="6910"/>
            </a:xfrm>
            <a:custGeom>
              <a:avLst/>
              <a:gdLst/>
              <a:ahLst/>
              <a:cxnLst/>
              <a:rect l="l" t="t" r="r" b="b"/>
              <a:pathLst>
                <a:path w="326" h="169" extrusionOk="0">
                  <a:moveTo>
                    <a:pt x="293" y="1"/>
                  </a:moveTo>
                  <a:cubicBezTo>
                    <a:pt x="282" y="1"/>
                    <a:pt x="272" y="6"/>
                    <a:pt x="261" y="17"/>
                  </a:cubicBezTo>
                  <a:cubicBezTo>
                    <a:pt x="261" y="17"/>
                    <a:pt x="197" y="81"/>
                    <a:pt x="128" y="81"/>
                  </a:cubicBezTo>
                  <a:cubicBezTo>
                    <a:pt x="107" y="81"/>
                    <a:pt x="86" y="75"/>
                    <a:pt x="66" y="60"/>
                  </a:cubicBezTo>
                  <a:cubicBezTo>
                    <a:pt x="44" y="60"/>
                    <a:pt x="22" y="60"/>
                    <a:pt x="1" y="82"/>
                  </a:cubicBezTo>
                  <a:cubicBezTo>
                    <a:pt x="1" y="104"/>
                    <a:pt x="1" y="125"/>
                    <a:pt x="22" y="147"/>
                  </a:cubicBezTo>
                  <a:cubicBezTo>
                    <a:pt x="44" y="147"/>
                    <a:pt x="87" y="169"/>
                    <a:pt x="109" y="169"/>
                  </a:cubicBezTo>
                  <a:cubicBezTo>
                    <a:pt x="196" y="147"/>
                    <a:pt x="261" y="125"/>
                    <a:pt x="326" y="82"/>
                  </a:cubicBezTo>
                  <a:cubicBezTo>
                    <a:pt x="326" y="60"/>
                    <a:pt x="326" y="39"/>
                    <a:pt x="326" y="17"/>
                  </a:cubicBezTo>
                  <a:cubicBezTo>
                    <a:pt x="315" y="6"/>
                    <a:pt x="304" y="1"/>
                    <a:pt x="2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5663;p83"/>
            <p:cNvSpPr/>
            <p:nvPr/>
          </p:nvSpPr>
          <p:spPr>
            <a:xfrm>
              <a:off x="2661713" y="4155936"/>
              <a:ext cx="14230" cy="6051"/>
            </a:xfrm>
            <a:custGeom>
              <a:avLst/>
              <a:gdLst/>
              <a:ahLst/>
              <a:cxnLst/>
              <a:rect l="l" t="t" r="r" b="b"/>
              <a:pathLst>
                <a:path w="348" h="148" extrusionOk="0">
                  <a:moveTo>
                    <a:pt x="293" y="1"/>
                  </a:moveTo>
                  <a:cubicBezTo>
                    <a:pt x="282" y="1"/>
                    <a:pt x="271" y="6"/>
                    <a:pt x="261" y="17"/>
                  </a:cubicBezTo>
                  <a:cubicBezTo>
                    <a:pt x="261" y="17"/>
                    <a:pt x="205" y="72"/>
                    <a:pt x="127" y="72"/>
                  </a:cubicBezTo>
                  <a:cubicBezTo>
                    <a:pt x="108" y="72"/>
                    <a:pt x="87" y="69"/>
                    <a:pt x="66" y="60"/>
                  </a:cubicBezTo>
                  <a:cubicBezTo>
                    <a:pt x="44" y="60"/>
                    <a:pt x="22" y="60"/>
                    <a:pt x="0" y="82"/>
                  </a:cubicBezTo>
                  <a:cubicBezTo>
                    <a:pt x="0" y="104"/>
                    <a:pt x="0" y="125"/>
                    <a:pt x="22" y="125"/>
                  </a:cubicBezTo>
                  <a:cubicBezTo>
                    <a:pt x="66" y="147"/>
                    <a:pt x="87" y="147"/>
                    <a:pt x="131" y="147"/>
                  </a:cubicBezTo>
                  <a:cubicBezTo>
                    <a:pt x="196" y="147"/>
                    <a:pt x="261" y="125"/>
                    <a:pt x="326" y="60"/>
                  </a:cubicBezTo>
                  <a:cubicBezTo>
                    <a:pt x="347" y="39"/>
                    <a:pt x="347" y="17"/>
                    <a:pt x="326" y="17"/>
                  </a:cubicBezTo>
                  <a:cubicBezTo>
                    <a:pt x="315" y="6"/>
                    <a:pt x="304" y="1"/>
                    <a:pt x="2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5664;p83"/>
            <p:cNvSpPr/>
            <p:nvPr/>
          </p:nvSpPr>
          <p:spPr>
            <a:xfrm>
              <a:off x="2679459" y="4143301"/>
              <a:ext cx="14189" cy="6256"/>
            </a:xfrm>
            <a:custGeom>
              <a:avLst/>
              <a:gdLst/>
              <a:ahLst/>
              <a:cxnLst/>
              <a:rect l="l" t="t" r="r" b="b"/>
              <a:pathLst>
                <a:path w="347" h="153" extrusionOk="0">
                  <a:moveTo>
                    <a:pt x="260" y="1"/>
                  </a:moveTo>
                  <a:cubicBezTo>
                    <a:pt x="228" y="50"/>
                    <a:pt x="171" y="74"/>
                    <a:pt x="117" y="74"/>
                  </a:cubicBezTo>
                  <a:cubicBezTo>
                    <a:pt x="99" y="74"/>
                    <a:pt x="81" y="71"/>
                    <a:pt x="65" y="66"/>
                  </a:cubicBezTo>
                  <a:cubicBezTo>
                    <a:pt x="43" y="66"/>
                    <a:pt x="22" y="66"/>
                    <a:pt x="0" y="88"/>
                  </a:cubicBezTo>
                  <a:cubicBezTo>
                    <a:pt x="0" y="109"/>
                    <a:pt x="0" y="131"/>
                    <a:pt x="22" y="131"/>
                  </a:cubicBezTo>
                  <a:cubicBezTo>
                    <a:pt x="43" y="153"/>
                    <a:pt x="87" y="153"/>
                    <a:pt x="108" y="153"/>
                  </a:cubicBezTo>
                  <a:cubicBezTo>
                    <a:pt x="195" y="153"/>
                    <a:pt x="260" y="109"/>
                    <a:pt x="325" y="66"/>
                  </a:cubicBezTo>
                  <a:cubicBezTo>
                    <a:pt x="347" y="44"/>
                    <a:pt x="347" y="22"/>
                    <a:pt x="3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5665;p83"/>
            <p:cNvSpPr/>
            <p:nvPr/>
          </p:nvSpPr>
          <p:spPr>
            <a:xfrm>
              <a:off x="2901077" y="3964454"/>
              <a:ext cx="8014" cy="13125"/>
            </a:xfrm>
            <a:custGeom>
              <a:avLst/>
              <a:gdLst/>
              <a:ahLst/>
              <a:cxnLst/>
              <a:rect l="l" t="t" r="r" b="b"/>
              <a:pathLst>
                <a:path w="196" h="321" extrusionOk="0">
                  <a:moveTo>
                    <a:pt x="54" y="1"/>
                  </a:moveTo>
                  <a:cubicBezTo>
                    <a:pt x="44" y="1"/>
                    <a:pt x="33" y="6"/>
                    <a:pt x="22" y="17"/>
                  </a:cubicBezTo>
                  <a:cubicBezTo>
                    <a:pt x="0" y="17"/>
                    <a:pt x="0" y="60"/>
                    <a:pt x="22" y="60"/>
                  </a:cubicBezTo>
                  <a:cubicBezTo>
                    <a:pt x="22" y="82"/>
                    <a:pt x="130" y="169"/>
                    <a:pt x="87" y="277"/>
                  </a:cubicBezTo>
                  <a:cubicBezTo>
                    <a:pt x="87" y="299"/>
                    <a:pt x="87" y="321"/>
                    <a:pt x="109" y="321"/>
                  </a:cubicBezTo>
                  <a:lnTo>
                    <a:pt x="130" y="321"/>
                  </a:lnTo>
                  <a:cubicBezTo>
                    <a:pt x="152" y="321"/>
                    <a:pt x="152" y="321"/>
                    <a:pt x="174" y="299"/>
                  </a:cubicBezTo>
                  <a:cubicBezTo>
                    <a:pt x="195" y="190"/>
                    <a:pt x="174" y="82"/>
                    <a:pt x="87" y="17"/>
                  </a:cubicBezTo>
                  <a:cubicBezTo>
                    <a:pt x="76" y="6"/>
                    <a:pt x="65" y="1"/>
                    <a:pt x="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5666;p83"/>
            <p:cNvSpPr/>
            <p:nvPr/>
          </p:nvSpPr>
          <p:spPr>
            <a:xfrm>
              <a:off x="2905493" y="3948507"/>
              <a:ext cx="8014" cy="13125"/>
            </a:xfrm>
            <a:custGeom>
              <a:avLst/>
              <a:gdLst/>
              <a:ahLst/>
              <a:cxnLst/>
              <a:rect l="l" t="t" r="r" b="b"/>
              <a:pathLst>
                <a:path w="196" h="321" extrusionOk="0">
                  <a:moveTo>
                    <a:pt x="44" y="0"/>
                  </a:moveTo>
                  <a:cubicBezTo>
                    <a:pt x="33" y="0"/>
                    <a:pt x="22" y="6"/>
                    <a:pt x="22" y="17"/>
                  </a:cubicBezTo>
                  <a:cubicBezTo>
                    <a:pt x="1" y="17"/>
                    <a:pt x="1" y="38"/>
                    <a:pt x="22" y="60"/>
                  </a:cubicBezTo>
                  <a:cubicBezTo>
                    <a:pt x="22" y="60"/>
                    <a:pt x="131" y="169"/>
                    <a:pt x="87" y="277"/>
                  </a:cubicBezTo>
                  <a:cubicBezTo>
                    <a:pt x="87" y="277"/>
                    <a:pt x="87" y="299"/>
                    <a:pt x="109" y="320"/>
                  </a:cubicBezTo>
                  <a:cubicBezTo>
                    <a:pt x="131" y="320"/>
                    <a:pt x="152" y="320"/>
                    <a:pt x="174" y="299"/>
                  </a:cubicBezTo>
                  <a:cubicBezTo>
                    <a:pt x="196" y="190"/>
                    <a:pt x="152" y="82"/>
                    <a:pt x="66" y="17"/>
                  </a:cubicBezTo>
                  <a:cubicBezTo>
                    <a:pt x="66" y="6"/>
                    <a:pt x="55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5667;p83"/>
            <p:cNvSpPr/>
            <p:nvPr/>
          </p:nvSpPr>
          <p:spPr>
            <a:xfrm>
              <a:off x="2891305" y="3954723"/>
              <a:ext cx="7156" cy="13125"/>
            </a:xfrm>
            <a:custGeom>
              <a:avLst/>
              <a:gdLst/>
              <a:ahLst/>
              <a:cxnLst/>
              <a:rect l="l" t="t" r="r" b="b"/>
              <a:pathLst>
                <a:path w="175" h="321" extrusionOk="0">
                  <a:moveTo>
                    <a:pt x="33" y="0"/>
                  </a:moveTo>
                  <a:cubicBezTo>
                    <a:pt x="22" y="0"/>
                    <a:pt x="12" y="6"/>
                    <a:pt x="1" y="17"/>
                  </a:cubicBezTo>
                  <a:cubicBezTo>
                    <a:pt x="1" y="38"/>
                    <a:pt x="1" y="60"/>
                    <a:pt x="1" y="82"/>
                  </a:cubicBezTo>
                  <a:cubicBezTo>
                    <a:pt x="66" y="125"/>
                    <a:pt x="87" y="190"/>
                    <a:pt x="87" y="277"/>
                  </a:cubicBezTo>
                  <a:cubicBezTo>
                    <a:pt x="66" y="298"/>
                    <a:pt x="87" y="320"/>
                    <a:pt x="109" y="320"/>
                  </a:cubicBezTo>
                  <a:cubicBezTo>
                    <a:pt x="131" y="320"/>
                    <a:pt x="131" y="298"/>
                    <a:pt x="153" y="298"/>
                  </a:cubicBezTo>
                  <a:cubicBezTo>
                    <a:pt x="174" y="190"/>
                    <a:pt x="131" y="82"/>
                    <a:pt x="66" y="17"/>
                  </a:cubicBezTo>
                  <a:cubicBezTo>
                    <a:pt x="55" y="6"/>
                    <a:pt x="44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5668;p83"/>
            <p:cNvSpPr/>
            <p:nvPr/>
          </p:nvSpPr>
          <p:spPr>
            <a:xfrm>
              <a:off x="2896620" y="3983958"/>
              <a:ext cx="8014" cy="13534"/>
            </a:xfrm>
            <a:custGeom>
              <a:avLst/>
              <a:gdLst/>
              <a:ahLst/>
              <a:cxnLst/>
              <a:rect l="l" t="t" r="r" b="b"/>
              <a:pathLst>
                <a:path w="196" h="331" extrusionOk="0">
                  <a:moveTo>
                    <a:pt x="36" y="1"/>
                  </a:moveTo>
                  <a:cubicBezTo>
                    <a:pt x="28" y="1"/>
                    <a:pt x="23" y="6"/>
                    <a:pt x="23" y="17"/>
                  </a:cubicBezTo>
                  <a:cubicBezTo>
                    <a:pt x="1" y="39"/>
                    <a:pt x="1" y="60"/>
                    <a:pt x="23" y="82"/>
                  </a:cubicBezTo>
                  <a:cubicBezTo>
                    <a:pt x="66" y="125"/>
                    <a:pt x="109" y="212"/>
                    <a:pt x="88" y="277"/>
                  </a:cubicBezTo>
                  <a:cubicBezTo>
                    <a:pt x="88" y="299"/>
                    <a:pt x="88" y="320"/>
                    <a:pt x="109" y="320"/>
                  </a:cubicBezTo>
                  <a:lnTo>
                    <a:pt x="131" y="320"/>
                  </a:lnTo>
                  <a:cubicBezTo>
                    <a:pt x="131" y="328"/>
                    <a:pt x="133" y="330"/>
                    <a:pt x="137" y="330"/>
                  </a:cubicBezTo>
                  <a:cubicBezTo>
                    <a:pt x="143" y="330"/>
                    <a:pt x="153" y="320"/>
                    <a:pt x="153" y="320"/>
                  </a:cubicBezTo>
                  <a:cubicBezTo>
                    <a:pt x="196" y="212"/>
                    <a:pt x="153" y="82"/>
                    <a:pt x="66" y="17"/>
                  </a:cubicBezTo>
                  <a:cubicBezTo>
                    <a:pt x="55" y="6"/>
                    <a:pt x="44" y="1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5669;p83"/>
            <p:cNvSpPr/>
            <p:nvPr/>
          </p:nvSpPr>
          <p:spPr>
            <a:xfrm>
              <a:off x="2908151" y="3991073"/>
              <a:ext cx="8014" cy="13084"/>
            </a:xfrm>
            <a:custGeom>
              <a:avLst/>
              <a:gdLst/>
              <a:ahLst/>
              <a:cxnLst/>
              <a:rect l="l" t="t" r="r" b="b"/>
              <a:pathLst>
                <a:path w="196" h="320" extrusionOk="0">
                  <a:moveTo>
                    <a:pt x="36" y="0"/>
                  </a:moveTo>
                  <a:cubicBezTo>
                    <a:pt x="28" y="0"/>
                    <a:pt x="22" y="6"/>
                    <a:pt x="22" y="16"/>
                  </a:cubicBezTo>
                  <a:cubicBezTo>
                    <a:pt x="1" y="38"/>
                    <a:pt x="1" y="60"/>
                    <a:pt x="22" y="81"/>
                  </a:cubicBezTo>
                  <a:cubicBezTo>
                    <a:pt x="66" y="125"/>
                    <a:pt x="109" y="190"/>
                    <a:pt x="87" y="277"/>
                  </a:cubicBezTo>
                  <a:cubicBezTo>
                    <a:pt x="66" y="298"/>
                    <a:pt x="87" y="320"/>
                    <a:pt x="109" y="320"/>
                  </a:cubicBezTo>
                  <a:lnTo>
                    <a:pt x="131" y="320"/>
                  </a:lnTo>
                  <a:cubicBezTo>
                    <a:pt x="131" y="320"/>
                    <a:pt x="152" y="320"/>
                    <a:pt x="152" y="298"/>
                  </a:cubicBezTo>
                  <a:cubicBezTo>
                    <a:pt x="196" y="190"/>
                    <a:pt x="152" y="81"/>
                    <a:pt x="66" y="16"/>
                  </a:cubicBezTo>
                  <a:cubicBezTo>
                    <a:pt x="55" y="6"/>
                    <a:pt x="44" y="0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5670;p83"/>
            <p:cNvSpPr/>
            <p:nvPr/>
          </p:nvSpPr>
          <p:spPr>
            <a:xfrm>
              <a:off x="2911708" y="4020308"/>
              <a:ext cx="8014" cy="14024"/>
            </a:xfrm>
            <a:custGeom>
              <a:avLst/>
              <a:gdLst/>
              <a:ahLst/>
              <a:cxnLst/>
              <a:rect l="l" t="t" r="r" b="b"/>
              <a:pathLst>
                <a:path w="196" h="343" extrusionOk="0">
                  <a:moveTo>
                    <a:pt x="44" y="1"/>
                  </a:moveTo>
                  <a:cubicBezTo>
                    <a:pt x="33" y="1"/>
                    <a:pt x="22" y="6"/>
                    <a:pt x="22" y="17"/>
                  </a:cubicBezTo>
                  <a:cubicBezTo>
                    <a:pt x="0" y="39"/>
                    <a:pt x="0" y="60"/>
                    <a:pt x="22" y="82"/>
                  </a:cubicBezTo>
                  <a:cubicBezTo>
                    <a:pt x="22" y="82"/>
                    <a:pt x="130" y="169"/>
                    <a:pt x="87" y="277"/>
                  </a:cubicBezTo>
                  <a:cubicBezTo>
                    <a:pt x="87" y="299"/>
                    <a:pt x="87" y="320"/>
                    <a:pt x="109" y="342"/>
                  </a:cubicBezTo>
                  <a:lnTo>
                    <a:pt x="130" y="342"/>
                  </a:lnTo>
                  <a:cubicBezTo>
                    <a:pt x="130" y="342"/>
                    <a:pt x="152" y="320"/>
                    <a:pt x="174" y="320"/>
                  </a:cubicBezTo>
                  <a:cubicBezTo>
                    <a:pt x="196" y="212"/>
                    <a:pt x="152" y="82"/>
                    <a:pt x="65" y="17"/>
                  </a:cubicBezTo>
                  <a:cubicBezTo>
                    <a:pt x="65" y="6"/>
                    <a:pt x="55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5671;p83"/>
            <p:cNvSpPr/>
            <p:nvPr/>
          </p:nvSpPr>
          <p:spPr>
            <a:xfrm>
              <a:off x="2901936" y="4009472"/>
              <a:ext cx="8055" cy="13329"/>
            </a:xfrm>
            <a:custGeom>
              <a:avLst/>
              <a:gdLst/>
              <a:ahLst/>
              <a:cxnLst/>
              <a:rect l="l" t="t" r="r" b="b"/>
              <a:pathLst>
                <a:path w="197" h="326" extrusionOk="0">
                  <a:moveTo>
                    <a:pt x="23" y="0"/>
                  </a:moveTo>
                  <a:cubicBezTo>
                    <a:pt x="1" y="22"/>
                    <a:pt x="1" y="43"/>
                    <a:pt x="23" y="65"/>
                  </a:cubicBezTo>
                  <a:cubicBezTo>
                    <a:pt x="23" y="65"/>
                    <a:pt x="131" y="152"/>
                    <a:pt x="88" y="260"/>
                  </a:cubicBezTo>
                  <a:cubicBezTo>
                    <a:pt x="66" y="282"/>
                    <a:pt x="88" y="304"/>
                    <a:pt x="109" y="325"/>
                  </a:cubicBezTo>
                  <a:cubicBezTo>
                    <a:pt x="131" y="325"/>
                    <a:pt x="153" y="304"/>
                    <a:pt x="153" y="304"/>
                  </a:cubicBezTo>
                  <a:cubicBezTo>
                    <a:pt x="196" y="195"/>
                    <a:pt x="153" y="87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5672;p83"/>
            <p:cNvSpPr/>
            <p:nvPr/>
          </p:nvSpPr>
          <p:spPr>
            <a:xfrm>
              <a:off x="2885989" y="3995489"/>
              <a:ext cx="8014" cy="13125"/>
            </a:xfrm>
            <a:custGeom>
              <a:avLst/>
              <a:gdLst/>
              <a:ahLst/>
              <a:cxnLst/>
              <a:rect l="l" t="t" r="r" b="b"/>
              <a:pathLst>
                <a:path w="196" h="321" extrusionOk="0">
                  <a:moveTo>
                    <a:pt x="36" y="1"/>
                  </a:moveTo>
                  <a:cubicBezTo>
                    <a:pt x="28" y="1"/>
                    <a:pt x="22" y="6"/>
                    <a:pt x="22" y="17"/>
                  </a:cubicBezTo>
                  <a:cubicBezTo>
                    <a:pt x="1" y="17"/>
                    <a:pt x="1" y="38"/>
                    <a:pt x="22" y="60"/>
                  </a:cubicBezTo>
                  <a:cubicBezTo>
                    <a:pt x="66" y="104"/>
                    <a:pt x="109" y="190"/>
                    <a:pt x="87" y="255"/>
                  </a:cubicBezTo>
                  <a:cubicBezTo>
                    <a:pt x="66" y="277"/>
                    <a:pt x="87" y="299"/>
                    <a:pt x="109" y="320"/>
                  </a:cubicBezTo>
                  <a:cubicBezTo>
                    <a:pt x="131" y="320"/>
                    <a:pt x="152" y="320"/>
                    <a:pt x="152" y="299"/>
                  </a:cubicBezTo>
                  <a:cubicBezTo>
                    <a:pt x="196" y="190"/>
                    <a:pt x="152" y="82"/>
                    <a:pt x="66" y="17"/>
                  </a:cubicBezTo>
                  <a:cubicBezTo>
                    <a:pt x="55" y="6"/>
                    <a:pt x="44" y="1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5673;p83"/>
            <p:cNvSpPr/>
            <p:nvPr/>
          </p:nvSpPr>
          <p:spPr>
            <a:xfrm>
              <a:off x="2881001" y="3971078"/>
              <a:ext cx="8587" cy="13575"/>
            </a:xfrm>
            <a:custGeom>
              <a:avLst/>
              <a:gdLst/>
              <a:ahLst/>
              <a:cxnLst/>
              <a:rect l="l" t="t" r="r" b="b"/>
              <a:pathLst>
                <a:path w="210" h="332" extrusionOk="0">
                  <a:moveTo>
                    <a:pt x="56" y="1"/>
                  </a:moveTo>
                  <a:cubicBezTo>
                    <a:pt x="23" y="1"/>
                    <a:pt x="1" y="36"/>
                    <a:pt x="36" y="72"/>
                  </a:cubicBezTo>
                  <a:cubicBezTo>
                    <a:pt x="36" y="72"/>
                    <a:pt x="144" y="159"/>
                    <a:pt x="101" y="267"/>
                  </a:cubicBezTo>
                  <a:cubicBezTo>
                    <a:pt x="101" y="289"/>
                    <a:pt x="101" y="310"/>
                    <a:pt x="123" y="332"/>
                  </a:cubicBezTo>
                  <a:lnTo>
                    <a:pt x="144" y="332"/>
                  </a:lnTo>
                  <a:cubicBezTo>
                    <a:pt x="166" y="310"/>
                    <a:pt x="166" y="310"/>
                    <a:pt x="166" y="289"/>
                  </a:cubicBezTo>
                  <a:cubicBezTo>
                    <a:pt x="209" y="180"/>
                    <a:pt x="166" y="72"/>
                    <a:pt x="79" y="7"/>
                  </a:cubicBezTo>
                  <a:cubicBezTo>
                    <a:pt x="71" y="3"/>
                    <a:pt x="63" y="1"/>
                    <a:pt x="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5674;p83"/>
            <p:cNvSpPr/>
            <p:nvPr/>
          </p:nvSpPr>
          <p:spPr>
            <a:xfrm>
              <a:off x="2911872" y="4043778"/>
              <a:ext cx="7851" cy="13084"/>
            </a:xfrm>
            <a:custGeom>
              <a:avLst/>
              <a:gdLst/>
              <a:ahLst/>
              <a:cxnLst/>
              <a:rect l="l" t="t" r="r" b="b"/>
              <a:pathLst>
                <a:path w="192" h="320" extrusionOk="0">
                  <a:moveTo>
                    <a:pt x="60" y="1"/>
                  </a:moveTo>
                  <a:cubicBezTo>
                    <a:pt x="26" y="1"/>
                    <a:pt x="0" y="36"/>
                    <a:pt x="18" y="72"/>
                  </a:cubicBezTo>
                  <a:cubicBezTo>
                    <a:pt x="83" y="115"/>
                    <a:pt x="105" y="180"/>
                    <a:pt x="83" y="267"/>
                  </a:cubicBezTo>
                  <a:cubicBezTo>
                    <a:pt x="83" y="288"/>
                    <a:pt x="83" y="310"/>
                    <a:pt x="126" y="310"/>
                  </a:cubicBezTo>
                  <a:cubicBezTo>
                    <a:pt x="126" y="316"/>
                    <a:pt x="128" y="319"/>
                    <a:pt x="132" y="319"/>
                  </a:cubicBezTo>
                  <a:cubicBezTo>
                    <a:pt x="139" y="319"/>
                    <a:pt x="155" y="304"/>
                    <a:pt x="170" y="288"/>
                  </a:cubicBezTo>
                  <a:cubicBezTo>
                    <a:pt x="192" y="180"/>
                    <a:pt x="170" y="72"/>
                    <a:pt x="83" y="7"/>
                  </a:cubicBezTo>
                  <a:cubicBezTo>
                    <a:pt x="75" y="3"/>
                    <a:pt x="67" y="1"/>
                    <a:pt x="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5675;p83"/>
            <p:cNvSpPr/>
            <p:nvPr/>
          </p:nvSpPr>
          <p:spPr>
            <a:xfrm>
              <a:off x="2903735" y="4055758"/>
              <a:ext cx="8014" cy="13125"/>
            </a:xfrm>
            <a:custGeom>
              <a:avLst/>
              <a:gdLst/>
              <a:ahLst/>
              <a:cxnLst/>
              <a:rect l="l" t="t" r="r" b="b"/>
              <a:pathLst>
                <a:path w="196" h="321" extrusionOk="0">
                  <a:moveTo>
                    <a:pt x="36" y="1"/>
                  </a:moveTo>
                  <a:cubicBezTo>
                    <a:pt x="27" y="1"/>
                    <a:pt x="22" y="6"/>
                    <a:pt x="22" y="17"/>
                  </a:cubicBezTo>
                  <a:cubicBezTo>
                    <a:pt x="0" y="39"/>
                    <a:pt x="0" y="60"/>
                    <a:pt x="22" y="82"/>
                  </a:cubicBezTo>
                  <a:cubicBezTo>
                    <a:pt x="22" y="82"/>
                    <a:pt x="130" y="169"/>
                    <a:pt x="87" y="277"/>
                  </a:cubicBezTo>
                  <a:cubicBezTo>
                    <a:pt x="65" y="299"/>
                    <a:pt x="87" y="321"/>
                    <a:pt x="109" y="321"/>
                  </a:cubicBezTo>
                  <a:lnTo>
                    <a:pt x="130" y="321"/>
                  </a:lnTo>
                  <a:cubicBezTo>
                    <a:pt x="130" y="321"/>
                    <a:pt x="152" y="321"/>
                    <a:pt x="174" y="299"/>
                  </a:cubicBezTo>
                  <a:cubicBezTo>
                    <a:pt x="195" y="191"/>
                    <a:pt x="152" y="82"/>
                    <a:pt x="65" y="17"/>
                  </a:cubicBezTo>
                  <a:cubicBezTo>
                    <a:pt x="54" y="6"/>
                    <a:pt x="44" y="1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5676;p83"/>
            <p:cNvSpPr/>
            <p:nvPr/>
          </p:nvSpPr>
          <p:spPr>
            <a:xfrm>
              <a:off x="2897520" y="4027177"/>
              <a:ext cx="8014" cy="12839"/>
            </a:xfrm>
            <a:custGeom>
              <a:avLst/>
              <a:gdLst/>
              <a:ahLst/>
              <a:cxnLst/>
              <a:rect l="l" t="t" r="r" b="b"/>
              <a:pathLst>
                <a:path w="196" h="314" extrusionOk="0">
                  <a:moveTo>
                    <a:pt x="22" y="1"/>
                  </a:moveTo>
                  <a:cubicBezTo>
                    <a:pt x="1" y="22"/>
                    <a:pt x="1" y="44"/>
                    <a:pt x="22" y="66"/>
                  </a:cubicBezTo>
                  <a:cubicBezTo>
                    <a:pt x="87" y="109"/>
                    <a:pt x="109" y="196"/>
                    <a:pt x="87" y="261"/>
                  </a:cubicBezTo>
                  <a:cubicBezTo>
                    <a:pt x="87" y="282"/>
                    <a:pt x="87" y="304"/>
                    <a:pt x="109" y="304"/>
                  </a:cubicBezTo>
                  <a:lnTo>
                    <a:pt x="131" y="304"/>
                  </a:lnTo>
                  <a:cubicBezTo>
                    <a:pt x="138" y="311"/>
                    <a:pt x="143" y="314"/>
                    <a:pt x="147" y="314"/>
                  </a:cubicBezTo>
                  <a:cubicBezTo>
                    <a:pt x="155" y="314"/>
                    <a:pt x="160" y="304"/>
                    <a:pt x="174" y="304"/>
                  </a:cubicBezTo>
                  <a:cubicBezTo>
                    <a:pt x="196" y="196"/>
                    <a:pt x="174" y="66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5677;p83"/>
            <p:cNvSpPr/>
            <p:nvPr/>
          </p:nvSpPr>
          <p:spPr>
            <a:xfrm>
              <a:off x="2533159" y="4000436"/>
              <a:ext cx="13330" cy="8178"/>
            </a:xfrm>
            <a:custGeom>
              <a:avLst/>
              <a:gdLst/>
              <a:ahLst/>
              <a:cxnLst/>
              <a:rect l="l" t="t" r="r" b="b"/>
              <a:pathLst>
                <a:path w="326" h="200" extrusionOk="0">
                  <a:moveTo>
                    <a:pt x="262" y="0"/>
                  </a:moveTo>
                  <a:cubicBezTo>
                    <a:pt x="168" y="0"/>
                    <a:pt x="79" y="59"/>
                    <a:pt x="22" y="134"/>
                  </a:cubicBezTo>
                  <a:cubicBezTo>
                    <a:pt x="1" y="156"/>
                    <a:pt x="1" y="178"/>
                    <a:pt x="22" y="199"/>
                  </a:cubicBezTo>
                  <a:lnTo>
                    <a:pt x="44" y="199"/>
                  </a:lnTo>
                  <a:cubicBezTo>
                    <a:pt x="66" y="199"/>
                    <a:pt x="88" y="178"/>
                    <a:pt x="88" y="178"/>
                  </a:cubicBezTo>
                  <a:cubicBezTo>
                    <a:pt x="88" y="178"/>
                    <a:pt x="161" y="67"/>
                    <a:pt x="258" y="67"/>
                  </a:cubicBezTo>
                  <a:cubicBezTo>
                    <a:pt x="266" y="67"/>
                    <a:pt x="274" y="68"/>
                    <a:pt x="283" y="69"/>
                  </a:cubicBezTo>
                  <a:cubicBezTo>
                    <a:pt x="289" y="76"/>
                    <a:pt x="295" y="78"/>
                    <a:pt x="301" y="78"/>
                  </a:cubicBezTo>
                  <a:cubicBezTo>
                    <a:pt x="315" y="78"/>
                    <a:pt x="326" y="63"/>
                    <a:pt x="326" y="48"/>
                  </a:cubicBezTo>
                  <a:cubicBezTo>
                    <a:pt x="326" y="26"/>
                    <a:pt x="326" y="4"/>
                    <a:pt x="304" y="4"/>
                  </a:cubicBezTo>
                  <a:cubicBezTo>
                    <a:pt x="290" y="1"/>
                    <a:pt x="276" y="0"/>
                    <a:pt x="2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5678;p83"/>
            <p:cNvSpPr/>
            <p:nvPr/>
          </p:nvSpPr>
          <p:spPr>
            <a:xfrm>
              <a:off x="2517212" y="3998800"/>
              <a:ext cx="13330" cy="8014"/>
            </a:xfrm>
            <a:custGeom>
              <a:avLst/>
              <a:gdLst/>
              <a:ahLst/>
              <a:cxnLst/>
              <a:rect l="l" t="t" r="r" b="b"/>
              <a:pathLst>
                <a:path w="326" h="196" extrusionOk="0">
                  <a:moveTo>
                    <a:pt x="282" y="1"/>
                  </a:moveTo>
                  <a:cubicBezTo>
                    <a:pt x="174" y="1"/>
                    <a:pt x="66" y="44"/>
                    <a:pt x="1" y="131"/>
                  </a:cubicBezTo>
                  <a:cubicBezTo>
                    <a:pt x="1" y="153"/>
                    <a:pt x="1" y="174"/>
                    <a:pt x="1" y="196"/>
                  </a:cubicBezTo>
                  <a:lnTo>
                    <a:pt x="22" y="196"/>
                  </a:lnTo>
                  <a:cubicBezTo>
                    <a:pt x="44" y="196"/>
                    <a:pt x="66" y="196"/>
                    <a:pt x="66" y="174"/>
                  </a:cubicBezTo>
                  <a:cubicBezTo>
                    <a:pt x="66" y="174"/>
                    <a:pt x="137" y="85"/>
                    <a:pt x="232" y="85"/>
                  </a:cubicBezTo>
                  <a:cubicBezTo>
                    <a:pt x="241" y="85"/>
                    <a:pt x="251" y="86"/>
                    <a:pt x="261" y="88"/>
                  </a:cubicBezTo>
                  <a:cubicBezTo>
                    <a:pt x="304" y="88"/>
                    <a:pt x="326" y="23"/>
                    <a:pt x="2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5679;p83"/>
            <p:cNvSpPr/>
            <p:nvPr/>
          </p:nvSpPr>
          <p:spPr>
            <a:xfrm>
              <a:off x="2525185" y="4011926"/>
              <a:ext cx="13330" cy="8218"/>
            </a:xfrm>
            <a:custGeom>
              <a:avLst/>
              <a:gdLst/>
              <a:ahLst/>
              <a:cxnLst/>
              <a:rect l="l" t="t" r="r" b="b"/>
              <a:pathLst>
                <a:path w="326" h="201" extrusionOk="0">
                  <a:moveTo>
                    <a:pt x="240" y="1"/>
                  </a:moveTo>
                  <a:cubicBezTo>
                    <a:pt x="146" y="1"/>
                    <a:pt x="57" y="60"/>
                    <a:pt x="1" y="135"/>
                  </a:cubicBezTo>
                  <a:cubicBezTo>
                    <a:pt x="1" y="157"/>
                    <a:pt x="1" y="179"/>
                    <a:pt x="22" y="200"/>
                  </a:cubicBezTo>
                  <a:lnTo>
                    <a:pt x="44" y="200"/>
                  </a:lnTo>
                  <a:cubicBezTo>
                    <a:pt x="44" y="200"/>
                    <a:pt x="66" y="179"/>
                    <a:pt x="66" y="179"/>
                  </a:cubicBezTo>
                  <a:cubicBezTo>
                    <a:pt x="101" y="125"/>
                    <a:pt x="152" y="86"/>
                    <a:pt x="217" y="86"/>
                  </a:cubicBezTo>
                  <a:cubicBezTo>
                    <a:pt x="231" y="86"/>
                    <a:pt x="245" y="88"/>
                    <a:pt x="261" y="92"/>
                  </a:cubicBezTo>
                  <a:cubicBezTo>
                    <a:pt x="304" y="92"/>
                    <a:pt x="326" y="5"/>
                    <a:pt x="283" y="5"/>
                  </a:cubicBezTo>
                  <a:cubicBezTo>
                    <a:pt x="268" y="2"/>
                    <a:pt x="254" y="1"/>
                    <a:pt x="2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5680;p83"/>
            <p:cNvSpPr/>
            <p:nvPr/>
          </p:nvSpPr>
          <p:spPr>
            <a:xfrm>
              <a:off x="2553562" y="4003094"/>
              <a:ext cx="12431" cy="8178"/>
            </a:xfrm>
            <a:custGeom>
              <a:avLst/>
              <a:gdLst/>
              <a:ahLst/>
              <a:cxnLst/>
              <a:rect l="l" t="t" r="r" b="b"/>
              <a:pathLst>
                <a:path w="304" h="200" extrusionOk="0">
                  <a:moveTo>
                    <a:pt x="240" y="0"/>
                  </a:moveTo>
                  <a:cubicBezTo>
                    <a:pt x="146" y="0"/>
                    <a:pt x="57" y="59"/>
                    <a:pt x="0" y="134"/>
                  </a:cubicBezTo>
                  <a:cubicBezTo>
                    <a:pt x="0" y="156"/>
                    <a:pt x="0" y="178"/>
                    <a:pt x="22" y="199"/>
                  </a:cubicBezTo>
                  <a:lnTo>
                    <a:pt x="44" y="199"/>
                  </a:lnTo>
                  <a:cubicBezTo>
                    <a:pt x="44" y="178"/>
                    <a:pt x="65" y="178"/>
                    <a:pt x="65" y="178"/>
                  </a:cubicBezTo>
                  <a:cubicBezTo>
                    <a:pt x="65" y="178"/>
                    <a:pt x="139" y="67"/>
                    <a:pt x="236" y="67"/>
                  </a:cubicBezTo>
                  <a:cubicBezTo>
                    <a:pt x="244" y="67"/>
                    <a:pt x="252" y="68"/>
                    <a:pt x="261" y="69"/>
                  </a:cubicBezTo>
                  <a:cubicBezTo>
                    <a:pt x="267" y="76"/>
                    <a:pt x="273" y="78"/>
                    <a:pt x="279" y="78"/>
                  </a:cubicBezTo>
                  <a:cubicBezTo>
                    <a:pt x="293" y="78"/>
                    <a:pt x="304" y="63"/>
                    <a:pt x="304" y="48"/>
                  </a:cubicBezTo>
                  <a:cubicBezTo>
                    <a:pt x="304" y="26"/>
                    <a:pt x="304" y="4"/>
                    <a:pt x="282" y="4"/>
                  </a:cubicBezTo>
                  <a:cubicBezTo>
                    <a:pt x="268" y="1"/>
                    <a:pt x="254" y="0"/>
                    <a:pt x="2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5681;p83"/>
            <p:cNvSpPr/>
            <p:nvPr/>
          </p:nvSpPr>
          <p:spPr>
            <a:xfrm>
              <a:off x="2558878" y="3990623"/>
              <a:ext cx="13330" cy="7360"/>
            </a:xfrm>
            <a:custGeom>
              <a:avLst/>
              <a:gdLst/>
              <a:ahLst/>
              <a:cxnLst/>
              <a:rect l="l" t="t" r="r" b="b"/>
              <a:pathLst>
                <a:path w="326" h="180" extrusionOk="0">
                  <a:moveTo>
                    <a:pt x="228" y="0"/>
                  </a:moveTo>
                  <a:cubicBezTo>
                    <a:pt x="140" y="0"/>
                    <a:pt x="58" y="45"/>
                    <a:pt x="22" y="136"/>
                  </a:cubicBezTo>
                  <a:cubicBezTo>
                    <a:pt x="1" y="136"/>
                    <a:pt x="1" y="157"/>
                    <a:pt x="22" y="179"/>
                  </a:cubicBezTo>
                  <a:lnTo>
                    <a:pt x="87" y="179"/>
                  </a:lnTo>
                  <a:cubicBezTo>
                    <a:pt x="87" y="159"/>
                    <a:pt x="141" y="68"/>
                    <a:pt x="249" y="68"/>
                  </a:cubicBezTo>
                  <a:cubicBezTo>
                    <a:pt x="259" y="68"/>
                    <a:pt x="271" y="69"/>
                    <a:pt x="282" y="71"/>
                  </a:cubicBezTo>
                  <a:cubicBezTo>
                    <a:pt x="282" y="71"/>
                    <a:pt x="326" y="71"/>
                    <a:pt x="326" y="49"/>
                  </a:cubicBezTo>
                  <a:cubicBezTo>
                    <a:pt x="326" y="27"/>
                    <a:pt x="304" y="6"/>
                    <a:pt x="282" y="6"/>
                  </a:cubicBezTo>
                  <a:cubicBezTo>
                    <a:pt x="264" y="2"/>
                    <a:pt x="246" y="0"/>
                    <a:pt x="2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5682;p83"/>
            <p:cNvSpPr/>
            <p:nvPr/>
          </p:nvSpPr>
          <p:spPr>
            <a:xfrm>
              <a:off x="2588113" y="3982649"/>
              <a:ext cx="12471" cy="7728"/>
            </a:xfrm>
            <a:custGeom>
              <a:avLst/>
              <a:gdLst/>
              <a:ahLst/>
              <a:cxnLst/>
              <a:rect l="l" t="t" r="r" b="b"/>
              <a:pathLst>
                <a:path w="305" h="189" extrusionOk="0">
                  <a:moveTo>
                    <a:pt x="229" y="0"/>
                  </a:moveTo>
                  <a:cubicBezTo>
                    <a:pt x="140" y="0"/>
                    <a:pt x="55" y="45"/>
                    <a:pt x="1" y="136"/>
                  </a:cubicBezTo>
                  <a:cubicBezTo>
                    <a:pt x="1" y="157"/>
                    <a:pt x="1" y="179"/>
                    <a:pt x="1" y="179"/>
                  </a:cubicBezTo>
                  <a:lnTo>
                    <a:pt x="23" y="179"/>
                  </a:lnTo>
                  <a:cubicBezTo>
                    <a:pt x="30" y="186"/>
                    <a:pt x="37" y="189"/>
                    <a:pt x="44" y="189"/>
                  </a:cubicBezTo>
                  <a:cubicBezTo>
                    <a:pt x="56" y="189"/>
                    <a:pt x="66" y="179"/>
                    <a:pt x="66" y="179"/>
                  </a:cubicBezTo>
                  <a:cubicBezTo>
                    <a:pt x="66" y="179"/>
                    <a:pt x="140" y="68"/>
                    <a:pt x="237" y="68"/>
                  </a:cubicBezTo>
                  <a:cubicBezTo>
                    <a:pt x="245" y="68"/>
                    <a:pt x="253" y="69"/>
                    <a:pt x="261" y="71"/>
                  </a:cubicBezTo>
                  <a:cubicBezTo>
                    <a:pt x="283" y="71"/>
                    <a:pt x="305" y="71"/>
                    <a:pt x="305" y="49"/>
                  </a:cubicBezTo>
                  <a:cubicBezTo>
                    <a:pt x="305" y="27"/>
                    <a:pt x="305" y="6"/>
                    <a:pt x="283" y="6"/>
                  </a:cubicBezTo>
                  <a:cubicBezTo>
                    <a:pt x="265" y="2"/>
                    <a:pt x="247" y="0"/>
                    <a:pt x="2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5683;p83"/>
            <p:cNvSpPr/>
            <p:nvPr/>
          </p:nvSpPr>
          <p:spPr>
            <a:xfrm>
              <a:off x="2577482" y="3994180"/>
              <a:ext cx="13371" cy="7319"/>
            </a:xfrm>
            <a:custGeom>
              <a:avLst/>
              <a:gdLst/>
              <a:ahLst/>
              <a:cxnLst/>
              <a:rect l="l" t="t" r="r" b="b"/>
              <a:pathLst>
                <a:path w="327" h="179" extrusionOk="0">
                  <a:moveTo>
                    <a:pt x="238" y="0"/>
                  </a:moveTo>
                  <a:cubicBezTo>
                    <a:pt x="161" y="0"/>
                    <a:pt x="77" y="45"/>
                    <a:pt x="22" y="136"/>
                  </a:cubicBezTo>
                  <a:cubicBezTo>
                    <a:pt x="1" y="136"/>
                    <a:pt x="1" y="179"/>
                    <a:pt x="22" y="179"/>
                  </a:cubicBezTo>
                  <a:lnTo>
                    <a:pt x="88" y="179"/>
                  </a:lnTo>
                  <a:cubicBezTo>
                    <a:pt x="88" y="179"/>
                    <a:pt x="161" y="68"/>
                    <a:pt x="258" y="68"/>
                  </a:cubicBezTo>
                  <a:cubicBezTo>
                    <a:pt x="266" y="68"/>
                    <a:pt x="274" y="69"/>
                    <a:pt x="283" y="70"/>
                  </a:cubicBezTo>
                  <a:cubicBezTo>
                    <a:pt x="304" y="70"/>
                    <a:pt x="326" y="70"/>
                    <a:pt x="326" y="49"/>
                  </a:cubicBezTo>
                  <a:cubicBezTo>
                    <a:pt x="326" y="27"/>
                    <a:pt x="304" y="5"/>
                    <a:pt x="283" y="5"/>
                  </a:cubicBezTo>
                  <a:cubicBezTo>
                    <a:pt x="268" y="2"/>
                    <a:pt x="253" y="0"/>
                    <a:pt x="2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5684;p83"/>
            <p:cNvSpPr/>
            <p:nvPr/>
          </p:nvSpPr>
          <p:spPr>
            <a:xfrm>
              <a:off x="2565951" y="4012130"/>
              <a:ext cx="12471" cy="8014"/>
            </a:xfrm>
            <a:custGeom>
              <a:avLst/>
              <a:gdLst/>
              <a:ahLst/>
              <a:cxnLst/>
              <a:rect l="l" t="t" r="r" b="b"/>
              <a:pathLst>
                <a:path w="305" h="196" extrusionOk="0">
                  <a:moveTo>
                    <a:pt x="283" y="0"/>
                  </a:moveTo>
                  <a:cubicBezTo>
                    <a:pt x="174" y="0"/>
                    <a:pt x="66" y="43"/>
                    <a:pt x="1" y="130"/>
                  </a:cubicBezTo>
                  <a:cubicBezTo>
                    <a:pt x="1" y="152"/>
                    <a:pt x="1" y="174"/>
                    <a:pt x="23" y="195"/>
                  </a:cubicBezTo>
                  <a:lnTo>
                    <a:pt x="44" y="195"/>
                  </a:lnTo>
                  <a:cubicBezTo>
                    <a:pt x="44" y="195"/>
                    <a:pt x="66" y="195"/>
                    <a:pt x="66" y="174"/>
                  </a:cubicBezTo>
                  <a:cubicBezTo>
                    <a:pt x="66" y="174"/>
                    <a:pt x="138" y="84"/>
                    <a:pt x="232" y="84"/>
                  </a:cubicBezTo>
                  <a:cubicBezTo>
                    <a:pt x="242" y="84"/>
                    <a:pt x="251" y="85"/>
                    <a:pt x="261" y="87"/>
                  </a:cubicBezTo>
                  <a:cubicBezTo>
                    <a:pt x="283" y="87"/>
                    <a:pt x="304" y="65"/>
                    <a:pt x="304" y="43"/>
                  </a:cubicBezTo>
                  <a:cubicBezTo>
                    <a:pt x="304" y="22"/>
                    <a:pt x="304" y="0"/>
                    <a:pt x="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5685;p83"/>
            <p:cNvSpPr/>
            <p:nvPr/>
          </p:nvSpPr>
          <p:spPr>
            <a:xfrm>
              <a:off x="2595228" y="4007469"/>
              <a:ext cx="12431" cy="7360"/>
            </a:xfrm>
            <a:custGeom>
              <a:avLst/>
              <a:gdLst/>
              <a:ahLst/>
              <a:cxnLst/>
              <a:rect l="l" t="t" r="r" b="b"/>
              <a:pathLst>
                <a:path w="304" h="180" extrusionOk="0">
                  <a:moveTo>
                    <a:pt x="228" y="0"/>
                  </a:moveTo>
                  <a:cubicBezTo>
                    <a:pt x="139" y="0"/>
                    <a:pt x="55" y="45"/>
                    <a:pt x="0" y="136"/>
                  </a:cubicBezTo>
                  <a:cubicBezTo>
                    <a:pt x="0" y="136"/>
                    <a:pt x="0" y="157"/>
                    <a:pt x="0" y="179"/>
                  </a:cubicBezTo>
                  <a:lnTo>
                    <a:pt x="65" y="179"/>
                  </a:lnTo>
                  <a:cubicBezTo>
                    <a:pt x="109" y="114"/>
                    <a:pt x="196" y="71"/>
                    <a:pt x="261" y="71"/>
                  </a:cubicBezTo>
                  <a:cubicBezTo>
                    <a:pt x="282" y="71"/>
                    <a:pt x="304" y="71"/>
                    <a:pt x="304" y="49"/>
                  </a:cubicBezTo>
                  <a:cubicBezTo>
                    <a:pt x="304" y="27"/>
                    <a:pt x="304" y="6"/>
                    <a:pt x="282" y="6"/>
                  </a:cubicBezTo>
                  <a:cubicBezTo>
                    <a:pt x="264" y="2"/>
                    <a:pt x="246" y="0"/>
                    <a:pt x="2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5686;p83"/>
            <p:cNvSpPr/>
            <p:nvPr/>
          </p:nvSpPr>
          <p:spPr>
            <a:xfrm>
              <a:off x="2628021" y="3993281"/>
              <a:ext cx="13330" cy="7360"/>
            </a:xfrm>
            <a:custGeom>
              <a:avLst/>
              <a:gdLst/>
              <a:ahLst/>
              <a:cxnLst/>
              <a:rect l="l" t="t" r="r" b="b"/>
              <a:pathLst>
                <a:path w="326" h="180" extrusionOk="0">
                  <a:moveTo>
                    <a:pt x="250" y="0"/>
                  </a:moveTo>
                  <a:cubicBezTo>
                    <a:pt x="161" y="0"/>
                    <a:pt x="76" y="46"/>
                    <a:pt x="22" y="136"/>
                  </a:cubicBezTo>
                  <a:cubicBezTo>
                    <a:pt x="1" y="136"/>
                    <a:pt x="1" y="179"/>
                    <a:pt x="22" y="179"/>
                  </a:cubicBezTo>
                  <a:lnTo>
                    <a:pt x="87" y="179"/>
                  </a:lnTo>
                  <a:cubicBezTo>
                    <a:pt x="87" y="159"/>
                    <a:pt x="159" y="68"/>
                    <a:pt x="254" y="68"/>
                  </a:cubicBezTo>
                  <a:cubicBezTo>
                    <a:pt x="263" y="68"/>
                    <a:pt x="273" y="69"/>
                    <a:pt x="282" y="71"/>
                  </a:cubicBezTo>
                  <a:cubicBezTo>
                    <a:pt x="304" y="71"/>
                    <a:pt x="326" y="71"/>
                    <a:pt x="326" y="49"/>
                  </a:cubicBezTo>
                  <a:cubicBezTo>
                    <a:pt x="326" y="27"/>
                    <a:pt x="326" y="6"/>
                    <a:pt x="304" y="6"/>
                  </a:cubicBezTo>
                  <a:cubicBezTo>
                    <a:pt x="286" y="2"/>
                    <a:pt x="268" y="0"/>
                    <a:pt x="2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5687;p83"/>
            <p:cNvSpPr/>
            <p:nvPr/>
          </p:nvSpPr>
          <p:spPr>
            <a:xfrm>
              <a:off x="2646625" y="3981791"/>
              <a:ext cx="13371" cy="8218"/>
            </a:xfrm>
            <a:custGeom>
              <a:avLst/>
              <a:gdLst/>
              <a:ahLst/>
              <a:cxnLst/>
              <a:rect l="l" t="t" r="r" b="b"/>
              <a:pathLst>
                <a:path w="327" h="201" extrusionOk="0">
                  <a:moveTo>
                    <a:pt x="240" y="1"/>
                  </a:moveTo>
                  <a:cubicBezTo>
                    <a:pt x="147" y="1"/>
                    <a:pt x="60" y="60"/>
                    <a:pt x="23" y="135"/>
                  </a:cubicBezTo>
                  <a:cubicBezTo>
                    <a:pt x="1" y="157"/>
                    <a:pt x="1" y="178"/>
                    <a:pt x="23" y="200"/>
                  </a:cubicBezTo>
                  <a:lnTo>
                    <a:pt x="44" y="200"/>
                  </a:lnTo>
                  <a:cubicBezTo>
                    <a:pt x="66" y="200"/>
                    <a:pt x="66" y="200"/>
                    <a:pt x="88" y="178"/>
                  </a:cubicBezTo>
                  <a:cubicBezTo>
                    <a:pt x="88" y="178"/>
                    <a:pt x="159" y="89"/>
                    <a:pt x="254" y="89"/>
                  </a:cubicBezTo>
                  <a:cubicBezTo>
                    <a:pt x="263" y="89"/>
                    <a:pt x="273" y="90"/>
                    <a:pt x="283" y="92"/>
                  </a:cubicBezTo>
                  <a:cubicBezTo>
                    <a:pt x="304" y="92"/>
                    <a:pt x="304" y="70"/>
                    <a:pt x="326" y="48"/>
                  </a:cubicBezTo>
                  <a:cubicBezTo>
                    <a:pt x="326" y="27"/>
                    <a:pt x="304" y="5"/>
                    <a:pt x="283" y="5"/>
                  </a:cubicBezTo>
                  <a:cubicBezTo>
                    <a:pt x="269" y="2"/>
                    <a:pt x="254" y="1"/>
                    <a:pt x="2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5688;p83"/>
            <p:cNvSpPr/>
            <p:nvPr/>
          </p:nvSpPr>
          <p:spPr>
            <a:xfrm>
              <a:off x="2542931" y="4018999"/>
              <a:ext cx="12431" cy="7319"/>
            </a:xfrm>
            <a:custGeom>
              <a:avLst/>
              <a:gdLst/>
              <a:ahLst/>
              <a:cxnLst/>
              <a:rect l="l" t="t" r="r" b="b"/>
              <a:pathLst>
                <a:path w="304" h="179" extrusionOk="0">
                  <a:moveTo>
                    <a:pt x="228" y="0"/>
                  </a:moveTo>
                  <a:cubicBezTo>
                    <a:pt x="139" y="0"/>
                    <a:pt x="54" y="45"/>
                    <a:pt x="0" y="136"/>
                  </a:cubicBezTo>
                  <a:cubicBezTo>
                    <a:pt x="0" y="136"/>
                    <a:pt x="0" y="157"/>
                    <a:pt x="0" y="179"/>
                  </a:cubicBezTo>
                  <a:lnTo>
                    <a:pt x="65" y="179"/>
                  </a:lnTo>
                  <a:cubicBezTo>
                    <a:pt x="65" y="179"/>
                    <a:pt x="139" y="68"/>
                    <a:pt x="236" y="68"/>
                  </a:cubicBezTo>
                  <a:cubicBezTo>
                    <a:pt x="244" y="68"/>
                    <a:pt x="252" y="69"/>
                    <a:pt x="260" y="71"/>
                  </a:cubicBezTo>
                  <a:cubicBezTo>
                    <a:pt x="282" y="71"/>
                    <a:pt x="304" y="71"/>
                    <a:pt x="304" y="49"/>
                  </a:cubicBezTo>
                  <a:cubicBezTo>
                    <a:pt x="304" y="27"/>
                    <a:pt x="304" y="6"/>
                    <a:pt x="282" y="6"/>
                  </a:cubicBezTo>
                  <a:cubicBezTo>
                    <a:pt x="264" y="2"/>
                    <a:pt x="246" y="0"/>
                    <a:pt x="2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5689;p83"/>
            <p:cNvSpPr/>
            <p:nvPr/>
          </p:nvSpPr>
          <p:spPr>
            <a:xfrm>
              <a:off x="2610316" y="3979992"/>
              <a:ext cx="12431" cy="7319"/>
            </a:xfrm>
            <a:custGeom>
              <a:avLst/>
              <a:gdLst/>
              <a:ahLst/>
              <a:cxnLst/>
              <a:rect l="l" t="t" r="r" b="b"/>
              <a:pathLst>
                <a:path w="304" h="179" extrusionOk="0">
                  <a:moveTo>
                    <a:pt x="228" y="0"/>
                  </a:moveTo>
                  <a:cubicBezTo>
                    <a:pt x="139" y="0"/>
                    <a:pt x="54" y="45"/>
                    <a:pt x="0" y="136"/>
                  </a:cubicBezTo>
                  <a:cubicBezTo>
                    <a:pt x="0" y="136"/>
                    <a:pt x="0" y="179"/>
                    <a:pt x="22" y="179"/>
                  </a:cubicBezTo>
                  <a:lnTo>
                    <a:pt x="65" y="179"/>
                  </a:lnTo>
                  <a:cubicBezTo>
                    <a:pt x="65" y="179"/>
                    <a:pt x="139" y="68"/>
                    <a:pt x="236" y="68"/>
                  </a:cubicBezTo>
                  <a:cubicBezTo>
                    <a:pt x="244" y="68"/>
                    <a:pt x="252" y="69"/>
                    <a:pt x="260" y="71"/>
                  </a:cubicBezTo>
                  <a:cubicBezTo>
                    <a:pt x="282" y="71"/>
                    <a:pt x="304" y="71"/>
                    <a:pt x="304" y="49"/>
                  </a:cubicBezTo>
                  <a:cubicBezTo>
                    <a:pt x="304" y="27"/>
                    <a:pt x="304" y="6"/>
                    <a:pt x="282" y="6"/>
                  </a:cubicBezTo>
                  <a:cubicBezTo>
                    <a:pt x="264" y="2"/>
                    <a:pt x="246" y="0"/>
                    <a:pt x="2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5690;p83"/>
            <p:cNvSpPr/>
            <p:nvPr/>
          </p:nvSpPr>
          <p:spPr>
            <a:xfrm>
              <a:off x="2623605" y="3986166"/>
              <a:ext cx="13330" cy="7360"/>
            </a:xfrm>
            <a:custGeom>
              <a:avLst/>
              <a:gdLst/>
              <a:ahLst/>
              <a:cxnLst/>
              <a:rect l="l" t="t" r="r" b="b"/>
              <a:pathLst>
                <a:path w="326" h="180" extrusionOk="0">
                  <a:moveTo>
                    <a:pt x="228" y="1"/>
                  </a:moveTo>
                  <a:cubicBezTo>
                    <a:pt x="139" y="1"/>
                    <a:pt x="58" y="46"/>
                    <a:pt x="22" y="136"/>
                  </a:cubicBezTo>
                  <a:cubicBezTo>
                    <a:pt x="0" y="136"/>
                    <a:pt x="0" y="158"/>
                    <a:pt x="22" y="180"/>
                  </a:cubicBezTo>
                  <a:lnTo>
                    <a:pt x="87" y="180"/>
                  </a:lnTo>
                  <a:cubicBezTo>
                    <a:pt x="87" y="160"/>
                    <a:pt x="141" y="69"/>
                    <a:pt x="248" y="69"/>
                  </a:cubicBezTo>
                  <a:cubicBezTo>
                    <a:pt x="259" y="69"/>
                    <a:pt x="270" y="69"/>
                    <a:pt x="282" y="71"/>
                  </a:cubicBezTo>
                  <a:cubicBezTo>
                    <a:pt x="282" y="71"/>
                    <a:pt x="304" y="71"/>
                    <a:pt x="325" y="50"/>
                  </a:cubicBezTo>
                  <a:cubicBezTo>
                    <a:pt x="325" y="28"/>
                    <a:pt x="304" y="6"/>
                    <a:pt x="282" y="6"/>
                  </a:cubicBezTo>
                  <a:cubicBezTo>
                    <a:pt x="264" y="3"/>
                    <a:pt x="246" y="1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5691;p83"/>
            <p:cNvSpPr/>
            <p:nvPr/>
          </p:nvSpPr>
          <p:spPr>
            <a:xfrm>
              <a:off x="2595228" y="3995284"/>
              <a:ext cx="14230" cy="8014"/>
            </a:xfrm>
            <a:custGeom>
              <a:avLst/>
              <a:gdLst/>
              <a:ahLst/>
              <a:cxnLst/>
              <a:rect l="l" t="t" r="r" b="b"/>
              <a:pathLst>
                <a:path w="348" h="196" extrusionOk="0">
                  <a:moveTo>
                    <a:pt x="304" y="0"/>
                  </a:moveTo>
                  <a:cubicBezTo>
                    <a:pt x="196" y="0"/>
                    <a:pt x="87" y="43"/>
                    <a:pt x="22" y="152"/>
                  </a:cubicBezTo>
                  <a:cubicBezTo>
                    <a:pt x="0" y="152"/>
                    <a:pt x="0" y="174"/>
                    <a:pt x="22" y="195"/>
                  </a:cubicBezTo>
                  <a:lnTo>
                    <a:pt x="44" y="195"/>
                  </a:lnTo>
                  <a:cubicBezTo>
                    <a:pt x="65" y="195"/>
                    <a:pt x="87" y="195"/>
                    <a:pt x="87" y="174"/>
                  </a:cubicBezTo>
                  <a:cubicBezTo>
                    <a:pt x="87" y="174"/>
                    <a:pt x="159" y="84"/>
                    <a:pt x="253" y="84"/>
                  </a:cubicBezTo>
                  <a:cubicBezTo>
                    <a:pt x="263" y="84"/>
                    <a:pt x="272" y="85"/>
                    <a:pt x="282" y="87"/>
                  </a:cubicBezTo>
                  <a:cubicBezTo>
                    <a:pt x="326" y="87"/>
                    <a:pt x="347" y="22"/>
                    <a:pt x="3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5692;p83"/>
            <p:cNvSpPr/>
            <p:nvPr/>
          </p:nvSpPr>
          <p:spPr>
            <a:xfrm>
              <a:off x="2504822" y="4218904"/>
              <a:ext cx="5357" cy="13984"/>
            </a:xfrm>
            <a:custGeom>
              <a:avLst/>
              <a:gdLst/>
              <a:ahLst/>
              <a:cxnLst/>
              <a:rect l="l" t="t" r="r" b="b"/>
              <a:pathLst>
                <a:path w="131" h="342" extrusionOk="0">
                  <a:moveTo>
                    <a:pt x="54" y="0"/>
                  </a:moveTo>
                  <a:cubicBezTo>
                    <a:pt x="43" y="0"/>
                    <a:pt x="33" y="5"/>
                    <a:pt x="22" y="16"/>
                  </a:cubicBezTo>
                  <a:cubicBezTo>
                    <a:pt x="0" y="16"/>
                    <a:pt x="0" y="38"/>
                    <a:pt x="22" y="60"/>
                  </a:cubicBezTo>
                  <a:cubicBezTo>
                    <a:pt x="65" y="125"/>
                    <a:pt x="65" y="211"/>
                    <a:pt x="43" y="276"/>
                  </a:cubicBezTo>
                  <a:cubicBezTo>
                    <a:pt x="22" y="298"/>
                    <a:pt x="22" y="320"/>
                    <a:pt x="43" y="342"/>
                  </a:cubicBezTo>
                  <a:lnTo>
                    <a:pt x="65" y="342"/>
                  </a:lnTo>
                  <a:cubicBezTo>
                    <a:pt x="65" y="320"/>
                    <a:pt x="65" y="320"/>
                    <a:pt x="87" y="320"/>
                  </a:cubicBezTo>
                  <a:cubicBezTo>
                    <a:pt x="130" y="211"/>
                    <a:pt x="130" y="103"/>
                    <a:pt x="87" y="16"/>
                  </a:cubicBezTo>
                  <a:cubicBezTo>
                    <a:pt x="76" y="5"/>
                    <a:pt x="65" y="0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5693;p83"/>
            <p:cNvSpPr/>
            <p:nvPr/>
          </p:nvSpPr>
          <p:spPr>
            <a:xfrm>
              <a:off x="2512305" y="4203898"/>
              <a:ext cx="6706" cy="13902"/>
            </a:xfrm>
            <a:custGeom>
              <a:avLst/>
              <a:gdLst/>
              <a:ahLst/>
              <a:cxnLst/>
              <a:rect l="l" t="t" r="r" b="b"/>
              <a:pathLst>
                <a:path w="164" h="340" extrusionOk="0">
                  <a:moveTo>
                    <a:pt x="76" y="0"/>
                  </a:moveTo>
                  <a:cubicBezTo>
                    <a:pt x="44" y="0"/>
                    <a:pt x="1" y="46"/>
                    <a:pt x="34" y="80"/>
                  </a:cubicBezTo>
                  <a:cubicBezTo>
                    <a:pt x="77" y="123"/>
                    <a:pt x="77" y="210"/>
                    <a:pt x="34" y="275"/>
                  </a:cubicBezTo>
                  <a:cubicBezTo>
                    <a:pt x="34" y="297"/>
                    <a:pt x="34" y="318"/>
                    <a:pt x="34" y="340"/>
                  </a:cubicBezTo>
                  <a:lnTo>
                    <a:pt x="77" y="340"/>
                  </a:lnTo>
                  <a:cubicBezTo>
                    <a:pt x="77" y="340"/>
                    <a:pt x="77" y="340"/>
                    <a:pt x="99" y="318"/>
                  </a:cubicBezTo>
                  <a:cubicBezTo>
                    <a:pt x="164" y="232"/>
                    <a:pt x="164" y="123"/>
                    <a:pt x="99" y="15"/>
                  </a:cubicBezTo>
                  <a:cubicBezTo>
                    <a:pt x="94" y="5"/>
                    <a:pt x="85" y="0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5694;p83"/>
            <p:cNvSpPr/>
            <p:nvPr/>
          </p:nvSpPr>
          <p:spPr>
            <a:xfrm>
              <a:off x="2497708" y="4206474"/>
              <a:ext cx="6256" cy="13984"/>
            </a:xfrm>
            <a:custGeom>
              <a:avLst/>
              <a:gdLst/>
              <a:ahLst/>
              <a:cxnLst/>
              <a:rect l="l" t="t" r="r" b="b"/>
              <a:pathLst>
                <a:path w="153" h="342" extrusionOk="0">
                  <a:moveTo>
                    <a:pt x="44" y="1"/>
                  </a:moveTo>
                  <a:cubicBezTo>
                    <a:pt x="33" y="1"/>
                    <a:pt x="22" y="6"/>
                    <a:pt x="22" y="17"/>
                  </a:cubicBezTo>
                  <a:cubicBezTo>
                    <a:pt x="1" y="38"/>
                    <a:pt x="1" y="60"/>
                    <a:pt x="22" y="82"/>
                  </a:cubicBezTo>
                  <a:cubicBezTo>
                    <a:pt x="66" y="125"/>
                    <a:pt x="66" y="212"/>
                    <a:pt x="22" y="277"/>
                  </a:cubicBezTo>
                  <a:cubicBezTo>
                    <a:pt x="22" y="299"/>
                    <a:pt x="22" y="320"/>
                    <a:pt x="22" y="342"/>
                  </a:cubicBezTo>
                  <a:lnTo>
                    <a:pt x="44" y="342"/>
                  </a:lnTo>
                  <a:cubicBezTo>
                    <a:pt x="66" y="342"/>
                    <a:pt x="87" y="342"/>
                    <a:pt x="87" y="320"/>
                  </a:cubicBezTo>
                  <a:cubicBezTo>
                    <a:pt x="152" y="234"/>
                    <a:pt x="131" y="103"/>
                    <a:pt x="66" y="17"/>
                  </a:cubicBezTo>
                  <a:cubicBezTo>
                    <a:pt x="66" y="6"/>
                    <a:pt x="55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5695;p83"/>
            <p:cNvSpPr/>
            <p:nvPr/>
          </p:nvSpPr>
          <p:spPr>
            <a:xfrm>
              <a:off x="2495050" y="4236609"/>
              <a:ext cx="5357" cy="14024"/>
            </a:xfrm>
            <a:custGeom>
              <a:avLst/>
              <a:gdLst/>
              <a:ahLst/>
              <a:cxnLst/>
              <a:rect l="l" t="t" r="r" b="b"/>
              <a:pathLst>
                <a:path w="131" h="343" extrusionOk="0">
                  <a:moveTo>
                    <a:pt x="52" y="1"/>
                  </a:moveTo>
                  <a:cubicBezTo>
                    <a:pt x="44" y="1"/>
                    <a:pt x="33" y="6"/>
                    <a:pt x="22" y="17"/>
                  </a:cubicBezTo>
                  <a:cubicBezTo>
                    <a:pt x="1" y="17"/>
                    <a:pt x="1" y="39"/>
                    <a:pt x="22" y="60"/>
                  </a:cubicBezTo>
                  <a:cubicBezTo>
                    <a:pt x="66" y="125"/>
                    <a:pt x="66" y="212"/>
                    <a:pt x="22" y="277"/>
                  </a:cubicBezTo>
                  <a:cubicBezTo>
                    <a:pt x="22" y="299"/>
                    <a:pt x="22" y="320"/>
                    <a:pt x="22" y="342"/>
                  </a:cubicBezTo>
                  <a:lnTo>
                    <a:pt x="66" y="342"/>
                  </a:lnTo>
                  <a:cubicBezTo>
                    <a:pt x="66" y="320"/>
                    <a:pt x="66" y="320"/>
                    <a:pt x="66" y="320"/>
                  </a:cubicBezTo>
                  <a:cubicBezTo>
                    <a:pt x="131" y="212"/>
                    <a:pt x="131" y="104"/>
                    <a:pt x="66" y="17"/>
                  </a:cubicBezTo>
                  <a:cubicBezTo>
                    <a:pt x="66" y="6"/>
                    <a:pt x="60" y="1"/>
                    <a:pt x="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5696;p83"/>
            <p:cNvSpPr/>
            <p:nvPr/>
          </p:nvSpPr>
          <p:spPr>
            <a:xfrm>
              <a:off x="2504822" y="4246381"/>
              <a:ext cx="5357" cy="13084"/>
            </a:xfrm>
            <a:custGeom>
              <a:avLst/>
              <a:gdLst/>
              <a:ahLst/>
              <a:cxnLst/>
              <a:rect l="l" t="t" r="r" b="b"/>
              <a:pathLst>
                <a:path w="131" h="320" extrusionOk="0">
                  <a:moveTo>
                    <a:pt x="54" y="0"/>
                  </a:moveTo>
                  <a:cubicBezTo>
                    <a:pt x="43" y="0"/>
                    <a:pt x="33" y="6"/>
                    <a:pt x="22" y="16"/>
                  </a:cubicBezTo>
                  <a:cubicBezTo>
                    <a:pt x="0" y="16"/>
                    <a:pt x="0" y="38"/>
                    <a:pt x="22" y="60"/>
                  </a:cubicBezTo>
                  <a:cubicBezTo>
                    <a:pt x="65" y="125"/>
                    <a:pt x="65" y="212"/>
                    <a:pt x="22" y="277"/>
                  </a:cubicBezTo>
                  <a:cubicBezTo>
                    <a:pt x="0" y="298"/>
                    <a:pt x="0" y="320"/>
                    <a:pt x="22" y="320"/>
                  </a:cubicBezTo>
                  <a:lnTo>
                    <a:pt x="87" y="320"/>
                  </a:lnTo>
                  <a:cubicBezTo>
                    <a:pt x="130" y="212"/>
                    <a:pt x="130" y="103"/>
                    <a:pt x="87" y="16"/>
                  </a:cubicBezTo>
                  <a:cubicBezTo>
                    <a:pt x="76" y="6"/>
                    <a:pt x="65" y="0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5697;p83"/>
            <p:cNvSpPr/>
            <p:nvPr/>
          </p:nvSpPr>
          <p:spPr>
            <a:xfrm>
              <a:off x="3009228" y="4150620"/>
              <a:ext cx="5357" cy="13125"/>
            </a:xfrm>
            <a:custGeom>
              <a:avLst/>
              <a:gdLst/>
              <a:ahLst/>
              <a:cxnLst/>
              <a:rect l="l" t="t" r="r" b="b"/>
              <a:pathLst>
                <a:path w="131" h="321" extrusionOk="0">
                  <a:moveTo>
                    <a:pt x="33" y="1"/>
                  </a:moveTo>
                  <a:cubicBezTo>
                    <a:pt x="22" y="1"/>
                    <a:pt x="11" y="6"/>
                    <a:pt x="0" y="17"/>
                  </a:cubicBezTo>
                  <a:cubicBezTo>
                    <a:pt x="0" y="17"/>
                    <a:pt x="0" y="39"/>
                    <a:pt x="0" y="60"/>
                  </a:cubicBezTo>
                  <a:cubicBezTo>
                    <a:pt x="44" y="125"/>
                    <a:pt x="44" y="212"/>
                    <a:pt x="0" y="277"/>
                  </a:cubicBezTo>
                  <a:cubicBezTo>
                    <a:pt x="0" y="299"/>
                    <a:pt x="0" y="320"/>
                    <a:pt x="0" y="320"/>
                  </a:cubicBezTo>
                  <a:lnTo>
                    <a:pt x="65" y="320"/>
                  </a:lnTo>
                  <a:cubicBezTo>
                    <a:pt x="130" y="212"/>
                    <a:pt x="130" y="104"/>
                    <a:pt x="65" y="17"/>
                  </a:cubicBezTo>
                  <a:cubicBezTo>
                    <a:pt x="54" y="6"/>
                    <a:pt x="44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5698;p83"/>
            <p:cNvSpPr/>
            <p:nvPr/>
          </p:nvSpPr>
          <p:spPr>
            <a:xfrm>
              <a:off x="3017202" y="4136391"/>
              <a:ext cx="6256" cy="13166"/>
            </a:xfrm>
            <a:custGeom>
              <a:avLst/>
              <a:gdLst/>
              <a:ahLst/>
              <a:cxnLst/>
              <a:rect l="l" t="t" r="r" b="b"/>
              <a:pathLst>
                <a:path w="153" h="322" extrusionOk="0">
                  <a:moveTo>
                    <a:pt x="60" y="0"/>
                  </a:moveTo>
                  <a:cubicBezTo>
                    <a:pt x="35" y="0"/>
                    <a:pt x="7" y="31"/>
                    <a:pt x="22" y="61"/>
                  </a:cubicBezTo>
                  <a:cubicBezTo>
                    <a:pt x="65" y="105"/>
                    <a:pt x="65" y="191"/>
                    <a:pt x="22" y="257"/>
                  </a:cubicBezTo>
                  <a:cubicBezTo>
                    <a:pt x="0" y="278"/>
                    <a:pt x="0" y="300"/>
                    <a:pt x="22" y="322"/>
                  </a:cubicBezTo>
                  <a:lnTo>
                    <a:pt x="87" y="322"/>
                  </a:lnTo>
                  <a:cubicBezTo>
                    <a:pt x="152" y="213"/>
                    <a:pt x="152" y="105"/>
                    <a:pt x="87" y="18"/>
                  </a:cubicBezTo>
                  <a:cubicBezTo>
                    <a:pt x="81" y="5"/>
                    <a:pt x="71" y="0"/>
                    <a:pt x="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5699;p83"/>
            <p:cNvSpPr/>
            <p:nvPr/>
          </p:nvSpPr>
          <p:spPr>
            <a:xfrm>
              <a:off x="3002114" y="4138231"/>
              <a:ext cx="5357" cy="13084"/>
            </a:xfrm>
            <a:custGeom>
              <a:avLst/>
              <a:gdLst/>
              <a:ahLst/>
              <a:cxnLst/>
              <a:rect l="l" t="t" r="r" b="b"/>
              <a:pathLst>
                <a:path w="131" h="320" extrusionOk="0">
                  <a:moveTo>
                    <a:pt x="36" y="0"/>
                  </a:moveTo>
                  <a:cubicBezTo>
                    <a:pt x="28" y="0"/>
                    <a:pt x="22" y="6"/>
                    <a:pt x="22" y="16"/>
                  </a:cubicBezTo>
                  <a:cubicBezTo>
                    <a:pt x="1" y="16"/>
                    <a:pt x="1" y="38"/>
                    <a:pt x="22" y="60"/>
                  </a:cubicBezTo>
                  <a:cubicBezTo>
                    <a:pt x="44" y="125"/>
                    <a:pt x="44" y="212"/>
                    <a:pt x="22" y="277"/>
                  </a:cubicBezTo>
                  <a:cubicBezTo>
                    <a:pt x="1" y="277"/>
                    <a:pt x="1" y="320"/>
                    <a:pt x="22" y="320"/>
                  </a:cubicBezTo>
                  <a:lnTo>
                    <a:pt x="66" y="320"/>
                  </a:lnTo>
                  <a:cubicBezTo>
                    <a:pt x="131" y="212"/>
                    <a:pt x="131" y="103"/>
                    <a:pt x="66" y="16"/>
                  </a:cubicBezTo>
                  <a:cubicBezTo>
                    <a:pt x="55" y="6"/>
                    <a:pt x="44" y="0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5700;p83"/>
            <p:cNvSpPr/>
            <p:nvPr/>
          </p:nvSpPr>
          <p:spPr>
            <a:xfrm>
              <a:off x="2998597" y="4167466"/>
              <a:ext cx="6215" cy="14024"/>
            </a:xfrm>
            <a:custGeom>
              <a:avLst/>
              <a:gdLst/>
              <a:ahLst/>
              <a:cxnLst/>
              <a:rect l="l" t="t" r="r" b="b"/>
              <a:pathLst>
                <a:path w="152" h="343" extrusionOk="0">
                  <a:moveTo>
                    <a:pt x="54" y="1"/>
                  </a:moveTo>
                  <a:cubicBezTo>
                    <a:pt x="43" y="1"/>
                    <a:pt x="33" y="6"/>
                    <a:pt x="22" y="17"/>
                  </a:cubicBezTo>
                  <a:cubicBezTo>
                    <a:pt x="22" y="39"/>
                    <a:pt x="0" y="60"/>
                    <a:pt x="22" y="82"/>
                  </a:cubicBezTo>
                  <a:cubicBezTo>
                    <a:pt x="65" y="147"/>
                    <a:pt x="65" y="212"/>
                    <a:pt x="22" y="277"/>
                  </a:cubicBezTo>
                  <a:cubicBezTo>
                    <a:pt x="0" y="299"/>
                    <a:pt x="0" y="320"/>
                    <a:pt x="22" y="342"/>
                  </a:cubicBezTo>
                  <a:lnTo>
                    <a:pt x="43" y="342"/>
                  </a:lnTo>
                  <a:cubicBezTo>
                    <a:pt x="65" y="342"/>
                    <a:pt x="65" y="342"/>
                    <a:pt x="87" y="320"/>
                  </a:cubicBezTo>
                  <a:cubicBezTo>
                    <a:pt x="152" y="234"/>
                    <a:pt x="152" y="104"/>
                    <a:pt x="87" y="17"/>
                  </a:cubicBezTo>
                  <a:cubicBezTo>
                    <a:pt x="76" y="6"/>
                    <a:pt x="65" y="1"/>
                    <a:pt x="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5701;p83"/>
            <p:cNvSpPr/>
            <p:nvPr/>
          </p:nvSpPr>
          <p:spPr>
            <a:xfrm>
              <a:off x="3007429" y="4177893"/>
              <a:ext cx="6256" cy="13329"/>
            </a:xfrm>
            <a:custGeom>
              <a:avLst/>
              <a:gdLst/>
              <a:ahLst/>
              <a:cxnLst/>
              <a:rect l="l" t="t" r="r" b="b"/>
              <a:pathLst>
                <a:path w="153" h="326" extrusionOk="0">
                  <a:moveTo>
                    <a:pt x="44" y="0"/>
                  </a:moveTo>
                  <a:cubicBezTo>
                    <a:pt x="23" y="22"/>
                    <a:pt x="1" y="44"/>
                    <a:pt x="23" y="65"/>
                  </a:cubicBezTo>
                  <a:cubicBezTo>
                    <a:pt x="66" y="130"/>
                    <a:pt x="66" y="217"/>
                    <a:pt x="23" y="282"/>
                  </a:cubicBezTo>
                  <a:cubicBezTo>
                    <a:pt x="1" y="282"/>
                    <a:pt x="1" y="304"/>
                    <a:pt x="23" y="326"/>
                  </a:cubicBezTo>
                  <a:lnTo>
                    <a:pt x="44" y="326"/>
                  </a:lnTo>
                  <a:cubicBezTo>
                    <a:pt x="66" y="326"/>
                    <a:pt x="88" y="326"/>
                    <a:pt x="88" y="304"/>
                  </a:cubicBezTo>
                  <a:cubicBezTo>
                    <a:pt x="153" y="217"/>
                    <a:pt x="153" y="87"/>
                    <a:pt x="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5702;p83"/>
            <p:cNvSpPr/>
            <p:nvPr/>
          </p:nvSpPr>
          <p:spPr>
            <a:xfrm>
              <a:off x="2850538" y="4104293"/>
              <a:ext cx="97359" cy="60718"/>
            </a:xfrm>
            <a:custGeom>
              <a:avLst/>
              <a:gdLst/>
              <a:ahLst/>
              <a:cxnLst/>
              <a:rect l="l" t="t" r="r" b="b"/>
              <a:pathLst>
                <a:path w="2381" h="1485" extrusionOk="0">
                  <a:moveTo>
                    <a:pt x="1843" y="1"/>
                  </a:moveTo>
                  <a:lnTo>
                    <a:pt x="1843" y="1"/>
                  </a:lnTo>
                  <a:cubicBezTo>
                    <a:pt x="1583" y="630"/>
                    <a:pt x="0" y="1453"/>
                    <a:pt x="0" y="1453"/>
                  </a:cubicBezTo>
                  <a:cubicBezTo>
                    <a:pt x="186" y="1475"/>
                    <a:pt x="354" y="1484"/>
                    <a:pt x="507" y="1484"/>
                  </a:cubicBezTo>
                  <a:cubicBezTo>
                    <a:pt x="2381" y="1484"/>
                    <a:pt x="1843" y="1"/>
                    <a:pt x="18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32" name="صورة 331"/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18812" y="1054085"/>
            <a:ext cx="3831188" cy="3729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5816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5205" t="47300" r="25218" b="25507"/>
          <a:stretch/>
        </p:blipFill>
        <p:spPr>
          <a:xfrm>
            <a:off x="231438" y="638380"/>
            <a:ext cx="7790844" cy="3009547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860" y="1571151"/>
            <a:ext cx="3454066" cy="345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9350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3" name="Google Shape;2073;p48"/>
          <p:cNvSpPr/>
          <p:nvPr/>
        </p:nvSpPr>
        <p:spPr>
          <a:xfrm>
            <a:off x="4483651" y="684390"/>
            <a:ext cx="3703550" cy="3748775"/>
          </a:xfrm>
          <a:custGeom>
            <a:avLst/>
            <a:gdLst/>
            <a:ahLst/>
            <a:cxnLst/>
            <a:rect l="l" t="t" r="r" b="b"/>
            <a:pathLst>
              <a:path w="148142" h="149951" extrusionOk="0">
                <a:moveTo>
                  <a:pt x="30520" y="10390"/>
                </a:moveTo>
                <a:cubicBezTo>
                  <a:pt x="13674" y="24049"/>
                  <a:pt x="2090" y="67255"/>
                  <a:pt x="230" y="87875"/>
                </a:cubicBezTo>
                <a:cubicBezTo>
                  <a:pt x="-1630" y="108496"/>
                  <a:pt x="8066" y="123774"/>
                  <a:pt x="19362" y="134113"/>
                </a:cubicBezTo>
                <a:cubicBezTo>
                  <a:pt x="30658" y="144452"/>
                  <a:pt x="52649" y="149324"/>
                  <a:pt x="68007" y="149909"/>
                </a:cubicBezTo>
                <a:cubicBezTo>
                  <a:pt x="83366" y="150494"/>
                  <a:pt x="99054" y="144877"/>
                  <a:pt x="111513" y="137621"/>
                </a:cubicBezTo>
                <a:cubicBezTo>
                  <a:pt x="123972" y="130365"/>
                  <a:pt x="137341" y="119607"/>
                  <a:pt x="142761" y="106373"/>
                </a:cubicBezTo>
                <a:cubicBezTo>
                  <a:pt x="148182" y="93140"/>
                  <a:pt x="150945" y="74962"/>
                  <a:pt x="144036" y="58220"/>
                </a:cubicBezTo>
                <a:cubicBezTo>
                  <a:pt x="137127" y="41479"/>
                  <a:pt x="120225" y="13896"/>
                  <a:pt x="101306" y="5924"/>
                </a:cubicBezTo>
                <a:cubicBezTo>
                  <a:pt x="82387" y="-2048"/>
                  <a:pt x="47366" y="-3268"/>
                  <a:pt x="30520" y="1039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074" name="Google Shape;2074;p48"/>
          <p:cNvSpPr txBox="1">
            <a:spLocks noGrp="1"/>
          </p:cNvSpPr>
          <p:nvPr>
            <p:ph type="title"/>
          </p:nvPr>
        </p:nvSpPr>
        <p:spPr>
          <a:xfrm>
            <a:off x="546642" y="1599628"/>
            <a:ext cx="3623557" cy="510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7200" dirty="0"/>
              <a:t>نموذج اختبار</a:t>
            </a:r>
            <a:endParaRPr sz="7200" dirty="0"/>
          </a:p>
        </p:txBody>
      </p:sp>
      <p:sp>
        <p:nvSpPr>
          <p:cNvPr id="2077" name="Google Shape;2077;p48"/>
          <p:cNvSpPr/>
          <p:nvPr/>
        </p:nvSpPr>
        <p:spPr>
          <a:xfrm>
            <a:off x="4302780" y="814975"/>
            <a:ext cx="3630500" cy="3513525"/>
          </a:xfrm>
          <a:custGeom>
            <a:avLst/>
            <a:gdLst/>
            <a:ahLst/>
            <a:cxnLst/>
            <a:rect l="l" t="t" r="r" b="b"/>
            <a:pathLst>
              <a:path w="145220" h="140541" extrusionOk="0">
                <a:moveTo>
                  <a:pt x="31568" y="8951"/>
                </a:moveTo>
                <a:cubicBezTo>
                  <a:pt x="14941" y="18725"/>
                  <a:pt x="2001" y="43307"/>
                  <a:pt x="204" y="63270"/>
                </a:cubicBezTo>
                <a:cubicBezTo>
                  <a:pt x="-1593" y="83234"/>
                  <a:pt x="8730" y="115867"/>
                  <a:pt x="20787" y="128732"/>
                </a:cubicBezTo>
                <a:cubicBezTo>
                  <a:pt x="32844" y="141597"/>
                  <a:pt x="57708" y="139896"/>
                  <a:pt x="72548" y="140462"/>
                </a:cubicBezTo>
                <a:cubicBezTo>
                  <a:pt x="87388" y="141028"/>
                  <a:pt x="98582" y="138559"/>
                  <a:pt x="109827" y="132128"/>
                </a:cubicBezTo>
                <a:cubicBezTo>
                  <a:pt x="121072" y="125697"/>
                  <a:pt x="134783" y="114688"/>
                  <a:pt x="140020" y="101876"/>
                </a:cubicBezTo>
                <a:cubicBezTo>
                  <a:pt x="145258" y="89064"/>
                  <a:pt x="147928" y="71465"/>
                  <a:pt x="141252" y="55257"/>
                </a:cubicBezTo>
                <a:cubicBezTo>
                  <a:pt x="134576" y="39049"/>
                  <a:pt x="118246" y="12346"/>
                  <a:pt x="99965" y="4628"/>
                </a:cubicBezTo>
                <a:cubicBezTo>
                  <a:pt x="81684" y="-3090"/>
                  <a:pt x="48195" y="-823"/>
                  <a:pt x="31568" y="895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" name="شكل بيضاوي 2"/>
          <p:cNvSpPr/>
          <p:nvPr/>
        </p:nvSpPr>
        <p:spPr>
          <a:xfrm>
            <a:off x="5662027" y="1854928"/>
            <a:ext cx="996286" cy="7921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CFEFD"/>
              </a:clrFrom>
              <a:clrTo>
                <a:srgbClr val="FC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04" t="16140" r="1748" b="22807"/>
          <a:stretch/>
        </p:blipFill>
        <p:spPr>
          <a:xfrm>
            <a:off x="4656221" y="1122664"/>
            <a:ext cx="2911642" cy="4020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6269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2"/>
          <a:srcRect l="32123" t="24712" r="21518" b="38007"/>
          <a:stretch/>
        </p:blipFill>
        <p:spPr>
          <a:xfrm>
            <a:off x="32084" y="625641"/>
            <a:ext cx="9083226" cy="4106780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4" y="385010"/>
            <a:ext cx="3664372" cy="296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3896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/>
          <a:srcRect l="18437" t="24054" r="25957" b="18051"/>
          <a:stretch/>
        </p:blipFill>
        <p:spPr>
          <a:xfrm>
            <a:off x="433136" y="155971"/>
            <a:ext cx="8438148" cy="4939403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4" y="385010"/>
            <a:ext cx="3664372" cy="296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2780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959" y="1112826"/>
            <a:ext cx="4293108" cy="4293108"/>
          </a:xfrm>
          <a:prstGeom prst="rect">
            <a:avLst/>
          </a:prstGeom>
        </p:spPr>
      </p:pic>
      <p:sp>
        <p:nvSpPr>
          <p:cNvPr id="4" name="وسيلة شرح بيضاوية 3"/>
          <p:cNvSpPr/>
          <p:nvPr/>
        </p:nvSpPr>
        <p:spPr>
          <a:xfrm>
            <a:off x="4099369" y="1112827"/>
            <a:ext cx="3693695" cy="1205417"/>
          </a:xfrm>
          <a:prstGeom prst="wedgeEllipseCallout">
            <a:avLst>
              <a:gd name="adj1" fmla="val -49497"/>
              <a:gd name="adj2" fmla="val 98433"/>
            </a:avLst>
          </a:prstGeom>
          <a:solidFill>
            <a:srgbClr val="F9F9F1"/>
          </a:solidFill>
          <a:ln w="28575">
            <a:solidFill>
              <a:srgbClr val="BD56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0DF041D4-413A-45CB-8A49-B3A11E60282E}"/>
              </a:ext>
            </a:extLst>
          </p:cNvPr>
          <p:cNvSpPr/>
          <p:nvPr/>
        </p:nvSpPr>
        <p:spPr>
          <a:xfrm>
            <a:off x="4541921" y="1163913"/>
            <a:ext cx="2604053" cy="1103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dirty="0">
                <a:solidFill>
                  <a:srgbClr val="CA202A"/>
                </a:solidFill>
              </a:rPr>
              <a:t>التكليف</a:t>
            </a:r>
            <a:r>
              <a:rPr lang="ar-SA" sz="3600" dirty="0">
                <a:solidFill>
                  <a:srgbClr val="29B2E4"/>
                </a:solidFill>
              </a:rPr>
              <a:t> </a:t>
            </a:r>
          </a:p>
          <a:p>
            <a:pPr algn="ctr"/>
            <a:r>
              <a:rPr lang="ar-SA" sz="3600" dirty="0">
                <a:solidFill>
                  <a:srgbClr val="29B2E4"/>
                </a:solidFill>
              </a:rPr>
              <a:t>المنزلي</a:t>
            </a:r>
          </a:p>
        </p:txBody>
      </p:sp>
    </p:spTree>
    <p:extLst>
      <p:ext uri="{BB962C8B-B14F-4D97-AF65-F5344CB8AC3E}">
        <p14:creationId xmlns:p14="http://schemas.microsoft.com/office/powerpoint/2010/main" val="28947072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2"/>
          <a:srcRect l="19670" t="42695" r="24848" b="8402"/>
          <a:stretch/>
        </p:blipFill>
        <p:spPr>
          <a:xfrm>
            <a:off x="482756" y="446323"/>
            <a:ext cx="8323096" cy="4124558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711" y="885561"/>
            <a:ext cx="2021921" cy="243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0039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709;p33"/>
          <p:cNvSpPr txBox="1">
            <a:spLocks/>
          </p:cNvSpPr>
          <p:nvPr/>
        </p:nvSpPr>
        <p:spPr>
          <a:xfrm>
            <a:off x="5069304" y="203108"/>
            <a:ext cx="3755700" cy="11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ar-SA" sz="5400" b="1" dirty="0">
                <a:solidFill>
                  <a:srgbClr val="00B050"/>
                </a:solidFill>
              </a:rPr>
              <a:t>أستكشف أكثر</a:t>
            </a: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912" y="-106019"/>
            <a:ext cx="1967569" cy="2373026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882316" y="2564151"/>
            <a:ext cx="1037468" cy="2111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3"/>
          <a:srcRect l="42343" t="51410" r="25559" b="28440"/>
          <a:stretch/>
        </p:blipFill>
        <p:spPr>
          <a:xfrm>
            <a:off x="4042610" y="2021347"/>
            <a:ext cx="5101390" cy="1800490"/>
          </a:xfrm>
          <a:prstGeom prst="rect">
            <a:avLst/>
          </a:prstGeom>
        </p:spPr>
      </p:pic>
      <p:pic>
        <p:nvPicPr>
          <p:cNvPr id="10" name="صورة 9"/>
          <p:cNvPicPr>
            <a:picLocks noChangeAspect="1"/>
          </p:cNvPicPr>
          <p:nvPr/>
        </p:nvPicPr>
        <p:blipFill rotWithShape="1">
          <a:blip r:embed="rId3"/>
          <a:srcRect l="19896" t="51410" r="57884" b="15567"/>
          <a:stretch/>
        </p:blipFill>
        <p:spPr>
          <a:xfrm>
            <a:off x="73635" y="1827172"/>
            <a:ext cx="3968975" cy="3316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0938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3" name="Google Shape;2073;p48"/>
          <p:cNvSpPr/>
          <p:nvPr/>
        </p:nvSpPr>
        <p:spPr>
          <a:xfrm>
            <a:off x="4483651" y="684390"/>
            <a:ext cx="3703550" cy="3748775"/>
          </a:xfrm>
          <a:custGeom>
            <a:avLst/>
            <a:gdLst/>
            <a:ahLst/>
            <a:cxnLst/>
            <a:rect l="l" t="t" r="r" b="b"/>
            <a:pathLst>
              <a:path w="148142" h="149951" extrusionOk="0">
                <a:moveTo>
                  <a:pt x="30520" y="10390"/>
                </a:moveTo>
                <a:cubicBezTo>
                  <a:pt x="13674" y="24049"/>
                  <a:pt x="2090" y="67255"/>
                  <a:pt x="230" y="87875"/>
                </a:cubicBezTo>
                <a:cubicBezTo>
                  <a:pt x="-1630" y="108496"/>
                  <a:pt x="8066" y="123774"/>
                  <a:pt x="19362" y="134113"/>
                </a:cubicBezTo>
                <a:cubicBezTo>
                  <a:pt x="30658" y="144452"/>
                  <a:pt x="52649" y="149324"/>
                  <a:pt x="68007" y="149909"/>
                </a:cubicBezTo>
                <a:cubicBezTo>
                  <a:pt x="83366" y="150494"/>
                  <a:pt x="99054" y="144877"/>
                  <a:pt x="111513" y="137621"/>
                </a:cubicBezTo>
                <a:cubicBezTo>
                  <a:pt x="123972" y="130365"/>
                  <a:pt x="137341" y="119607"/>
                  <a:pt x="142761" y="106373"/>
                </a:cubicBezTo>
                <a:cubicBezTo>
                  <a:pt x="148182" y="93140"/>
                  <a:pt x="150945" y="74962"/>
                  <a:pt x="144036" y="58220"/>
                </a:cubicBezTo>
                <a:cubicBezTo>
                  <a:pt x="137127" y="41479"/>
                  <a:pt x="120225" y="13896"/>
                  <a:pt x="101306" y="5924"/>
                </a:cubicBezTo>
                <a:cubicBezTo>
                  <a:pt x="82387" y="-2048"/>
                  <a:pt x="47366" y="-3268"/>
                  <a:pt x="30520" y="1039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074" name="Google Shape;2074;p48"/>
          <p:cNvSpPr txBox="1">
            <a:spLocks noGrp="1"/>
          </p:cNvSpPr>
          <p:nvPr>
            <p:ph type="title"/>
          </p:nvPr>
        </p:nvSpPr>
        <p:spPr>
          <a:xfrm>
            <a:off x="530362" y="1716961"/>
            <a:ext cx="3623557" cy="510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6000" dirty="0"/>
              <a:t>أقرأ و أتعلم </a:t>
            </a:r>
            <a:endParaRPr sz="6000" dirty="0"/>
          </a:p>
        </p:txBody>
      </p:sp>
      <p:sp>
        <p:nvSpPr>
          <p:cNvPr id="2077" name="Google Shape;2077;p48"/>
          <p:cNvSpPr/>
          <p:nvPr/>
        </p:nvSpPr>
        <p:spPr>
          <a:xfrm>
            <a:off x="4302780" y="814975"/>
            <a:ext cx="3630500" cy="3513525"/>
          </a:xfrm>
          <a:custGeom>
            <a:avLst/>
            <a:gdLst/>
            <a:ahLst/>
            <a:cxnLst/>
            <a:rect l="l" t="t" r="r" b="b"/>
            <a:pathLst>
              <a:path w="145220" h="140541" extrusionOk="0">
                <a:moveTo>
                  <a:pt x="31568" y="8951"/>
                </a:moveTo>
                <a:cubicBezTo>
                  <a:pt x="14941" y="18725"/>
                  <a:pt x="2001" y="43307"/>
                  <a:pt x="204" y="63270"/>
                </a:cubicBezTo>
                <a:cubicBezTo>
                  <a:pt x="-1593" y="83234"/>
                  <a:pt x="8730" y="115867"/>
                  <a:pt x="20787" y="128732"/>
                </a:cubicBezTo>
                <a:cubicBezTo>
                  <a:pt x="32844" y="141597"/>
                  <a:pt x="57708" y="139896"/>
                  <a:pt x="72548" y="140462"/>
                </a:cubicBezTo>
                <a:cubicBezTo>
                  <a:pt x="87388" y="141028"/>
                  <a:pt x="98582" y="138559"/>
                  <a:pt x="109827" y="132128"/>
                </a:cubicBezTo>
                <a:cubicBezTo>
                  <a:pt x="121072" y="125697"/>
                  <a:pt x="134783" y="114688"/>
                  <a:pt x="140020" y="101876"/>
                </a:cubicBezTo>
                <a:cubicBezTo>
                  <a:pt x="145258" y="89064"/>
                  <a:pt x="147928" y="71465"/>
                  <a:pt x="141252" y="55257"/>
                </a:cubicBezTo>
                <a:cubicBezTo>
                  <a:pt x="134576" y="39049"/>
                  <a:pt x="118246" y="12346"/>
                  <a:pt x="99965" y="4628"/>
                </a:cubicBezTo>
                <a:cubicBezTo>
                  <a:pt x="81684" y="-3090"/>
                  <a:pt x="48195" y="-823"/>
                  <a:pt x="31568" y="895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" name="مستطيل 6"/>
          <p:cNvSpPr/>
          <p:nvPr/>
        </p:nvSpPr>
        <p:spPr>
          <a:xfrm>
            <a:off x="116958" y="3636335"/>
            <a:ext cx="3931901" cy="1507165"/>
          </a:xfrm>
          <a:prstGeom prst="rect">
            <a:avLst/>
          </a:prstGeom>
          <a:solidFill>
            <a:srgbClr val="F8F8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304" y="2411810"/>
            <a:ext cx="2050754" cy="2050754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089" y="1234971"/>
            <a:ext cx="4432052" cy="3318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7286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5" name="Google Shape;4105;p69"/>
          <p:cNvSpPr/>
          <p:nvPr/>
        </p:nvSpPr>
        <p:spPr>
          <a:xfrm>
            <a:off x="5343370" y="1555620"/>
            <a:ext cx="2780100" cy="2505000"/>
          </a:xfrm>
          <a:prstGeom prst="roundRect">
            <a:avLst>
              <a:gd name="adj" fmla="val 9976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7" name="Google Shape;4107;p69"/>
          <p:cNvSpPr/>
          <p:nvPr/>
        </p:nvSpPr>
        <p:spPr>
          <a:xfrm>
            <a:off x="5191700" y="1693025"/>
            <a:ext cx="2780100" cy="2505000"/>
          </a:xfrm>
          <a:prstGeom prst="roundRect">
            <a:avLst>
              <a:gd name="adj" fmla="val 9976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9" name="Google Shape;4109;p69"/>
          <p:cNvSpPr/>
          <p:nvPr/>
        </p:nvSpPr>
        <p:spPr>
          <a:xfrm>
            <a:off x="1192869" y="1555627"/>
            <a:ext cx="3677400" cy="2505000"/>
          </a:xfrm>
          <a:prstGeom prst="roundRect">
            <a:avLst>
              <a:gd name="adj" fmla="val 9976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1" name="Google Shape;4111;p69"/>
          <p:cNvSpPr/>
          <p:nvPr/>
        </p:nvSpPr>
        <p:spPr>
          <a:xfrm>
            <a:off x="1057757" y="1698252"/>
            <a:ext cx="3677443" cy="2505000"/>
          </a:xfrm>
          <a:prstGeom prst="roundRect">
            <a:avLst>
              <a:gd name="adj" fmla="val 9976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3" name="Google Shape;4113;p69"/>
          <p:cNvSpPr txBox="1">
            <a:spLocks noGrp="1"/>
          </p:cNvSpPr>
          <p:nvPr>
            <p:ph type="title"/>
          </p:nvPr>
        </p:nvSpPr>
        <p:spPr>
          <a:xfrm>
            <a:off x="753825" y="420100"/>
            <a:ext cx="74448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800" b="1" dirty="0"/>
              <a:t>أقرأ و أتعلم </a:t>
            </a:r>
            <a:endParaRPr sz="4800" b="1" dirty="0"/>
          </a:p>
        </p:txBody>
      </p:sp>
      <p:sp>
        <p:nvSpPr>
          <p:cNvPr id="4114" name="Google Shape;4114;p69"/>
          <p:cNvSpPr txBox="1"/>
          <p:nvPr/>
        </p:nvSpPr>
        <p:spPr>
          <a:xfrm>
            <a:off x="983100" y="3388250"/>
            <a:ext cx="3752100" cy="3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600" dirty="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rPr>
              <a:t>الحشرات و الطيور والأسماك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600" dirty="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rPr>
              <a:t>والزواحف والبرمائيات كلها تبيض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ar-SA" sz="3600" dirty="0">
              <a:solidFill>
                <a:schemeClr val="dk1"/>
              </a:solidFill>
              <a:latin typeface="Vibur"/>
              <a:ea typeface="Vibur"/>
              <a:cs typeface="Vibur"/>
              <a:sym typeface="Vibu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dirty="0">
              <a:solidFill>
                <a:schemeClr val="dk1"/>
              </a:solidFill>
              <a:latin typeface="Vibur"/>
              <a:ea typeface="Vibur"/>
              <a:cs typeface="Vibur"/>
              <a:sym typeface="Vibur"/>
            </a:endParaRPr>
          </a:p>
        </p:txBody>
      </p:sp>
      <p:sp>
        <p:nvSpPr>
          <p:cNvPr id="4115" name="Google Shape;4115;p69"/>
          <p:cNvSpPr txBox="1"/>
          <p:nvPr/>
        </p:nvSpPr>
        <p:spPr>
          <a:xfrm>
            <a:off x="5056631" y="2340999"/>
            <a:ext cx="2847300" cy="15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endParaRPr sz="2800" dirty="0">
              <a:solidFill>
                <a:schemeClr val="dk1"/>
              </a:solidFill>
              <a:latin typeface="Comfortaa"/>
              <a:ea typeface="Comfortaa"/>
              <a:cs typeface="+mj-cs"/>
              <a:sym typeface="Comfortaa"/>
            </a:endParaRPr>
          </a:p>
        </p:txBody>
      </p:sp>
      <p:sp>
        <p:nvSpPr>
          <p:cNvPr id="4143" name="Google Shape;4143;p69"/>
          <p:cNvSpPr txBox="1"/>
          <p:nvPr/>
        </p:nvSpPr>
        <p:spPr>
          <a:xfrm>
            <a:off x="5457351" y="2646417"/>
            <a:ext cx="2255058" cy="359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400" b="1" dirty="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rPr>
              <a:t>ما دورة الحياة ؟</a:t>
            </a:r>
            <a:endParaRPr sz="4400" b="1" dirty="0">
              <a:solidFill>
                <a:schemeClr val="dk1"/>
              </a:solidFill>
              <a:latin typeface="Vibur"/>
              <a:ea typeface="Vibur"/>
              <a:cs typeface="Vibur"/>
              <a:sym typeface="Vibur"/>
            </a:endParaRPr>
          </a:p>
        </p:txBody>
      </p:sp>
      <p:pic>
        <p:nvPicPr>
          <p:cNvPr id="41" name="صورة 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311" y="2826352"/>
            <a:ext cx="1995240" cy="149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5203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6" name="Google Shape;2626;p60"/>
          <p:cNvSpPr/>
          <p:nvPr/>
        </p:nvSpPr>
        <p:spPr>
          <a:xfrm>
            <a:off x="2230990" y="1565831"/>
            <a:ext cx="6913010" cy="3425885"/>
          </a:xfrm>
          <a:prstGeom prst="roundRect">
            <a:avLst>
              <a:gd name="adj" fmla="val 6328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7" name="Google Shape;2627;p60"/>
          <p:cNvSpPr/>
          <p:nvPr/>
        </p:nvSpPr>
        <p:spPr>
          <a:xfrm>
            <a:off x="2080334" y="1717615"/>
            <a:ext cx="6913010" cy="3425885"/>
          </a:xfrm>
          <a:prstGeom prst="roundRect">
            <a:avLst>
              <a:gd name="adj" fmla="val 6328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2274;p53"/>
          <p:cNvSpPr txBox="1">
            <a:spLocks noGrp="1"/>
          </p:cNvSpPr>
          <p:nvPr>
            <p:ph type="title"/>
          </p:nvPr>
        </p:nvSpPr>
        <p:spPr>
          <a:xfrm>
            <a:off x="4395355" y="724771"/>
            <a:ext cx="5258817" cy="73391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000" dirty="0">
                <a:solidFill>
                  <a:srgbClr val="C00000"/>
                </a:solidFill>
              </a:rPr>
              <a:t>دورة حياة الدجاج </a:t>
            </a:r>
            <a:endParaRPr sz="4000" dirty="0">
              <a:solidFill>
                <a:srgbClr val="C00000"/>
              </a:solidFill>
            </a:endParaRPr>
          </a:p>
        </p:txBody>
      </p:sp>
      <p:sp>
        <p:nvSpPr>
          <p:cNvPr id="9" name="Google Shape;708;p33"/>
          <p:cNvSpPr txBox="1">
            <a:spLocks/>
          </p:cNvSpPr>
          <p:nvPr/>
        </p:nvSpPr>
        <p:spPr>
          <a:xfrm>
            <a:off x="3523616" y="2498385"/>
            <a:ext cx="4399505" cy="1867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Delius Unicase"/>
              <a:buNone/>
              <a:defRPr sz="3000" b="1" i="0" u="none" strike="noStrike" cap="none">
                <a:solidFill>
                  <a:schemeClr val="accent2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algn="ctr"/>
            <a:endParaRPr lang="ar-SA" sz="4400" b="0" dirty="0">
              <a:solidFill>
                <a:srgbClr val="FF0000"/>
              </a:solidFill>
              <a:cs typeface="+mj-cs"/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23122" t="47081" r="21025" b="24849"/>
          <a:stretch/>
        </p:blipFill>
        <p:spPr>
          <a:xfrm>
            <a:off x="2230883" y="2284101"/>
            <a:ext cx="6762461" cy="2292911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9640" y="84230"/>
            <a:ext cx="4292600" cy="429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0135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Learning the Days of the Week by Slidesgo ">
  <a:themeElements>
    <a:clrScheme name="Simple Light">
      <a:dk1>
        <a:srgbClr val="000000"/>
      </a:dk1>
      <a:lt1>
        <a:srgbClr val="FFFFFF"/>
      </a:lt1>
      <a:dk2>
        <a:srgbClr val="BCDBF1"/>
      </a:dk2>
      <a:lt2>
        <a:srgbClr val="B4D5C9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1838</TotalTime>
  <Words>269</Words>
  <Application>Microsoft Office PowerPoint</Application>
  <PresentationFormat>عرض على الشاشة (16:9)</PresentationFormat>
  <Paragraphs>102</Paragraphs>
  <Slides>44</Slides>
  <Notes>20</Notes>
  <HiddenSlides>0</HiddenSlides>
  <MMClips>3</MMClips>
  <ScaleCrop>false</ScaleCrop>
  <HeadingPairs>
    <vt:vector size="6" baseType="variant">
      <vt:variant>
        <vt:lpstr>الخطوط المستخدمة</vt:lpstr>
      </vt:variant>
      <vt:variant>
        <vt:i4>11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44</vt:i4>
      </vt:variant>
    </vt:vector>
  </HeadingPairs>
  <TitlesOfParts>
    <vt:vector size="56" baseType="lpstr">
      <vt:lpstr>Lato</vt:lpstr>
      <vt:lpstr>Roboto Slab Regular</vt:lpstr>
      <vt:lpstr>Arial</vt:lpstr>
      <vt:lpstr>Vibur</vt:lpstr>
      <vt:lpstr>Calibri Light</vt:lpstr>
      <vt:lpstr>Delius Unicase</vt:lpstr>
      <vt:lpstr>Encode Sans</vt:lpstr>
      <vt:lpstr>Catamaran</vt:lpstr>
      <vt:lpstr>Century Gothic</vt:lpstr>
      <vt:lpstr>Comfortaa</vt:lpstr>
      <vt:lpstr>Work Sans</vt:lpstr>
      <vt:lpstr>Learning the Days of the Week by Slidesgo </vt:lpstr>
      <vt:lpstr>الدرس الثاني </vt:lpstr>
      <vt:lpstr>عرض تقديمي في PowerPoint</vt:lpstr>
      <vt:lpstr>عرض تقديمي في PowerPoint</vt:lpstr>
      <vt:lpstr>أستكشف</vt:lpstr>
      <vt:lpstr>عرض تقديمي في PowerPoint</vt:lpstr>
      <vt:lpstr>عرض تقديمي في PowerPoint</vt:lpstr>
      <vt:lpstr>أقرأ و أتعلم </vt:lpstr>
      <vt:lpstr>أقرأ و أتعلم </vt:lpstr>
      <vt:lpstr>دورة حياة الدجاج </vt:lpstr>
      <vt:lpstr>عرض تقديمي في PowerPoint</vt:lpstr>
      <vt:lpstr>عرض تقديمي في PowerPoint</vt:lpstr>
      <vt:lpstr>حقيقة</vt:lpstr>
      <vt:lpstr>أقرأ و أتعلم </vt:lpstr>
      <vt:lpstr>دورة حياة الماعز </vt:lpstr>
      <vt:lpstr>أقرأ و أتعلم </vt:lpstr>
      <vt:lpstr>حقيقة</vt:lpstr>
      <vt:lpstr>أقرأ  الشكل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دورة حياة  الفراشة </vt:lpstr>
      <vt:lpstr>دورة حياة الفراشة </vt:lpstr>
      <vt:lpstr>نشاط</vt:lpstr>
      <vt:lpstr>عرض تقديمي في PowerPoint</vt:lpstr>
      <vt:lpstr>ما دورات حياة بعض الحيوانات الأخرى؟ </vt:lpstr>
      <vt:lpstr>ما دورات حياة بعض الحيوانات الأخرى؟ </vt:lpstr>
      <vt:lpstr>عرض تقديمي في PowerPoint</vt:lpstr>
      <vt:lpstr>عرض تقديمي في PowerPoint</vt:lpstr>
      <vt:lpstr>أفكر  وأتحدث</vt:lpstr>
      <vt:lpstr>عرض تقديمي في PowerPoint</vt:lpstr>
      <vt:lpstr>الفصل الثاني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تقويم الأداء</vt:lpstr>
      <vt:lpstr>عرض تقديمي في PowerPoint</vt:lpstr>
      <vt:lpstr>عرض تقديمي في PowerPoint</vt:lpstr>
      <vt:lpstr>نموذج اختبار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الفصل الثاني</dc:title>
  <dc:creator>rawan</dc:creator>
  <cp:lastModifiedBy>عهود الاحمدي</cp:lastModifiedBy>
  <cp:revision>64</cp:revision>
  <dcterms:modified xsi:type="dcterms:W3CDTF">2022-09-14T13:36:27Z</dcterms:modified>
</cp:coreProperties>
</file>