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trictFirstAndLastChars="0" embedTrueTypeFonts="1" saveSubsetFonts="1" autoCompressPictures="0">
  <p:sldMasterIdLst>
    <p:sldMasterId id="2147483690" r:id="rId1"/>
  </p:sldMasterIdLst>
  <p:notesMasterIdLst>
    <p:notesMasterId r:id="rId29"/>
  </p:notesMasterIdLst>
  <p:sldIdLst>
    <p:sldId id="281" r:id="rId2"/>
    <p:sldId id="259" r:id="rId3"/>
    <p:sldId id="365" r:id="rId4"/>
    <p:sldId id="364" r:id="rId5"/>
    <p:sldId id="367" r:id="rId6"/>
    <p:sldId id="359" r:id="rId7"/>
    <p:sldId id="369" r:id="rId8"/>
    <p:sldId id="370" r:id="rId9"/>
    <p:sldId id="260" r:id="rId10"/>
    <p:sldId id="258" r:id="rId11"/>
    <p:sldId id="385" r:id="rId12"/>
    <p:sldId id="371" r:id="rId13"/>
    <p:sldId id="373" r:id="rId14"/>
    <p:sldId id="372" r:id="rId15"/>
    <p:sldId id="374" r:id="rId16"/>
    <p:sldId id="375" r:id="rId17"/>
    <p:sldId id="376" r:id="rId18"/>
    <p:sldId id="377" r:id="rId19"/>
    <p:sldId id="378" r:id="rId20"/>
    <p:sldId id="379" r:id="rId21"/>
    <p:sldId id="380" r:id="rId22"/>
    <p:sldId id="381" r:id="rId23"/>
    <p:sldId id="317" r:id="rId24"/>
    <p:sldId id="383" r:id="rId25"/>
    <p:sldId id="334" r:id="rId26"/>
    <p:sldId id="333" r:id="rId27"/>
    <p:sldId id="384" r:id="rId28"/>
  </p:sldIdLst>
  <p:sldSz cx="9144000" cy="5143500" type="screen16x9"/>
  <p:notesSz cx="6858000" cy="9144000"/>
  <p:embeddedFontLst>
    <p:embeddedFont>
      <p:font typeface="Vibur" panose="020B0604020202020204" charset="0"/>
      <p:regular r:id="rId30"/>
    </p:embeddedFont>
    <p:embeddedFont>
      <p:font typeface="Delius Unicase" panose="020B0604020202020204" charset="0"/>
      <p:regular r:id="rId31"/>
      <p:bold r:id="rId32"/>
    </p:embeddedFont>
    <p:embeddedFont>
      <p:font typeface="Cabin" panose="020B0604020202020204" charset="0"/>
      <p:regular r:id="rId33"/>
      <p:bold r:id="rId34"/>
      <p:italic r:id="rId35"/>
      <p:boldItalic r:id="rId36"/>
    </p:embeddedFont>
    <p:embeddedFont>
      <p:font typeface="Lato" panose="020F0502020204030203" pitchFamily="34" charset="0"/>
      <p:regular r:id="rId37"/>
      <p:bold r:id="rId38"/>
      <p:italic r:id="rId39"/>
      <p:boldItalic r:id="rId40"/>
    </p:embeddedFont>
    <p:embeddedFont>
      <p:font typeface="Gorditas" panose="020B0604020202020204" charset="0"/>
      <p:regular r:id="rId41"/>
      <p:bold r:id="rId42"/>
    </p:embeddedFont>
    <p:embeddedFont>
      <p:font typeface="Comfortaa" panose="020B0604020202020204" charset="0"/>
      <p:regular r:id="rId43"/>
      <p:bold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6A6A6A"/>
    <a:srgbClr val="003D1B"/>
    <a:srgbClr val="F8F9E6"/>
    <a:srgbClr val="A24743"/>
    <a:srgbClr val="1581C1"/>
    <a:srgbClr val="4E7572"/>
    <a:srgbClr val="F7F1E6"/>
    <a:srgbClr val="71936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ACA4F45A-1FE3-43F1-AF7C-32137FA01E63}">
  <a:tblStyle styleId="{ACA4F45A-1FE3-43F1-AF7C-32137FA01E63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84380"/>
    <p:restoredTop sz="94374" autoAdjust="0"/>
  </p:normalViewPr>
  <p:slideViewPr>
    <p:cSldViewPr snapToGrid="0">
      <p:cViewPr varScale="1">
        <p:scale>
          <a:sx n="97" d="100"/>
          <a:sy n="97" d="100"/>
        </p:scale>
        <p:origin x="60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7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b6e20b8d48_0_3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b6e20b8d48_0_3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dde37258f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dde37258f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7198764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548003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dde37258f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dde37258f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9971724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dde37258f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dde37258f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6760511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0176844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b6e20b8d48_0_31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b6e20b8d48_0_31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625416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b6e20b8d48_0_31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b6e20b8d48_0_31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8453240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b6e20b8d48_0_31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b6e20b8d48_0_31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319496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2" name="Google Shape;1232;gdde37258f8_0_6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3" name="Google Shape;1233;gdde37258f8_0_6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4" name="Google Shape;1974;gb6e20b8d48_0_3115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75" name="Google Shape;1975;gb6e20b8d48_0_3115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5243056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dde37258f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dde37258f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dde37258f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dde37258f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6" name="Google Shape;2156;gb6e20b8d48_0_312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57" name="Google Shape;2157;gb6e20b8d48_0_312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339853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5" name="Google Shape;1215;gdde37258f8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6" name="Google Shape;1216;gdde37258f8_0_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6874809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8" name="Google Shape;1238;gdde37258f8_0_5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9" name="Google Shape;1239;gdde37258f8_0_5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2484009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2" name="Google Shape;4102;gd768e69cfa_0_112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03" name="Google Shape;4103;gd768e69cfa_0_112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4517432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6" name="Google Shape;46;p3"/>
          <p:cNvGrpSpPr/>
          <p:nvPr/>
        </p:nvGrpSpPr>
        <p:grpSpPr>
          <a:xfrm>
            <a:off x="7586078" y="1156181"/>
            <a:ext cx="1864977" cy="3357346"/>
            <a:chOff x="7586078" y="1156181"/>
            <a:chExt cx="1864977" cy="3357346"/>
          </a:xfrm>
        </p:grpSpPr>
        <p:sp>
          <p:nvSpPr>
            <p:cNvPr id="47" name="Google Shape;47;p3"/>
            <p:cNvSpPr/>
            <p:nvPr/>
          </p:nvSpPr>
          <p:spPr>
            <a:xfrm>
              <a:off x="7684975" y="1177357"/>
              <a:ext cx="270111" cy="297032"/>
            </a:xfrm>
            <a:custGeom>
              <a:avLst/>
              <a:gdLst/>
              <a:ahLst/>
              <a:cxnLst/>
              <a:rect l="l" t="t" r="r" b="b"/>
              <a:pathLst>
                <a:path w="2398" h="2637" extrusionOk="0">
                  <a:moveTo>
                    <a:pt x="1" y="1"/>
                  </a:moveTo>
                  <a:cubicBezTo>
                    <a:pt x="1" y="1"/>
                    <a:pt x="43" y="2312"/>
                    <a:pt x="2312" y="2636"/>
                  </a:cubicBezTo>
                  <a:cubicBezTo>
                    <a:pt x="2312" y="2636"/>
                    <a:pt x="2398" y="862"/>
                    <a:pt x="1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897299" y="1156181"/>
              <a:ext cx="291287" cy="388383"/>
            </a:xfrm>
            <a:custGeom>
              <a:avLst/>
              <a:gdLst/>
              <a:ahLst/>
              <a:cxnLst/>
              <a:rect l="l" t="t" r="r" b="b"/>
              <a:pathLst>
                <a:path w="2586" h="3448" extrusionOk="0">
                  <a:moveTo>
                    <a:pt x="1826" y="1"/>
                  </a:moveTo>
                  <a:cubicBezTo>
                    <a:pt x="1818" y="1"/>
                    <a:pt x="1" y="1434"/>
                    <a:pt x="1118" y="3447"/>
                  </a:cubicBezTo>
                  <a:cubicBezTo>
                    <a:pt x="1118" y="3447"/>
                    <a:pt x="2585" y="2432"/>
                    <a:pt x="1826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7586078" y="1499393"/>
              <a:ext cx="395930" cy="136407"/>
            </a:xfrm>
            <a:custGeom>
              <a:avLst/>
              <a:gdLst/>
              <a:ahLst/>
              <a:cxnLst/>
              <a:rect l="l" t="t" r="r" b="b"/>
              <a:pathLst>
                <a:path w="3515" h="1211" extrusionOk="0">
                  <a:moveTo>
                    <a:pt x="1843" y="0"/>
                  </a:moveTo>
                  <a:cubicBezTo>
                    <a:pt x="1336" y="0"/>
                    <a:pt x="719" y="128"/>
                    <a:pt x="0" y="502"/>
                  </a:cubicBezTo>
                  <a:cubicBezTo>
                    <a:pt x="0" y="502"/>
                    <a:pt x="799" y="1211"/>
                    <a:pt x="1870" y="1211"/>
                  </a:cubicBezTo>
                  <a:cubicBezTo>
                    <a:pt x="2376" y="1211"/>
                    <a:pt x="2943" y="1053"/>
                    <a:pt x="3514" y="588"/>
                  </a:cubicBezTo>
                  <a:cubicBezTo>
                    <a:pt x="3514" y="588"/>
                    <a:pt x="2931" y="0"/>
                    <a:pt x="1843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028974" y="1296530"/>
              <a:ext cx="327782" cy="438282"/>
            </a:xfrm>
            <a:custGeom>
              <a:avLst/>
              <a:gdLst/>
              <a:ahLst/>
              <a:cxnLst/>
              <a:rect l="l" t="t" r="r" b="b"/>
              <a:pathLst>
                <a:path w="2910" h="3891" extrusionOk="0">
                  <a:moveTo>
                    <a:pt x="2056" y="0"/>
                  </a:moveTo>
                  <a:cubicBezTo>
                    <a:pt x="2056" y="0"/>
                    <a:pt x="1" y="1621"/>
                    <a:pt x="1254" y="3890"/>
                  </a:cubicBezTo>
                  <a:cubicBezTo>
                    <a:pt x="1254" y="3890"/>
                    <a:pt x="2909" y="2747"/>
                    <a:pt x="2056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676301" y="1684121"/>
              <a:ext cx="447857" cy="153979"/>
            </a:xfrm>
            <a:custGeom>
              <a:avLst/>
              <a:gdLst/>
              <a:ahLst/>
              <a:cxnLst/>
              <a:rect l="l" t="t" r="r" b="b"/>
              <a:pathLst>
                <a:path w="3976" h="1367" extrusionOk="0">
                  <a:moveTo>
                    <a:pt x="2089" y="0"/>
                  </a:moveTo>
                  <a:cubicBezTo>
                    <a:pt x="1514" y="0"/>
                    <a:pt x="816" y="145"/>
                    <a:pt x="1" y="568"/>
                  </a:cubicBezTo>
                  <a:cubicBezTo>
                    <a:pt x="1" y="568"/>
                    <a:pt x="905" y="1367"/>
                    <a:pt x="2116" y="1367"/>
                  </a:cubicBezTo>
                  <a:cubicBezTo>
                    <a:pt x="2689" y="1367"/>
                    <a:pt x="3330" y="1188"/>
                    <a:pt x="3976" y="662"/>
                  </a:cubicBezTo>
                  <a:cubicBezTo>
                    <a:pt x="3976" y="662"/>
                    <a:pt x="3318" y="0"/>
                    <a:pt x="2089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8161549" y="1470445"/>
              <a:ext cx="352788" cy="470835"/>
            </a:xfrm>
            <a:custGeom>
              <a:avLst/>
              <a:gdLst/>
              <a:ahLst/>
              <a:cxnLst/>
              <a:rect l="l" t="t" r="r" b="b"/>
              <a:pathLst>
                <a:path w="3132" h="4180" extrusionOk="0">
                  <a:moveTo>
                    <a:pt x="2210" y="0"/>
                  </a:moveTo>
                  <a:cubicBezTo>
                    <a:pt x="2210" y="0"/>
                    <a:pt x="1" y="1741"/>
                    <a:pt x="1357" y="4180"/>
                  </a:cubicBezTo>
                  <a:cubicBezTo>
                    <a:pt x="1357" y="4180"/>
                    <a:pt x="3131" y="2952"/>
                    <a:pt x="2210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7783984" y="1886196"/>
              <a:ext cx="480522" cy="165581"/>
            </a:xfrm>
            <a:custGeom>
              <a:avLst/>
              <a:gdLst/>
              <a:ahLst/>
              <a:cxnLst/>
              <a:rect l="l" t="t" r="r" b="b"/>
              <a:pathLst>
                <a:path w="4266" h="1470" extrusionOk="0">
                  <a:moveTo>
                    <a:pt x="2239" y="1"/>
                  </a:moveTo>
                  <a:cubicBezTo>
                    <a:pt x="1623" y="1"/>
                    <a:pt x="874" y="155"/>
                    <a:pt x="0" y="608"/>
                  </a:cubicBezTo>
                  <a:cubicBezTo>
                    <a:pt x="0" y="608"/>
                    <a:pt x="972" y="1470"/>
                    <a:pt x="2271" y="1470"/>
                  </a:cubicBezTo>
                  <a:cubicBezTo>
                    <a:pt x="2885" y="1470"/>
                    <a:pt x="3573" y="1277"/>
                    <a:pt x="4265" y="711"/>
                  </a:cubicBezTo>
                  <a:cubicBezTo>
                    <a:pt x="4265" y="711"/>
                    <a:pt x="3559" y="1"/>
                    <a:pt x="2239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8332648" y="1659679"/>
              <a:ext cx="399759" cy="539208"/>
            </a:xfrm>
            <a:custGeom>
              <a:avLst/>
              <a:gdLst/>
              <a:ahLst/>
              <a:cxnLst/>
              <a:rect l="l" t="t" r="r" b="b"/>
              <a:pathLst>
                <a:path w="3549" h="4787" extrusionOk="0">
                  <a:moveTo>
                    <a:pt x="2695" y="1"/>
                  </a:moveTo>
                  <a:cubicBezTo>
                    <a:pt x="2695" y="1"/>
                    <a:pt x="0" y="1852"/>
                    <a:pt x="1382" y="4786"/>
                  </a:cubicBezTo>
                  <a:cubicBezTo>
                    <a:pt x="1382" y="4786"/>
                    <a:pt x="3548" y="3507"/>
                    <a:pt x="2695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7871392" y="2113502"/>
              <a:ext cx="557343" cy="194417"/>
            </a:xfrm>
            <a:custGeom>
              <a:avLst/>
              <a:gdLst/>
              <a:ahLst/>
              <a:cxnLst/>
              <a:rect l="l" t="t" r="r" b="b"/>
              <a:pathLst>
                <a:path w="4948" h="1726" extrusionOk="0">
                  <a:moveTo>
                    <a:pt x="2371" y="0"/>
                  </a:moveTo>
                  <a:cubicBezTo>
                    <a:pt x="1708" y="0"/>
                    <a:pt x="918" y="147"/>
                    <a:pt x="1" y="552"/>
                  </a:cubicBezTo>
                  <a:cubicBezTo>
                    <a:pt x="1" y="552"/>
                    <a:pt x="1169" y="1726"/>
                    <a:pt x="2793" y="1726"/>
                  </a:cubicBezTo>
                  <a:cubicBezTo>
                    <a:pt x="3452" y="1726"/>
                    <a:pt x="4187" y="1532"/>
                    <a:pt x="4948" y="987"/>
                  </a:cubicBezTo>
                  <a:cubicBezTo>
                    <a:pt x="4948" y="987"/>
                    <a:pt x="4090" y="0"/>
                    <a:pt x="2371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8468040" y="1793269"/>
              <a:ext cx="517018" cy="698593"/>
            </a:xfrm>
            <a:custGeom>
              <a:avLst/>
              <a:gdLst/>
              <a:ahLst/>
              <a:cxnLst/>
              <a:rect l="l" t="t" r="r" b="b"/>
              <a:pathLst>
                <a:path w="4590" h="6202" extrusionOk="0">
                  <a:moveTo>
                    <a:pt x="3498" y="0"/>
                  </a:moveTo>
                  <a:cubicBezTo>
                    <a:pt x="3498" y="1"/>
                    <a:pt x="1" y="2406"/>
                    <a:pt x="1792" y="6202"/>
                  </a:cubicBezTo>
                  <a:cubicBezTo>
                    <a:pt x="1792" y="6202"/>
                    <a:pt x="4590" y="4538"/>
                    <a:pt x="3498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7871392" y="2381246"/>
              <a:ext cx="722698" cy="251638"/>
            </a:xfrm>
            <a:custGeom>
              <a:avLst/>
              <a:gdLst/>
              <a:ahLst/>
              <a:cxnLst/>
              <a:rect l="l" t="t" r="r" b="b"/>
              <a:pathLst>
                <a:path w="6416" h="2234" extrusionOk="0">
                  <a:moveTo>
                    <a:pt x="3062" y="1"/>
                  </a:moveTo>
                  <a:cubicBezTo>
                    <a:pt x="2205" y="1"/>
                    <a:pt x="1185" y="189"/>
                    <a:pt x="1" y="709"/>
                  </a:cubicBezTo>
                  <a:cubicBezTo>
                    <a:pt x="1" y="709"/>
                    <a:pt x="1513" y="2234"/>
                    <a:pt x="3621" y="2234"/>
                  </a:cubicBezTo>
                  <a:cubicBezTo>
                    <a:pt x="4475" y="2234"/>
                    <a:pt x="5426" y="1984"/>
                    <a:pt x="6415" y="1280"/>
                  </a:cubicBezTo>
                  <a:cubicBezTo>
                    <a:pt x="6415" y="1280"/>
                    <a:pt x="5296" y="1"/>
                    <a:pt x="3062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645784" y="2113164"/>
              <a:ext cx="563200" cy="761108"/>
            </a:xfrm>
            <a:custGeom>
              <a:avLst/>
              <a:gdLst/>
              <a:ahLst/>
              <a:cxnLst/>
              <a:rect l="l" t="t" r="r" b="b"/>
              <a:pathLst>
                <a:path w="5000" h="6757" extrusionOk="0">
                  <a:moveTo>
                    <a:pt x="3805" y="1"/>
                  </a:moveTo>
                  <a:lnTo>
                    <a:pt x="3805" y="1"/>
                  </a:lnTo>
                  <a:cubicBezTo>
                    <a:pt x="3805" y="1"/>
                    <a:pt x="1" y="2620"/>
                    <a:pt x="1954" y="6757"/>
                  </a:cubicBezTo>
                  <a:cubicBezTo>
                    <a:pt x="1954" y="6757"/>
                    <a:pt x="4999" y="4948"/>
                    <a:pt x="3805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7995632" y="2753518"/>
              <a:ext cx="786678" cy="274053"/>
            </a:xfrm>
            <a:custGeom>
              <a:avLst/>
              <a:gdLst/>
              <a:ahLst/>
              <a:cxnLst/>
              <a:rect l="l" t="t" r="r" b="b"/>
              <a:pathLst>
                <a:path w="6984" h="2433" extrusionOk="0">
                  <a:moveTo>
                    <a:pt x="3337" y="1"/>
                  </a:moveTo>
                  <a:cubicBezTo>
                    <a:pt x="2405" y="1"/>
                    <a:pt x="1295" y="206"/>
                    <a:pt x="6" y="773"/>
                  </a:cubicBezTo>
                  <a:cubicBezTo>
                    <a:pt x="0" y="773"/>
                    <a:pt x="1645" y="2433"/>
                    <a:pt x="3941" y="2433"/>
                  </a:cubicBezTo>
                  <a:cubicBezTo>
                    <a:pt x="4871" y="2433"/>
                    <a:pt x="5907" y="2160"/>
                    <a:pt x="6984" y="1396"/>
                  </a:cubicBezTo>
                  <a:cubicBezTo>
                    <a:pt x="6984" y="1396"/>
                    <a:pt x="5767" y="1"/>
                    <a:pt x="3337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8839860" y="2507176"/>
              <a:ext cx="544952" cy="744776"/>
            </a:xfrm>
            <a:custGeom>
              <a:avLst/>
              <a:gdLst/>
              <a:ahLst/>
              <a:cxnLst/>
              <a:rect l="l" t="t" r="r" b="b"/>
              <a:pathLst>
                <a:path w="4838" h="6612" extrusionOk="0">
                  <a:moveTo>
                    <a:pt x="3976" y="0"/>
                  </a:moveTo>
                  <a:cubicBezTo>
                    <a:pt x="3975" y="0"/>
                    <a:pt x="1" y="2355"/>
                    <a:pt x="1673" y="6611"/>
                  </a:cubicBezTo>
                  <a:cubicBezTo>
                    <a:pt x="1673" y="6611"/>
                    <a:pt x="4837" y="5007"/>
                    <a:pt x="3976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162563" y="3097631"/>
              <a:ext cx="780257" cy="280812"/>
            </a:xfrm>
            <a:custGeom>
              <a:avLst/>
              <a:gdLst/>
              <a:ahLst/>
              <a:cxnLst/>
              <a:rect l="l" t="t" r="r" b="b"/>
              <a:pathLst>
                <a:path w="6927" h="2493" extrusionOk="0">
                  <a:moveTo>
                    <a:pt x="2945" y="1"/>
                  </a:moveTo>
                  <a:cubicBezTo>
                    <a:pt x="2105" y="1"/>
                    <a:pt x="1125" y="157"/>
                    <a:pt x="0" y="567"/>
                  </a:cubicBezTo>
                  <a:cubicBezTo>
                    <a:pt x="0" y="567"/>
                    <a:pt x="1676" y="2493"/>
                    <a:pt x="4138" y="2493"/>
                  </a:cubicBezTo>
                  <a:cubicBezTo>
                    <a:pt x="4987" y="2493"/>
                    <a:pt x="5928" y="2264"/>
                    <a:pt x="6927" y="1651"/>
                  </a:cubicBezTo>
                  <a:cubicBezTo>
                    <a:pt x="6927" y="1651"/>
                    <a:pt x="5670" y="1"/>
                    <a:pt x="2945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62;p3"/>
            <p:cNvSpPr/>
            <p:nvPr/>
          </p:nvSpPr>
          <p:spPr>
            <a:xfrm>
              <a:off x="7935821" y="1466615"/>
              <a:ext cx="1515233" cy="3046912"/>
            </a:xfrm>
            <a:custGeom>
              <a:avLst/>
              <a:gdLst/>
              <a:ahLst/>
              <a:cxnLst/>
              <a:rect l="l" t="t" r="r" b="b"/>
              <a:pathLst>
                <a:path w="13452" h="27050" fill="none" extrusionOk="0">
                  <a:moveTo>
                    <a:pt x="0" y="0"/>
                  </a:moveTo>
                  <a:cubicBezTo>
                    <a:pt x="0" y="0"/>
                    <a:pt x="3651" y="4649"/>
                    <a:pt x="6167" y="9341"/>
                  </a:cubicBezTo>
                  <a:cubicBezTo>
                    <a:pt x="8684" y="14041"/>
                    <a:pt x="12915" y="24430"/>
                    <a:pt x="13452" y="2704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63" name="Google Shape;63;p3"/>
          <p:cNvSpPr/>
          <p:nvPr/>
        </p:nvSpPr>
        <p:spPr>
          <a:xfrm>
            <a:off x="7241065" y="3810976"/>
            <a:ext cx="2025605" cy="1404846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3"/>
          <p:cNvSpPr txBox="1">
            <a:spLocks noGrp="1"/>
          </p:cNvSpPr>
          <p:nvPr>
            <p:ph type="title"/>
          </p:nvPr>
        </p:nvSpPr>
        <p:spPr>
          <a:xfrm>
            <a:off x="691084" y="3446250"/>
            <a:ext cx="3429000" cy="68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4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65" name="Google Shape;65;p3"/>
          <p:cNvSpPr txBox="1">
            <a:spLocks noGrp="1"/>
          </p:cNvSpPr>
          <p:nvPr>
            <p:ph type="title" idx="2" hasCustomPrompt="1"/>
          </p:nvPr>
        </p:nvSpPr>
        <p:spPr>
          <a:xfrm>
            <a:off x="654952" y="1525775"/>
            <a:ext cx="2913600" cy="180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2000"/>
              <a:buNone/>
              <a:defRPr sz="13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66" name="Google Shape;66;p3"/>
          <p:cNvSpPr txBox="1">
            <a:spLocks noGrp="1"/>
          </p:cNvSpPr>
          <p:nvPr>
            <p:ph type="subTitle" idx="1"/>
          </p:nvPr>
        </p:nvSpPr>
        <p:spPr>
          <a:xfrm>
            <a:off x="625204" y="4177525"/>
            <a:ext cx="4022100" cy="34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3"/>
          <p:cNvSpPr/>
          <p:nvPr/>
        </p:nvSpPr>
        <p:spPr>
          <a:xfrm>
            <a:off x="6951921" y="2033416"/>
            <a:ext cx="2242437" cy="2855086"/>
          </a:xfrm>
          <a:custGeom>
            <a:avLst/>
            <a:gdLst/>
            <a:ahLst/>
            <a:cxnLst/>
            <a:rect l="l" t="t" r="r" b="b"/>
            <a:pathLst>
              <a:path w="19908" h="25347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2986" y="7678"/>
                  <a:pt x="4223" y="8625"/>
                </a:cubicBezTo>
                <a:cubicBezTo>
                  <a:pt x="5459" y="9572"/>
                  <a:pt x="7737" y="11090"/>
                  <a:pt x="8164" y="12079"/>
                </a:cubicBezTo>
                <a:cubicBezTo>
                  <a:pt x="8590" y="13077"/>
                  <a:pt x="8266" y="14596"/>
                  <a:pt x="9827" y="15782"/>
                </a:cubicBezTo>
                <a:cubicBezTo>
                  <a:pt x="11388" y="16967"/>
                  <a:pt x="12667" y="18955"/>
                  <a:pt x="12812" y="20140"/>
                </a:cubicBezTo>
                <a:cubicBezTo>
                  <a:pt x="12957" y="21326"/>
                  <a:pt x="13904" y="24781"/>
                  <a:pt x="15798" y="25258"/>
                </a:cubicBezTo>
                <a:cubicBezTo>
                  <a:pt x="16033" y="25317"/>
                  <a:pt x="16274" y="25347"/>
                  <a:pt x="16514" y="25347"/>
                </a:cubicBezTo>
                <a:cubicBezTo>
                  <a:pt x="18212" y="25347"/>
                  <a:pt x="19908" y="23861"/>
                  <a:pt x="19654" y="20379"/>
                </a:cubicBezTo>
                <a:cubicBezTo>
                  <a:pt x="19560" y="19100"/>
                  <a:pt x="19457" y="16583"/>
                  <a:pt x="17367" y="14502"/>
                </a:cubicBezTo>
                <a:cubicBezTo>
                  <a:pt x="15278" y="12412"/>
                  <a:pt x="15994" y="11986"/>
                  <a:pt x="14902" y="10663"/>
                </a:cubicBezTo>
                <a:cubicBezTo>
                  <a:pt x="13810" y="9333"/>
                  <a:pt x="12864" y="9384"/>
                  <a:pt x="12292" y="8011"/>
                </a:cubicBezTo>
                <a:cubicBezTo>
                  <a:pt x="11721" y="6629"/>
                  <a:pt x="10961" y="4599"/>
                  <a:pt x="7404" y="3174"/>
                </a:cubicBezTo>
                <a:cubicBezTo>
                  <a:pt x="3847" y="1750"/>
                  <a:pt x="1" y="1"/>
                  <a:pt x="0" y="1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8" name="Google Shape;68;p3"/>
          <p:cNvSpPr/>
          <p:nvPr/>
        </p:nvSpPr>
        <p:spPr>
          <a:xfrm>
            <a:off x="6981600" y="2073975"/>
            <a:ext cx="2083217" cy="2690296"/>
          </a:xfrm>
          <a:custGeom>
            <a:avLst/>
            <a:gdLst/>
            <a:ahLst/>
            <a:cxnLst/>
            <a:rect l="l" t="t" r="r" b="b"/>
            <a:pathLst>
              <a:path w="18758" h="24244" fill="none" extrusionOk="0">
                <a:moveTo>
                  <a:pt x="18758" y="24243"/>
                </a:moveTo>
                <a:cubicBezTo>
                  <a:pt x="18758" y="24243"/>
                  <a:pt x="13520" y="9759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9" name="Google Shape;69;p3"/>
          <p:cNvSpPr/>
          <p:nvPr/>
        </p:nvSpPr>
        <p:spPr>
          <a:xfrm>
            <a:off x="7232007" y="2432117"/>
            <a:ext cx="555422" cy="297048"/>
          </a:xfrm>
          <a:custGeom>
            <a:avLst/>
            <a:gdLst/>
            <a:ahLst/>
            <a:cxnLst/>
            <a:rect l="l" t="t" r="r" b="b"/>
            <a:pathLst>
              <a:path w="5179" h="2926" fill="none" extrusionOk="0">
                <a:moveTo>
                  <a:pt x="5178" y="0"/>
                </a:moveTo>
                <a:cubicBezTo>
                  <a:pt x="5178" y="0"/>
                  <a:pt x="4854" y="2107"/>
                  <a:pt x="4760" y="2926"/>
                </a:cubicBezTo>
                <a:cubicBezTo>
                  <a:pt x="3199" y="2474"/>
                  <a:pt x="1613" y="2175"/>
                  <a:pt x="1" y="20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"/>
          <p:cNvSpPr/>
          <p:nvPr/>
        </p:nvSpPr>
        <p:spPr>
          <a:xfrm>
            <a:off x="8202888" y="2811753"/>
            <a:ext cx="80763" cy="453601"/>
          </a:xfrm>
          <a:custGeom>
            <a:avLst/>
            <a:gdLst/>
            <a:ahLst/>
            <a:cxnLst/>
            <a:rect l="l" t="t" r="r" b="b"/>
            <a:pathLst>
              <a:path w="717" h="4027" fill="none" extrusionOk="0">
                <a:moveTo>
                  <a:pt x="700" y="0"/>
                </a:moveTo>
                <a:cubicBezTo>
                  <a:pt x="700" y="0"/>
                  <a:pt x="717" y="2824"/>
                  <a:pt x="0" y="4026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1" name="Google Shape;71;p3"/>
          <p:cNvSpPr/>
          <p:nvPr/>
        </p:nvSpPr>
        <p:spPr>
          <a:xfrm>
            <a:off x="7505326" y="3004825"/>
            <a:ext cx="516997" cy="48200"/>
          </a:xfrm>
          <a:custGeom>
            <a:avLst/>
            <a:gdLst/>
            <a:ahLst/>
            <a:cxnLst/>
            <a:rect l="l" t="t" r="r" b="b"/>
            <a:pathLst>
              <a:path w="5281" h="428" fill="none" extrusionOk="0">
                <a:moveTo>
                  <a:pt x="5281" y="291"/>
                </a:moveTo>
                <a:cubicBezTo>
                  <a:pt x="5281" y="291"/>
                  <a:pt x="1997" y="427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2" name="Google Shape;72;p3"/>
          <p:cNvSpPr/>
          <p:nvPr/>
        </p:nvSpPr>
        <p:spPr>
          <a:xfrm>
            <a:off x="7982000" y="3491075"/>
            <a:ext cx="469826" cy="127849"/>
          </a:xfrm>
          <a:custGeom>
            <a:avLst/>
            <a:gdLst/>
            <a:ahLst/>
            <a:cxnLst/>
            <a:rect l="l" t="t" r="r" b="b"/>
            <a:pathLst>
              <a:path w="4931" h="1135" fill="none" extrusionOk="0">
                <a:moveTo>
                  <a:pt x="4931" y="1083"/>
                </a:moveTo>
                <a:cubicBezTo>
                  <a:pt x="4931" y="1083"/>
                  <a:pt x="2030" y="113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3" name="Google Shape;73;p3"/>
          <p:cNvSpPr/>
          <p:nvPr/>
        </p:nvSpPr>
        <p:spPr>
          <a:xfrm>
            <a:off x="8525711" y="3234488"/>
            <a:ext cx="104868" cy="491110"/>
          </a:xfrm>
          <a:custGeom>
            <a:avLst/>
            <a:gdLst/>
            <a:ahLst/>
            <a:cxnLst/>
            <a:rect l="l" t="t" r="r" b="b"/>
            <a:pathLst>
              <a:path w="931" h="4360" fill="none" extrusionOk="0">
                <a:moveTo>
                  <a:pt x="0" y="4359"/>
                </a:moveTo>
                <a:cubicBezTo>
                  <a:pt x="0" y="4359"/>
                  <a:pt x="743" y="1988"/>
                  <a:pt x="93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4" name="Google Shape;74;p3"/>
          <p:cNvSpPr/>
          <p:nvPr/>
        </p:nvSpPr>
        <p:spPr>
          <a:xfrm>
            <a:off x="8296040" y="4070384"/>
            <a:ext cx="508457" cy="130775"/>
          </a:xfrm>
          <a:custGeom>
            <a:avLst/>
            <a:gdLst/>
            <a:ahLst/>
            <a:cxnLst/>
            <a:rect l="l" t="t" r="r" b="b"/>
            <a:pathLst>
              <a:path w="4514" h="1161" fill="none" extrusionOk="0">
                <a:moveTo>
                  <a:pt x="4513" y="1161"/>
                </a:moveTo>
                <a:cubicBezTo>
                  <a:pt x="4513" y="1161"/>
                  <a:pt x="1639" y="930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5" name="Google Shape;75;p3"/>
          <p:cNvSpPr/>
          <p:nvPr/>
        </p:nvSpPr>
        <p:spPr>
          <a:xfrm>
            <a:off x="8875450" y="3769200"/>
            <a:ext cx="107701" cy="570402"/>
          </a:xfrm>
          <a:custGeom>
            <a:avLst/>
            <a:gdLst/>
            <a:ahLst/>
            <a:cxnLst/>
            <a:rect l="l" t="t" r="r" b="b"/>
            <a:pathLst>
              <a:path w="956" h="5452" fill="none" extrusionOk="0">
                <a:moveTo>
                  <a:pt x="0" y="5451"/>
                </a:moveTo>
                <a:cubicBezTo>
                  <a:pt x="0" y="5451"/>
                  <a:pt x="956" y="2278"/>
                  <a:pt x="768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p3"/>
          <p:cNvSpPr/>
          <p:nvPr/>
        </p:nvSpPr>
        <p:spPr>
          <a:xfrm>
            <a:off x="6305262" y="3180646"/>
            <a:ext cx="2346404" cy="2198845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7" name="Google Shape;77;p3"/>
          <p:cNvSpPr/>
          <p:nvPr/>
        </p:nvSpPr>
        <p:spPr>
          <a:xfrm>
            <a:off x="6335125" y="3209750"/>
            <a:ext cx="2214737" cy="2119519"/>
          </a:xfrm>
          <a:custGeom>
            <a:avLst/>
            <a:gdLst/>
            <a:ahLst/>
            <a:cxnLst/>
            <a:rect l="l" t="t" r="r" b="b"/>
            <a:pathLst>
              <a:path w="19927" h="19075" fill="none" extrusionOk="0">
                <a:moveTo>
                  <a:pt x="19927" y="19074"/>
                </a:moveTo>
                <a:cubicBezTo>
                  <a:pt x="19927" y="19074"/>
                  <a:pt x="11200" y="8719"/>
                  <a:pt x="7353" y="6023"/>
                </a:cubicBezTo>
                <a:cubicBezTo>
                  <a:pt x="3515" y="3319"/>
                  <a:pt x="1" y="1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8" name="Google Shape;78;p3"/>
          <p:cNvSpPr/>
          <p:nvPr/>
        </p:nvSpPr>
        <p:spPr>
          <a:xfrm>
            <a:off x="8139472" y="4476786"/>
            <a:ext cx="113" cy="381624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9" name="Google Shape;79;p3"/>
          <p:cNvSpPr/>
          <p:nvPr/>
        </p:nvSpPr>
        <p:spPr>
          <a:xfrm>
            <a:off x="7427482" y="4636284"/>
            <a:ext cx="540109" cy="41452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0" name="Google Shape;80;p3"/>
          <p:cNvSpPr/>
          <p:nvPr/>
        </p:nvSpPr>
        <p:spPr>
          <a:xfrm>
            <a:off x="7546650" y="3906101"/>
            <a:ext cx="44275" cy="348897"/>
          </a:xfrm>
          <a:custGeom>
            <a:avLst/>
            <a:gdLst/>
            <a:ahLst/>
            <a:cxnLst/>
            <a:rect l="l" t="t" r="r" b="b"/>
            <a:pathLst>
              <a:path w="393" h="3942" fill="none" extrusionOk="0">
                <a:moveTo>
                  <a:pt x="256" y="3941"/>
                </a:moveTo>
                <a:cubicBezTo>
                  <a:pt x="256" y="3941"/>
                  <a:pt x="393" y="1186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1" name="Google Shape;81;p3"/>
          <p:cNvSpPr/>
          <p:nvPr/>
        </p:nvSpPr>
        <p:spPr>
          <a:xfrm>
            <a:off x="6771909" y="4012713"/>
            <a:ext cx="655686" cy="127962"/>
          </a:xfrm>
          <a:custGeom>
            <a:avLst/>
            <a:gdLst/>
            <a:ahLst/>
            <a:cxnLst/>
            <a:rect l="l" t="t" r="r" b="b"/>
            <a:pathLst>
              <a:path w="6160" h="1136" fill="none" extrusionOk="0">
                <a:moveTo>
                  <a:pt x="6160" y="862"/>
                </a:moveTo>
                <a:cubicBezTo>
                  <a:pt x="6160" y="862"/>
                  <a:pt x="1818" y="113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2" name="Google Shape;82;p3"/>
          <p:cNvSpPr/>
          <p:nvPr/>
        </p:nvSpPr>
        <p:spPr>
          <a:xfrm>
            <a:off x="7044175" y="3618927"/>
            <a:ext cx="55751" cy="216147"/>
          </a:xfrm>
          <a:custGeom>
            <a:avLst/>
            <a:gdLst/>
            <a:ahLst/>
            <a:cxnLst/>
            <a:rect l="l" t="t" r="r" b="b"/>
            <a:pathLst>
              <a:path w="495" h="2517" fill="none" extrusionOk="0">
                <a:moveTo>
                  <a:pt x="495" y="2517"/>
                </a:moveTo>
                <a:cubicBezTo>
                  <a:pt x="495" y="2517"/>
                  <a:pt x="384" y="78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p3"/>
          <p:cNvSpPr/>
          <p:nvPr/>
        </p:nvSpPr>
        <p:spPr>
          <a:xfrm>
            <a:off x="6637323" y="3618925"/>
            <a:ext cx="212566" cy="36609"/>
          </a:xfrm>
          <a:custGeom>
            <a:avLst/>
            <a:gdLst/>
            <a:ahLst/>
            <a:cxnLst/>
            <a:rect l="l" t="t" r="r" b="b"/>
            <a:pathLst>
              <a:path w="1997" h="325" fill="none" extrusionOk="0">
                <a:moveTo>
                  <a:pt x="1997" y="324"/>
                </a:moveTo>
                <a:cubicBezTo>
                  <a:pt x="1997" y="324"/>
                  <a:pt x="581" y="273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4" name="Google Shape;84;p3"/>
          <p:cNvSpPr/>
          <p:nvPr/>
        </p:nvSpPr>
        <p:spPr>
          <a:xfrm>
            <a:off x="5616363" y="4227065"/>
            <a:ext cx="1512417" cy="1233633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5" name="Google Shape;85;p3"/>
          <p:cNvSpPr/>
          <p:nvPr/>
        </p:nvSpPr>
        <p:spPr>
          <a:xfrm>
            <a:off x="5651113" y="4277850"/>
            <a:ext cx="857903" cy="1139708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6" name="Google Shape;86;p3"/>
          <p:cNvSpPr/>
          <p:nvPr/>
        </p:nvSpPr>
        <p:spPr>
          <a:xfrm>
            <a:off x="5909199" y="5015875"/>
            <a:ext cx="425926" cy="138425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7" name="Google Shape;87;p3"/>
          <p:cNvSpPr/>
          <p:nvPr/>
        </p:nvSpPr>
        <p:spPr>
          <a:xfrm>
            <a:off x="6621326" y="5015878"/>
            <a:ext cx="213453" cy="387256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88" name="Google Shape;88;p3"/>
          <p:cNvGrpSpPr/>
          <p:nvPr/>
        </p:nvGrpSpPr>
        <p:grpSpPr>
          <a:xfrm>
            <a:off x="8426701" y="1643346"/>
            <a:ext cx="1107026" cy="1425009"/>
            <a:chOff x="8426701" y="1643346"/>
            <a:chExt cx="1107026" cy="1425009"/>
          </a:xfrm>
        </p:grpSpPr>
        <p:sp>
          <p:nvSpPr>
            <p:cNvPr id="89" name="Google Shape;89;p3"/>
            <p:cNvSpPr/>
            <p:nvPr/>
          </p:nvSpPr>
          <p:spPr>
            <a:xfrm>
              <a:off x="8426701" y="1643346"/>
              <a:ext cx="1107026" cy="1425009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0" name="Google Shape;90;p3"/>
            <p:cNvSpPr/>
            <p:nvPr/>
          </p:nvSpPr>
          <p:spPr>
            <a:xfrm>
              <a:off x="8451825" y="1680875"/>
              <a:ext cx="999226" cy="1004171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1" name="Google Shape;91;p3"/>
            <p:cNvSpPr/>
            <p:nvPr/>
          </p:nvSpPr>
          <p:spPr>
            <a:xfrm>
              <a:off x="8964775" y="1983401"/>
              <a:ext cx="100024" cy="27405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2" name="Google Shape;92;p3"/>
            <p:cNvSpPr/>
            <p:nvPr/>
          </p:nvSpPr>
          <p:spPr>
            <a:xfrm>
              <a:off x="8856200" y="2395675"/>
              <a:ext cx="447847" cy="123099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93" name="Google Shape;93;p3"/>
          <p:cNvSpPr/>
          <p:nvPr/>
        </p:nvSpPr>
        <p:spPr>
          <a:xfrm>
            <a:off x="7844471" y="736375"/>
            <a:ext cx="1689262" cy="944599"/>
          </a:xfrm>
          <a:custGeom>
            <a:avLst/>
            <a:gdLst/>
            <a:ahLst/>
            <a:cxnLst/>
            <a:rect l="l" t="t" r="r" b="b"/>
            <a:pathLst>
              <a:path w="14997" h="8386" extrusionOk="0">
                <a:moveTo>
                  <a:pt x="1" y="0"/>
                </a:moveTo>
                <a:cubicBezTo>
                  <a:pt x="1" y="0"/>
                  <a:pt x="3942" y="2227"/>
                  <a:pt x="7004" y="4402"/>
                </a:cubicBezTo>
                <a:cubicBezTo>
                  <a:pt x="9060" y="5843"/>
                  <a:pt x="11184" y="7174"/>
                  <a:pt x="13384" y="8385"/>
                </a:cubicBezTo>
                <a:cubicBezTo>
                  <a:pt x="13384" y="8385"/>
                  <a:pt x="14997" y="990"/>
                  <a:pt x="12958" y="614"/>
                </a:cubicBezTo>
                <a:cubicBezTo>
                  <a:pt x="10928" y="231"/>
                  <a:pt x="1" y="0"/>
                  <a:pt x="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4" name="Google Shape;94;p3"/>
          <p:cNvSpPr/>
          <p:nvPr/>
        </p:nvSpPr>
        <p:spPr>
          <a:xfrm>
            <a:off x="9014788" y="3143250"/>
            <a:ext cx="251863" cy="1004186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5" name="Google Shape;95;p3"/>
          <p:cNvSpPr/>
          <p:nvPr/>
        </p:nvSpPr>
        <p:spPr>
          <a:xfrm>
            <a:off x="7546654" y="3460330"/>
            <a:ext cx="1447086" cy="1701315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rgbClr val="3F6B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6" name="Google Shape;96;p3"/>
          <p:cNvSpPr/>
          <p:nvPr/>
        </p:nvSpPr>
        <p:spPr>
          <a:xfrm>
            <a:off x="7574850" y="3491075"/>
            <a:ext cx="1248799" cy="1572904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p3"/>
          <p:cNvSpPr/>
          <p:nvPr/>
        </p:nvSpPr>
        <p:spPr>
          <a:xfrm>
            <a:off x="6733740" y="4475885"/>
            <a:ext cx="1069517" cy="1010268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rgbClr val="3F6B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8" name="Google Shape;98;p3"/>
          <p:cNvSpPr/>
          <p:nvPr/>
        </p:nvSpPr>
        <p:spPr>
          <a:xfrm>
            <a:off x="6763600" y="4506625"/>
            <a:ext cx="594850" cy="944603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99" name="Google Shape;99;p3"/>
          <p:cNvGrpSpPr/>
          <p:nvPr/>
        </p:nvGrpSpPr>
        <p:grpSpPr>
          <a:xfrm>
            <a:off x="-171969" y="-204825"/>
            <a:ext cx="9465896" cy="1588748"/>
            <a:chOff x="-171969" y="-204825"/>
            <a:chExt cx="9465896" cy="1588748"/>
          </a:xfrm>
        </p:grpSpPr>
        <p:sp>
          <p:nvSpPr>
            <p:cNvPr id="100" name="Google Shape;100;p3"/>
            <p:cNvSpPr/>
            <p:nvPr/>
          </p:nvSpPr>
          <p:spPr>
            <a:xfrm flipH="1">
              <a:off x="-171969" y="-204825"/>
              <a:ext cx="9465896" cy="1588748"/>
            </a:xfrm>
            <a:custGeom>
              <a:avLst/>
              <a:gdLst/>
              <a:ahLst/>
              <a:cxnLst/>
              <a:rect l="l" t="t" r="r" b="b"/>
              <a:pathLst>
                <a:path w="74810" h="15901" extrusionOk="0">
                  <a:moveTo>
                    <a:pt x="598" y="1"/>
                  </a:moveTo>
                  <a:lnTo>
                    <a:pt x="1" y="606"/>
                  </a:lnTo>
                  <a:cubicBezTo>
                    <a:pt x="129" y="743"/>
                    <a:pt x="3370" y="3942"/>
                    <a:pt x="9682" y="7430"/>
                  </a:cubicBezTo>
                  <a:cubicBezTo>
                    <a:pt x="15491" y="10646"/>
                    <a:pt x="25096" y="14698"/>
                    <a:pt x="37857" y="15739"/>
                  </a:cubicBezTo>
                  <a:cubicBezTo>
                    <a:pt x="39205" y="15850"/>
                    <a:pt x="40553" y="15901"/>
                    <a:pt x="41892" y="15901"/>
                  </a:cubicBezTo>
                  <a:cubicBezTo>
                    <a:pt x="50192" y="15901"/>
                    <a:pt x="58005" y="13939"/>
                    <a:pt x="63413" y="12139"/>
                  </a:cubicBezTo>
                  <a:cubicBezTo>
                    <a:pt x="70203" y="9887"/>
                    <a:pt x="74767" y="7405"/>
                    <a:pt x="74809" y="7379"/>
                  </a:cubicBezTo>
                  <a:lnTo>
                    <a:pt x="74400" y="6637"/>
                  </a:lnTo>
                  <a:cubicBezTo>
                    <a:pt x="74357" y="6663"/>
                    <a:pt x="69853" y="9111"/>
                    <a:pt x="63123" y="11337"/>
                  </a:cubicBezTo>
                  <a:cubicBezTo>
                    <a:pt x="57787" y="13108"/>
                    <a:pt x="50071" y="15044"/>
                    <a:pt x="41894" y="15044"/>
                  </a:cubicBezTo>
                  <a:cubicBezTo>
                    <a:pt x="40580" y="15044"/>
                    <a:pt x="39255" y="14994"/>
                    <a:pt x="37925" y="14886"/>
                  </a:cubicBezTo>
                  <a:cubicBezTo>
                    <a:pt x="25335" y="13854"/>
                    <a:pt x="15858" y="9861"/>
                    <a:pt x="10126" y="6697"/>
                  </a:cubicBezTo>
                  <a:cubicBezTo>
                    <a:pt x="3907" y="3268"/>
                    <a:pt x="632" y="35"/>
                    <a:pt x="59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3"/>
            <p:cNvSpPr/>
            <p:nvPr/>
          </p:nvSpPr>
          <p:spPr>
            <a:xfrm>
              <a:off x="5796850" y="1100500"/>
              <a:ext cx="151250" cy="98000"/>
            </a:xfrm>
            <a:custGeom>
              <a:avLst/>
              <a:gdLst/>
              <a:ahLst/>
              <a:cxnLst/>
              <a:rect l="l" t="t" r="r" b="b"/>
              <a:pathLst>
                <a:path w="6050" h="3920" extrusionOk="0">
                  <a:moveTo>
                    <a:pt x="317" y="1275"/>
                  </a:moveTo>
                  <a:lnTo>
                    <a:pt x="5193" y="0"/>
                  </a:lnTo>
                  <a:lnTo>
                    <a:pt x="6050" y="3336"/>
                  </a:lnTo>
                  <a:lnTo>
                    <a:pt x="3026" y="3920"/>
                  </a:lnTo>
                  <a:lnTo>
                    <a:pt x="0" y="1535"/>
                  </a:lnTo>
                  <a:lnTo>
                    <a:pt x="901" y="1463"/>
                  </a:lnTo>
                </a:path>
              </a:pathLst>
            </a:custGeom>
            <a:solidFill>
              <a:schemeClr val="lt2"/>
            </a:solidFill>
            <a:ln>
              <a:noFill/>
            </a:ln>
          </p:spPr>
        </p:sp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CUSTOM_9_1">
    <p:spTree>
      <p:nvGrpSpPr>
        <p:cNvPr id="1" name="Shape 10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" name="Google Shape;1095;p40"/>
          <p:cNvSpPr/>
          <p:nvPr/>
        </p:nvSpPr>
        <p:spPr>
          <a:xfrm flipH="1">
            <a:off x="7865120" y="1280650"/>
            <a:ext cx="760769" cy="4598838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6" name="Google Shape;1096;p40"/>
          <p:cNvSpPr/>
          <p:nvPr/>
        </p:nvSpPr>
        <p:spPr>
          <a:xfrm flipH="1">
            <a:off x="8694091" y="754601"/>
            <a:ext cx="333903" cy="5208381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7" name="Google Shape;1097;p40"/>
          <p:cNvSpPr/>
          <p:nvPr/>
        </p:nvSpPr>
        <p:spPr>
          <a:xfrm flipH="1">
            <a:off x="-44838" y="1926892"/>
            <a:ext cx="431073" cy="1718745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8" name="Google Shape;1098;p40"/>
          <p:cNvSpPr/>
          <p:nvPr/>
        </p:nvSpPr>
        <p:spPr>
          <a:xfrm flipH="1">
            <a:off x="-3467" y="3909568"/>
            <a:ext cx="1818935" cy="1261512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99" name="Google Shape;1099;p40"/>
          <p:cNvSpPr/>
          <p:nvPr/>
        </p:nvSpPr>
        <p:spPr>
          <a:xfrm rot="10800000" flipH="1">
            <a:off x="7903152" y="4038711"/>
            <a:ext cx="1488333" cy="1295840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0" name="Google Shape;1100;p40"/>
          <p:cNvSpPr/>
          <p:nvPr/>
        </p:nvSpPr>
        <p:spPr>
          <a:xfrm rot="-826927">
            <a:off x="32799" y="3419798"/>
            <a:ext cx="1168011" cy="1373103"/>
          </a:xfrm>
          <a:custGeom>
            <a:avLst/>
            <a:gdLst/>
            <a:ahLst/>
            <a:cxnLst/>
            <a:rect l="l" t="t" r="r" b="b"/>
            <a:pathLst>
              <a:path w="12848" h="15104" extrusionOk="0">
                <a:moveTo>
                  <a:pt x="12847" y="0"/>
                </a:moveTo>
                <a:lnTo>
                  <a:pt x="12847" y="0"/>
                </a:lnTo>
                <a:cubicBezTo>
                  <a:pt x="12847" y="0"/>
                  <a:pt x="9631" y="845"/>
                  <a:pt x="7584" y="2064"/>
                </a:cubicBezTo>
                <a:cubicBezTo>
                  <a:pt x="5537" y="3284"/>
                  <a:pt x="2560" y="7182"/>
                  <a:pt x="1681" y="9349"/>
                </a:cubicBezTo>
                <a:cubicBezTo>
                  <a:pt x="1681" y="9349"/>
                  <a:pt x="1" y="14151"/>
                  <a:pt x="2466" y="15039"/>
                </a:cubicBezTo>
                <a:cubicBezTo>
                  <a:pt x="2590" y="15083"/>
                  <a:pt x="2722" y="15104"/>
                  <a:pt x="2862" y="15104"/>
                </a:cubicBezTo>
                <a:cubicBezTo>
                  <a:pt x="5517" y="15104"/>
                  <a:pt x="10949" y="7557"/>
                  <a:pt x="11508" y="6577"/>
                </a:cubicBezTo>
                <a:cubicBezTo>
                  <a:pt x="12097" y="5545"/>
                  <a:pt x="12847" y="0"/>
                  <a:pt x="1284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1" name="Google Shape;1101;p40"/>
          <p:cNvSpPr/>
          <p:nvPr/>
        </p:nvSpPr>
        <p:spPr>
          <a:xfrm rot="-826824">
            <a:off x="163682" y="3445593"/>
            <a:ext cx="994569" cy="1257052"/>
          </a:xfrm>
          <a:custGeom>
            <a:avLst/>
            <a:gdLst/>
            <a:ahLst/>
            <a:cxnLst/>
            <a:rect l="l" t="t" r="r" b="b"/>
            <a:pathLst>
              <a:path w="11338" h="14237" fill="none" extrusionOk="0">
                <a:moveTo>
                  <a:pt x="1" y="14237"/>
                </a:moveTo>
                <a:cubicBezTo>
                  <a:pt x="1" y="14237"/>
                  <a:pt x="4300" y="5331"/>
                  <a:pt x="11337" y="0"/>
                </a:cubicBezTo>
              </a:path>
            </a:pathLst>
          </a:custGeom>
          <a:solidFill>
            <a:schemeClr val="dk1"/>
          </a:solidFill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2" name="Google Shape;1102;p40"/>
          <p:cNvSpPr/>
          <p:nvPr/>
        </p:nvSpPr>
        <p:spPr>
          <a:xfrm rot="-220579">
            <a:off x="-135005" y="4061190"/>
            <a:ext cx="1503640" cy="1226410"/>
          </a:xfrm>
          <a:custGeom>
            <a:avLst/>
            <a:gdLst/>
            <a:ahLst/>
            <a:cxnLst/>
            <a:rect l="l" t="t" r="r" b="b"/>
            <a:pathLst>
              <a:path w="13428" h="10952" extrusionOk="0">
                <a:moveTo>
                  <a:pt x="13427" y="0"/>
                </a:moveTo>
                <a:lnTo>
                  <a:pt x="13427" y="0"/>
                </a:lnTo>
                <a:cubicBezTo>
                  <a:pt x="12651" y="580"/>
                  <a:pt x="11926" y="1211"/>
                  <a:pt x="11243" y="1894"/>
                </a:cubicBezTo>
                <a:cubicBezTo>
                  <a:pt x="10100" y="3037"/>
                  <a:pt x="6117" y="5596"/>
                  <a:pt x="4266" y="6159"/>
                </a:cubicBezTo>
                <a:cubicBezTo>
                  <a:pt x="2423" y="6730"/>
                  <a:pt x="385" y="8778"/>
                  <a:pt x="1" y="9784"/>
                </a:cubicBezTo>
                <a:cubicBezTo>
                  <a:pt x="1" y="9784"/>
                  <a:pt x="7401" y="10951"/>
                  <a:pt x="9509" y="10951"/>
                </a:cubicBezTo>
                <a:cubicBezTo>
                  <a:pt x="9751" y="10951"/>
                  <a:pt x="9923" y="10936"/>
                  <a:pt x="10007" y="10902"/>
                </a:cubicBezTo>
                <a:cubicBezTo>
                  <a:pt x="10817" y="10569"/>
                  <a:pt x="11431" y="6875"/>
                  <a:pt x="11619" y="5212"/>
                </a:cubicBezTo>
                <a:cubicBezTo>
                  <a:pt x="11815" y="3557"/>
                  <a:pt x="13427" y="0"/>
                  <a:pt x="13427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3" name="Google Shape;1103;p40"/>
          <p:cNvSpPr/>
          <p:nvPr/>
        </p:nvSpPr>
        <p:spPr>
          <a:xfrm rot="-220612">
            <a:off x="481156" y="4106760"/>
            <a:ext cx="833556" cy="1119921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1" y="10569"/>
                </a:moveTo>
                <a:cubicBezTo>
                  <a:pt x="1" y="10569"/>
                  <a:pt x="4232" y="3881"/>
                  <a:pt x="7934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4" name="Google Shape;1104;p40"/>
          <p:cNvSpPr/>
          <p:nvPr/>
        </p:nvSpPr>
        <p:spPr>
          <a:xfrm rot="-220505">
            <a:off x="757734" y="4586779"/>
            <a:ext cx="38651" cy="179724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1" y="1"/>
                </a:moveTo>
                <a:lnTo>
                  <a:pt x="1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5" name="Google Shape;1105;p40"/>
          <p:cNvSpPr/>
          <p:nvPr/>
        </p:nvSpPr>
        <p:spPr>
          <a:xfrm rot="-220557">
            <a:off x="668877" y="4830538"/>
            <a:ext cx="374039" cy="137612"/>
          </a:xfrm>
          <a:custGeom>
            <a:avLst/>
            <a:gdLst/>
            <a:ahLst/>
            <a:cxnLst/>
            <a:rect l="l" t="t" r="r" b="b"/>
            <a:pathLst>
              <a:path w="4317" h="1229" fill="none" extrusionOk="0">
                <a:moveTo>
                  <a:pt x="1" y="1229"/>
                </a:moveTo>
                <a:cubicBezTo>
                  <a:pt x="1" y="1229"/>
                  <a:pt x="2773" y="742"/>
                  <a:pt x="4317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CUSTOM_9_1_1">
    <p:spTree>
      <p:nvGrpSpPr>
        <p:cNvPr id="1" name="Shape 1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7" name="Google Shape;1107;p41"/>
          <p:cNvSpPr/>
          <p:nvPr/>
        </p:nvSpPr>
        <p:spPr>
          <a:xfrm rot="-540476">
            <a:off x="-521080" y="3923213"/>
            <a:ext cx="1869262" cy="1626038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8" name="Google Shape;1108;p41"/>
          <p:cNvSpPr/>
          <p:nvPr/>
        </p:nvSpPr>
        <p:spPr>
          <a:xfrm>
            <a:off x="7165505" y="3908286"/>
            <a:ext cx="2019985" cy="1400949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09" name="Google Shape;1109;p41"/>
          <p:cNvSpPr/>
          <p:nvPr/>
        </p:nvSpPr>
        <p:spPr>
          <a:xfrm>
            <a:off x="6464148" y="3559746"/>
            <a:ext cx="2227198" cy="2087137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0" name="Google Shape;1110;p41"/>
          <p:cNvSpPr/>
          <p:nvPr/>
        </p:nvSpPr>
        <p:spPr>
          <a:xfrm>
            <a:off x="6492494" y="3587371"/>
            <a:ext cx="2102199" cy="2011840"/>
          </a:xfrm>
          <a:custGeom>
            <a:avLst/>
            <a:gdLst/>
            <a:ahLst/>
            <a:cxnLst/>
            <a:rect l="l" t="t" r="r" b="b"/>
            <a:pathLst>
              <a:path w="19927" h="19075" fill="none" extrusionOk="0">
                <a:moveTo>
                  <a:pt x="19927" y="19074"/>
                </a:moveTo>
                <a:cubicBezTo>
                  <a:pt x="19927" y="19074"/>
                  <a:pt x="11200" y="8719"/>
                  <a:pt x="7353" y="6023"/>
                </a:cubicBezTo>
                <a:cubicBezTo>
                  <a:pt x="3515" y="3319"/>
                  <a:pt x="1" y="1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1" name="Google Shape;1111;p41"/>
          <p:cNvSpPr/>
          <p:nvPr/>
        </p:nvSpPr>
        <p:spPr>
          <a:xfrm>
            <a:off x="8205157" y="4790033"/>
            <a:ext cx="107" cy="362236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2" name="Google Shape;1112;p41"/>
          <p:cNvSpPr/>
          <p:nvPr/>
        </p:nvSpPr>
        <p:spPr>
          <a:xfrm>
            <a:off x="7529346" y="4941427"/>
            <a:ext cx="512669" cy="39346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3" name="Google Shape;1113;p41"/>
          <p:cNvSpPr/>
          <p:nvPr/>
        </p:nvSpPr>
        <p:spPr>
          <a:xfrm>
            <a:off x="7642458" y="4248342"/>
            <a:ext cx="42025" cy="331167"/>
          </a:xfrm>
          <a:custGeom>
            <a:avLst/>
            <a:gdLst/>
            <a:ahLst/>
            <a:cxnLst/>
            <a:rect l="l" t="t" r="r" b="b"/>
            <a:pathLst>
              <a:path w="393" h="3942" fill="none" extrusionOk="0">
                <a:moveTo>
                  <a:pt x="256" y="3941"/>
                </a:moveTo>
                <a:cubicBezTo>
                  <a:pt x="256" y="3941"/>
                  <a:pt x="393" y="1186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4" name="Google Shape;1114;p41"/>
          <p:cNvSpPr/>
          <p:nvPr/>
        </p:nvSpPr>
        <p:spPr>
          <a:xfrm>
            <a:off x="6907084" y="4349538"/>
            <a:ext cx="622376" cy="121461"/>
          </a:xfrm>
          <a:custGeom>
            <a:avLst/>
            <a:gdLst/>
            <a:ahLst/>
            <a:cxnLst/>
            <a:rect l="l" t="t" r="r" b="b"/>
            <a:pathLst>
              <a:path w="6160" h="1136" fill="none" extrusionOk="0">
                <a:moveTo>
                  <a:pt x="6160" y="862"/>
                </a:moveTo>
                <a:cubicBezTo>
                  <a:pt x="6160" y="862"/>
                  <a:pt x="1818" y="113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5" name="Google Shape;1115;p41"/>
          <p:cNvSpPr/>
          <p:nvPr/>
        </p:nvSpPr>
        <p:spPr>
          <a:xfrm>
            <a:off x="7165515" y="3975759"/>
            <a:ext cx="52918" cy="205167"/>
          </a:xfrm>
          <a:custGeom>
            <a:avLst/>
            <a:gdLst/>
            <a:ahLst/>
            <a:cxnLst/>
            <a:rect l="l" t="t" r="r" b="b"/>
            <a:pathLst>
              <a:path w="495" h="2517" fill="none" extrusionOk="0">
                <a:moveTo>
                  <a:pt x="495" y="2517"/>
                </a:moveTo>
                <a:cubicBezTo>
                  <a:pt x="495" y="2517"/>
                  <a:pt x="384" y="78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6" name="Google Shape;1116;p41"/>
          <p:cNvSpPr/>
          <p:nvPr/>
        </p:nvSpPr>
        <p:spPr>
          <a:xfrm>
            <a:off x="6779336" y="3975757"/>
            <a:ext cx="201767" cy="34749"/>
          </a:xfrm>
          <a:custGeom>
            <a:avLst/>
            <a:gdLst/>
            <a:ahLst/>
            <a:cxnLst/>
            <a:rect l="l" t="t" r="r" b="b"/>
            <a:pathLst>
              <a:path w="1997" h="325" fill="none" extrusionOk="0">
                <a:moveTo>
                  <a:pt x="1997" y="324"/>
                </a:moveTo>
                <a:cubicBezTo>
                  <a:pt x="1997" y="324"/>
                  <a:pt x="581" y="273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7" name="Google Shape;1117;p41"/>
          <p:cNvSpPr/>
          <p:nvPr/>
        </p:nvSpPr>
        <p:spPr>
          <a:xfrm>
            <a:off x="5810255" y="4409149"/>
            <a:ext cx="1168552" cy="953180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8" name="Google Shape;1118;p41"/>
          <p:cNvSpPr/>
          <p:nvPr/>
        </p:nvSpPr>
        <p:spPr>
          <a:xfrm>
            <a:off x="5837104" y="4448388"/>
            <a:ext cx="662846" cy="880583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19" name="Google Shape;1119;p41"/>
          <p:cNvSpPr/>
          <p:nvPr/>
        </p:nvSpPr>
        <p:spPr>
          <a:xfrm>
            <a:off x="6036510" y="5018626"/>
            <a:ext cx="329078" cy="106954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0" name="Google Shape;1120;p41"/>
          <p:cNvSpPr/>
          <p:nvPr/>
        </p:nvSpPr>
        <p:spPr>
          <a:xfrm>
            <a:off x="6586726" y="5018628"/>
            <a:ext cx="164922" cy="299218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1" name="Google Shape;1121;p41"/>
          <p:cNvSpPr/>
          <p:nvPr/>
        </p:nvSpPr>
        <p:spPr>
          <a:xfrm>
            <a:off x="8953335" y="3301975"/>
            <a:ext cx="239068" cy="953170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2" name="Google Shape;1122;p41"/>
          <p:cNvSpPr/>
          <p:nvPr/>
        </p:nvSpPr>
        <p:spPr>
          <a:xfrm>
            <a:off x="6794654" y="4499864"/>
            <a:ext cx="1015182" cy="958943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rgbClr val="3F6B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3" name="Google Shape;1123;p41"/>
          <p:cNvSpPr/>
          <p:nvPr/>
        </p:nvSpPr>
        <p:spPr>
          <a:xfrm>
            <a:off x="6822997" y="4529042"/>
            <a:ext cx="564624" cy="896611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4" name="Google Shape;1124;p41"/>
          <p:cNvSpPr/>
          <p:nvPr/>
        </p:nvSpPr>
        <p:spPr>
          <a:xfrm rot="-370444" flipH="1">
            <a:off x="-120269" y="232735"/>
            <a:ext cx="6881100" cy="1462590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5" name="Google Shape;1125;p41"/>
          <p:cNvSpPr/>
          <p:nvPr/>
        </p:nvSpPr>
        <p:spPr>
          <a:xfrm rot="-1680788" flipH="1">
            <a:off x="-794074" y="708069"/>
            <a:ext cx="6880928" cy="1462554"/>
          </a:xfrm>
          <a:custGeom>
            <a:avLst/>
            <a:gdLst/>
            <a:ahLst/>
            <a:cxnLst/>
            <a:rect l="l" t="t" r="r" b="b"/>
            <a:pathLst>
              <a:path w="74810" h="15901" extrusionOk="0">
                <a:moveTo>
                  <a:pt x="598" y="1"/>
                </a:moveTo>
                <a:lnTo>
                  <a:pt x="1" y="606"/>
                </a:lnTo>
                <a:cubicBezTo>
                  <a:pt x="129" y="743"/>
                  <a:pt x="3370" y="3942"/>
                  <a:pt x="9682" y="7430"/>
                </a:cubicBezTo>
                <a:cubicBezTo>
                  <a:pt x="15491" y="10646"/>
                  <a:pt x="25096" y="14698"/>
                  <a:pt x="37857" y="15739"/>
                </a:cubicBezTo>
                <a:cubicBezTo>
                  <a:pt x="39205" y="15850"/>
                  <a:pt x="40553" y="15901"/>
                  <a:pt x="41892" y="15901"/>
                </a:cubicBezTo>
                <a:cubicBezTo>
                  <a:pt x="50192" y="15901"/>
                  <a:pt x="58005" y="13939"/>
                  <a:pt x="63413" y="12139"/>
                </a:cubicBezTo>
                <a:cubicBezTo>
                  <a:pt x="70203" y="9887"/>
                  <a:pt x="74767" y="7405"/>
                  <a:pt x="74809" y="7379"/>
                </a:cubicBezTo>
                <a:lnTo>
                  <a:pt x="74400" y="6637"/>
                </a:lnTo>
                <a:cubicBezTo>
                  <a:pt x="74357" y="6663"/>
                  <a:pt x="69853" y="9111"/>
                  <a:pt x="63123" y="11337"/>
                </a:cubicBezTo>
                <a:cubicBezTo>
                  <a:pt x="57787" y="13108"/>
                  <a:pt x="50071" y="15044"/>
                  <a:pt x="41894" y="15044"/>
                </a:cubicBezTo>
                <a:cubicBezTo>
                  <a:pt x="40580" y="15044"/>
                  <a:pt x="39255" y="14994"/>
                  <a:pt x="37925" y="14886"/>
                </a:cubicBezTo>
                <a:cubicBezTo>
                  <a:pt x="25335" y="13854"/>
                  <a:pt x="15858" y="9861"/>
                  <a:pt x="10126" y="6697"/>
                </a:cubicBezTo>
                <a:cubicBezTo>
                  <a:pt x="3907" y="3268"/>
                  <a:pt x="632" y="35"/>
                  <a:pt x="59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CUSTOM_9_1_1_1">
    <p:spTree>
      <p:nvGrpSpPr>
        <p:cNvPr id="1" name="Shape 1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7" name="Google Shape;1127;p42"/>
          <p:cNvSpPr/>
          <p:nvPr/>
        </p:nvSpPr>
        <p:spPr>
          <a:xfrm>
            <a:off x="7575494" y="4066419"/>
            <a:ext cx="1644815" cy="1140751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8" name="Google Shape;1128;p42"/>
          <p:cNvSpPr/>
          <p:nvPr/>
        </p:nvSpPr>
        <p:spPr>
          <a:xfrm>
            <a:off x="7340700" y="2622993"/>
            <a:ext cx="1820885" cy="2318363"/>
          </a:xfrm>
          <a:custGeom>
            <a:avLst/>
            <a:gdLst/>
            <a:ahLst/>
            <a:cxnLst/>
            <a:rect l="l" t="t" r="r" b="b"/>
            <a:pathLst>
              <a:path w="19908" h="25347" extrusionOk="0">
                <a:moveTo>
                  <a:pt x="0" y="1"/>
                </a:moveTo>
                <a:lnTo>
                  <a:pt x="0" y="1"/>
                </a:lnTo>
                <a:cubicBezTo>
                  <a:pt x="0" y="1"/>
                  <a:pt x="2986" y="7678"/>
                  <a:pt x="4223" y="8625"/>
                </a:cubicBezTo>
                <a:cubicBezTo>
                  <a:pt x="5459" y="9572"/>
                  <a:pt x="7737" y="11090"/>
                  <a:pt x="8164" y="12079"/>
                </a:cubicBezTo>
                <a:cubicBezTo>
                  <a:pt x="8590" y="13077"/>
                  <a:pt x="8266" y="14596"/>
                  <a:pt x="9827" y="15782"/>
                </a:cubicBezTo>
                <a:cubicBezTo>
                  <a:pt x="11388" y="16967"/>
                  <a:pt x="12667" y="18955"/>
                  <a:pt x="12812" y="20140"/>
                </a:cubicBezTo>
                <a:cubicBezTo>
                  <a:pt x="12957" y="21326"/>
                  <a:pt x="13904" y="24781"/>
                  <a:pt x="15798" y="25258"/>
                </a:cubicBezTo>
                <a:cubicBezTo>
                  <a:pt x="16033" y="25317"/>
                  <a:pt x="16274" y="25347"/>
                  <a:pt x="16514" y="25347"/>
                </a:cubicBezTo>
                <a:cubicBezTo>
                  <a:pt x="18212" y="25347"/>
                  <a:pt x="19908" y="23861"/>
                  <a:pt x="19654" y="20379"/>
                </a:cubicBezTo>
                <a:cubicBezTo>
                  <a:pt x="19560" y="19100"/>
                  <a:pt x="19457" y="16583"/>
                  <a:pt x="17367" y="14502"/>
                </a:cubicBezTo>
                <a:cubicBezTo>
                  <a:pt x="15278" y="12412"/>
                  <a:pt x="15994" y="11986"/>
                  <a:pt x="14902" y="10663"/>
                </a:cubicBezTo>
                <a:cubicBezTo>
                  <a:pt x="13810" y="9333"/>
                  <a:pt x="12864" y="9384"/>
                  <a:pt x="12292" y="8011"/>
                </a:cubicBezTo>
                <a:cubicBezTo>
                  <a:pt x="11721" y="6629"/>
                  <a:pt x="10961" y="4599"/>
                  <a:pt x="7404" y="3174"/>
                </a:cubicBezTo>
                <a:cubicBezTo>
                  <a:pt x="3847" y="1750"/>
                  <a:pt x="1" y="1"/>
                  <a:pt x="0" y="1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29" name="Google Shape;1129;p42"/>
          <p:cNvSpPr/>
          <p:nvPr/>
        </p:nvSpPr>
        <p:spPr>
          <a:xfrm>
            <a:off x="7392187" y="2676950"/>
            <a:ext cx="1664210" cy="2163535"/>
          </a:xfrm>
          <a:custGeom>
            <a:avLst/>
            <a:gdLst/>
            <a:ahLst/>
            <a:cxnLst/>
            <a:rect l="l" t="t" r="r" b="b"/>
            <a:pathLst>
              <a:path w="18758" h="24244" fill="none" extrusionOk="0">
                <a:moveTo>
                  <a:pt x="18758" y="24243"/>
                </a:moveTo>
                <a:cubicBezTo>
                  <a:pt x="18758" y="24243"/>
                  <a:pt x="13520" y="9759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0" name="Google Shape;1130;p42"/>
          <p:cNvSpPr/>
          <p:nvPr/>
        </p:nvSpPr>
        <p:spPr>
          <a:xfrm>
            <a:off x="7680862" y="2953794"/>
            <a:ext cx="321499" cy="220503"/>
          </a:xfrm>
          <a:custGeom>
            <a:avLst/>
            <a:gdLst/>
            <a:ahLst/>
            <a:cxnLst/>
            <a:rect l="l" t="t" r="r" b="b"/>
            <a:pathLst>
              <a:path w="5179" h="2926" fill="none" extrusionOk="0">
                <a:moveTo>
                  <a:pt x="5178" y="0"/>
                </a:moveTo>
                <a:cubicBezTo>
                  <a:pt x="5178" y="0"/>
                  <a:pt x="4854" y="2107"/>
                  <a:pt x="4760" y="2926"/>
                </a:cubicBezTo>
                <a:cubicBezTo>
                  <a:pt x="3199" y="2474"/>
                  <a:pt x="1613" y="2175"/>
                  <a:pt x="1" y="203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1" name="Google Shape;1131;p42"/>
          <p:cNvSpPr/>
          <p:nvPr/>
        </p:nvSpPr>
        <p:spPr>
          <a:xfrm>
            <a:off x="8356525" y="3255023"/>
            <a:ext cx="65580" cy="368330"/>
          </a:xfrm>
          <a:custGeom>
            <a:avLst/>
            <a:gdLst/>
            <a:ahLst/>
            <a:cxnLst/>
            <a:rect l="l" t="t" r="r" b="b"/>
            <a:pathLst>
              <a:path w="717" h="4027" fill="none" extrusionOk="0">
                <a:moveTo>
                  <a:pt x="700" y="0"/>
                </a:moveTo>
                <a:cubicBezTo>
                  <a:pt x="700" y="0"/>
                  <a:pt x="717" y="2824"/>
                  <a:pt x="0" y="4026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2" name="Google Shape;1132;p42"/>
          <p:cNvSpPr/>
          <p:nvPr/>
        </p:nvSpPr>
        <p:spPr>
          <a:xfrm>
            <a:off x="7832915" y="3411800"/>
            <a:ext cx="376971" cy="39150"/>
          </a:xfrm>
          <a:custGeom>
            <a:avLst/>
            <a:gdLst/>
            <a:ahLst/>
            <a:cxnLst/>
            <a:rect l="l" t="t" r="r" b="b"/>
            <a:pathLst>
              <a:path w="5281" h="428" fill="none" extrusionOk="0">
                <a:moveTo>
                  <a:pt x="5281" y="291"/>
                </a:moveTo>
                <a:cubicBezTo>
                  <a:pt x="5281" y="291"/>
                  <a:pt x="1997" y="427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3" name="Google Shape;1133;p42"/>
          <p:cNvSpPr/>
          <p:nvPr/>
        </p:nvSpPr>
        <p:spPr>
          <a:xfrm>
            <a:off x="8168462" y="3806650"/>
            <a:ext cx="390202" cy="103824"/>
          </a:xfrm>
          <a:custGeom>
            <a:avLst/>
            <a:gdLst/>
            <a:ahLst/>
            <a:cxnLst/>
            <a:rect l="l" t="t" r="r" b="b"/>
            <a:pathLst>
              <a:path w="4931" h="1135" fill="none" extrusionOk="0">
                <a:moveTo>
                  <a:pt x="4931" y="1083"/>
                </a:moveTo>
                <a:cubicBezTo>
                  <a:pt x="4931" y="1083"/>
                  <a:pt x="2030" y="113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4" name="Google Shape;1134;p42"/>
          <p:cNvSpPr/>
          <p:nvPr/>
        </p:nvSpPr>
        <p:spPr>
          <a:xfrm>
            <a:off x="8618668" y="3598296"/>
            <a:ext cx="85154" cy="398787"/>
          </a:xfrm>
          <a:custGeom>
            <a:avLst/>
            <a:gdLst/>
            <a:ahLst/>
            <a:cxnLst/>
            <a:rect l="l" t="t" r="r" b="b"/>
            <a:pathLst>
              <a:path w="931" h="4360" fill="none" extrusionOk="0">
                <a:moveTo>
                  <a:pt x="0" y="4359"/>
                </a:moveTo>
                <a:cubicBezTo>
                  <a:pt x="0" y="4359"/>
                  <a:pt x="743" y="1988"/>
                  <a:pt x="93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5" name="Google Shape;1135;p42"/>
          <p:cNvSpPr/>
          <p:nvPr/>
        </p:nvSpPr>
        <p:spPr>
          <a:xfrm>
            <a:off x="8432168" y="4277065"/>
            <a:ext cx="412873" cy="106191"/>
          </a:xfrm>
          <a:custGeom>
            <a:avLst/>
            <a:gdLst/>
            <a:ahLst/>
            <a:cxnLst/>
            <a:rect l="l" t="t" r="r" b="b"/>
            <a:pathLst>
              <a:path w="4514" h="1161" fill="none" extrusionOk="0">
                <a:moveTo>
                  <a:pt x="4513" y="1161"/>
                </a:moveTo>
                <a:cubicBezTo>
                  <a:pt x="4513" y="1161"/>
                  <a:pt x="1639" y="930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6" name="Google Shape;1136;p42"/>
          <p:cNvSpPr/>
          <p:nvPr/>
        </p:nvSpPr>
        <p:spPr>
          <a:xfrm>
            <a:off x="8902663" y="4050224"/>
            <a:ext cx="87450" cy="445456"/>
          </a:xfrm>
          <a:custGeom>
            <a:avLst/>
            <a:gdLst/>
            <a:ahLst/>
            <a:cxnLst/>
            <a:rect l="l" t="t" r="r" b="b"/>
            <a:pathLst>
              <a:path w="956" h="5452" fill="none" extrusionOk="0">
                <a:moveTo>
                  <a:pt x="0" y="5451"/>
                </a:moveTo>
                <a:cubicBezTo>
                  <a:pt x="0" y="5451"/>
                  <a:pt x="956" y="2278"/>
                  <a:pt x="768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7" name="Google Shape;1137;p42"/>
          <p:cNvSpPr/>
          <p:nvPr/>
        </p:nvSpPr>
        <p:spPr>
          <a:xfrm>
            <a:off x="6815592" y="3554575"/>
            <a:ext cx="1905307" cy="1785488"/>
          </a:xfrm>
          <a:custGeom>
            <a:avLst/>
            <a:gdLst/>
            <a:ahLst/>
            <a:cxnLst/>
            <a:rect l="l" t="t" r="r" b="b"/>
            <a:pathLst>
              <a:path w="20831" h="19521" extrusionOk="0">
                <a:moveTo>
                  <a:pt x="1" y="1"/>
                </a:moveTo>
                <a:cubicBezTo>
                  <a:pt x="1" y="1"/>
                  <a:pt x="2466" y="3933"/>
                  <a:pt x="2943" y="5076"/>
                </a:cubicBezTo>
                <a:cubicBezTo>
                  <a:pt x="3421" y="6211"/>
                  <a:pt x="4180" y="9239"/>
                  <a:pt x="5741" y="9998"/>
                </a:cubicBezTo>
                <a:cubicBezTo>
                  <a:pt x="7311" y="10757"/>
                  <a:pt x="10296" y="12719"/>
                  <a:pt x="10774" y="14058"/>
                </a:cubicBezTo>
                <a:cubicBezTo>
                  <a:pt x="11243" y="15406"/>
                  <a:pt x="13188" y="18912"/>
                  <a:pt x="14425" y="19381"/>
                </a:cubicBezTo>
                <a:cubicBezTo>
                  <a:pt x="14683" y="19481"/>
                  <a:pt x="15105" y="19520"/>
                  <a:pt x="15611" y="19520"/>
                </a:cubicBezTo>
                <a:cubicBezTo>
                  <a:pt x="17526" y="19520"/>
                  <a:pt x="20643" y="18955"/>
                  <a:pt x="20643" y="18955"/>
                </a:cubicBezTo>
                <a:cubicBezTo>
                  <a:pt x="20831" y="17871"/>
                  <a:pt x="19927" y="14553"/>
                  <a:pt x="18553" y="13274"/>
                </a:cubicBezTo>
                <a:cubicBezTo>
                  <a:pt x="17180" y="11994"/>
                  <a:pt x="15184" y="10902"/>
                  <a:pt x="14476" y="9998"/>
                </a:cubicBezTo>
                <a:cubicBezTo>
                  <a:pt x="13760" y="9102"/>
                  <a:pt x="12710" y="6253"/>
                  <a:pt x="10552" y="5358"/>
                </a:cubicBezTo>
                <a:cubicBezTo>
                  <a:pt x="8394" y="4453"/>
                  <a:pt x="6407" y="3310"/>
                  <a:pt x="5460" y="2483"/>
                </a:cubicBezTo>
                <a:cubicBezTo>
                  <a:pt x="4504" y="1664"/>
                  <a:pt x="2474" y="760"/>
                  <a:pt x="1" y="1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8" name="Google Shape;1138;p42"/>
          <p:cNvSpPr/>
          <p:nvPr/>
        </p:nvSpPr>
        <p:spPr>
          <a:xfrm>
            <a:off x="6866317" y="3588100"/>
            <a:ext cx="1822623" cy="1744695"/>
          </a:xfrm>
          <a:custGeom>
            <a:avLst/>
            <a:gdLst/>
            <a:ahLst/>
            <a:cxnLst/>
            <a:rect l="l" t="t" r="r" b="b"/>
            <a:pathLst>
              <a:path w="19927" h="19075" fill="none" extrusionOk="0">
                <a:moveTo>
                  <a:pt x="19927" y="19074"/>
                </a:moveTo>
                <a:cubicBezTo>
                  <a:pt x="19927" y="19074"/>
                  <a:pt x="11200" y="8719"/>
                  <a:pt x="7353" y="6023"/>
                </a:cubicBezTo>
                <a:cubicBezTo>
                  <a:pt x="3515" y="3319"/>
                  <a:pt x="1" y="1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39" name="Google Shape;1139;p42"/>
          <p:cNvSpPr/>
          <p:nvPr/>
        </p:nvSpPr>
        <p:spPr>
          <a:xfrm>
            <a:off x="8305030" y="4607075"/>
            <a:ext cx="91" cy="309883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0" name="Google Shape;1140;p42"/>
          <p:cNvSpPr/>
          <p:nvPr/>
        </p:nvSpPr>
        <p:spPr>
          <a:xfrm>
            <a:off x="7726871" y="4736591"/>
            <a:ext cx="438575" cy="33659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1" name="Google Shape;1141;p42"/>
          <p:cNvSpPr/>
          <p:nvPr/>
        </p:nvSpPr>
        <p:spPr>
          <a:xfrm>
            <a:off x="7823638" y="4120901"/>
            <a:ext cx="35950" cy="283400"/>
          </a:xfrm>
          <a:custGeom>
            <a:avLst/>
            <a:gdLst/>
            <a:ahLst/>
            <a:cxnLst/>
            <a:rect l="l" t="t" r="r" b="b"/>
            <a:pathLst>
              <a:path w="393" h="3942" fill="none" extrusionOk="0">
                <a:moveTo>
                  <a:pt x="256" y="3941"/>
                </a:moveTo>
                <a:cubicBezTo>
                  <a:pt x="256" y="3941"/>
                  <a:pt x="393" y="1186"/>
                  <a:pt x="0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2" name="Google Shape;1142;p42"/>
          <p:cNvSpPr/>
          <p:nvPr/>
        </p:nvSpPr>
        <p:spPr>
          <a:xfrm>
            <a:off x="7260387" y="4235700"/>
            <a:ext cx="489042" cy="103924"/>
          </a:xfrm>
          <a:custGeom>
            <a:avLst/>
            <a:gdLst/>
            <a:ahLst/>
            <a:cxnLst/>
            <a:rect l="l" t="t" r="r" b="b"/>
            <a:pathLst>
              <a:path w="6160" h="1136" fill="none" extrusionOk="0">
                <a:moveTo>
                  <a:pt x="6160" y="862"/>
                </a:moveTo>
                <a:cubicBezTo>
                  <a:pt x="6160" y="862"/>
                  <a:pt x="1818" y="1135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3" name="Google Shape;1143;p42"/>
          <p:cNvSpPr/>
          <p:nvPr/>
        </p:nvSpPr>
        <p:spPr>
          <a:xfrm>
            <a:off x="7415613" y="3892448"/>
            <a:ext cx="45275" cy="193551"/>
          </a:xfrm>
          <a:custGeom>
            <a:avLst/>
            <a:gdLst/>
            <a:ahLst/>
            <a:cxnLst/>
            <a:rect l="l" t="t" r="r" b="b"/>
            <a:pathLst>
              <a:path w="495" h="2517" fill="none" extrusionOk="0">
                <a:moveTo>
                  <a:pt x="495" y="2517"/>
                </a:moveTo>
                <a:cubicBezTo>
                  <a:pt x="495" y="2517"/>
                  <a:pt x="384" y="785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4" name="Google Shape;1144;p42"/>
          <p:cNvSpPr/>
          <p:nvPr/>
        </p:nvSpPr>
        <p:spPr>
          <a:xfrm>
            <a:off x="7031038" y="3862718"/>
            <a:ext cx="182656" cy="29726"/>
          </a:xfrm>
          <a:custGeom>
            <a:avLst/>
            <a:gdLst/>
            <a:ahLst/>
            <a:cxnLst/>
            <a:rect l="l" t="t" r="r" b="b"/>
            <a:pathLst>
              <a:path w="1997" h="325" fill="none" extrusionOk="0">
                <a:moveTo>
                  <a:pt x="1997" y="324"/>
                </a:moveTo>
                <a:cubicBezTo>
                  <a:pt x="1997" y="324"/>
                  <a:pt x="581" y="273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5" name="Google Shape;1145;p42"/>
          <p:cNvSpPr/>
          <p:nvPr/>
        </p:nvSpPr>
        <p:spPr>
          <a:xfrm>
            <a:off x="6256184" y="4404295"/>
            <a:ext cx="1228101" cy="1001725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6" name="Google Shape;1146;p42"/>
          <p:cNvSpPr/>
          <p:nvPr/>
        </p:nvSpPr>
        <p:spPr>
          <a:xfrm>
            <a:off x="6295111" y="4459995"/>
            <a:ext cx="725683" cy="966694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7" name="Google Shape;1147;p42"/>
          <p:cNvSpPr/>
          <p:nvPr/>
        </p:nvSpPr>
        <p:spPr>
          <a:xfrm>
            <a:off x="6786704" y="4854324"/>
            <a:ext cx="91" cy="213937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0" y="1"/>
                </a:moveTo>
                <a:lnTo>
                  <a:pt x="0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8" name="Google Shape;1148;p42"/>
          <p:cNvSpPr/>
          <p:nvPr/>
        </p:nvSpPr>
        <p:spPr>
          <a:xfrm>
            <a:off x="6482264" y="5094357"/>
            <a:ext cx="395586" cy="112410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49" name="Google Shape;1149;p42"/>
          <p:cNvSpPr/>
          <p:nvPr/>
        </p:nvSpPr>
        <p:spPr>
          <a:xfrm>
            <a:off x="6997922" y="5075932"/>
            <a:ext cx="173326" cy="314457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0" name="Google Shape;1150;p42"/>
          <p:cNvSpPr/>
          <p:nvPr/>
        </p:nvSpPr>
        <p:spPr>
          <a:xfrm>
            <a:off x="8538269" y="2306246"/>
            <a:ext cx="898918" cy="1157124"/>
          </a:xfrm>
          <a:custGeom>
            <a:avLst/>
            <a:gdLst/>
            <a:ahLst/>
            <a:cxnLst/>
            <a:rect l="l" t="t" r="r" b="b"/>
            <a:pathLst>
              <a:path w="9828" h="12651" extrusionOk="0">
                <a:moveTo>
                  <a:pt x="1" y="1"/>
                </a:moveTo>
                <a:cubicBezTo>
                  <a:pt x="1" y="1"/>
                  <a:pt x="905" y="2654"/>
                  <a:pt x="1835" y="3745"/>
                </a:cubicBezTo>
                <a:cubicBezTo>
                  <a:pt x="2756" y="4837"/>
                  <a:pt x="3703" y="7345"/>
                  <a:pt x="3984" y="8957"/>
                </a:cubicBezTo>
                <a:cubicBezTo>
                  <a:pt x="4257" y="10569"/>
                  <a:pt x="7456" y="12463"/>
                  <a:pt x="8591" y="12651"/>
                </a:cubicBezTo>
                <a:cubicBezTo>
                  <a:pt x="8591" y="12651"/>
                  <a:pt x="9828" y="5639"/>
                  <a:pt x="9111" y="4743"/>
                </a:cubicBezTo>
                <a:cubicBezTo>
                  <a:pt x="8403" y="3839"/>
                  <a:pt x="5324" y="2986"/>
                  <a:pt x="4778" y="2466"/>
                </a:cubicBezTo>
                <a:cubicBezTo>
                  <a:pt x="4232" y="1946"/>
                  <a:pt x="1" y="1"/>
                  <a:pt x="1" y="1"/>
                </a:cubicBezTo>
                <a:close/>
              </a:path>
            </a:pathLst>
          </a:custGeom>
          <a:solidFill>
            <a:srgbClr val="84923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1" name="Google Shape;1151;p42"/>
          <p:cNvSpPr/>
          <p:nvPr/>
        </p:nvSpPr>
        <p:spPr>
          <a:xfrm>
            <a:off x="8584738" y="2360850"/>
            <a:ext cx="785335" cy="791282"/>
          </a:xfrm>
          <a:custGeom>
            <a:avLst/>
            <a:gdLst/>
            <a:ahLst/>
            <a:cxnLst/>
            <a:rect l="l" t="t" r="r" b="b"/>
            <a:pathLst>
              <a:path w="9094" h="9248" fill="none" extrusionOk="0">
                <a:moveTo>
                  <a:pt x="9094" y="9247"/>
                </a:moveTo>
                <a:cubicBezTo>
                  <a:pt x="9094" y="9247"/>
                  <a:pt x="3660" y="2944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2" name="Google Shape;1152;p42"/>
          <p:cNvSpPr/>
          <p:nvPr/>
        </p:nvSpPr>
        <p:spPr>
          <a:xfrm>
            <a:off x="8975213" y="2563724"/>
            <a:ext cx="81201" cy="241200"/>
          </a:xfrm>
          <a:custGeom>
            <a:avLst/>
            <a:gdLst/>
            <a:ahLst/>
            <a:cxnLst/>
            <a:rect l="l" t="t" r="r" b="b"/>
            <a:pathLst>
              <a:path w="888" h="2987" fill="none" extrusionOk="0">
                <a:moveTo>
                  <a:pt x="1" y="1"/>
                </a:moveTo>
                <a:lnTo>
                  <a:pt x="888" y="2986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3" name="Google Shape;1153;p42"/>
          <p:cNvSpPr/>
          <p:nvPr/>
        </p:nvSpPr>
        <p:spPr>
          <a:xfrm>
            <a:off x="8902663" y="2917150"/>
            <a:ext cx="348026" cy="99974"/>
          </a:xfrm>
          <a:custGeom>
            <a:avLst/>
            <a:gdLst/>
            <a:ahLst/>
            <a:cxnLst/>
            <a:rect l="l" t="t" r="r" b="b"/>
            <a:pathLst>
              <a:path w="4436" h="1093" fill="none" extrusionOk="0">
                <a:moveTo>
                  <a:pt x="4436" y="1093"/>
                </a:moveTo>
                <a:lnTo>
                  <a:pt x="0" y="1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4" name="Google Shape;1154;p42"/>
          <p:cNvSpPr/>
          <p:nvPr/>
        </p:nvSpPr>
        <p:spPr>
          <a:xfrm>
            <a:off x="7935963" y="1927851"/>
            <a:ext cx="219333" cy="241193"/>
          </a:xfrm>
          <a:custGeom>
            <a:avLst/>
            <a:gdLst/>
            <a:ahLst/>
            <a:cxnLst/>
            <a:rect l="l" t="t" r="r" b="b"/>
            <a:pathLst>
              <a:path w="2398" h="2637" extrusionOk="0">
                <a:moveTo>
                  <a:pt x="1" y="1"/>
                </a:moveTo>
                <a:cubicBezTo>
                  <a:pt x="1" y="1"/>
                  <a:pt x="43" y="2312"/>
                  <a:pt x="2312" y="2636"/>
                </a:cubicBezTo>
                <a:cubicBezTo>
                  <a:pt x="2312" y="2636"/>
                  <a:pt x="2398" y="862"/>
                  <a:pt x="1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5" name="Google Shape;1155;p42"/>
          <p:cNvSpPr/>
          <p:nvPr/>
        </p:nvSpPr>
        <p:spPr>
          <a:xfrm>
            <a:off x="8108377" y="1910655"/>
            <a:ext cx="236528" cy="315371"/>
          </a:xfrm>
          <a:custGeom>
            <a:avLst/>
            <a:gdLst/>
            <a:ahLst/>
            <a:cxnLst/>
            <a:rect l="l" t="t" r="r" b="b"/>
            <a:pathLst>
              <a:path w="2586" h="3448" extrusionOk="0">
                <a:moveTo>
                  <a:pt x="1826" y="1"/>
                </a:moveTo>
                <a:cubicBezTo>
                  <a:pt x="1818" y="1"/>
                  <a:pt x="1" y="1434"/>
                  <a:pt x="1118" y="3447"/>
                </a:cubicBezTo>
                <a:cubicBezTo>
                  <a:pt x="1118" y="3447"/>
                  <a:pt x="2585" y="2432"/>
                  <a:pt x="1826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6" name="Google Shape;1156;p42"/>
          <p:cNvSpPr/>
          <p:nvPr/>
        </p:nvSpPr>
        <p:spPr>
          <a:xfrm>
            <a:off x="7855656" y="2189352"/>
            <a:ext cx="321499" cy="110764"/>
          </a:xfrm>
          <a:custGeom>
            <a:avLst/>
            <a:gdLst/>
            <a:ahLst/>
            <a:cxnLst/>
            <a:rect l="l" t="t" r="r" b="b"/>
            <a:pathLst>
              <a:path w="3515" h="1211" extrusionOk="0">
                <a:moveTo>
                  <a:pt x="1843" y="0"/>
                </a:moveTo>
                <a:cubicBezTo>
                  <a:pt x="1336" y="0"/>
                  <a:pt x="719" y="128"/>
                  <a:pt x="0" y="502"/>
                </a:cubicBezTo>
                <a:cubicBezTo>
                  <a:pt x="0" y="502"/>
                  <a:pt x="799" y="1211"/>
                  <a:pt x="1870" y="1211"/>
                </a:cubicBezTo>
                <a:cubicBezTo>
                  <a:pt x="2376" y="1211"/>
                  <a:pt x="2943" y="1053"/>
                  <a:pt x="3514" y="588"/>
                </a:cubicBezTo>
                <a:cubicBezTo>
                  <a:pt x="3514" y="588"/>
                  <a:pt x="2931" y="0"/>
                  <a:pt x="1843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7" name="Google Shape;1157;p42"/>
          <p:cNvSpPr/>
          <p:nvPr/>
        </p:nvSpPr>
        <p:spPr>
          <a:xfrm>
            <a:off x="8215301" y="2024622"/>
            <a:ext cx="266163" cy="355890"/>
          </a:xfrm>
          <a:custGeom>
            <a:avLst/>
            <a:gdLst/>
            <a:ahLst/>
            <a:cxnLst/>
            <a:rect l="l" t="t" r="r" b="b"/>
            <a:pathLst>
              <a:path w="2910" h="3891" extrusionOk="0">
                <a:moveTo>
                  <a:pt x="2056" y="0"/>
                </a:moveTo>
                <a:cubicBezTo>
                  <a:pt x="2056" y="0"/>
                  <a:pt x="1" y="1621"/>
                  <a:pt x="1254" y="3890"/>
                </a:cubicBezTo>
                <a:cubicBezTo>
                  <a:pt x="1254" y="3890"/>
                  <a:pt x="2909" y="2747"/>
                  <a:pt x="2056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8" name="Google Shape;1158;p42"/>
          <p:cNvSpPr/>
          <p:nvPr/>
        </p:nvSpPr>
        <p:spPr>
          <a:xfrm>
            <a:off x="7928920" y="2339357"/>
            <a:ext cx="363665" cy="125033"/>
          </a:xfrm>
          <a:custGeom>
            <a:avLst/>
            <a:gdLst/>
            <a:ahLst/>
            <a:cxnLst/>
            <a:rect l="l" t="t" r="r" b="b"/>
            <a:pathLst>
              <a:path w="3976" h="1367" extrusionOk="0">
                <a:moveTo>
                  <a:pt x="2089" y="0"/>
                </a:moveTo>
                <a:cubicBezTo>
                  <a:pt x="1514" y="0"/>
                  <a:pt x="816" y="145"/>
                  <a:pt x="1" y="568"/>
                </a:cubicBezTo>
                <a:cubicBezTo>
                  <a:pt x="1" y="568"/>
                  <a:pt x="905" y="1367"/>
                  <a:pt x="2116" y="1367"/>
                </a:cubicBezTo>
                <a:cubicBezTo>
                  <a:pt x="2689" y="1367"/>
                  <a:pt x="3330" y="1188"/>
                  <a:pt x="3976" y="662"/>
                </a:cubicBezTo>
                <a:cubicBezTo>
                  <a:pt x="3976" y="662"/>
                  <a:pt x="3318" y="0"/>
                  <a:pt x="2089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59" name="Google Shape;1159;p42"/>
          <p:cNvSpPr/>
          <p:nvPr/>
        </p:nvSpPr>
        <p:spPr>
          <a:xfrm>
            <a:off x="8322957" y="2165845"/>
            <a:ext cx="286468" cy="382324"/>
          </a:xfrm>
          <a:custGeom>
            <a:avLst/>
            <a:gdLst/>
            <a:ahLst/>
            <a:cxnLst/>
            <a:rect l="l" t="t" r="r" b="b"/>
            <a:pathLst>
              <a:path w="3132" h="4180" extrusionOk="0">
                <a:moveTo>
                  <a:pt x="2210" y="0"/>
                </a:moveTo>
                <a:cubicBezTo>
                  <a:pt x="2210" y="0"/>
                  <a:pt x="1" y="1741"/>
                  <a:pt x="1357" y="4180"/>
                </a:cubicBezTo>
                <a:cubicBezTo>
                  <a:pt x="1357" y="4180"/>
                  <a:pt x="3131" y="2952"/>
                  <a:pt x="2210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0" name="Google Shape;1160;p42"/>
          <p:cNvSpPr/>
          <p:nvPr/>
        </p:nvSpPr>
        <p:spPr>
          <a:xfrm>
            <a:off x="8016362" y="2503447"/>
            <a:ext cx="390190" cy="134454"/>
          </a:xfrm>
          <a:custGeom>
            <a:avLst/>
            <a:gdLst/>
            <a:ahLst/>
            <a:cxnLst/>
            <a:rect l="l" t="t" r="r" b="b"/>
            <a:pathLst>
              <a:path w="4266" h="1470" extrusionOk="0">
                <a:moveTo>
                  <a:pt x="2239" y="1"/>
                </a:moveTo>
                <a:cubicBezTo>
                  <a:pt x="1623" y="1"/>
                  <a:pt x="874" y="155"/>
                  <a:pt x="0" y="608"/>
                </a:cubicBezTo>
                <a:cubicBezTo>
                  <a:pt x="0" y="608"/>
                  <a:pt x="972" y="1470"/>
                  <a:pt x="2271" y="1470"/>
                </a:cubicBezTo>
                <a:cubicBezTo>
                  <a:pt x="2885" y="1470"/>
                  <a:pt x="3573" y="1277"/>
                  <a:pt x="4265" y="711"/>
                </a:cubicBezTo>
                <a:cubicBezTo>
                  <a:pt x="4265" y="711"/>
                  <a:pt x="3559" y="1"/>
                  <a:pt x="2239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1" name="Google Shape;1161;p42"/>
          <p:cNvSpPr/>
          <p:nvPr/>
        </p:nvSpPr>
        <p:spPr>
          <a:xfrm>
            <a:off x="8461894" y="2319508"/>
            <a:ext cx="324609" cy="437843"/>
          </a:xfrm>
          <a:custGeom>
            <a:avLst/>
            <a:gdLst/>
            <a:ahLst/>
            <a:cxnLst/>
            <a:rect l="l" t="t" r="r" b="b"/>
            <a:pathLst>
              <a:path w="3549" h="4787" extrusionOk="0">
                <a:moveTo>
                  <a:pt x="2695" y="1"/>
                </a:moveTo>
                <a:cubicBezTo>
                  <a:pt x="2695" y="1"/>
                  <a:pt x="0" y="1852"/>
                  <a:pt x="1382" y="4786"/>
                </a:cubicBezTo>
                <a:cubicBezTo>
                  <a:pt x="1382" y="4786"/>
                  <a:pt x="3548" y="3507"/>
                  <a:pt x="2695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2" name="Google Shape;1162;p42"/>
          <p:cNvSpPr/>
          <p:nvPr/>
        </p:nvSpPr>
        <p:spPr>
          <a:xfrm>
            <a:off x="8087340" y="2688025"/>
            <a:ext cx="452569" cy="157869"/>
          </a:xfrm>
          <a:custGeom>
            <a:avLst/>
            <a:gdLst/>
            <a:ahLst/>
            <a:cxnLst/>
            <a:rect l="l" t="t" r="r" b="b"/>
            <a:pathLst>
              <a:path w="4948" h="1726" extrusionOk="0">
                <a:moveTo>
                  <a:pt x="2371" y="0"/>
                </a:moveTo>
                <a:cubicBezTo>
                  <a:pt x="1708" y="0"/>
                  <a:pt x="918" y="147"/>
                  <a:pt x="1" y="552"/>
                </a:cubicBezTo>
                <a:cubicBezTo>
                  <a:pt x="1" y="552"/>
                  <a:pt x="1169" y="1726"/>
                  <a:pt x="2793" y="1726"/>
                </a:cubicBezTo>
                <a:cubicBezTo>
                  <a:pt x="3452" y="1726"/>
                  <a:pt x="4187" y="1532"/>
                  <a:pt x="4948" y="987"/>
                </a:cubicBezTo>
                <a:cubicBezTo>
                  <a:pt x="4948" y="987"/>
                  <a:pt x="4090" y="0"/>
                  <a:pt x="2371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3" name="Google Shape;1163;p42"/>
          <p:cNvSpPr/>
          <p:nvPr/>
        </p:nvSpPr>
        <p:spPr>
          <a:xfrm>
            <a:off x="8571837" y="2427987"/>
            <a:ext cx="419824" cy="567266"/>
          </a:xfrm>
          <a:custGeom>
            <a:avLst/>
            <a:gdLst/>
            <a:ahLst/>
            <a:cxnLst/>
            <a:rect l="l" t="t" r="r" b="b"/>
            <a:pathLst>
              <a:path w="4590" h="6202" extrusionOk="0">
                <a:moveTo>
                  <a:pt x="3498" y="0"/>
                </a:moveTo>
                <a:cubicBezTo>
                  <a:pt x="3498" y="1"/>
                  <a:pt x="1" y="2406"/>
                  <a:pt x="1792" y="6202"/>
                </a:cubicBezTo>
                <a:cubicBezTo>
                  <a:pt x="1792" y="6202"/>
                  <a:pt x="4590" y="4538"/>
                  <a:pt x="3498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4" name="Google Shape;1164;p42"/>
          <p:cNvSpPr/>
          <p:nvPr/>
        </p:nvSpPr>
        <p:spPr>
          <a:xfrm>
            <a:off x="8087340" y="2905440"/>
            <a:ext cx="586839" cy="204333"/>
          </a:xfrm>
          <a:custGeom>
            <a:avLst/>
            <a:gdLst/>
            <a:ahLst/>
            <a:cxnLst/>
            <a:rect l="l" t="t" r="r" b="b"/>
            <a:pathLst>
              <a:path w="6416" h="2234" extrusionOk="0">
                <a:moveTo>
                  <a:pt x="3062" y="1"/>
                </a:moveTo>
                <a:cubicBezTo>
                  <a:pt x="2205" y="1"/>
                  <a:pt x="1185" y="189"/>
                  <a:pt x="1" y="709"/>
                </a:cubicBezTo>
                <a:cubicBezTo>
                  <a:pt x="1" y="709"/>
                  <a:pt x="1513" y="2234"/>
                  <a:pt x="3621" y="2234"/>
                </a:cubicBezTo>
                <a:cubicBezTo>
                  <a:pt x="4475" y="2234"/>
                  <a:pt x="5426" y="1984"/>
                  <a:pt x="6415" y="1280"/>
                </a:cubicBezTo>
                <a:cubicBezTo>
                  <a:pt x="6415" y="1280"/>
                  <a:pt x="5296" y="1"/>
                  <a:pt x="3062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5" name="Google Shape;1165;p42"/>
          <p:cNvSpPr/>
          <p:nvPr/>
        </p:nvSpPr>
        <p:spPr>
          <a:xfrm>
            <a:off x="8716171" y="2687751"/>
            <a:ext cx="457325" cy="618029"/>
          </a:xfrm>
          <a:custGeom>
            <a:avLst/>
            <a:gdLst/>
            <a:ahLst/>
            <a:cxnLst/>
            <a:rect l="l" t="t" r="r" b="b"/>
            <a:pathLst>
              <a:path w="5000" h="6757" extrusionOk="0">
                <a:moveTo>
                  <a:pt x="3805" y="1"/>
                </a:moveTo>
                <a:lnTo>
                  <a:pt x="3805" y="1"/>
                </a:lnTo>
                <a:cubicBezTo>
                  <a:pt x="3805" y="1"/>
                  <a:pt x="1" y="2620"/>
                  <a:pt x="1954" y="6757"/>
                </a:cubicBezTo>
                <a:cubicBezTo>
                  <a:pt x="1954" y="6757"/>
                  <a:pt x="4999" y="4948"/>
                  <a:pt x="3805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6" name="Google Shape;1166;p42"/>
          <p:cNvSpPr/>
          <p:nvPr/>
        </p:nvSpPr>
        <p:spPr>
          <a:xfrm>
            <a:off x="8188227" y="3207735"/>
            <a:ext cx="638792" cy="222534"/>
          </a:xfrm>
          <a:custGeom>
            <a:avLst/>
            <a:gdLst/>
            <a:ahLst/>
            <a:cxnLst/>
            <a:rect l="l" t="t" r="r" b="b"/>
            <a:pathLst>
              <a:path w="6984" h="2433" extrusionOk="0">
                <a:moveTo>
                  <a:pt x="3337" y="1"/>
                </a:moveTo>
                <a:cubicBezTo>
                  <a:pt x="2405" y="1"/>
                  <a:pt x="1295" y="206"/>
                  <a:pt x="6" y="773"/>
                </a:cubicBezTo>
                <a:cubicBezTo>
                  <a:pt x="0" y="773"/>
                  <a:pt x="1645" y="2433"/>
                  <a:pt x="3941" y="2433"/>
                </a:cubicBezTo>
                <a:cubicBezTo>
                  <a:pt x="4871" y="2433"/>
                  <a:pt x="5907" y="2160"/>
                  <a:pt x="6984" y="1396"/>
                </a:cubicBezTo>
                <a:cubicBezTo>
                  <a:pt x="6984" y="1396"/>
                  <a:pt x="5767" y="1"/>
                  <a:pt x="3337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7" name="Google Shape;1167;p42"/>
          <p:cNvSpPr/>
          <p:nvPr/>
        </p:nvSpPr>
        <p:spPr>
          <a:xfrm>
            <a:off x="8873767" y="3007699"/>
            <a:ext cx="442508" cy="604767"/>
          </a:xfrm>
          <a:custGeom>
            <a:avLst/>
            <a:gdLst/>
            <a:ahLst/>
            <a:cxnLst/>
            <a:rect l="l" t="t" r="r" b="b"/>
            <a:pathLst>
              <a:path w="4838" h="6612" extrusionOk="0">
                <a:moveTo>
                  <a:pt x="3976" y="0"/>
                </a:moveTo>
                <a:cubicBezTo>
                  <a:pt x="3975" y="0"/>
                  <a:pt x="1" y="2355"/>
                  <a:pt x="1673" y="6611"/>
                </a:cubicBezTo>
                <a:cubicBezTo>
                  <a:pt x="1673" y="6611"/>
                  <a:pt x="4837" y="5007"/>
                  <a:pt x="3976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8" name="Google Shape;1168;p42"/>
          <p:cNvSpPr/>
          <p:nvPr/>
        </p:nvSpPr>
        <p:spPr>
          <a:xfrm>
            <a:off x="8323780" y="3487164"/>
            <a:ext cx="633578" cy="228022"/>
          </a:xfrm>
          <a:custGeom>
            <a:avLst/>
            <a:gdLst/>
            <a:ahLst/>
            <a:cxnLst/>
            <a:rect l="l" t="t" r="r" b="b"/>
            <a:pathLst>
              <a:path w="6927" h="2493" extrusionOk="0">
                <a:moveTo>
                  <a:pt x="2945" y="1"/>
                </a:moveTo>
                <a:cubicBezTo>
                  <a:pt x="2105" y="1"/>
                  <a:pt x="1125" y="157"/>
                  <a:pt x="0" y="567"/>
                </a:cubicBezTo>
                <a:cubicBezTo>
                  <a:pt x="0" y="567"/>
                  <a:pt x="1676" y="2493"/>
                  <a:pt x="4138" y="2493"/>
                </a:cubicBezTo>
                <a:cubicBezTo>
                  <a:pt x="4987" y="2493"/>
                  <a:pt x="5928" y="2264"/>
                  <a:pt x="6927" y="1651"/>
                </a:cubicBezTo>
                <a:cubicBezTo>
                  <a:pt x="6927" y="1651"/>
                  <a:pt x="5670" y="1"/>
                  <a:pt x="2945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69" name="Google Shape;1169;p42"/>
          <p:cNvSpPr/>
          <p:nvPr/>
        </p:nvSpPr>
        <p:spPr>
          <a:xfrm>
            <a:off x="8139659" y="2162736"/>
            <a:ext cx="1230387" cy="2474128"/>
          </a:xfrm>
          <a:custGeom>
            <a:avLst/>
            <a:gdLst/>
            <a:ahLst/>
            <a:cxnLst/>
            <a:rect l="l" t="t" r="r" b="b"/>
            <a:pathLst>
              <a:path w="13452" h="27050" fill="none" extrusionOk="0">
                <a:moveTo>
                  <a:pt x="0" y="0"/>
                </a:moveTo>
                <a:cubicBezTo>
                  <a:pt x="0" y="0"/>
                  <a:pt x="3651" y="4649"/>
                  <a:pt x="6167" y="9341"/>
                </a:cubicBezTo>
                <a:cubicBezTo>
                  <a:pt x="8684" y="14041"/>
                  <a:pt x="12915" y="24430"/>
                  <a:pt x="13452" y="27049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0" name="Google Shape;1170;p42"/>
          <p:cNvSpPr/>
          <p:nvPr/>
        </p:nvSpPr>
        <p:spPr>
          <a:xfrm>
            <a:off x="9015814" y="3524208"/>
            <a:ext cx="204516" cy="815410"/>
          </a:xfrm>
          <a:custGeom>
            <a:avLst/>
            <a:gdLst/>
            <a:ahLst/>
            <a:cxnLst/>
            <a:rect l="l" t="t" r="r" b="b"/>
            <a:pathLst>
              <a:path w="2236" h="8915" extrusionOk="0">
                <a:moveTo>
                  <a:pt x="529" y="0"/>
                </a:moveTo>
                <a:lnTo>
                  <a:pt x="529" y="0"/>
                </a:lnTo>
                <a:cubicBezTo>
                  <a:pt x="0" y="3984"/>
                  <a:pt x="2235" y="8914"/>
                  <a:pt x="2235" y="8914"/>
                </a:cubicBezTo>
                <a:lnTo>
                  <a:pt x="2235" y="1092"/>
                </a:lnTo>
                <a:cubicBezTo>
                  <a:pt x="1954" y="614"/>
                  <a:pt x="529" y="0"/>
                  <a:pt x="529" y="0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1" name="Google Shape;1171;p42"/>
          <p:cNvSpPr/>
          <p:nvPr/>
        </p:nvSpPr>
        <p:spPr>
          <a:xfrm>
            <a:off x="7823642" y="3781685"/>
            <a:ext cx="1175051" cy="1381487"/>
          </a:xfrm>
          <a:custGeom>
            <a:avLst/>
            <a:gdLst/>
            <a:ahLst/>
            <a:cxnLst/>
            <a:rect l="l" t="t" r="r" b="b"/>
            <a:pathLst>
              <a:path w="12847" h="15104" extrusionOk="0">
                <a:moveTo>
                  <a:pt x="0" y="0"/>
                </a:moveTo>
                <a:cubicBezTo>
                  <a:pt x="0" y="0"/>
                  <a:pt x="751" y="5545"/>
                  <a:pt x="1340" y="6577"/>
                </a:cubicBezTo>
                <a:cubicBezTo>
                  <a:pt x="1899" y="7557"/>
                  <a:pt x="7330" y="15104"/>
                  <a:pt x="9986" y="15104"/>
                </a:cubicBezTo>
                <a:cubicBezTo>
                  <a:pt x="10126" y="15104"/>
                  <a:pt x="10258" y="15083"/>
                  <a:pt x="10381" y="15039"/>
                </a:cubicBezTo>
                <a:cubicBezTo>
                  <a:pt x="12847" y="14151"/>
                  <a:pt x="11166" y="9349"/>
                  <a:pt x="11166" y="9349"/>
                </a:cubicBezTo>
                <a:cubicBezTo>
                  <a:pt x="10288" y="7182"/>
                  <a:pt x="7311" y="3284"/>
                  <a:pt x="5263" y="2064"/>
                </a:cubicBezTo>
                <a:cubicBezTo>
                  <a:pt x="3216" y="845"/>
                  <a:pt x="1" y="0"/>
                  <a:pt x="0" y="0"/>
                </a:cubicBezTo>
                <a:close/>
              </a:path>
            </a:pathLst>
          </a:custGeom>
          <a:solidFill>
            <a:srgbClr val="3F6B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2" name="Google Shape;1172;p42"/>
          <p:cNvSpPr/>
          <p:nvPr/>
        </p:nvSpPr>
        <p:spPr>
          <a:xfrm>
            <a:off x="7878287" y="3837025"/>
            <a:ext cx="982294" cy="1246841"/>
          </a:xfrm>
          <a:custGeom>
            <a:avLst/>
            <a:gdLst/>
            <a:ahLst/>
            <a:cxnLst/>
            <a:rect l="l" t="t" r="r" b="b"/>
            <a:pathLst>
              <a:path w="11337" h="14237" fill="none" extrusionOk="0">
                <a:moveTo>
                  <a:pt x="11337" y="14237"/>
                </a:moveTo>
                <a:cubicBezTo>
                  <a:pt x="11337" y="14237"/>
                  <a:pt x="7038" y="5331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3" name="Google Shape;1173;p42"/>
          <p:cNvSpPr/>
          <p:nvPr/>
        </p:nvSpPr>
        <p:spPr>
          <a:xfrm>
            <a:off x="7163530" y="4606343"/>
            <a:ext cx="868460" cy="820350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rgbClr val="3F6B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4" name="Google Shape;1174;p42"/>
          <p:cNvSpPr/>
          <p:nvPr/>
        </p:nvSpPr>
        <p:spPr>
          <a:xfrm>
            <a:off x="7191543" y="4648975"/>
            <a:ext cx="507265" cy="791264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5" name="Google Shape;1175;p42"/>
          <p:cNvSpPr/>
          <p:nvPr/>
        </p:nvSpPr>
        <p:spPr>
          <a:xfrm>
            <a:off x="6255361" y="4989403"/>
            <a:ext cx="426135" cy="322323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rgbClr val="3F6B3D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76" name="Google Shape;1176;p42"/>
          <p:cNvSpPr/>
          <p:nvPr/>
        </p:nvSpPr>
        <p:spPr>
          <a:xfrm rot="-576410">
            <a:off x="-343346" y="3339569"/>
            <a:ext cx="2423577" cy="2108140"/>
          </a:xfrm>
          <a:custGeom>
            <a:avLst/>
            <a:gdLst/>
            <a:ahLst/>
            <a:cxnLst/>
            <a:rect l="l" t="t" r="r" b="b"/>
            <a:pathLst>
              <a:path w="19518" h="16978" extrusionOk="0">
                <a:moveTo>
                  <a:pt x="5837" y="1"/>
                </a:moveTo>
                <a:cubicBezTo>
                  <a:pt x="5582" y="1"/>
                  <a:pt x="5334" y="166"/>
                  <a:pt x="5127" y="337"/>
                </a:cubicBezTo>
                <a:cubicBezTo>
                  <a:pt x="3771" y="1437"/>
                  <a:pt x="2679" y="2819"/>
                  <a:pt x="1920" y="4389"/>
                </a:cubicBezTo>
                <a:cubicBezTo>
                  <a:pt x="811" y="6709"/>
                  <a:pt x="0" y="9251"/>
                  <a:pt x="248" y="11801"/>
                </a:cubicBezTo>
                <a:cubicBezTo>
                  <a:pt x="376" y="13081"/>
                  <a:pt x="896" y="14505"/>
                  <a:pt x="2099" y="14932"/>
                </a:cubicBezTo>
                <a:cubicBezTo>
                  <a:pt x="2379" y="15031"/>
                  <a:pt x="2671" y="15065"/>
                  <a:pt x="2966" y="15065"/>
                </a:cubicBezTo>
                <a:cubicBezTo>
                  <a:pt x="3462" y="15065"/>
                  <a:pt x="3970" y="14968"/>
                  <a:pt x="4462" y="14915"/>
                </a:cubicBezTo>
                <a:cubicBezTo>
                  <a:pt x="4834" y="14872"/>
                  <a:pt x="5205" y="14852"/>
                  <a:pt x="5575" y="14852"/>
                </a:cubicBezTo>
                <a:cubicBezTo>
                  <a:pt x="9236" y="14852"/>
                  <a:pt x="12778" y="16777"/>
                  <a:pt x="16489" y="16970"/>
                </a:cubicBezTo>
                <a:cubicBezTo>
                  <a:pt x="16588" y="16975"/>
                  <a:pt x="16688" y="16978"/>
                  <a:pt x="16789" y="16978"/>
                </a:cubicBezTo>
                <a:cubicBezTo>
                  <a:pt x="17757" y="16978"/>
                  <a:pt x="18813" y="16737"/>
                  <a:pt x="19261" y="15896"/>
                </a:cubicBezTo>
                <a:cubicBezTo>
                  <a:pt x="19517" y="15409"/>
                  <a:pt x="19500" y="14829"/>
                  <a:pt x="19475" y="14283"/>
                </a:cubicBezTo>
                <a:cubicBezTo>
                  <a:pt x="19440" y="13806"/>
                  <a:pt x="19389" y="13302"/>
                  <a:pt x="19074" y="12953"/>
                </a:cubicBezTo>
                <a:cubicBezTo>
                  <a:pt x="18891" y="12761"/>
                  <a:pt x="18573" y="12628"/>
                  <a:pt x="18299" y="12628"/>
                </a:cubicBezTo>
                <a:cubicBezTo>
                  <a:pt x="18099" y="12628"/>
                  <a:pt x="17922" y="12698"/>
                  <a:pt x="17836" y="12866"/>
                </a:cubicBezTo>
                <a:lnTo>
                  <a:pt x="17836" y="12866"/>
                </a:lnTo>
                <a:cubicBezTo>
                  <a:pt x="18059" y="12354"/>
                  <a:pt x="17877" y="11760"/>
                  <a:pt x="17393" y="11469"/>
                </a:cubicBezTo>
                <a:cubicBezTo>
                  <a:pt x="17203" y="11365"/>
                  <a:pt x="16982" y="11310"/>
                  <a:pt x="16768" y="11310"/>
                </a:cubicBezTo>
                <a:cubicBezTo>
                  <a:pt x="16435" y="11310"/>
                  <a:pt x="16118" y="11442"/>
                  <a:pt x="15952" y="11733"/>
                </a:cubicBezTo>
                <a:cubicBezTo>
                  <a:pt x="16088" y="11281"/>
                  <a:pt x="16139" y="10812"/>
                  <a:pt x="16097" y="10343"/>
                </a:cubicBezTo>
                <a:cubicBezTo>
                  <a:pt x="16080" y="10129"/>
                  <a:pt x="16028" y="9882"/>
                  <a:pt x="15824" y="9788"/>
                </a:cubicBezTo>
                <a:cubicBezTo>
                  <a:pt x="15767" y="9760"/>
                  <a:pt x="15708" y="9748"/>
                  <a:pt x="15648" y="9748"/>
                </a:cubicBezTo>
                <a:cubicBezTo>
                  <a:pt x="15491" y="9748"/>
                  <a:pt x="15328" y="9830"/>
                  <a:pt x="15193" y="9916"/>
                </a:cubicBezTo>
                <a:cubicBezTo>
                  <a:pt x="14647" y="10264"/>
                  <a:pt x="14101" y="10575"/>
                  <a:pt x="13671" y="11040"/>
                </a:cubicBezTo>
                <a:lnTo>
                  <a:pt x="13671" y="11040"/>
                </a:lnTo>
                <a:cubicBezTo>
                  <a:pt x="13818" y="10812"/>
                  <a:pt x="13776" y="10475"/>
                  <a:pt x="13589" y="10266"/>
                </a:cubicBezTo>
                <a:cubicBezTo>
                  <a:pt x="13403" y="10059"/>
                  <a:pt x="13122" y="9965"/>
                  <a:pt x="12840" y="9965"/>
                </a:cubicBezTo>
                <a:cubicBezTo>
                  <a:pt x="12785" y="9965"/>
                  <a:pt x="12730" y="9969"/>
                  <a:pt x="12676" y="9976"/>
                </a:cubicBezTo>
                <a:cubicBezTo>
                  <a:pt x="12343" y="10018"/>
                  <a:pt x="11857" y="9959"/>
                  <a:pt x="11559" y="10104"/>
                </a:cubicBezTo>
                <a:cubicBezTo>
                  <a:pt x="12463" y="9660"/>
                  <a:pt x="13137" y="8858"/>
                  <a:pt x="13427" y="7894"/>
                </a:cubicBezTo>
                <a:cubicBezTo>
                  <a:pt x="13512" y="7587"/>
                  <a:pt x="13563" y="7246"/>
                  <a:pt x="13444" y="6948"/>
                </a:cubicBezTo>
                <a:cubicBezTo>
                  <a:pt x="13345" y="6693"/>
                  <a:pt x="13041" y="6544"/>
                  <a:pt x="12760" y="6544"/>
                </a:cubicBezTo>
                <a:cubicBezTo>
                  <a:pt x="12702" y="6544"/>
                  <a:pt x="12645" y="6551"/>
                  <a:pt x="12591" y="6564"/>
                </a:cubicBezTo>
                <a:cubicBezTo>
                  <a:pt x="12975" y="5992"/>
                  <a:pt x="13461" y="5497"/>
                  <a:pt x="13768" y="4883"/>
                </a:cubicBezTo>
                <a:cubicBezTo>
                  <a:pt x="14075" y="4278"/>
                  <a:pt x="14152" y="3467"/>
                  <a:pt x="13717" y="2947"/>
                </a:cubicBezTo>
                <a:cubicBezTo>
                  <a:pt x="13420" y="2599"/>
                  <a:pt x="12964" y="2457"/>
                  <a:pt x="12501" y="2457"/>
                </a:cubicBezTo>
                <a:cubicBezTo>
                  <a:pt x="12270" y="2457"/>
                  <a:pt x="12038" y="2492"/>
                  <a:pt x="11823" y="2555"/>
                </a:cubicBezTo>
                <a:cubicBezTo>
                  <a:pt x="11175" y="2742"/>
                  <a:pt x="10637" y="3049"/>
                  <a:pt x="9998" y="3297"/>
                </a:cubicBezTo>
                <a:cubicBezTo>
                  <a:pt x="10134" y="2973"/>
                  <a:pt x="10271" y="2631"/>
                  <a:pt x="10271" y="2282"/>
                </a:cubicBezTo>
                <a:cubicBezTo>
                  <a:pt x="10271" y="1932"/>
                  <a:pt x="10117" y="1548"/>
                  <a:pt x="9793" y="1395"/>
                </a:cubicBezTo>
                <a:cubicBezTo>
                  <a:pt x="9682" y="1343"/>
                  <a:pt x="9566" y="1322"/>
                  <a:pt x="9447" y="1322"/>
                </a:cubicBezTo>
                <a:cubicBezTo>
                  <a:pt x="9210" y="1322"/>
                  <a:pt x="8966" y="1406"/>
                  <a:pt x="8744" y="1497"/>
                </a:cubicBezTo>
                <a:cubicBezTo>
                  <a:pt x="7712" y="1906"/>
                  <a:pt x="6722" y="2324"/>
                  <a:pt x="5835" y="2990"/>
                </a:cubicBezTo>
                <a:cubicBezTo>
                  <a:pt x="6321" y="2410"/>
                  <a:pt x="6560" y="1659"/>
                  <a:pt x="6517" y="900"/>
                </a:cubicBezTo>
                <a:cubicBezTo>
                  <a:pt x="6492" y="541"/>
                  <a:pt x="6347" y="124"/>
                  <a:pt x="5989" y="21"/>
                </a:cubicBezTo>
                <a:cubicBezTo>
                  <a:pt x="5938" y="7"/>
                  <a:pt x="5887" y="1"/>
                  <a:pt x="583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 2">
  <p:cSld name="Title only  2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8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Google Shape;805;p1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806" name="Google Shape;806;p19"/>
          <p:cNvGrpSpPr/>
          <p:nvPr/>
        </p:nvGrpSpPr>
        <p:grpSpPr>
          <a:xfrm>
            <a:off x="8460808" y="926675"/>
            <a:ext cx="1025973" cy="811032"/>
            <a:chOff x="855987" y="2204128"/>
            <a:chExt cx="1217483" cy="962421"/>
          </a:xfrm>
        </p:grpSpPr>
        <p:grpSp>
          <p:nvGrpSpPr>
            <p:cNvPr id="807" name="Google Shape;807;p19"/>
            <p:cNvGrpSpPr/>
            <p:nvPr/>
          </p:nvGrpSpPr>
          <p:grpSpPr>
            <a:xfrm>
              <a:off x="855987" y="2204128"/>
              <a:ext cx="1146639" cy="962421"/>
              <a:chOff x="958238" y="2157575"/>
              <a:chExt cx="1115191" cy="936025"/>
            </a:xfrm>
          </p:grpSpPr>
          <p:sp>
            <p:nvSpPr>
              <p:cNvPr id="808" name="Google Shape;808;p19"/>
              <p:cNvSpPr/>
              <p:nvPr/>
            </p:nvSpPr>
            <p:spPr>
              <a:xfrm>
                <a:off x="1253863" y="215757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9" name="Google Shape;809;p19"/>
              <p:cNvSpPr/>
              <p:nvPr/>
            </p:nvSpPr>
            <p:spPr>
              <a:xfrm>
                <a:off x="1441088" y="23251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0" name="Google Shape;810;p19"/>
              <p:cNvSpPr/>
              <p:nvPr/>
            </p:nvSpPr>
            <p:spPr>
              <a:xfrm>
                <a:off x="997663" y="233495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1" name="Google Shape;811;p19"/>
              <p:cNvSpPr/>
              <p:nvPr/>
            </p:nvSpPr>
            <p:spPr>
              <a:xfrm>
                <a:off x="958238" y="2551725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2" name="Google Shape;812;p19"/>
              <p:cNvSpPr/>
              <p:nvPr/>
            </p:nvSpPr>
            <p:spPr>
              <a:xfrm>
                <a:off x="1165163" y="2601000"/>
                <a:ext cx="4926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3" name="Google Shape;813;p19"/>
              <p:cNvSpPr/>
              <p:nvPr/>
            </p:nvSpPr>
            <p:spPr>
              <a:xfrm>
                <a:off x="1450928" y="2561600"/>
                <a:ext cx="622500" cy="4926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14" name="Google Shape;814;p19"/>
            <p:cNvSpPr/>
            <p:nvPr/>
          </p:nvSpPr>
          <p:spPr>
            <a:xfrm>
              <a:off x="926851" y="2206843"/>
              <a:ext cx="1146619" cy="869887"/>
            </a:xfrm>
            <a:custGeom>
              <a:avLst/>
              <a:gdLst/>
              <a:ahLst/>
              <a:cxnLst/>
              <a:rect l="l" t="t" r="r" b="b"/>
              <a:pathLst>
                <a:path w="6074" h="4608" extrusionOk="0">
                  <a:moveTo>
                    <a:pt x="1749" y="936"/>
                  </a:moveTo>
                  <a:cubicBezTo>
                    <a:pt x="1968" y="985"/>
                    <a:pt x="2187" y="1131"/>
                    <a:pt x="2284" y="1325"/>
                  </a:cubicBezTo>
                  <a:cubicBezTo>
                    <a:pt x="2284" y="1398"/>
                    <a:pt x="2260" y="1446"/>
                    <a:pt x="2211" y="1471"/>
                  </a:cubicBezTo>
                  <a:cubicBezTo>
                    <a:pt x="2162" y="1519"/>
                    <a:pt x="2114" y="1519"/>
                    <a:pt x="2065" y="1544"/>
                  </a:cubicBezTo>
                  <a:cubicBezTo>
                    <a:pt x="1871" y="1544"/>
                    <a:pt x="1725" y="1276"/>
                    <a:pt x="1677" y="1155"/>
                  </a:cubicBezTo>
                  <a:lnTo>
                    <a:pt x="1677" y="1131"/>
                  </a:lnTo>
                  <a:cubicBezTo>
                    <a:pt x="1701" y="1058"/>
                    <a:pt x="1725" y="1009"/>
                    <a:pt x="1749" y="936"/>
                  </a:cubicBezTo>
                  <a:close/>
                  <a:moveTo>
                    <a:pt x="3936" y="1301"/>
                  </a:moveTo>
                  <a:lnTo>
                    <a:pt x="3936" y="1301"/>
                  </a:lnTo>
                  <a:cubicBezTo>
                    <a:pt x="3960" y="1446"/>
                    <a:pt x="3936" y="1616"/>
                    <a:pt x="3839" y="1762"/>
                  </a:cubicBezTo>
                  <a:cubicBezTo>
                    <a:pt x="3790" y="1714"/>
                    <a:pt x="3814" y="1495"/>
                    <a:pt x="3936" y="1301"/>
                  </a:cubicBezTo>
                  <a:close/>
                  <a:moveTo>
                    <a:pt x="750" y="2166"/>
                  </a:moveTo>
                  <a:cubicBezTo>
                    <a:pt x="776" y="2166"/>
                    <a:pt x="802" y="2169"/>
                    <a:pt x="826" y="2175"/>
                  </a:cubicBezTo>
                  <a:cubicBezTo>
                    <a:pt x="1142" y="2199"/>
                    <a:pt x="1264" y="2394"/>
                    <a:pt x="1264" y="2564"/>
                  </a:cubicBezTo>
                  <a:cubicBezTo>
                    <a:pt x="1264" y="2661"/>
                    <a:pt x="1166" y="2758"/>
                    <a:pt x="1045" y="2782"/>
                  </a:cubicBezTo>
                  <a:cubicBezTo>
                    <a:pt x="996" y="2758"/>
                    <a:pt x="924" y="2758"/>
                    <a:pt x="875" y="2734"/>
                  </a:cubicBezTo>
                  <a:cubicBezTo>
                    <a:pt x="705" y="2612"/>
                    <a:pt x="583" y="2442"/>
                    <a:pt x="535" y="2248"/>
                  </a:cubicBezTo>
                  <a:cubicBezTo>
                    <a:pt x="590" y="2193"/>
                    <a:pt x="672" y="2166"/>
                    <a:pt x="750" y="2166"/>
                  </a:cubicBezTo>
                  <a:close/>
                  <a:moveTo>
                    <a:pt x="5199" y="2588"/>
                  </a:moveTo>
                  <a:cubicBezTo>
                    <a:pt x="5078" y="2855"/>
                    <a:pt x="4883" y="3025"/>
                    <a:pt x="4762" y="3025"/>
                  </a:cubicBezTo>
                  <a:cubicBezTo>
                    <a:pt x="4713" y="3025"/>
                    <a:pt x="4665" y="3001"/>
                    <a:pt x="4640" y="2977"/>
                  </a:cubicBezTo>
                  <a:cubicBezTo>
                    <a:pt x="4567" y="2855"/>
                    <a:pt x="4592" y="2807"/>
                    <a:pt x="4592" y="2782"/>
                  </a:cubicBezTo>
                  <a:cubicBezTo>
                    <a:pt x="4640" y="2685"/>
                    <a:pt x="4883" y="2588"/>
                    <a:pt x="5150" y="2588"/>
                  </a:cubicBezTo>
                  <a:close/>
                  <a:moveTo>
                    <a:pt x="3596" y="3293"/>
                  </a:moveTo>
                  <a:cubicBezTo>
                    <a:pt x="3596" y="3293"/>
                    <a:pt x="3620" y="3317"/>
                    <a:pt x="3620" y="3317"/>
                  </a:cubicBezTo>
                  <a:cubicBezTo>
                    <a:pt x="3669" y="3390"/>
                    <a:pt x="3644" y="3608"/>
                    <a:pt x="3426" y="3851"/>
                  </a:cubicBezTo>
                  <a:cubicBezTo>
                    <a:pt x="3353" y="3754"/>
                    <a:pt x="3328" y="3633"/>
                    <a:pt x="3377" y="3511"/>
                  </a:cubicBezTo>
                  <a:cubicBezTo>
                    <a:pt x="3401" y="3414"/>
                    <a:pt x="3474" y="3341"/>
                    <a:pt x="3596" y="3317"/>
                  </a:cubicBezTo>
                  <a:lnTo>
                    <a:pt x="3596" y="3293"/>
                  </a:lnTo>
                  <a:close/>
                  <a:moveTo>
                    <a:pt x="1822" y="3366"/>
                  </a:moveTo>
                  <a:cubicBezTo>
                    <a:pt x="1847" y="3366"/>
                    <a:pt x="1944" y="3366"/>
                    <a:pt x="1968" y="3487"/>
                  </a:cubicBezTo>
                  <a:cubicBezTo>
                    <a:pt x="1944" y="3754"/>
                    <a:pt x="1798" y="3997"/>
                    <a:pt x="1555" y="4094"/>
                  </a:cubicBezTo>
                  <a:cubicBezTo>
                    <a:pt x="1482" y="3924"/>
                    <a:pt x="1507" y="3706"/>
                    <a:pt x="1604" y="3511"/>
                  </a:cubicBezTo>
                  <a:cubicBezTo>
                    <a:pt x="1652" y="3438"/>
                    <a:pt x="1725" y="3366"/>
                    <a:pt x="1822" y="3366"/>
                  </a:cubicBezTo>
                  <a:close/>
                  <a:moveTo>
                    <a:pt x="2745" y="159"/>
                  </a:moveTo>
                  <a:cubicBezTo>
                    <a:pt x="2867" y="159"/>
                    <a:pt x="3013" y="183"/>
                    <a:pt x="3158" y="256"/>
                  </a:cubicBezTo>
                  <a:cubicBezTo>
                    <a:pt x="3523" y="378"/>
                    <a:pt x="3814" y="693"/>
                    <a:pt x="3911" y="1058"/>
                  </a:cubicBezTo>
                  <a:cubicBezTo>
                    <a:pt x="3693" y="1325"/>
                    <a:pt x="3596" y="1714"/>
                    <a:pt x="3766" y="1859"/>
                  </a:cubicBezTo>
                  <a:cubicBezTo>
                    <a:pt x="3790" y="1908"/>
                    <a:pt x="3839" y="1932"/>
                    <a:pt x="3863" y="1932"/>
                  </a:cubicBezTo>
                  <a:cubicBezTo>
                    <a:pt x="3936" y="1932"/>
                    <a:pt x="3984" y="1884"/>
                    <a:pt x="4009" y="1835"/>
                  </a:cubicBezTo>
                  <a:cubicBezTo>
                    <a:pt x="4130" y="1616"/>
                    <a:pt x="4154" y="1349"/>
                    <a:pt x="4082" y="1106"/>
                  </a:cubicBezTo>
                  <a:cubicBezTo>
                    <a:pt x="4203" y="961"/>
                    <a:pt x="4397" y="863"/>
                    <a:pt x="4592" y="863"/>
                  </a:cubicBezTo>
                  <a:cubicBezTo>
                    <a:pt x="4762" y="863"/>
                    <a:pt x="4932" y="936"/>
                    <a:pt x="5053" y="1033"/>
                  </a:cubicBezTo>
                  <a:cubicBezTo>
                    <a:pt x="5466" y="1325"/>
                    <a:pt x="5466" y="1932"/>
                    <a:pt x="5272" y="2418"/>
                  </a:cubicBezTo>
                  <a:lnTo>
                    <a:pt x="5150" y="2418"/>
                  </a:lnTo>
                  <a:cubicBezTo>
                    <a:pt x="4907" y="2418"/>
                    <a:pt x="4567" y="2491"/>
                    <a:pt x="4470" y="2710"/>
                  </a:cubicBezTo>
                  <a:cubicBezTo>
                    <a:pt x="4397" y="2928"/>
                    <a:pt x="4543" y="3171"/>
                    <a:pt x="4762" y="3195"/>
                  </a:cubicBezTo>
                  <a:cubicBezTo>
                    <a:pt x="5029" y="3195"/>
                    <a:pt x="5248" y="2904"/>
                    <a:pt x="5369" y="2612"/>
                  </a:cubicBezTo>
                  <a:cubicBezTo>
                    <a:pt x="5612" y="2637"/>
                    <a:pt x="5806" y="2807"/>
                    <a:pt x="5879" y="3025"/>
                  </a:cubicBezTo>
                  <a:cubicBezTo>
                    <a:pt x="5903" y="3220"/>
                    <a:pt x="5831" y="3414"/>
                    <a:pt x="5685" y="3560"/>
                  </a:cubicBezTo>
                  <a:cubicBezTo>
                    <a:pt x="5320" y="3949"/>
                    <a:pt x="4810" y="4191"/>
                    <a:pt x="4252" y="4191"/>
                  </a:cubicBezTo>
                  <a:cubicBezTo>
                    <a:pt x="4082" y="4191"/>
                    <a:pt x="3887" y="4167"/>
                    <a:pt x="3741" y="4070"/>
                  </a:cubicBezTo>
                  <a:cubicBezTo>
                    <a:pt x="3669" y="4046"/>
                    <a:pt x="3620" y="4021"/>
                    <a:pt x="3571" y="3973"/>
                  </a:cubicBezTo>
                  <a:cubicBezTo>
                    <a:pt x="3814" y="3681"/>
                    <a:pt x="3887" y="3366"/>
                    <a:pt x="3766" y="3220"/>
                  </a:cubicBezTo>
                  <a:cubicBezTo>
                    <a:pt x="3717" y="3171"/>
                    <a:pt x="3669" y="3147"/>
                    <a:pt x="3596" y="3147"/>
                  </a:cubicBezTo>
                  <a:cubicBezTo>
                    <a:pt x="3426" y="3171"/>
                    <a:pt x="3280" y="3268"/>
                    <a:pt x="3231" y="3438"/>
                  </a:cubicBezTo>
                  <a:cubicBezTo>
                    <a:pt x="3158" y="3633"/>
                    <a:pt x="3207" y="3851"/>
                    <a:pt x="3328" y="3973"/>
                  </a:cubicBezTo>
                  <a:cubicBezTo>
                    <a:pt x="3037" y="4264"/>
                    <a:pt x="2648" y="4434"/>
                    <a:pt x="2260" y="4434"/>
                  </a:cubicBezTo>
                  <a:cubicBezTo>
                    <a:pt x="2215" y="4444"/>
                    <a:pt x="2169" y="4449"/>
                    <a:pt x="2124" y="4449"/>
                  </a:cubicBezTo>
                  <a:cubicBezTo>
                    <a:pt x="1946" y="4449"/>
                    <a:pt x="1768" y="4375"/>
                    <a:pt x="1652" y="4240"/>
                  </a:cubicBezTo>
                  <a:cubicBezTo>
                    <a:pt x="1944" y="4094"/>
                    <a:pt x="2138" y="3778"/>
                    <a:pt x="2138" y="3463"/>
                  </a:cubicBezTo>
                  <a:cubicBezTo>
                    <a:pt x="2116" y="3307"/>
                    <a:pt x="2013" y="3192"/>
                    <a:pt x="1865" y="3192"/>
                  </a:cubicBezTo>
                  <a:cubicBezTo>
                    <a:pt x="1851" y="3192"/>
                    <a:pt x="1837" y="3193"/>
                    <a:pt x="1822" y="3195"/>
                  </a:cubicBezTo>
                  <a:cubicBezTo>
                    <a:pt x="1677" y="3195"/>
                    <a:pt x="1531" y="3293"/>
                    <a:pt x="1458" y="3438"/>
                  </a:cubicBezTo>
                  <a:cubicBezTo>
                    <a:pt x="1337" y="3657"/>
                    <a:pt x="1312" y="3924"/>
                    <a:pt x="1409" y="4143"/>
                  </a:cubicBezTo>
                  <a:cubicBezTo>
                    <a:pt x="1361" y="4149"/>
                    <a:pt x="1314" y="4152"/>
                    <a:pt x="1268" y="4152"/>
                  </a:cubicBezTo>
                  <a:cubicBezTo>
                    <a:pt x="1130" y="4152"/>
                    <a:pt x="1002" y="4125"/>
                    <a:pt x="875" y="4070"/>
                  </a:cubicBezTo>
                  <a:cubicBezTo>
                    <a:pt x="535" y="3924"/>
                    <a:pt x="316" y="3633"/>
                    <a:pt x="268" y="3268"/>
                  </a:cubicBezTo>
                  <a:cubicBezTo>
                    <a:pt x="195" y="2977"/>
                    <a:pt x="243" y="2637"/>
                    <a:pt x="413" y="2370"/>
                  </a:cubicBezTo>
                  <a:cubicBezTo>
                    <a:pt x="486" y="2564"/>
                    <a:pt x="632" y="2734"/>
                    <a:pt x="802" y="2855"/>
                  </a:cubicBezTo>
                  <a:cubicBezTo>
                    <a:pt x="899" y="2880"/>
                    <a:pt x="972" y="2904"/>
                    <a:pt x="1069" y="2904"/>
                  </a:cubicBezTo>
                  <a:cubicBezTo>
                    <a:pt x="1264" y="2904"/>
                    <a:pt x="1434" y="2758"/>
                    <a:pt x="1434" y="2540"/>
                  </a:cubicBezTo>
                  <a:cubicBezTo>
                    <a:pt x="1434" y="2224"/>
                    <a:pt x="1166" y="1981"/>
                    <a:pt x="851" y="1981"/>
                  </a:cubicBezTo>
                  <a:cubicBezTo>
                    <a:pt x="828" y="1976"/>
                    <a:pt x="806" y="1974"/>
                    <a:pt x="784" y="1974"/>
                  </a:cubicBezTo>
                  <a:cubicBezTo>
                    <a:pt x="685" y="1974"/>
                    <a:pt x="590" y="2014"/>
                    <a:pt x="511" y="2054"/>
                  </a:cubicBezTo>
                  <a:cubicBezTo>
                    <a:pt x="438" y="1568"/>
                    <a:pt x="608" y="1058"/>
                    <a:pt x="1069" y="936"/>
                  </a:cubicBezTo>
                  <a:cubicBezTo>
                    <a:pt x="1194" y="901"/>
                    <a:pt x="1331" y="878"/>
                    <a:pt x="1463" y="878"/>
                  </a:cubicBezTo>
                  <a:cubicBezTo>
                    <a:pt x="1511" y="878"/>
                    <a:pt x="1558" y="881"/>
                    <a:pt x="1604" y="888"/>
                  </a:cubicBezTo>
                  <a:cubicBezTo>
                    <a:pt x="1555" y="1009"/>
                    <a:pt x="1507" y="1106"/>
                    <a:pt x="1507" y="1106"/>
                  </a:cubicBezTo>
                  <a:cubicBezTo>
                    <a:pt x="1507" y="1131"/>
                    <a:pt x="1507" y="1131"/>
                    <a:pt x="1507" y="1155"/>
                  </a:cubicBezTo>
                  <a:cubicBezTo>
                    <a:pt x="1531" y="1179"/>
                    <a:pt x="1725" y="1665"/>
                    <a:pt x="2065" y="1665"/>
                  </a:cubicBezTo>
                  <a:cubicBezTo>
                    <a:pt x="2162" y="1665"/>
                    <a:pt x="2235" y="1641"/>
                    <a:pt x="2308" y="1592"/>
                  </a:cubicBezTo>
                  <a:cubicBezTo>
                    <a:pt x="2405" y="1544"/>
                    <a:pt x="2478" y="1422"/>
                    <a:pt x="2454" y="1301"/>
                  </a:cubicBezTo>
                  <a:cubicBezTo>
                    <a:pt x="2357" y="1033"/>
                    <a:pt x="2114" y="839"/>
                    <a:pt x="1847" y="791"/>
                  </a:cubicBezTo>
                  <a:cubicBezTo>
                    <a:pt x="1992" y="426"/>
                    <a:pt x="2332" y="183"/>
                    <a:pt x="2745" y="159"/>
                  </a:cubicBezTo>
                  <a:close/>
                  <a:moveTo>
                    <a:pt x="2728" y="1"/>
                  </a:moveTo>
                  <a:cubicBezTo>
                    <a:pt x="2260" y="1"/>
                    <a:pt x="1815" y="296"/>
                    <a:pt x="1652" y="766"/>
                  </a:cubicBezTo>
                  <a:cubicBezTo>
                    <a:pt x="1569" y="748"/>
                    <a:pt x="1485" y="740"/>
                    <a:pt x="1403" y="740"/>
                  </a:cubicBezTo>
                  <a:cubicBezTo>
                    <a:pt x="1270" y="740"/>
                    <a:pt x="1141" y="760"/>
                    <a:pt x="1021" y="791"/>
                  </a:cubicBezTo>
                  <a:cubicBezTo>
                    <a:pt x="438" y="936"/>
                    <a:pt x="219" y="1616"/>
                    <a:pt x="341" y="2199"/>
                  </a:cubicBezTo>
                  <a:cubicBezTo>
                    <a:pt x="98" y="2515"/>
                    <a:pt x="0" y="2928"/>
                    <a:pt x="73" y="3317"/>
                  </a:cubicBezTo>
                  <a:cubicBezTo>
                    <a:pt x="146" y="3730"/>
                    <a:pt x="413" y="4070"/>
                    <a:pt x="802" y="4240"/>
                  </a:cubicBezTo>
                  <a:cubicBezTo>
                    <a:pt x="960" y="4293"/>
                    <a:pt x="1130" y="4332"/>
                    <a:pt x="1294" y="4332"/>
                  </a:cubicBezTo>
                  <a:cubicBezTo>
                    <a:pt x="1358" y="4332"/>
                    <a:pt x="1421" y="4326"/>
                    <a:pt x="1482" y="4313"/>
                  </a:cubicBezTo>
                  <a:cubicBezTo>
                    <a:pt x="1638" y="4491"/>
                    <a:pt x="1875" y="4607"/>
                    <a:pt x="2119" y="4607"/>
                  </a:cubicBezTo>
                  <a:cubicBezTo>
                    <a:pt x="2141" y="4607"/>
                    <a:pt x="2164" y="4606"/>
                    <a:pt x="2187" y="4604"/>
                  </a:cubicBezTo>
                  <a:lnTo>
                    <a:pt x="2260" y="4604"/>
                  </a:lnTo>
                  <a:cubicBezTo>
                    <a:pt x="2721" y="4580"/>
                    <a:pt x="3134" y="4410"/>
                    <a:pt x="3450" y="4094"/>
                  </a:cubicBezTo>
                  <a:cubicBezTo>
                    <a:pt x="3523" y="4143"/>
                    <a:pt x="3596" y="4191"/>
                    <a:pt x="3669" y="4240"/>
                  </a:cubicBezTo>
                  <a:cubicBezTo>
                    <a:pt x="3839" y="4313"/>
                    <a:pt x="4057" y="4361"/>
                    <a:pt x="4276" y="4361"/>
                  </a:cubicBezTo>
                  <a:cubicBezTo>
                    <a:pt x="4859" y="4361"/>
                    <a:pt x="5418" y="4094"/>
                    <a:pt x="5831" y="3681"/>
                  </a:cubicBezTo>
                  <a:cubicBezTo>
                    <a:pt x="6001" y="3487"/>
                    <a:pt x="6073" y="3244"/>
                    <a:pt x="6049" y="3001"/>
                  </a:cubicBezTo>
                  <a:cubicBezTo>
                    <a:pt x="5976" y="2710"/>
                    <a:pt x="5733" y="2491"/>
                    <a:pt x="5442" y="2467"/>
                  </a:cubicBezTo>
                  <a:cubicBezTo>
                    <a:pt x="5636" y="1908"/>
                    <a:pt x="5612" y="1252"/>
                    <a:pt x="5126" y="912"/>
                  </a:cubicBezTo>
                  <a:cubicBezTo>
                    <a:pt x="4972" y="781"/>
                    <a:pt x="4776" y="715"/>
                    <a:pt x="4580" y="715"/>
                  </a:cubicBezTo>
                  <a:cubicBezTo>
                    <a:pt x="4376" y="715"/>
                    <a:pt x="4170" y="787"/>
                    <a:pt x="4009" y="936"/>
                  </a:cubicBezTo>
                  <a:cubicBezTo>
                    <a:pt x="3887" y="548"/>
                    <a:pt x="3571" y="256"/>
                    <a:pt x="3207" y="110"/>
                  </a:cubicBezTo>
                  <a:cubicBezTo>
                    <a:pt x="3052" y="36"/>
                    <a:pt x="2889" y="1"/>
                    <a:pt x="272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15" name="Google Shape;815;p19"/>
          <p:cNvGrpSpPr/>
          <p:nvPr/>
        </p:nvGrpSpPr>
        <p:grpSpPr>
          <a:xfrm rot="3617422">
            <a:off x="59341" y="4604956"/>
            <a:ext cx="639248" cy="382014"/>
            <a:chOff x="1202177" y="4613417"/>
            <a:chExt cx="528376" cy="315757"/>
          </a:xfrm>
        </p:grpSpPr>
        <p:sp>
          <p:nvSpPr>
            <p:cNvPr id="816" name="Google Shape;816;p19"/>
            <p:cNvSpPr/>
            <p:nvPr/>
          </p:nvSpPr>
          <p:spPr>
            <a:xfrm>
              <a:off x="1564214" y="4671691"/>
              <a:ext cx="166339" cy="48340"/>
            </a:xfrm>
            <a:custGeom>
              <a:avLst/>
              <a:gdLst/>
              <a:ahLst/>
              <a:cxnLst/>
              <a:rect l="l" t="t" r="r" b="b"/>
              <a:pathLst>
                <a:path w="1507" h="438" extrusionOk="0">
                  <a:moveTo>
                    <a:pt x="1409" y="1"/>
                  </a:moveTo>
                  <a:lnTo>
                    <a:pt x="73" y="316"/>
                  </a:lnTo>
                  <a:cubicBezTo>
                    <a:pt x="25" y="316"/>
                    <a:pt x="0" y="341"/>
                    <a:pt x="25" y="389"/>
                  </a:cubicBezTo>
                  <a:cubicBezTo>
                    <a:pt x="25" y="414"/>
                    <a:pt x="49" y="438"/>
                    <a:pt x="73" y="438"/>
                  </a:cubicBezTo>
                  <a:lnTo>
                    <a:pt x="98" y="438"/>
                  </a:lnTo>
                  <a:lnTo>
                    <a:pt x="1434" y="122"/>
                  </a:lnTo>
                  <a:cubicBezTo>
                    <a:pt x="1506" y="122"/>
                    <a:pt x="1482" y="1"/>
                    <a:pt x="140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7" name="Google Shape;817;p19"/>
            <p:cNvSpPr/>
            <p:nvPr/>
          </p:nvSpPr>
          <p:spPr>
            <a:xfrm>
              <a:off x="1602846" y="4613417"/>
              <a:ext cx="60708" cy="176363"/>
            </a:xfrm>
            <a:custGeom>
              <a:avLst/>
              <a:gdLst/>
              <a:ahLst/>
              <a:cxnLst/>
              <a:rect l="l" t="t" r="r" b="b"/>
              <a:pathLst>
                <a:path w="550" h="1598" extrusionOk="0">
                  <a:moveTo>
                    <a:pt x="77" y="0"/>
                  </a:moveTo>
                  <a:cubicBezTo>
                    <a:pt x="39" y="0"/>
                    <a:pt x="0" y="32"/>
                    <a:pt x="15" y="91"/>
                  </a:cubicBezTo>
                  <a:lnTo>
                    <a:pt x="403" y="1573"/>
                  </a:lnTo>
                  <a:cubicBezTo>
                    <a:pt x="428" y="1597"/>
                    <a:pt x="452" y="1597"/>
                    <a:pt x="476" y="1597"/>
                  </a:cubicBezTo>
                  <a:lnTo>
                    <a:pt x="501" y="1597"/>
                  </a:lnTo>
                  <a:cubicBezTo>
                    <a:pt x="525" y="1597"/>
                    <a:pt x="549" y="1549"/>
                    <a:pt x="525" y="1525"/>
                  </a:cubicBezTo>
                  <a:lnTo>
                    <a:pt x="136" y="43"/>
                  </a:lnTo>
                  <a:cubicBezTo>
                    <a:pt x="127" y="14"/>
                    <a:pt x="102" y="0"/>
                    <a:pt x="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8" name="Google Shape;818;p19"/>
            <p:cNvSpPr/>
            <p:nvPr/>
          </p:nvSpPr>
          <p:spPr>
            <a:xfrm>
              <a:off x="1582978" y="4629421"/>
              <a:ext cx="104638" cy="138950"/>
            </a:xfrm>
            <a:custGeom>
              <a:avLst/>
              <a:gdLst/>
              <a:ahLst/>
              <a:cxnLst/>
              <a:rect l="l" t="t" r="r" b="b"/>
              <a:pathLst>
                <a:path w="948" h="1259" extrusionOk="0">
                  <a:moveTo>
                    <a:pt x="875" y="1"/>
                  </a:moveTo>
                  <a:cubicBezTo>
                    <a:pt x="857" y="1"/>
                    <a:pt x="838" y="7"/>
                    <a:pt x="826" y="19"/>
                  </a:cubicBezTo>
                  <a:lnTo>
                    <a:pt x="25" y="1161"/>
                  </a:lnTo>
                  <a:cubicBezTo>
                    <a:pt x="0" y="1185"/>
                    <a:pt x="0" y="1234"/>
                    <a:pt x="49" y="1258"/>
                  </a:cubicBezTo>
                  <a:lnTo>
                    <a:pt x="122" y="1258"/>
                  </a:lnTo>
                  <a:lnTo>
                    <a:pt x="924" y="92"/>
                  </a:lnTo>
                  <a:cubicBezTo>
                    <a:pt x="948" y="68"/>
                    <a:pt x="948" y="19"/>
                    <a:pt x="924" y="19"/>
                  </a:cubicBezTo>
                  <a:cubicBezTo>
                    <a:pt x="911" y="7"/>
                    <a:pt x="893" y="1"/>
                    <a:pt x="87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19" name="Google Shape;819;p19"/>
            <p:cNvSpPr/>
            <p:nvPr/>
          </p:nvSpPr>
          <p:spPr>
            <a:xfrm>
              <a:off x="1548982" y="4644430"/>
              <a:ext cx="160158" cy="102419"/>
            </a:xfrm>
            <a:custGeom>
              <a:avLst/>
              <a:gdLst/>
              <a:ahLst/>
              <a:cxnLst/>
              <a:rect l="l" t="t" r="r" b="b"/>
              <a:pathLst>
                <a:path w="1451" h="928" extrusionOk="0">
                  <a:moveTo>
                    <a:pt x="115" y="1"/>
                  </a:moveTo>
                  <a:cubicBezTo>
                    <a:pt x="51" y="1"/>
                    <a:pt x="0" y="83"/>
                    <a:pt x="65" y="126"/>
                  </a:cubicBezTo>
                  <a:lnTo>
                    <a:pt x="1329" y="928"/>
                  </a:lnTo>
                  <a:lnTo>
                    <a:pt x="1377" y="928"/>
                  </a:lnTo>
                  <a:cubicBezTo>
                    <a:pt x="1426" y="928"/>
                    <a:pt x="1450" y="831"/>
                    <a:pt x="1402" y="806"/>
                  </a:cubicBezTo>
                  <a:lnTo>
                    <a:pt x="138" y="5"/>
                  </a:lnTo>
                  <a:cubicBezTo>
                    <a:pt x="130" y="2"/>
                    <a:pt x="123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0" name="Google Shape;820;p19"/>
            <p:cNvSpPr/>
            <p:nvPr/>
          </p:nvSpPr>
          <p:spPr>
            <a:xfrm>
              <a:off x="1202177" y="4673346"/>
              <a:ext cx="177156" cy="151310"/>
            </a:xfrm>
            <a:custGeom>
              <a:avLst/>
              <a:gdLst/>
              <a:ahLst/>
              <a:cxnLst/>
              <a:rect l="l" t="t" r="r" b="b"/>
              <a:pathLst>
                <a:path w="1605" h="1371" extrusionOk="0">
                  <a:moveTo>
                    <a:pt x="924" y="131"/>
                  </a:moveTo>
                  <a:cubicBezTo>
                    <a:pt x="1216" y="131"/>
                    <a:pt x="1458" y="374"/>
                    <a:pt x="1483" y="690"/>
                  </a:cubicBezTo>
                  <a:cubicBezTo>
                    <a:pt x="1483" y="1019"/>
                    <a:pt x="1204" y="1248"/>
                    <a:pt x="911" y="1248"/>
                  </a:cubicBezTo>
                  <a:cubicBezTo>
                    <a:pt x="771" y="1248"/>
                    <a:pt x="629" y="1196"/>
                    <a:pt x="511" y="1079"/>
                  </a:cubicBezTo>
                  <a:cubicBezTo>
                    <a:pt x="171" y="739"/>
                    <a:pt x="414" y="131"/>
                    <a:pt x="924" y="131"/>
                  </a:cubicBezTo>
                  <a:close/>
                  <a:moveTo>
                    <a:pt x="907" y="1"/>
                  </a:moveTo>
                  <a:cubicBezTo>
                    <a:pt x="740" y="1"/>
                    <a:pt x="571" y="63"/>
                    <a:pt x="438" y="204"/>
                  </a:cubicBezTo>
                  <a:cubicBezTo>
                    <a:pt x="1" y="641"/>
                    <a:pt x="317" y="1370"/>
                    <a:pt x="924" y="1370"/>
                  </a:cubicBezTo>
                  <a:cubicBezTo>
                    <a:pt x="1288" y="1370"/>
                    <a:pt x="1604" y="1079"/>
                    <a:pt x="1604" y="690"/>
                  </a:cubicBezTo>
                  <a:cubicBezTo>
                    <a:pt x="1604" y="278"/>
                    <a:pt x="1258" y="1"/>
                    <a:pt x="9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1" name="Google Shape;821;p19"/>
            <p:cNvSpPr/>
            <p:nvPr/>
          </p:nvSpPr>
          <p:spPr>
            <a:xfrm>
              <a:off x="1389928" y="4832385"/>
              <a:ext cx="115344" cy="96790"/>
            </a:xfrm>
            <a:custGeom>
              <a:avLst/>
              <a:gdLst/>
              <a:ahLst/>
              <a:cxnLst/>
              <a:rect l="l" t="t" r="r" b="b"/>
              <a:pathLst>
                <a:path w="1045" h="877" extrusionOk="0">
                  <a:moveTo>
                    <a:pt x="583" y="124"/>
                  </a:moveTo>
                  <a:cubicBezTo>
                    <a:pt x="753" y="124"/>
                    <a:pt x="899" y="269"/>
                    <a:pt x="899" y="439"/>
                  </a:cubicBezTo>
                  <a:cubicBezTo>
                    <a:pt x="899" y="622"/>
                    <a:pt x="741" y="747"/>
                    <a:pt x="587" y="747"/>
                  </a:cubicBezTo>
                  <a:cubicBezTo>
                    <a:pt x="515" y="747"/>
                    <a:pt x="443" y="720"/>
                    <a:pt x="389" y="658"/>
                  </a:cubicBezTo>
                  <a:cubicBezTo>
                    <a:pt x="195" y="464"/>
                    <a:pt x="316" y="124"/>
                    <a:pt x="583" y="124"/>
                  </a:cubicBezTo>
                  <a:close/>
                  <a:moveTo>
                    <a:pt x="584" y="0"/>
                  </a:moveTo>
                  <a:cubicBezTo>
                    <a:pt x="473" y="0"/>
                    <a:pt x="361" y="38"/>
                    <a:pt x="268" y="124"/>
                  </a:cubicBezTo>
                  <a:cubicBezTo>
                    <a:pt x="0" y="415"/>
                    <a:pt x="195" y="877"/>
                    <a:pt x="583" y="877"/>
                  </a:cubicBezTo>
                  <a:cubicBezTo>
                    <a:pt x="826" y="877"/>
                    <a:pt x="1021" y="682"/>
                    <a:pt x="1045" y="439"/>
                  </a:cubicBezTo>
                  <a:cubicBezTo>
                    <a:pt x="1045" y="175"/>
                    <a:pt x="820" y="0"/>
                    <a:pt x="5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22" name="Google Shape;822;p19"/>
          <p:cNvGrpSpPr/>
          <p:nvPr/>
        </p:nvGrpSpPr>
        <p:grpSpPr>
          <a:xfrm>
            <a:off x="8460810" y="4194779"/>
            <a:ext cx="666115" cy="973447"/>
            <a:chOff x="-1047799" y="3300294"/>
            <a:chExt cx="439014" cy="641607"/>
          </a:xfrm>
        </p:grpSpPr>
        <p:sp>
          <p:nvSpPr>
            <p:cNvPr id="823" name="Google Shape;823;p19"/>
            <p:cNvSpPr/>
            <p:nvPr/>
          </p:nvSpPr>
          <p:spPr>
            <a:xfrm>
              <a:off x="-994003" y="3750695"/>
              <a:ext cx="138774" cy="63785"/>
            </a:xfrm>
            <a:custGeom>
              <a:avLst/>
              <a:gdLst/>
              <a:ahLst/>
              <a:cxnLst/>
              <a:rect l="l" t="t" r="r" b="b"/>
              <a:pathLst>
                <a:path w="1847" h="849" extrusionOk="0">
                  <a:moveTo>
                    <a:pt x="728" y="0"/>
                  </a:moveTo>
                  <a:cubicBezTo>
                    <a:pt x="502" y="0"/>
                    <a:pt x="254" y="68"/>
                    <a:pt x="1" y="252"/>
                  </a:cubicBezTo>
                  <a:cubicBezTo>
                    <a:pt x="1" y="252"/>
                    <a:pt x="350" y="848"/>
                    <a:pt x="1002" y="848"/>
                  </a:cubicBezTo>
                  <a:cubicBezTo>
                    <a:pt x="1243" y="848"/>
                    <a:pt x="1526" y="767"/>
                    <a:pt x="1847" y="544"/>
                  </a:cubicBezTo>
                  <a:cubicBezTo>
                    <a:pt x="1847" y="544"/>
                    <a:pt x="1369" y="0"/>
                    <a:pt x="72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4" name="Google Shape;824;p19"/>
            <p:cNvSpPr/>
            <p:nvPr/>
          </p:nvSpPr>
          <p:spPr>
            <a:xfrm>
              <a:off x="-950199" y="3777592"/>
              <a:ext cx="98652" cy="17656"/>
            </a:xfrm>
            <a:custGeom>
              <a:avLst/>
              <a:gdLst/>
              <a:ahLst/>
              <a:cxnLst/>
              <a:rect l="l" t="t" r="r" b="b"/>
              <a:pathLst>
                <a:path w="1313" h="235" extrusionOk="0">
                  <a:moveTo>
                    <a:pt x="500" y="0"/>
                  </a:moveTo>
                  <a:cubicBezTo>
                    <a:pt x="349" y="0"/>
                    <a:pt x="197" y="14"/>
                    <a:pt x="49" y="40"/>
                  </a:cubicBezTo>
                  <a:cubicBezTo>
                    <a:pt x="25" y="40"/>
                    <a:pt x="1" y="64"/>
                    <a:pt x="25" y="89"/>
                  </a:cubicBezTo>
                  <a:cubicBezTo>
                    <a:pt x="25" y="113"/>
                    <a:pt x="49" y="113"/>
                    <a:pt x="73" y="113"/>
                  </a:cubicBezTo>
                  <a:cubicBezTo>
                    <a:pt x="191" y="98"/>
                    <a:pt x="311" y="90"/>
                    <a:pt x="431" y="90"/>
                  </a:cubicBezTo>
                  <a:cubicBezTo>
                    <a:pt x="708" y="90"/>
                    <a:pt x="985" y="133"/>
                    <a:pt x="1239" y="234"/>
                  </a:cubicBezTo>
                  <a:lnTo>
                    <a:pt x="1264" y="234"/>
                  </a:lnTo>
                  <a:cubicBezTo>
                    <a:pt x="1288" y="234"/>
                    <a:pt x="1288" y="210"/>
                    <a:pt x="1312" y="210"/>
                  </a:cubicBezTo>
                  <a:cubicBezTo>
                    <a:pt x="1312" y="186"/>
                    <a:pt x="1312" y="162"/>
                    <a:pt x="1288" y="137"/>
                  </a:cubicBezTo>
                  <a:cubicBezTo>
                    <a:pt x="1039" y="44"/>
                    <a:pt x="770" y="0"/>
                    <a:pt x="5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5" name="Google Shape;825;p19"/>
            <p:cNvSpPr/>
            <p:nvPr/>
          </p:nvSpPr>
          <p:spPr>
            <a:xfrm>
              <a:off x="-949448" y="3639053"/>
              <a:ext cx="114280" cy="249281"/>
            </a:xfrm>
            <a:custGeom>
              <a:avLst/>
              <a:gdLst/>
              <a:ahLst/>
              <a:cxnLst/>
              <a:rect l="l" t="t" r="r" b="b"/>
              <a:pathLst>
                <a:path w="1521" h="3318" extrusionOk="0">
                  <a:moveTo>
                    <a:pt x="69" y="0"/>
                  </a:moveTo>
                  <a:cubicBezTo>
                    <a:pt x="40" y="0"/>
                    <a:pt x="0" y="67"/>
                    <a:pt x="39" y="86"/>
                  </a:cubicBezTo>
                  <a:cubicBezTo>
                    <a:pt x="63" y="86"/>
                    <a:pt x="1327" y="961"/>
                    <a:pt x="1424" y="3269"/>
                  </a:cubicBezTo>
                  <a:cubicBezTo>
                    <a:pt x="1424" y="3293"/>
                    <a:pt x="1448" y="3317"/>
                    <a:pt x="1472" y="3317"/>
                  </a:cubicBezTo>
                  <a:cubicBezTo>
                    <a:pt x="1497" y="3293"/>
                    <a:pt x="1521" y="3293"/>
                    <a:pt x="1521" y="3269"/>
                  </a:cubicBezTo>
                  <a:cubicBezTo>
                    <a:pt x="1424" y="912"/>
                    <a:pt x="88" y="14"/>
                    <a:pt x="88" y="14"/>
                  </a:cubicBezTo>
                  <a:cubicBezTo>
                    <a:pt x="83" y="4"/>
                    <a:pt x="76" y="0"/>
                    <a:pt x="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6" name="Google Shape;826;p19"/>
            <p:cNvSpPr/>
            <p:nvPr/>
          </p:nvSpPr>
          <p:spPr>
            <a:xfrm>
              <a:off x="-1047799" y="3504796"/>
              <a:ext cx="229087" cy="179936"/>
            </a:xfrm>
            <a:custGeom>
              <a:avLst/>
              <a:gdLst/>
              <a:ahLst/>
              <a:cxnLst/>
              <a:rect l="l" t="t" r="r" b="b"/>
              <a:pathLst>
                <a:path w="3049" h="2395" extrusionOk="0">
                  <a:moveTo>
                    <a:pt x="2055" y="1"/>
                  </a:moveTo>
                  <a:cubicBezTo>
                    <a:pt x="1883" y="1"/>
                    <a:pt x="1883" y="562"/>
                    <a:pt x="1883" y="562"/>
                  </a:cubicBezTo>
                  <a:cubicBezTo>
                    <a:pt x="1761" y="416"/>
                    <a:pt x="1615" y="294"/>
                    <a:pt x="1445" y="197"/>
                  </a:cubicBezTo>
                  <a:cubicBezTo>
                    <a:pt x="1434" y="193"/>
                    <a:pt x="1423" y="192"/>
                    <a:pt x="1413" y="192"/>
                  </a:cubicBezTo>
                  <a:cubicBezTo>
                    <a:pt x="1234" y="192"/>
                    <a:pt x="1300" y="780"/>
                    <a:pt x="1300" y="780"/>
                  </a:cubicBezTo>
                  <a:cubicBezTo>
                    <a:pt x="1154" y="635"/>
                    <a:pt x="984" y="537"/>
                    <a:pt x="814" y="416"/>
                  </a:cubicBezTo>
                  <a:cubicBezTo>
                    <a:pt x="785" y="400"/>
                    <a:pt x="760" y="393"/>
                    <a:pt x="740" y="393"/>
                  </a:cubicBezTo>
                  <a:cubicBezTo>
                    <a:pt x="532" y="393"/>
                    <a:pt x="692" y="1096"/>
                    <a:pt x="692" y="1096"/>
                  </a:cubicBezTo>
                  <a:cubicBezTo>
                    <a:pt x="692" y="1096"/>
                    <a:pt x="357" y="857"/>
                    <a:pt x="178" y="857"/>
                  </a:cubicBezTo>
                  <a:cubicBezTo>
                    <a:pt x="136" y="857"/>
                    <a:pt x="103" y="870"/>
                    <a:pt x="85" y="902"/>
                  </a:cubicBezTo>
                  <a:cubicBezTo>
                    <a:pt x="1" y="1049"/>
                    <a:pt x="662" y="2395"/>
                    <a:pt x="1533" y="2395"/>
                  </a:cubicBezTo>
                  <a:cubicBezTo>
                    <a:pt x="1669" y="2395"/>
                    <a:pt x="1811" y="2362"/>
                    <a:pt x="1955" y="2286"/>
                  </a:cubicBezTo>
                  <a:cubicBezTo>
                    <a:pt x="3049" y="1728"/>
                    <a:pt x="2684" y="926"/>
                    <a:pt x="2684" y="926"/>
                  </a:cubicBezTo>
                  <a:cubicBezTo>
                    <a:pt x="2684" y="926"/>
                    <a:pt x="2368" y="197"/>
                    <a:pt x="2125" y="27"/>
                  </a:cubicBezTo>
                  <a:cubicBezTo>
                    <a:pt x="2099" y="9"/>
                    <a:pt x="2076" y="1"/>
                    <a:pt x="20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7" name="Google Shape;827;p19"/>
            <p:cNvSpPr/>
            <p:nvPr/>
          </p:nvSpPr>
          <p:spPr>
            <a:xfrm>
              <a:off x="-1006775" y="3550625"/>
              <a:ext cx="157032" cy="111418"/>
            </a:xfrm>
            <a:custGeom>
              <a:avLst/>
              <a:gdLst/>
              <a:ahLst/>
              <a:cxnLst/>
              <a:rect l="l" t="t" r="r" b="b"/>
              <a:pathLst>
                <a:path w="2090" h="1483" extrusionOk="0">
                  <a:moveTo>
                    <a:pt x="1652" y="292"/>
                  </a:moveTo>
                  <a:cubicBezTo>
                    <a:pt x="1677" y="292"/>
                    <a:pt x="1701" y="316"/>
                    <a:pt x="1725" y="340"/>
                  </a:cubicBezTo>
                  <a:cubicBezTo>
                    <a:pt x="1749" y="365"/>
                    <a:pt x="1749" y="389"/>
                    <a:pt x="1774" y="413"/>
                  </a:cubicBezTo>
                  <a:lnTo>
                    <a:pt x="1725" y="389"/>
                  </a:lnTo>
                  <a:cubicBezTo>
                    <a:pt x="1701" y="365"/>
                    <a:pt x="1677" y="316"/>
                    <a:pt x="1652" y="292"/>
                  </a:cubicBezTo>
                  <a:close/>
                  <a:moveTo>
                    <a:pt x="802" y="656"/>
                  </a:moveTo>
                  <a:lnTo>
                    <a:pt x="802" y="656"/>
                  </a:lnTo>
                  <a:cubicBezTo>
                    <a:pt x="826" y="680"/>
                    <a:pt x="851" y="729"/>
                    <a:pt x="875" y="778"/>
                  </a:cubicBezTo>
                  <a:cubicBezTo>
                    <a:pt x="851" y="729"/>
                    <a:pt x="826" y="705"/>
                    <a:pt x="802" y="656"/>
                  </a:cubicBezTo>
                  <a:close/>
                  <a:moveTo>
                    <a:pt x="535" y="923"/>
                  </a:moveTo>
                  <a:lnTo>
                    <a:pt x="535" y="923"/>
                  </a:lnTo>
                  <a:cubicBezTo>
                    <a:pt x="583" y="948"/>
                    <a:pt x="608" y="996"/>
                    <a:pt x="608" y="1045"/>
                  </a:cubicBezTo>
                  <a:cubicBezTo>
                    <a:pt x="583" y="996"/>
                    <a:pt x="559" y="972"/>
                    <a:pt x="535" y="923"/>
                  </a:cubicBezTo>
                  <a:close/>
                  <a:moveTo>
                    <a:pt x="1944" y="0"/>
                  </a:moveTo>
                  <a:cubicBezTo>
                    <a:pt x="1920" y="25"/>
                    <a:pt x="1920" y="49"/>
                    <a:pt x="1920" y="73"/>
                  </a:cubicBezTo>
                  <a:cubicBezTo>
                    <a:pt x="1944" y="146"/>
                    <a:pt x="2017" y="292"/>
                    <a:pt x="1968" y="365"/>
                  </a:cubicBezTo>
                  <a:cubicBezTo>
                    <a:pt x="1968" y="389"/>
                    <a:pt x="1944" y="413"/>
                    <a:pt x="1920" y="413"/>
                  </a:cubicBezTo>
                  <a:lnTo>
                    <a:pt x="1847" y="413"/>
                  </a:lnTo>
                  <a:cubicBezTo>
                    <a:pt x="1847" y="365"/>
                    <a:pt x="1822" y="316"/>
                    <a:pt x="1798" y="267"/>
                  </a:cubicBezTo>
                  <a:cubicBezTo>
                    <a:pt x="1774" y="195"/>
                    <a:pt x="1701" y="170"/>
                    <a:pt x="1628" y="146"/>
                  </a:cubicBezTo>
                  <a:cubicBezTo>
                    <a:pt x="1604" y="146"/>
                    <a:pt x="1579" y="170"/>
                    <a:pt x="1555" y="195"/>
                  </a:cubicBezTo>
                  <a:cubicBezTo>
                    <a:pt x="1531" y="243"/>
                    <a:pt x="1555" y="316"/>
                    <a:pt x="1604" y="365"/>
                  </a:cubicBezTo>
                  <a:cubicBezTo>
                    <a:pt x="1652" y="413"/>
                    <a:pt x="1701" y="462"/>
                    <a:pt x="1749" y="486"/>
                  </a:cubicBezTo>
                  <a:lnTo>
                    <a:pt x="1749" y="510"/>
                  </a:lnTo>
                  <a:cubicBezTo>
                    <a:pt x="1749" y="559"/>
                    <a:pt x="1701" y="559"/>
                    <a:pt x="1628" y="559"/>
                  </a:cubicBezTo>
                  <a:cubicBezTo>
                    <a:pt x="1555" y="559"/>
                    <a:pt x="1482" y="535"/>
                    <a:pt x="1409" y="510"/>
                  </a:cubicBezTo>
                  <a:cubicBezTo>
                    <a:pt x="1385" y="437"/>
                    <a:pt x="1337" y="389"/>
                    <a:pt x="1288" y="365"/>
                  </a:cubicBezTo>
                  <a:cubicBezTo>
                    <a:pt x="1256" y="365"/>
                    <a:pt x="1234" y="354"/>
                    <a:pt x="1209" y="354"/>
                  </a:cubicBezTo>
                  <a:cubicBezTo>
                    <a:pt x="1196" y="354"/>
                    <a:pt x="1183" y="357"/>
                    <a:pt x="1166" y="365"/>
                  </a:cubicBezTo>
                  <a:cubicBezTo>
                    <a:pt x="1166" y="389"/>
                    <a:pt x="1142" y="413"/>
                    <a:pt x="1166" y="437"/>
                  </a:cubicBezTo>
                  <a:cubicBezTo>
                    <a:pt x="1215" y="486"/>
                    <a:pt x="1264" y="559"/>
                    <a:pt x="1337" y="583"/>
                  </a:cubicBezTo>
                  <a:cubicBezTo>
                    <a:pt x="1385" y="656"/>
                    <a:pt x="1385" y="753"/>
                    <a:pt x="1361" y="850"/>
                  </a:cubicBezTo>
                  <a:cubicBezTo>
                    <a:pt x="1343" y="905"/>
                    <a:pt x="1311" y="932"/>
                    <a:pt x="1255" y="932"/>
                  </a:cubicBezTo>
                  <a:cubicBezTo>
                    <a:pt x="1236" y="932"/>
                    <a:pt x="1215" y="929"/>
                    <a:pt x="1191" y="923"/>
                  </a:cubicBezTo>
                  <a:cubicBezTo>
                    <a:pt x="1142" y="923"/>
                    <a:pt x="1069" y="899"/>
                    <a:pt x="1021" y="850"/>
                  </a:cubicBezTo>
                  <a:cubicBezTo>
                    <a:pt x="996" y="729"/>
                    <a:pt x="924" y="608"/>
                    <a:pt x="826" y="535"/>
                  </a:cubicBezTo>
                  <a:lnTo>
                    <a:pt x="729" y="535"/>
                  </a:lnTo>
                  <a:cubicBezTo>
                    <a:pt x="705" y="559"/>
                    <a:pt x="705" y="583"/>
                    <a:pt x="705" y="632"/>
                  </a:cubicBezTo>
                  <a:cubicBezTo>
                    <a:pt x="754" y="753"/>
                    <a:pt x="826" y="850"/>
                    <a:pt x="924" y="923"/>
                  </a:cubicBezTo>
                  <a:cubicBezTo>
                    <a:pt x="948" y="972"/>
                    <a:pt x="948" y="1021"/>
                    <a:pt x="924" y="1093"/>
                  </a:cubicBezTo>
                  <a:cubicBezTo>
                    <a:pt x="924" y="1129"/>
                    <a:pt x="898" y="1151"/>
                    <a:pt x="874" y="1151"/>
                  </a:cubicBezTo>
                  <a:cubicBezTo>
                    <a:pt x="865" y="1151"/>
                    <a:pt x="857" y="1148"/>
                    <a:pt x="851" y="1142"/>
                  </a:cubicBezTo>
                  <a:cubicBezTo>
                    <a:pt x="802" y="1142"/>
                    <a:pt x="754" y="1118"/>
                    <a:pt x="729" y="1093"/>
                  </a:cubicBezTo>
                  <a:cubicBezTo>
                    <a:pt x="729" y="972"/>
                    <a:pt x="656" y="875"/>
                    <a:pt x="559" y="826"/>
                  </a:cubicBezTo>
                  <a:cubicBezTo>
                    <a:pt x="547" y="814"/>
                    <a:pt x="529" y="808"/>
                    <a:pt x="508" y="808"/>
                  </a:cubicBezTo>
                  <a:cubicBezTo>
                    <a:pt x="486" y="808"/>
                    <a:pt x="462" y="814"/>
                    <a:pt x="438" y="826"/>
                  </a:cubicBezTo>
                  <a:cubicBezTo>
                    <a:pt x="438" y="826"/>
                    <a:pt x="413" y="875"/>
                    <a:pt x="438" y="899"/>
                  </a:cubicBezTo>
                  <a:cubicBezTo>
                    <a:pt x="462" y="996"/>
                    <a:pt x="535" y="1093"/>
                    <a:pt x="632" y="1166"/>
                  </a:cubicBezTo>
                  <a:cubicBezTo>
                    <a:pt x="608" y="1239"/>
                    <a:pt x="559" y="1312"/>
                    <a:pt x="486" y="1336"/>
                  </a:cubicBezTo>
                  <a:cubicBezTo>
                    <a:pt x="455" y="1356"/>
                    <a:pt x="424" y="1364"/>
                    <a:pt x="393" y="1364"/>
                  </a:cubicBezTo>
                  <a:cubicBezTo>
                    <a:pt x="234" y="1364"/>
                    <a:pt x="98" y="1142"/>
                    <a:pt x="98" y="1142"/>
                  </a:cubicBezTo>
                  <a:cubicBezTo>
                    <a:pt x="85" y="1130"/>
                    <a:pt x="73" y="1124"/>
                    <a:pt x="64" y="1124"/>
                  </a:cubicBezTo>
                  <a:cubicBezTo>
                    <a:pt x="55" y="1124"/>
                    <a:pt x="49" y="1130"/>
                    <a:pt x="49" y="1142"/>
                  </a:cubicBezTo>
                  <a:cubicBezTo>
                    <a:pt x="25" y="1166"/>
                    <a:pt x="0" y="1191"/>
                    <a:pt x="25" y="1215"/>
                  </a:cubicBezTo>
                  <a:cubicBezTo>
                    <a:pt x="25" y="1215"/>
                    <a:pt x="195" y="1482"/>
                    <a:pt x="389" y="1482"/>
                  </a:cubicBezTo>
                  <a:cubicBezTo>
                    <a:pt x="438" y="1458"/>
                    <a:pt x="486" y="1433"/>
                    <a:pt x="535" y="1385"/>
                  </a:cubicBezTo>
                  <a:cubicBezTo>
                    <a:pt x="608" y="1336"/>
                    <a:pt x="681" y="1263"/>
                    <a:pt x="705" y="1166"/>
                  </a:cubicBezTo>
                  <a:cubicBezTo>
                    <a:pt x="754" y="1191"/>
                    <a:pt x="778" y="1191"/>
                    <a:pt x="826" y="1215"/>
                  </a:cubicBezTo>
                  <a:cubicBezTo>
                    <a:pt x="839" y="1219"/>
                    <a:pt x="852" y="1221"/>
                    <a:pt x="866" y="1221"/>
                  </a:cubicBezTo>
                  <a:cubicBezTo>
                    <a:pt x="930" y="1221"/>
                    <a:pt x="1001" y="1174"/>
                    <a:pt x="1021" y="1093"/>
                  </a:cubicBezTo>
                  <a:cubicBezTo>
                    <a:pt x="1021" y="1045"/>
                    <a:pt x="1021" y="996"/>
                    <a:pt x="1021" y="948"/>
                  </a:cubicBezTo>
                  <a:cubicBezTo>
                    <a:pt x="1069" y="972"/>
                    <a:pt x="1118" y="996"/>
                    <a:pt x="1166" y="996"/>
                  </a:cubicBezTo>
                  <a:cubicBezTo>
                    <a:pt x="1192" y="1007"/>
                    <a:pt x="1218" y="1011"/>
                    <a:pt x="1243" y="1011"/>
                  </a:cubicBezTo>
                  <a:cubicBezTo>
                    <a:pt x="1335" y="1011"/>
                    <a:pt x="1415" y="946"/>
                    <a:pt x="1434" y="850"/>
                  </a:cubicBezTo>
                  <a:cubicBezTo>
                    <a:pt x="1458" y="778"/>
                    <a:pt x="1458" y="680"/>
                    <a:pt x="1434" y="608"/>
                  </a:cubicBezTo>
                  <a:cubicBezTo>
                    <a:pt x="1507" y="608"/>
                    <a:pt x="1555" y="632"/>
                    <a:pt x="1628" y="632"/>
                  </a:cubicBezTo>
                  <a:cubicBezTo>
                    <a:pt x="1701" y="632"/>
                    <a:pt x="1798" y="608"/>
                    <a:pt x="1822" y="535"/>
                  </a:cubicBezTo>
                  <a:cubicBezTo>
                    <a:pt x="1847" y="510"/>
                    <a:pt x="1847" y="510"/>
                    <a:pt x="1847" y="486"/>
                  </a:cubicBezTo>
                  <a:cubicBezTo>
                    <a:pt x="1859" y="498"/>
                    <a:pt x="1877" y="504"/>
                    <a:pt x="1895" y="504"/>
                  </a:cubicBezTo>
                  <a:cubicBezTo>
                    <a:pt x="1913" y="504"/>
                    <a:pt x="1932" y="498"/>
                    <a:pt x="1944" y="486"/>
                  </a:cubicBezTo>
                  <a:cubicBezTo>
                    <a:pt x="1992" y="486"/>
                    <a:pt x="2041" y="462"/>
                    <a:pt x="2065" y="413"/>
                  </a:cubicBezTo>
                  <a:cubicBezTo>
                    <a:pt x="2090" y="267"/>
                    <a:pt x="2065" y="146"/>
                    <a:pt x="2017" y="25"/>
                  </a:cubicBezTo>
                  <a:cubicBezTo>
                    <a:pt x="1992" y="0"/>
                    <a:pt x="1968" y="0"/>
                    <a:pt x="19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8" name="Google Shape;828;p19"/>
            <p:cNvSpPr/>
            <p:nvPr/>
          </p:nvSpPr>
          <p:spPr>
            <a:xfrm>
              <a:off x="-868753" y="3630488"/>
              <a:ext cx="108420" cy="91959"/>
            </a:xfrm>
            <a:custGeom>
              <a:avLst/>
              <a:gdLst/>
              <a:ahLst/>
              <a:cxnLst/>
              <a:rect l="l" t="t" r="r" b="b"/>
              <a:pathLst>
                <a:path w="1443" h="1224" extrusionOk="0">
                  <a:moveTo>
                    <a:pt x="158" y="1"/>
                  </a:moveTo>
                  <a:cubicBezTo>
                    <a:pt x="118" y="1"/>
                    <a:pt x="76" y="3"/>
                    <a:pt x="34" y="6"/>
                  </a:cubicBezTo>
                  <a:cubicBezTo>
                    <a:pt x="34" y="6"/>
                    <a:pt x="34" y="6"/>
                    <a:pt x="34" y="6"/>
                  </a:cubicBezTo>
                  <a:lnTo>
                    <a:pt x="34" y="6"/>
                  </a:lnTo>
                  <a:cubicBezTo>
                    <a:pt x="33" y="6"/>
                    <a:pt x="1" y="1224"/>
                    <a:pt x="1328" y="1224"/>
                  </a:cubicBezTo>
                  <a:cubicBezTo>
                    <a:pt x="1365" y="1224"/>
                    <a:pt x="1404" y="1223"/>
                    <a:pt x="1443" y="1221"/>
                  </a:cubicBezTo>
                  <a:cubicBezTo>
                    <a:pt x="1443" y="1221"/>
                    <a:pt x="1240" y="1"/>
                    <a:pt x="15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29" name="Google Shape;829;p19"/>
            <p:cNvSpPr/>
            <p:nvPr/>
          </p:nvSpPr>
          <p:spPr>
            <a:xfrm>
              <a:off x="-837046" y="3663019"/>
              <a:ext cx="80394" cy="62884"/>
            </a:xfrm>
            <a:custGeom>
              <a:avLst/>
              <a:gdLst/>
              <a:ahLst/>
              <a:cxnLst/>
              <a:rect l="l" t="t" r="r" b="b"/>
              <a:pathLst>
                <a:path w="1070" h="837" extrusionOk="0">
                  <a:moveTo>
                    <a:pt x="53" y="0"/>
                  </a:moveTo>
                  <a:cubicBezTo>
                    <a:pt x="37" y="0"/>
                    <a:pt x="25" y="17"/>
                    <a:pt x="25" y="35"/>
                  </a:cubicBezTo>
                  <a:cubicBezTo>
                    <a:pt x="1" y="59"/>
                    <a:pt x="25" y="83"/>
                    <a:pt x="49" y="83"/>
                  </a:cubicBezTo>
                  <a:cubicBezTo>
                    <a:pt x="414" y="253"/>
                    <a:pt x="729" y="496"/>
                    <a:pt x="997" y="812"/>
                  </a:cubicBezTo>
                  <a:cubicBezTo>
                    <a:pt x="997" y="812"/>
                    <a:pt x="1021" y="836"/>
                    <a:pt x="1021" y="836"/>
                  </a:cubicBezTo>
                  <a:lnTo>
                    <a:pt x="1045" y="812"/>
                  </a:lnTo>
                  <a:cubicBezTo>
                    <a:pt x="1069" y="812"/>
                    <a:pt x="1069" y="788"/>
                    <a:pt x="1069" y="763"/>
                  </a:cubicBezTo>
                  <a:cubicBezTo>
                    <a:pt x="802" y="423"/>
                    <a:pt x="462" y="156"/>
                    <a:pt x="74" y="10"/>
                  </a:cubicBezTo>
                  <a:cubicBezTo>
                    <a:pt x="66" y="3"/>
                    <a:pt x="59" y="0"/>
                    <a:pt x="5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0" name="Google Shape;830;p19"/>
            <p:cNvSpPr/>
            <p:nvPr/>
          </p:nvSpPr>
          <p:spPr>
            <a:xfrm>
              <a:off x="-764015" y="3539732"/>
              <a:ext cx="129683" cy="73101"/>
            </a:xfrm>
            <a:custGeom>
              <a:avLst/>
              <a:gdLst/>
              <a:ahLst/>
              <a:cxnLst/>
              <a:rect l="l" t="t" r="r" b="b"/>
              <a:pathLst>
                <a:path w="1726" h="973" extrusionOk="0">
                  <a:moveTo>
                    <a:pt x="1242" y="0"/>
                  </a:moveTo>
                  <a:cubicBezTo>
                    <a:pt x="434" y="0"/>
                    <a:pt x="0" y="850"/>
                    <a:pt x="0" y="850"/>
                  </a:cubicBezTo>
                  <a:cubicBezTo>
                    <a:pt x="232" y="937"/>
                    <a:pt x="435" y="973"/>
                    <a:pt x="612" y="973"/>
                  </a:cubicBezTo>
                  <a:cubicBezTo>
                    <a:pt x="1474" y="973"/>
                    <a:pt x="1725" y="117"/>
                    <a:pt x="1725" y="97"/>
                  </a:cubicBezTo>
                  <a:cubicBezTo>
                    <a:pt x="1552" y="29"/>
                    <a:pt x="1391" y="0"/>
                    <a:pt x="124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1" name="Google Shape;831;p19"/>
            <p:cNvSpPr/>
            <p:nvPr/>
          </p:nvSpPr>
          <p:spPr>
            <a:xfrm>
              <a:off x="-769500" y="3568882"/>
              <a:ext cx="94971" cy="38391"/>
            </a:xfrm>
            <a:custGeom>
              <a:avLst/>
              <a:gdLst/>
              <a:ahLst/>
              <a:cxnLst/>
              <a:rect l="l" t="t" r="r" b="b"/>
              <a:pathLst>
                <a:path w="1264" h="511" extrusionOk="0">
                  <a:moveTo>
                    <a:pt x="1191" y="0"/>
                  </a:moveTo>
                  <a:cubicBezTo>
                    <a:pt x="778" y="49"/>
                    <a:pt x="389" y="194"/>
                    <a:pt x="25" y="413"/>
                  </a:cubicBezTo>
                  <a:cubicBezTo>
                    <a:pt x="0" y="462"/>
                    <a:pt x="25" y="510"/>
                    <a:pt x="73" y="510"/>
                  </a:cubicBezTo>
                  <a:cubicBezTo>
                    <a:pt x="73" y="510"/>
                    <a:pt x="98" y="510"/>
                    <a:pt x="98" y="486"/>
                  </a:cubicBezTo>
                  <a:cubicBezTo>
                    <a:pt x="438" y="267"/>
                    <a:pt x="802" y="146"/>
                    <a:pt x="1215" y="97"/>
                  </a:cubicBezTo>
                  <a:cubicBezTo>
                    <a:pt x="1239" y="97"/>
                    <a:pt x="1264" y="73"/>
                    <a:pt x="1264" y="49"/>
                  </a:cubicBezTo>
                  <a:cubicBezTo>
                    <a:pt x="1239" y="24"/>
                    <a:pt x="1215" y="0"/>
                    <a:pt x="119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2" name="Google Shape;832;p19"/>
            <p:cNvSpPr/>
            <p:nvPr/>
          </p:nvSpPr>
          <p:spPr>
            <a:xfrm>
              <a:off x="-800981" y="3409081"/>
              <a:ext cx="60784" cy="462801"/>
            </a:xfrm>
            <a:custGeom>
              <a:avLst/>
              <a:gdLst/>
              <a:ahLst/>
              <a:cxnLst/>
              <a:rect l="l" t="t" r="r" b="b"/>
              <a:pathLst>
                <a:path w="809" h="6160" extrusionOk="0">
                  <a:moveTo>
                    <a:pt x="69" y="1"/>
                  </a:moveTo>
                  <a:cubicBezTo>
                    <a:pt x="37" y="1"/>
                    <a:pt x="0" y="32"/>
                    <a:pt x="31" y="62"/>
                  </a:cubicBezTo>
                  <a:cubicBezTo>
                    <a:pt x="711" y="1860"/>
                    <a:pt x="541" y="6063"/>
                    <a:pt x="541" y="6111"/>
                  </a:cubicBezTo>
                  <a:cubicBezTo>
                    <a:pt x="541" y="6135"/>
                    <a:pt x="565" y="6135"/>
                    <a:pt x="589" y="6160"/>
                  </a:cubicBezTo>
                  <a:cubicBezTo>
                    <a:pt x="614" y="6135"/>
                    <a:pt x="638" y="6135"/>
                    <a:pt x="638" y="6111"/>
                  </a:cubicBezTo>
                  <a:cubicBezTo>
                    <a:pt x="638" y="6063"/>
                    <a:pt x="808" y="1836"/>
                    <a:pt x="104" y="38"/>
                  </a:cubicBezTo>
                  <a:cubicBezTo>
                    <a:pt x="104" y="11"/>
                    <a:pt x="87" y="1"/>
                    <a:pt x="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3" name="Google Shape;833;p19"/>
            <p:cNvSpPr/>
            <p:nvPr/>
          </p:nvSpPr>
          <p:spPr>
            <a:xfrm>
              <a:off x="-905869" y="3300294"/>
              <a:ext cx="198507" cy="165361"/>
            </a:xfrm>
            <a:custGeom>
              <a:avLst/>
              <a:gdLst/>
              <a:ahLst/>
              <a:cxnLst/>
              <a:rect l="l" t="t" r="r" b="b"/>
              <a:pathLst>
                <a:path w="2642" h="2201" extrusionOk="0">
                  <a:moveTo>
                    <a:pt x="898" y="1"/>
                  </a:moveTo>
                  <a:cubicBezTo>
                    <a:pt x="722" y="1"/>
                    <a:pt x="649" y="636"/>
                    <a:pt x="649" y="636"/>
                  </a:cubicBezTo>
                  <a:cubicBezTo>
                    <a:pt x="649" y="636"/>
                    <a:pt x="381" y="252"/>
                    <a:pt x="219" y="252"/>
                  </a:cubicBezTo>
                  <a:cubicBezTo>
                    <a:pt x="198" y="252"/>
                    <a:pt x="180" y="258"/>
                    <a:pt x="164" y="271"/>
                  </a:cubicBezTo>
                  <a:cubicBezTo>
                    <a:pt x="0" y="365"/>
                    <a:pt x="217" y="2201"/>
                    <a:pt x="1307" y="2201"/>
                  </a:cubicBezTo>
                  <a:cubicBezTo>
                    <a:pt x="1353" y="2201"/>
                    <a:pt x="1401" y="2197"/>
                    <a:pt x="1451" y="2190"/>
                  </a:cubicBezTo>
                  <a:cubicBezTo>
                    <a:pt x="2641" y="2045"/>
                    <a:pt x="2569" y="1170"/>
                    <a:pt x="2569" y="1170"/>
                  </a:cubicBezTo>
                  <a:cubicBezTo>
                    <a:pt x="2569" y="1170"/>
                    <a:pt x="2544" y="369"/>
                    <a:pt x="2374" y="126"/>
                  </a:cubicBezTo>
                  <a:cubicBezTo>
                    <a:pt x="2348" y="89"/>
                    <a:pt x="2321" y="73"/>
                    <a:pt x="2293" y="73"/>
                  </a:cubicBezTo>
                  <a:cubicBezTo>
                    <a:pt x="2136" y="73"/>
                    <a:pt x="1961" y="563"/>
                    <a:pt x="1961" y="563"/>
                  </a:cubicBezTo>
                  <a:cubicBezTo>
                    <a:pt x="1888" y="369"/>
                    <a:pt x="1791" y="199"/>
                    <a:pt x="1670" y="53"/>
                  </a:cubicBezTo>
                  <a:cubicBezTo>
                    <a:pt x="1650" y="38"/>
                    <a:pt x="1631" y="32"/>
                    <a:pt x="1612" y="32"/>
                  </a:cubicBezTo>
                  <a:cubicBezTo>
                    <a:pt x="1443" y="32"/>
                    <a:pt x="1305" y="563"/>
                    <a:pt x="1305" y="563"/>
                  </a:cubicBezTo>
                  <a:cubicBezTo>
                    <a:pt x="1232" y="369"/>
                    <a:pt x="1111" y="199"/>
                    <a:pt x="990" y="53"/>
                  </a:cubicBezTo>
                  <a:cubicBezTo>
                    <a:pt x="957" y="16"/>
                    <a:pt x="926" y="1"/>
                    <a:pt x="89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4" name="Google Shape;834;p19"/>
            <p:cNvSpPr/>
            <p:nvPr/>
          </p:nvSpPr>
          <p:spPr>
            <a:xfrm>
              <a:off x="-884456" y="3364454"/>
              <a:ext cx="171608" cy="62133"/>
            </a:xfrm>
            <a:custGeom>
              <a:avLst/>
              <a:gdLst/>
              <a:ahLst/>
              <a:cxnLst/>
              <a:rect l="l" t="t" r="r" b="b"/>
              <a:pathLst>
                <a:path w="2284" h="827" extrusionOk="0">
                  <a:moveTo>
                    <a:pt x="1846" y="122"/>
                  </a:moveTo>
                  <a:lnTo>
                    <a:pt x="1846" y="122"/>
                  </a:lnTo>
                  <a:cubicBezTo>
                    <a:pt x="1871" y="146"/>
                    <a:pt x="1895" y="146"/>
                    <a:pt x="1919" y="195"/>
                  </a:cubicBezTo>
                  <a:cubicBezTo>
                    <a:pt x="1919" y="219"/>
                    <a:pt x="1919" y="243"/>
                    <a:pt x="1919" y="268"/>
                  </a:cubicBezTo>
                  <a:cubicBezTo>
                    <a:pt x="1895" y="268"/>
                    <a:pt x="1895" y="243"/>
                    <a:pt x="1895" y="243"/>
                  </a:cubicBezTo>
                  <a:cubicBezTo>
                    <a:pt x="1871" y="195"/>
                    <a:pt x="1846" y="146"/>
                    <a:pt x="1846" y="122"/>
                  </a:cubicBezTo>
                  <a:close/>
                  <a:moveTo>
                    <a:pt x="923" y="170"/>
                  </a:moveTo>
                  <a:lnTo>
                    <a:pt x="923" y="170"/>
                  </a:lnTo>
                  <a:cubicBezTo>
                    <a:pt x="947" y="219"/>
                    <a:pt x="947" y="268"/>
                    <a:pt x="972" y="292"/>
                  </a:cubicBezTo>
                  <a:cubicBezTo>
                    <a:pt x="947" y="268"/>
                    <a:pt x="923" y="219"/>
                    <a:pt x="923" y="170"/>
                  </a:cubicBezTo>
                  <a:close/>
                  <a:moveTo>
                    <a:pt x="583" y="341"/>
                  </a:moveTo>
                  <a:lnTo>
                    <a:pt x="583" y="341"/>
                  </a:lnTo>
                  <a:cubicBezTo>
                    <a:pt x="607" y="365"/>
                    <a:pt x="632" y="413"/>
                    <a:pt x="632" y="486"/>
                  </a:cubicBezTo>
                  <a:cubicBezTo>
                    <a:pt x="607" y="438"/>
                    <a:pt x="583" y="389"/>
                    <a:pt x="583" y="341"/>
                  </a:cubicBezTo>
                  <a:close/>
                  <a:moveTo>
                    <a:pt x="2211" y="0"/>
                  </a:moveTo>
                  <a:cubicBezTo>
                    <a:pt x="2186" y="0"/>
                    <a:pt x="2162" y="25"/>
                    <a:pt x="2186" y="49"/>
                  </a:cubicBezTo>
                  <a:cubicBezTo>
                    <a:pt x="2186" y="122"/>
                    <a:pt x="2186" y="292"/>
                    <a:pt x="2138" y="341"/>
                  </a:cubicBezTo>
                  <a:cubicBezTo>
                    <a:pt x="2113" y="365"/>
                    <a:pt x="2089" y="365"/>
                    <a:pt x="2065" y="365"/>
                  </a:cubicBezTo>
                  <a:cubicBezTo>
                    <a:pt x="2041" y="365"/>
                    <a:pt x="2016" y="365"/>
                    <a:pt x="1992" y="341"/>
                  </a:cubicBezTo>
                  <a:cubicBezTo>
                    <a:pt x="2016" y="292"/>
                    <a:pt x="2016" y="243"/>
                    <a:pt x="1992" y="195"/>
                  </a:cubicBezTo>
                  <a:cubicBezTo>
                    <a:pt x="1992" y="122"/>
                    <a:pt x="1943" y="49"/>
                    <a:pt x="1895" y="25"/>
                  </a:cubicBezTo>
                  <a:cubicBezTo>
                    <a:pt x="1846" y="25"/>
                    <a:pt x="1822" y="25"/>
                    <a:pt x="1798" y="49"/>
                  </a:cubicBezTo>
                  <a:cubicBezTo>
                    <a:pt x="1749" y="98"/>
                    <a:pt x="1749" y="170"/>
                    <a:pt x="1798" y="219"/>
                  </a:cubicBezTo>
                  <a:cubicBezTo>
                    <a:pt x="1822" y="292"/>
                    <a:pt x="1846" y="341"/>
                    <a:pt x="1895" y="365"/>
                  </a:cubicBezTo>
                  <a:lnTo>
                    <a:pt x="1871" y="389"/>
                  </a:lnTo>
                  <a:cubicBezTo>
                    <a:pt x="1858" y="401"/>
                    <a:pt x="1834" y="407"/>
                    <a:pt x="1810" y="407"/>
                  </a:cubicBezTo>
                  <a:cubicBezTo>
                    <a:pt x="1786" y="407"/>
                    <a:pt x="1761" y="401"/>
                    <a:pt x="1749" y="389"/>
                  </a:cubicBezTo>
                  <a:cubicBezTo>
                    <a:pt x="1676" y="365"/>
                    <a:pt x="1603" y="316"/>
                    <a:pt x="1555" y="268"/>
                  </a:cubicBezTo>
                  <a:cubicBezTo>
                    <a:pt x="1555" y="195"/>
                    <a:pt x="1530" y="146"/>
                    <a:pt x="1482" y="98"/>
                  </a:cubicBezTo>
                  <a:cubicBezTo>
                    <a:pt x="1458" y="49"/>
                    <a:pt x="1409" y="49"/>
                    <a:pt x="1385" y="49"/>
                  </a:cubicBezTo>
                  <a:cubicBezTo>
                    <a:pt x="1360" y="73"/>
                    <a:pt x="1336" y="98"/>
                    <a:pt x="1336" y="122"/>
                  </a:cubicBezTo>
                  <a:cubicBezTo>
                    <a:pt x="1360" y="195"/>
                    <a:pt x="1409" y="268"/>
                    <a:pt x="1458" y="316"/>
                  </a:cubicBezTo>
                  <a:cubicBezTo>
                    <a:pt x="1458" y="413"/>
                    <a:pt x="1433" y="511"/>
                    <a:pt x="1385" y="583"/>
                  </a:cubicBezTo>
                  <a:cubicBezTo>
                    <a:pt x="1360" y="608"/>
                    <a:pt x="1336" y="620"/>
                    <a:pt x="1309" y="620"/>
                  </a:cubicBezTo>
                  <a:cubicBezTo>
                    <a:pt x="1281" y="620"/>
                    <a:pt x="1251" y="608"/>
                    <a:pt x="1215" y="583"/>
                  </a:cubicBezTo>
                  <a:cubicBezTo>
                    <a:pt x="1142" y="559"/>
                    <a:pt x="1093" y="511"/>
                    <a:pt x="1069" y="462"/>
                  </a:cubicBezTo>
                  <a:cubicBezTo>
                    <a:pt x="1093" y="341"/>
                    <a:pt x="1069" y="195"/>
                    <a:pt x="996" y="98"/>
                  </a:cubicBezTo>
                  <a:cubicBezTo>
                    <a:pt x="979" y="80"/>
                    <a:pt x="950" y="63"/>
                    <a:pt x="925" y="63"/>
                  </a:cubicBezTo>
                  <a:cubicBezTo>
                    <a:pt x="915" y="63"/>
                    <a:pt x="906" y="66"/>
                    <a:pt x="899" y="73"/>
                  </a:cubicBezTo>
                  <a:cubicBezTo>
                    <a:pt x="850" y="73"/>
                    <a:pt x="850" y="98"/>
                    <a:pt x="850" y="146"/>
                  </a:cubicBezTo>
                  <a:cubicBezTo>
                    <a:pt x="850" y="243"/>
                    <a:pt x="875" y="365"/>
                    <a:pt x="947" y="462"/>
                  </a:cubicBezTo>
                  <a:cubicBezTo>
                    <a:pt x="947" y="535"/>
                    <a:pt x="923" y="583"/>
                    <a:pt x="899" y="632"/>
                  </a:cubicBezTo>
                  <a:cubicBezTo>
                    <a:pt x="885" y="660"/>
                    <a:pt x="862" y="672"/>
                    <a:pt x="836" y="672"/>
                  </a:cubicBezTo>
                  <a:cubicBezTo>
                    <a:pt x="818" y="672"/>
                    <a:pt x="798" y="666"/>
                    <a:pt x="777" y="656"/>
                  </a:cubicBezTo>
                  <a:cubicBezTo>
                    <a:pt x="753" y="632"/>
                    <a:pt x="729" y="608"/>
                    <a:pt x="705" y="559"/>
                  </a:cubicBezTo>
                  <a:cubicBezTo>
                    <a:pt x="729" y="462"/>
                    <a:pt x="729" y="341"/>
                    <a:pt x="632" y="243"/>
                  </a:cubicBezTo>
                  <a:cubicBezTo>
                    <a:pt x="607" y="219"/>
                    <a:pt x="559" y="219"/>
                    <a:pt x="534" y="219"/>
                  </a:cubicBezTo>
                  <a:cubicBezTo>
                    <a:pt x="510" y="219"/>
                    <a:pt x="486" y="243"/>
                    <a:pt x="486" y="292"/>
                  </a:cubicBezTo>
                  <a:cubicBezTo>
                    <a:pt x="486" y="389"/>
                    <a:pt x="510" y="486"/>
                    <a:pt x="583" y="583"/>
                  </a:cubicBezTo>
                  <a:cubicBezTo>
                    <a:pt x="534" y="656"/>
                    <a:pt x="462" y="705"/>
                    <a:pt x="389" y="705"/>
                  </a:cubicBezTo>
                  <a:cubicBezTo>
                    <a:pt x="374" y="708"/>
                    <a:pt x="360" y="710"/>
                    <a:pt x="347" y="710"/>
                  </a:cubicBezTo>
                  <a:cubicBezTo>
                    <a:pt x="161" y="710"/>
                    <a:pt x="97" y="413"/>
                    <a:pt x="97" y="413"/>
                  </a:cubicBezTo>
                  <a:cubicBezTo>
                    <a:pt x="97" y="389"/>
                    <a:pt x="73" y="365"/>
                    <a:pt x="49" y="365"/>
                  </a:cubicBezTo>
                  <a:cubicBezTo>
                    <a:pt x="24" y="389"/>
                    <a:pt x="0" y="413"/>
                    <a:pt x="0" y="438"/>
                  </a:cubicBezTo>
                  <a:cubicBezTo>
                    <a:pt x="0" y="438"/>
                    <a:pt x="97" y="826"/>
                    <a:pt x="364" y="826"/>
                  </a:cubicBezTo>
                  <a:lnTo>
                    <a:pt x="413" y="802"/>
                  </a:lnTo>
                  <a:cubicBezTo>
                    <a:pt x="510" y="802"/>
                    <a:pt x="583" y="753"/>
                    <a:pt x="656" y="656"/>
                  </a:cubicBezTo>
                  <a:cubicBezTo>
                    <a:pt x="680" y="681"/>
                    <a:pt x="705" y="729"/>
                    <a:pt x="753" y="729"/>
                  </a:cubicBezTo>
                  <a:cubicBezTo>
                    <a:pt x="784" y="760"/>
                    <a:pt x="818" y="773"/>
                    <a:pt x="852" y="773"/>
                  </a:cubicBezTo>
                  <a:cubicBezTo>
                    <a:pt x="899" y="773"/>
                    <a:pt x="943" y="747"/>
                    <a:pt x="972" y="705"/>
                  </a:cubicBezTo>
                  <a:cubicBezTo>
                    <a:pt x="996" y="656"/>
                    <a:pt x="1020" y="608"/>
                    <a:pt x="1045" y="559"/>
                  </a:cubicBezTo>
                  <a:cubicBezTo>
                    <a:pt x="1069" y="608"/>
                    <a:pt x="1117" y="632"/>
                    <a:pt x="1166" y="656"/>
                  </a:cubicBezTo>
                  <a:cubicBezTo>
                    <a:pt x="1198" y="699"/>
                    <a:pt x="1244" y="718"/>
                    <a:pt x="1292" y="718"/>
                  </a:cubicBezTo>
                  <a:cubicBezTo>
                    <a:pt x="1353" y="718"/>
                    <a:pt x="1417" y="687"/>
                    <a:pt x="1458" y="632"/>
                  </a:cubicBezTo>
                  <a:cubicBezTo>
                    <a:pt x="1506" y="559"/>
                    <a:pt x="1530" y="462"/>
                    <a:pt x="1555" y="389"/>
                  </a:cubicBezTo>
                  <a:cubicBezTo>
                    <a:pt x="1603" y="413"/>
                    <a:pt x="1652" y="438"/>
                    <a:pt x="1700" y="462"/>
                  </a:cubicBezTo>
                  <a:cubicBezTo>
                    <a:pt x="1737" y="486"/>
                    <a:pt x="1779" y="498"/>
                    <a:pt x="1822" y="498"/>
                  </a:cubicBezTo>
                  <a:cubicBezTo>
                    <a:pt x="1864" y="498"/>
                    <a:pt x="1907" y="486"/>
                    <a:pt x="1943" y="462"/>
                  </a:cubicBezTo>
                  <a:lnTo>
                    <a:pt x="1968" y="413"/>
                  </a:lnTo>
                  <a:cubicBezTo>
                    <a:pt x="1992" y="438"/>
                    <a:pt x="2016" y="438"/>
                    <a:pt x="2065" y="462"/>
                  </a:cubicBezTo>
                  <a:cubicBezTo>
                    <a:pt x="2113" y="462"/>
                    <a:pt x="2162" y="438"/>
                    <a:pt x="2211" y="413"/>
                  </a:cubicBezTo>
                  <a:cubicBezTo>
                    <a:pt x="2259" y="292"/>
                    <a:pt x="2284" y="170"/>
                    <a:pt x="2284" y="25"/>
                  </a:cubicBezTo>
                  <a:cubicBezTo>
                    <a:pt x="2259" y="0"/>
                    <a:pt x="2235" y="0"/>
                    <a:pt x="221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35" name="Google Shape;835;p19"/>
            <p:cNvSpPr/>
            <p:nvPr/>
          </p:nvSpPr>
          <p:spPr>
            <a:xfrm>
              <a:off x="-945691" y="3813429"/>
              <a:ext cx="336905" cy="128472"/>
            </a:xfrm>
            <a:custGeom>
              <a:avLst/>
              <a:gdLst/>
              <a:ahLst/>
              <a:cxnLst/>
              <a:rect l="l" t="t" r="r" b="b"/>
              <a:pathLst>
                <a:path w="4484" h="1710" extrusionOk="0">
                  <a:moveTo>
                    <a:pt x="3927" y="0"/>
                  </a:moveTo>
                  <a:cubicBezTo>
                    <a:pt x="3752" y="0"/>
                    <a:pt x="3511" y="705"/>
                    <a:pt x="3511" y="705"/>
                  </a:cubicBezTo>
                  <a:cubicBezTo>
                    <a:pt x="3341" y="510"/>
                    <a:pt x="3147" y="316"/>
                    <a:pt x="2928" y="146"/>
                  </a:cubicBezTo>
                  <a:cubicBezTo>
                    <a:pt x="2885" y="106"/>
                    <a:pt x="2847" y="89"/>
                    <a:pt x="2812" y="89"/>
                  </a:cubicBezTo>
                  <a:cubicBezTo>
                    <a:pt x="2594" y="89"/>
                    <a:pt x="2540" y="778"/>
                    <a:pt x="2540" y="778"/>
                  </a:cubicBezTo>
                  <a:cubicBezTo>
                    <a:pt x="2540" y="778"/>
                    <a:pt x="2103" y="268"/>
                    <a:pt x="1957" y="49"/>
                  </a:cubicBezTo>
                  <a:cubicBezTo>
                    <a:pt x="1944" y="34"/>
                    <a:pt x="1928" y="27"/>
                    <a:pt x="1910" y="27"/>
                  </a:cubicBezTo>
                  <a:cubicBezTo>
                    <a:pt x="1697" y="27"/>
                    <a:pt x="1179" y="1021"/>
                    <a:pt x="1179" y="1021"/>
                  </a:cubicBezTo>
                  <a:cubicBezTo>
                    <a:pt x="1082" y="729"/>
                    <a:pt x="912" y="438"/>
                    <a:pt x="669" y="219"/>
                  </a:cubicBezTo>
                  <a:cubicBezTo>
                    <a:pt x="649" y="206"/>
                    <a:pt x="628" y="200"/>
                    <a:pt x="607" y="200"/>
                  </a:cubicBezTo>
                  <a:cubicBezTo>
                    <a:pt x="308" y="200"/>
                    <a:pt x="0" y="1424"/>
                    <a:pt x="159" y="1628"/>
                  </a:cubicBezTo>
                  <a:cubicBezTo>
                    <a:pt x="206" y="1688"/>
                    <a:pt x="548" y="1709"/>
                    <a:pt x="1022" y="1709"/>
                  </a:cubicBezTo>
                  <a:cubicBezTo>
                    <a:pt x="2286" y="1709"/>
                    <a:pt x="4483" y="1555"/>
                    <a:pt x="4483" y="1555"/>
                  </a:cubicBezTo>
                  <a:cubicBezTo>
                    <a:pt x="4362" y="1045"/>
                    <a:pt x="4192" y="535"/>
                    <a:pt x="3997" y="49"/>
                  </a:cubicBezTo>
                  <a:cubicBezTo>
                    <a:pt x="3976" y="15"/>
                    <a:pt x="3952" y="0"/>
                    <a:pt x="39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36" name="Google Shape;836;p19"/>
          <p:cNvGrpSpPr/>
          <p:nvPr/>
        </p:nvGrpSpPr>
        <p:grpSpPr>
          <a:xfrm rot="10800000">
            <a:off x="-220997" y="-221970"/>
            <a:ext cx="1590405" cy="693261"/>
            <a:chOff x="3965010" y="571479"/>
            <a:chExt cx="1651683" cy="719972"/>
          </a:xfrm>
        </p:grpSpPr>
        <p:grpSp>
          <p:nvGrpSpPr>
            <p:cNvPr id="837" name="Google Shape;837;p19"/>
            <p:cNvGrpSpPr/>
            <p:nvPr/>
          </p:nvGrpSpPr>
          <p:grpSpPr>
            <a:xfrm>
              <a:off x="3965010" y="571479"/>
              <a:ext cx="1446820" cy="719972"/>
              <a:chOff x="3953250" y="571500"/>
              <a:chExt cx="1383325" cy="766825"/>
            </a:xfrm>
          </p:grpSpPr>
          <p:grpSp>
            <p:nvGrpSpPr>
              <p:cNvPr id="838" name="Google Shape;838;p19"/>
              <p:cNvGrpSpPr/>
              <p:nvPr/>
            </p:nvGrpSpPr>
            <p:grpSpPr>
              <a:xfrm>
                <a:off x="3953250" y="571500"/>
                <a:ext cx="1383166" cy="669650"/>
                <a:chOff x="897088" y="2374675"/>
                <a:chExt cx="1383166" cy="669650"/>
              </a:xfrm>
            </p:grpSpPr>
            <p:sp>
              <p:nvSpPr>
                <p:cNvPr id="839" name="Google Shape;839;p19"/>
                <p:cNvSpPr/>
                <p:nvPr/>
              </p:nvSpPr>
              <p:spPr>
                <a:xfrm>
                  <a:off x="1135613" y="2416700"/>
                  <a:ext cx="622500" cy="6225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0" name="Google Shape;840;p19"/>
                <p:cNvSpPr/>
                <p:nvPr/>
              </p:nvSpPr>
              <p:spPr>
                <a:xfrm>
                  <a:off x="1479050" y="2374675"/>
                  <a:ext cx="4926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1" name="Google Shape;841;p19"/>
                <p:cNvSpPr/>
                <p:nvPr/>
              </p:nvSpPr>
              <p:spPr>
                <a:xfrm>
                  <a:off x="897088" y="2689700"/>
                  <a:ext cx="492600" cy="354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  <p:sp>
              <p:nvSpPr>
                <p:cNvPr id="842" name="Google Shape;842;p19"/>
                <p:cNvSpPr/>
                <p:nvPr/>
              </p:nvSpPr>
              <p:spPr>
                <a:xfrm>
                  <a:off x="1657753" y="2551725"/>
                  <a:ext cx="622500" cy="492600"/>
                </a:xfrm>
                <a:prstGeom prst="ellipse">
                  <a:avLst/>
                </a:pr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/>
                </a:p>
              </p:txBody>
            </p:sp>
          </p:grpSp>
          <p:sp>
            <p:nvSpPr>
              <p:cNvPr id="843" name="Google Shape;843;p19"/>
              <p:cNvSpPr/>
              <p:nvPr/>
            </p:nvSpPr>
            <p:spPr>
              <a:xfrm>
                <a:off x="3972775" y="907225"/>
                <a:ext cx="1363800" cy="431100"/>
              </a:xfrm>
              <a:prstGeom prst="ellipse">
                <a:avLst/>
              </a:pr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844" name="Google Shape;844;p19"/>
            <p:cNvSpPr/>
            <p:nvPr/>
          </p:nvSpPr>
          <p:spPr>
            <a:xfrm>
              <a:off x="4006544" y="571481"/>
              <a:ext cx="1610148" cy="660750"/>
            </a:xfrm>
            <a:custGeom>
              <a:avLst/>
              <a:gdLst/>
              <a:ahLst/>
              <a:cxnLst/>
              <a:rect l="l" t="t" r="r" b="b"/>
              <a:pathLst>
                <a:path w="3864" h="1872" extrusionOk="0">
                  <a:moveTo>
                    <a:pt x="1847" y="365"/>
                  </a:moveTo>
                  <a:cubicBezTo>
                    <a:pt x="1920" y="487"/>
                    <a:pt x="1920" y="633"/>
                    <a:pt x="1871" y="754"/>
                  </a:cubicBezTo>
                  <a:lnTo>
                    <a:pt x="1847" y="754"/>
                  </a:lnTo>
                  <a:cubicBezTo>
                    <a:pt x="1847" y="754"/>
                    <a:pt x="1823" y="754"/>
                    <a:pt x="1798" y="705"/>
                  </a:cubicBezTo>
                  <a:cubicBezTo>
                    <a:pt x="1774" y="608"/>
                    <a:pt x="1774" y="487"/>
                    <a:pt x="1847" y="390"/>
                  </a:cubicBezTo>
                  <a:lnTo>
                    <a:pt x="1847" y="365"/>
                  </a:lnTo>
                  <a:close/>
                  <a:moveTo>
                    <a:pt x="2891" y="584"/>
                  </a:moveTo>
                  <a:lnTo>
                    <a:pt x="2891" y="608"/>
                  </a:lnTo>
                  <a:cubicBezTo>
                    <a:pt x="2940" y="754"/>
                    <a:pt x="2940" y="900"/>
                    <a:pt x="2867" y="948"/>
                  </a:cubicBezTo>
                  <a:cubicBezTo>
                    <a:pt x="2831" y="960"/>
                    <a:pt x="2806" y="967"/>
                    <a:pt x="2791" y="967"/>
                  </a:cubicBezTo>
                  <a:cubicBezTo>
                    <a:pt x="2776" y="967"/>
                    <a:pt x="2770" y="960"/>
                    <a:pt x="2770" y="948"/>
                  </a:cubicBezTo>
                  <a:cubicBezTo>
                    <a:pt x="2770" y="803"/>
                    <a:pt x="2794" y="681"/>
                    <a:pt x="2891" y="584"/>
                  </a:cubicBezTo>
                  <a:close/>
                  <a:moveTo>
                    <a:pt x="754" y="1021"/>
                  </a:moveTo>
                  <a:cubicBezTo>
                    <a:pt x="851" y="1021"/>
                    <a:pt x="924" y="1070"/>
                    <a:pt x="972" y="1143"/>
                  </a:cubicBezTo>
                  <a:cubicBezTo>
                    <a:pt x="997" y="1216"/>
                    <a:pt x="972" y="1288"/>
                    <a:pt x="899" y="1337"/>
                  </a:cubicBezTo>
                  <a:cubicBezTo>
                    <a:pt x="887" y="1349"/>
                    <a:pt x="875" y="1355"/>
                    <a:pt x="863" y="1355"/>
                  </a:cubicBezTo>
                  <a:cubicBezTo>
                    <a:pt x="851" y="1355"/>
                    <a:pt x="839" y="1349"/>
                    <a:pt x="827" y="1337"/>
                  </a:cubicBezTo>
                  <a:cubicBezTo>
                    <a:pt x="754" y="1240"/>
                    <a:pt x="754" y="1143"/>
                    <a:pt x="754" y="1045"/>
                  </a:cubicBezTo>
                  <a:lnTo>
                    <a:pt x="754" y="1021"/>
                  </a:lnTo>
                  <a:close/>
                  <a:moveTo>
                    <a:pt x="2357" y="74"/>
                  </a:moveTo>
                  <a:cubicBezTo>
                    <a:pt x="2600" y="122"/>
                    <a:pt x="2794" y="268"/>
                    <a:pt x="2867" y="487"/>
                  </a:cubicBezTo>
                  <a:cubicBezTo>
                    <a:pt x="2746" y="608"/>
                    <a:pt x="2673" y="778"/>
                    <a:pt x="2697" y="973"/>
                  </a:cubicBezTo>
                  <a:cubicBezTo>
                    <a:pt x="2725" y="1015"/>
                    <a:pt x="2745" y="1041"/>
                    <a:pt x="2786" y="1041"/>
                  </a:cubicBezTo>
                  <a:cubicBezTo>
                    <a:pt x="2815" y="1041"/>
                    <a:pt x="2855" y="1027"/>
                    <a:pt x="2916" y="997"/>
                  </a:cubicBezTo>
                  <a:cubicBezTo>
                    <a:pt x="3061" y="924"/>
                    <a:pt x="3037" y="681"/>
                    <a:pt x="2964" y="487"/>
                  </a:cubicBezTo>
                  <a:cubicBezTo>
                    <a:pt x="2989" y="462"/>
                    <a:pt x="3013" y="462"/>
                    <a:pt x="3061" y="462"/>
                  </a:cubicBezTo>
                  <a:cubicBezTo>
                    <a:pt x="3329" y="535"/>
                    <a:pt x="3572" y="730"/>
                    <a:pt x="3693" y="997"/>
                  </a:cubicBezTo>
                  <a:cubicBezTo>
                    <a:pt x="3766" y="1143"/>
                    <a:pt x="3766" y="1337"/>
                    <a:pt x="3644" y="1483"/>
                  </a:cubicBezTo>
                  <a:cubicBezTo>
                    <a:pt x="3474" y="1677"/>
                    <a:pt x="2819" y="1799"/>
                    <a:pt x="1774" y="1799"/>
                  </a:cubicBezTo>
                  <a:cubicBezTo>
                    <a:pt x="1118" y="1799"/>
                    <a:pt x="535" y="1750"/>
                    <a:pt x="535" y="1750"/>
                  </a:cubicBezTo>
                  <a:cubicBezTo>
                    <a:pt x="316" y="1726"/>
                    <a:pt x="195" y="1653"/>
                    <a:pt x="146" y="1507"/>
                  </a:cubicBezTo>
                  <a:cubicBezTo>
                    <a:pt x="98" y="1386"/>
                    <a:pt x="219" y="1216"/>
                    <a:pt x="438" y="1118"/>
                  </a:cubicBezTo>
                  <a:cubicBezTo>
                    <a:pt x="511" y="1070"/>
                    <a:pt x="584" y="1045"/>
                    <a:pt x="681" y="1045"/>
                  </a:cubicBezTo>
                  <a:cubicBezTo>
                    <a:pt x="657" y="1167"/>
                    <a:pt x="705" y="1288"/>
                    <a:pt x="778" y="1410"/>
                  </a:cubicBezTo>
                  <a:cubicBezTo>
                    <a:pt x="808" y="1440"/>
                    <a:pt x="857" y="1461"/>
                    <a:pt x="901" y="1461"/>
                  </a:cubicBezTo>
                  <a:cubicBezTo>
                    <a:pt x="928" y="1461"/>
                    <a:pt x="954" y="1453"/>
                    <a:pt x="972" y="1434"/>
                  </a:cubicBezTo>
                  <a:cubicBezTo>
                    <a:pt x="1070" y="1361"/>
                    <a:pt x="1118" y="1240"/>
                    <a:pt x="1094" y="1118"/>
                  </a:cubicBezTo>
                  <a:cubicBezTo>
                    <a:pt x="1045" y="1021"/>
                    <a:pt x="924" y="924"/>
                    <a:pt x="802" y="924"/>
                  </a:cubicBezTo>
                  <a:cubicBezTo>
                    <a:pt x="851" y="681"/>
                    <a:pt x="1021" y="462"/>
                    <a:pt x="1264" y="365"/>
                  </a:cubicBezTo>
                  <a:cubicBezTo>
                    <a:pt x="1395" y="278"/>
                    <a:pt x="1517" y="234"/>
                    <a:pt x="1621" y="234"/>
                  </a:cubicBezTo>
                  <a:cubicBezTo>
                    <a:pt x="1689" y="234"/>
                    <a:pt x="1750" y="254"/>
                    <a:pt x="1798" y="292"/>
                  </a:cubicBezTo>
                  <a:cubicBezTo>
                    <a:pt x="1701" y="414"/>
                    <a:pt x="1677" y="584"/>
                    <a:pt x="1750" y="730"/>
                  </a:cubicBezTo>
                  <a:cubicBezTo>
                    <a:pt x="1750" y="778"/>
                    <a:pt x="1798" y="827"/>
                    <a:pt x="1871" y="827"/>
                  </a:cubicBezTo>
                  <a:cubicBezTo>
                    <a:pt x="1895" y="827"/>
                    <a:pt x="1920" y="803"/>
                    <a:pt x="1944" y="778"/>
                  </a:cubicBezTo>
                  <a:cubicBezTo>
                    <a:pt x="2041" y="633"/>
                    <a:pt x="2017" y="438"/>
                    <a:pt x="1920" y="292"/>
                  </a:cubicBezTo>
                  <a:cubicBezTo>
                    <a:pt x="1993" y="220"/>
                    <a:pt x="2090" y="147"/>
                    <a:pt x="2187" y="122"/>
                  </a:cubicBezTo>
                  <a:cubicBezTo>
                    <a:pt x="2236" y="98"/>
                    <a:pt x="2308" y="98"/>
                    <a:pt x="2357" y="74"/>
                  </a:cubicBezTo>
                  <a:close/>
                  <a:moveTo>
                    <a:pt x="2333" y="1"/>
                  </a:moveTo>
                  <a:cubicBezTo>
                    <a:pt x="2260" y="1"/>
                    <a:pt x="2211" y="25"/>
                    <a:pt x="2138" y="50"/>
                  </a:cubicBezTo>
                  <a:cubicBezTo>
                    <a:pt x="2017" y="74"/>
                    <a:pt x="1920" y="147"/>
                    <a:pt x="1823" y="244"/>
                  </a:cubicBezTo>
                  <a:cubicBezTo>
                    <a:pt x="1756" y="188"/>
                    <a:pt x="1674" y="158"/>
                    <a:pt x="1579" y="158"/>
                  </a:cubicBezTo>
                  <a:cubicBezTo>
                    <a:pt x="1466" y="158"/>
                    <a:pt x="1336" y="200"/>
                    <a:pt x="1191" y="292"/>
                  </a:cubicBezTo>
                  <a:cubicBezTo>
                    <a:pt x="924" y="414"/>
                    <a:pt x="754" y="657"/>
                    <a:pt x="681" y="948"/>
                  </a:cubicBezTo>
                  <a:cubicBezTo>
                    <a:pt x="584" y="948"/>
                    <a:pt x="487" y="973"/>
                    <a:pt x="414" y="1021"/>
                  </a:cubicBezTo>
                  <a:cubicBezTo>
                    <a:pt x="146" y="1167"/>
                    <a:pt x="1" y="1361"/>
                    <a:pt x="49" y="1531"/>
                  </a:cubicBezTo>
                  <a:cubicBezTo>
                    <a:pt x="74" y="1701"/>
                    <a:pt x="268" y="1823"/>
                    <a:pt x="511" y="1847"/>
                  </a:cubicBezTo>
                  <a:cubicBezTo>
                    <a:pt x="511" y="1847"/>
                    <a:pt x="1118" y="1871"/>
                    <a:pt x="1774" y="1871"/>
                  </a:cubicBezTo>
                  <a:cubicBezTo>
                    <a:pt x="2867" y="1871"/>
                    <a:pt x="3523" y="1774"/>
                    <a:pt x="3717" y="1556"/>
                  </a:cubicBezTo>
                  <a:cubicBezTo>
                    <a:pt x="3839" y="1386"/>
                    <a:pt x="3863" y="1167"/>
                    <a:pt x="3766" y="973"/>
                  </a:cubicBezTo>
                  <a:cubicBezTo>
                    <a:pt x="3620" y="681"/>
                    <a:pt x="3353" y="438"/>
                    <a:pt x="3037" y="365"/>
                  </a:cubicBezTo>
                  <a:cubicBezTo>
                    <a:pt x="2989" y="365"/>
                    <a:pt x="2940" y="390"/>
                    <a:pt x="2916" y="414"/>
                  </a:cubicBezTo>
                  <a:cubicBezTo>
                    <a:pt x="2819" y="171"/>
                    <a:pt x="2600" y="25"/>
                    <a:pt x="233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845" name="Google Shape;845;p19"/>
          <p:cNvGrpSpPr/>
          <p:nvPr/>
        </p:nvGrpSpPr>
        <p:grpSpPr>
          <a:xfrm rot="-2839265" flipH="1">
            <a:off x="7818980" y="-170365"/>
            <a:ext cx="799290" cy="1039885"/>
            <a:chOff x="4318023" y="4113296"/>
            <a:chExt cx="716422" cy="932073"/>
          </a:xfrm>
        </p:grpSpPr>
        <p:sp>
          <p:nvSpPr>
            <p:cNvPr id="846" name="Google Shape;846;p19"/>
            <p:cNvSpPr/>
            <p:nvPr/>
          </p:nvSpPr>
          <p:spPr>
            <a:xfrm>
              <a:off x="4842115" y="4245779"/>
              <a:ext cx="192329" cy="205812"/>
            </a:xfrm>
            <a:custGeom>
              <a:avLst/>
              <a:gdLst/>
              <a:ahLst/>
              <a:cxnLst/>
              <a:rect l="l" t="t" r="r" b="b"/>
              <a:pathLst>
                <a:path w="2211" h="2366" extrusionOk="0">
                  <a:moveTo>
                    <a:pt x="1579" y="179"/>
                  </a:moveTo>
                  <a:cubicBezTo>
                    <a:pt x="1798" y="179"/>
                    <a:pt x="1943" y="252"/>
                    <a:pt x="1992" y="422"/>
                  </a:cubicBezTo>
                  <a:cubicBezTo>
                    <a:pt x="2041" y="519"/>
                    <a:pt x="2016" y="616"/>
                    <a:pt x="1968" y="689"/>
                  </a:cubicBezTo>
                  <a:cubicBezTo>
                    <a:pt x="1798" y="908"/>
                    <a:pt x="1239" y="1005"/>
                    <a:pt x="802" y="1005"/>
                  </a:cubicBezTo>
                  <a:lnTo>
                    <a:pt x="777" y="1005"/>
                  </a:lnTo>
                  <a:cubicBezTo>
                    <a:pt x="705" y="1005"/>
                    <a:pt x="680" y="1054"/>
                    <a:pt x="705" y="1127"/>
                  </a:cubicBezTo>
                  <a:cubicBezTo>
                    <a:pt x="802" y="1321"/>
                    <a:pt x="1045" y="1904"/>
                    <a:pt x="826" y="2171"/>
                  </a:cubicBezTo>
                  <a:cubicBezTo>
                    <a:pt x="802" y="2195"/>
                    <a:pt x="777" y="2195"/>
                    <a:pt x="777" y="2195"/>
                  </a:cubicBezTo>
                  <a:cubicBezTo>
                    <a:pt x="632" y="2195"/>
                    <a:pt x="364" y="1782"/>
                    <a:pt x="170" y="1369"/>
                  </a:cubicBezTo>
                  <a:lnTo>
                    <a:pt x="486" y="495"/>
                  </a:lnTo>
                  <a:cubicBezTo>
                    <a:pt x="826" y="325"/>
                    <a:pt x="1190" y="203"/>
                    <a:pt x="1579" y="179"/>
                  </a:cubicBezTo>
                  <a:close/>
                  <a:moveTo>
                    <a:pt x="1663" y="1"/>
                  </a:moveTo>
                  <a:cubicBezTo>
                    <a:pt x="1635" y="1"/>
                    <a:pt x="1607" y="4"/>
                    <a:pt x="1579" y="9"/>
                  </a:cubicBezTo>
                  <a:cubicBezTo>
                    <a:pt x="1142" y="33"/>
                    <a:pt x="753" y="155"/>
                    <a:pt x="389" y="349"/>
                  </a:cubicBezTo>
                  <a:cubicBezTo>
                    <a:pt x="364" y="374"/>
                    <a:pt x="340" y="374"/>
                    <a:pt x="340" y="398"/>
                  </a:cubicBezTo>
                  <a:lnTo>
                    <a:pt x="0" y="1345"/>
                  </a:lnTo>
                  <a:cubicBezTo>
                    <a:pt x="0" y="1345"/>
                    <a:pt x="0" y="1369"/>
                    <a:pt x="0" y="1394"/>
                  </a:cubicBezTo>
                  <a:cubicBezTo>
                    <a:pt x="73" y="1564"/>
                    <a:pt x="437" y="2365"/>
                    <a:pt x="777" y="2365"/>
                  </a:cubicBezTo>
                  <a:cubicBezTo>
                    <a:pt x="850" y="2365"/>
                    <a:pt x="923" y="2341"/>
                    <a:pt x="972" y="2268"/>
                  </a:cubicBezTo>
                  <a:cubicBezTo>
                    <a:pt x="1215" y="1953"/>
                    <a:pt x="1020" y="1394"/>
                    <a:pt x="899" y="1151"/>
                  </a:cubicBezTo>
                  <a:cubicBezTo>
                    <a:pt x="1215" y="1151"/>
                    <a:pt x="1871" y="1102"/>
                    <a:pt x="2089" y="786"/>
                  </a:cubicBezTo>
                  <a:cubicBezTo>
                    <a:pt x="2186" y="665"/>
                    <a:pt x="2211" y="519"/>
                    <a:pt x="2162" y="374"/>
                  </a:cubicBezTo>
                  <a:cubicBezTo>
                    <a:pt x="2076" y="159"/>
                    <a:pt x="1876" y="1"/>
                    <a:pt x="16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7" name="Google Shape;847;p19"/>
            <p:cNvSpPr/>
            <p:nvPr/>
          </p:nvSpPr>
          <p:spPr>
            <a:xfrm>
              <a:off x="4730077" y="4175144"/>
              <a:ext cx="156491" cy="223645"/>
            </a:xfrm>
            <a:custGeom>
              <a:avLst/>
              <a:gdLst/>
              <a:ahLst/>
              <a:cxnLst/>
              <a:rect l="l" t="t" r="r" b="b"/>
              <a:pathLst>
                <a:path w="1799" h="2571" extrusionOk="0">
                  <a:moveTo>
                    <a:pt x="649" y="0"/>
                  </a:moveTo>
                  <a:cubicBezTo>
                    <a:pt x="597" y="0"/>
                    <a:pt x="542" y="6"/>
                    <a:pt x="486" y="19"/>
                  </a:cubicBezTo>
                  <a:cubicBezTo>
                    <a:pt x="365" y="44"/>
                    <a:pt x="244" y="141"/>
                    <a:pt x="195" y="262"/>
                  </a:cubicBezTo>
                  <a:cubicBezTo>
                    <a:pt x="98" y="602"/>
                    <a:pt x="511" y="1113"/>
                    <a:pt x="827" y="1501"/>
                  </a:cubicBezTo>
                  <a:cubicBezTo>
                    <a:pt x="632" y="1574"/>
                    <a:pt x="462" y="1671"/>
                    <a:pt x="292" y="1793"/>
                  </a:cubicBezTo>
                  <a:cubicBezTo>
                    <a:pt x="122" y="1890"/>
                    <a:pt x="1" y="2109"/>
                    <a:pt x="49" y="2327"/>
                  </a:cubicBezTo>
                  <a:cubicBezTo>
                    <a:pt x="49" y="2400"/>
                    <a:pt x="122" y="2497"/>
                    <a:pt x="195" y="2522"/>
                  </a:cubicBezTo>
                  <a:cubicBezTo>
                    <a:pt x="268" y="2546"/>
                    <a:pt x="341" y="2570"/>
                    <a:pt x="414" y="2570"/>
                  </a:cubicBezTo>
                  <a:cubicBezTo>
                    <a:pt x="754" y="2522"/>
                    <a:pt x="1094" y="2424"/>
                    <a:pt x="1410" y="2254"/>
                  </a:cubicBezTo>
                  <a:cubicBezTo>
                    <a:pt x="1458" y="2230"/>
                    <a:pt x="1458" y="2181"/>
                    <a:pt x="1434" y="2133"/>
                  </a:cubicBezTo>
                  <a:cubicBezTo>
                    <a:pt x="1434" y="2116"/>
                    <a:pt x="1397" y="2099"/>
                    <a:pt x="1367" y="2099"/>
                  </a:cubicBezTo>
                  <a:cubicBezTo>
                    <a:pt x="1355" y="2099"/>
                    <a:pt x="1344" y="2101"/>
                    <a:pt x="1337" y="2109"/>
                  </a:cubicBezTo>
                  <a:cubicBezTo>
                    <a:pt x="1075" y="2229"/>
                    <a:pt x="664" y="2400"/>
                    <a:pt x="406" y="2400"/>
                  </a:cubicBezTo>
                  <a:cubicBezTo>
                    <a:pt x="352" y="2400"/>
                    <a:pt x="305" y="2393"/>
                    <a:pt x="268" y="2376"/>
                  </a:cubicBezTo>
                  <a:cubicBezTo>
                    <a:pt x="244" y="2352"/>
                    <a:pt x="219" y="2327"/>
                    <a:pt x="195" y="2279"/>
                  </a:cubicBezTo>
                  <a:cubicBezTo>
                    <a:pt x="195" y="2206"/>
                    <a:pt x="219" y="2109"/>
                    <a:pt x="268" y="2036"/>
                  </a:cubicBezTo>
                  <a:cubicBezTo>
                    <a:pt x="462" y="1841"/>
                    <a:pt x="705" y="1696"/>
                    <a:pt x="972" y="1647"/>
                  </a:cubicBezTo>
                  <a:cubicBezTo>
                    <a:pt x="997" y="1647"/>
                    <a:pt x="1021" y="1623"/>
                    <a:pt x="1045" y="1598"/>
                  </a:cubicBezTo>
                  <a:cubicBezTo>
                    <a:pt x="1094" y="1550"/>
                    <a:pt x="1069" y="1526"/>
                    <a:pt x="997" y="1428"/>
                  </a:cubicBezTo>
                  <a:cubicBezTo>
                    <a:pt x="389" y="724"/>
                    <a:pt x="316" y="432"/>
                    <a:pt x="365" y="311"/>
                  </a:cubicBezTo>
                  <a:cubicBezTo>
                    <a:pt x="365" y="287"/>
                    <a:pt x="389" y="214"/>
                    <a:pt x="511" y="190"/>
                  </a:cubicBezTo>
                  <a:cubicBezTo>
                    <a:pt x="554" y="179"/>
                    <a:pt x="596" y="174"/>
                    <a:pt x="636" y="174"/>
                  </a:cubicBezTo>
                  <a:cubicBezTo>
                    <a:pt x="1244" y="174"/>
                    <a:pt x="1628" y="1283"/>
                    <a:pt x="1628" y="1283"/>
                  </a:cubicBezTo>
                  <a:cubicBezTo>
                    <a:pt x="1652" y="1307"/>
                    <a:pt x="1701" y="1331"/>
                    <a:pt x="1725" y="1331"/>
                  </a:cubicBezTo>
                  <a:cubicBezTo>
                    <a:pt x="1774" y="1307"/>
                    <a:pt x="1798" y="1258"/>
                    <a:pt x="1798" y="1210"/>
                  </a:cubicBezTo>
                  <a:cubicBezTo>
                    <a:pt x="1776" y="1165"/>
                    <a:pt x="1373" y="0"/>
                    <a:pt x="6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8" name="Google Shape;848;p19"/>
            <p:cNvSpPr/>
            <p:nvPr/>
          </p:nvSpPr>
          <p:spPr>
            <a:xfrm>
              <a:off x="4828807" y="4113296"/>
              <a:ext cx="167625" cy="150227"/>
            </a:xfrm>
            <a:custGeom>
              <a:avLst/>
              <a:gdLst/>
              <a:ahLst/>
              <a:cxnLst/>
              <a:rect l="l" t="t" r="r" b="b"/>
              <a:pathLst>
                <a:path w="1927" h="1727" extrusionOk="0">
                  <a:moveTo>
                    <a:pt x="119" y="1"/>
                  </a:moveTo>
                  <a:cubicBezTo>
                    <a:pt x="57" y="1"/>
                    <a:pt x="1" y="74"/>
                    <a:pt x="56" y="147"/>
                  </a:cubicBezTo>
                  <a:cubicBezTo>
                    <a:pt x="347" y="463"/>
                    <a:pt x="566" y="828"/>
                    <a:pt x="712" y="1241"/>
                  </a:cubicBezTo>
                  <a:cubicBezTo>
                    <a:pt x="663" y="1386"/>
                    <a:pt x="639" y="1532"/>
                    <a:pt x="663" y="1654"/>
                  </a:cubicBezTo>
                  <a:cubicBezTo>
                    <a:pt x="663" y="1702"/>
                    <a:pt x="712" y="1726"/>
                    <a:pt x="736" y="1726"/>
                  </a:cubicBezTo>
                  <a:cubicBezTo>
                    <a:pt x="785" y="1726"/>
                    <a:pt x="809" y="1702"/>
                    <a:pt x="833" y="1678"/>
                  </a:cubicBezTo>
                  <a:cubicBezTo>
                    <a:pt x="882" y="1532"/>
                    <a:pt x="882" y="1411"/>
                    <a:pt x="858" y="1265"/>
                  </a:cubicBezTo>
                  <a:cubicBezTo>
                    <a:pt x="882" y="1241"/>
                    <a:pt x="906" y="1216"/>
                    <a:pt x="906" y="1192"/>
                  </a:cubicBezTo>
                  <a:cubicBezTo>
                    <a:pt x="1149" y="876"/>
                    <a:pt x="1489" y="706"/>
                    <a:pt x="1854" y="658"/>
                  </a:cubicBezTo>
                  <a:cubicBezTo>
                    <a:pt x="1902" y="633"/>
                    <a:pt x="1926" y="609"/>
                    <a:pt x="1926" y="560"/>
                  </a:cubicBezTo>
                  <a:cubicBezTo>
                    <a:pt x="1902" y="512"/>
                    <a:pt x="1854" y="488"/>
                    <a:pt x="1829" y="488"/>
                  </a:cubicBezTo>
                  <a:cubicBezTo>
                    <a:pt x="1441" y="536"/>
                    <a:pt x="1076" y="730"/>
                    <a:pt x="809" y="1046"/>
                  </a:cubicBezTo>
                  <a:cubicBezTo>
                    <a:pt x="663" y="658"/>
                    <a:pt x="445" y="318"/>
                    <a:pt x="177" y="26"/>
                  </a:cubicBezTo>
                  <a:cubicBezTo>
                    <a:pt x="160" y="8"/>
                    <a:pt x="139" y="1"/>
                    <a:pt x="1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849" name="Google Shape;849;p19"/>
            <p:cNvSpPr/>
            <p:nvPr/>
          </p:nvSpPr>
          <p:spPr>
            <a:xfrm>
              <a:off x="4318023" y="4482647"/>
              <a:ext cx="515662" cy="562722"/>
            </a:xfrm>
            <a:custGeom>
              <a:avLst/>
              <a:gdLst/>
              <a:ahLst/>
              <a:cxnLst/>
              <a:rect l="l" t="t" r="r" b="b"/>
              <a:pathLst>
                <a:path w="5928" h="6469" extrusionOk="0">
                  <a:moveTo>
                    <a:pt x="5857" y="0"/>
                  </a:moveTo>
                  <a:cubicBezTo>
                    <a:pt x="5849" y="0"/>
                    <a:pt x="5840" y="2"/>
                    <a:pt x="5831" y="7"/>
                  </a:cubicBezTo>
                  <a:cubicBezTo>
                    <a:pt x="5782" y="7"/>
                    <a:pt x="5758" y="31"/>
                    <a:pt x="5758" y="80"/>
                  </a:cubicBezTo>
                  <a:cubicBezTo>
                    <a:pt x="5758" y="250"/>
                    <a:pt x="5734" y="396"/>
                    <a:pt x="5734" y="566"/>
                  </a:cubicBezTo>
                  <a:cubicBezTo>
                    <a:pt x="5709" y="590"/>
                    <a:pt x="5734" y="638"/>
                    <a:pt x="5782" y="638"/>
                  </a:cubicBezTo>
                  <a:lnTo>
                    <a:pt x="5782" y="614"/>
                  </a:lnTo>
                  <a:cubicBezTo>
                    <a:pt x="5791" y="619"/>
                    <a:pt x="5801" y="621"/>
                    <a:pt x="5810" y="621"/>
                  </a:cubicBezTo>
                  <a:cubicBezTo>
                    <a:pt x="5848" y="621"/>
                    <a:pt x="5879" y="585"/>
                    <a:pt x="5879" y="566"/>
                  </a:cubicBezTo>
                  <a:cubicBezTo>
                    <a:pt x="5904" y="396"/>
                    <a:pt x="5928" y="225"/>
                    <a:pt x="5928" y="80"/>
                  </a:cubicBezTo>
                  <a:cubicBezTo>
                    <a:pt x="5928" y="40"/>
                    <a:pt x="5896" y="0"/>
                    <a:pt x="5857" y="0"/>
                  </a:cubicBezTo>
                  <a:close/>
                  <a:moveTo>
                    <a:pt x="5682" y="972"/>
                  </a:moveTo>
                  <a:cubicBezTo>
                    <a:pt x="5644" y="972"/>
                    <a:pt x="5612" y="1007"/>
                    <a:pt x="5612" y="1027"/>
                  </a:cubicBezTo>
                  <a:cubicBezTo>
                    <a:pt x="5564" y="1197"/>
                    <a:pt x="5515" y="1343"/>
                    <a:pt x="5442" y="1489"/>
                  </a:cubicBezTo>
                  <a:cubicBezTo>
                    <a:pt x="5418" y="1513"/>
                    <a:pt x="5442" y="1562"/>
                    <a:pt x="5491" y="1586"/>
                  </a:cubicBezTo>
                  <a:lnTo>
                    <a:pt x="5515" y="1586"/>
                  </a:lnTo>
                  <a:lnTo>
                    <a:pt x="5515" y="1562"/>
                  </a:lnTo>
                  <a:cubicBezTo>
                    <a:pt x="5523" y="1570"/>
                    <a:pt x="5531" y="1572"/>
                    <a:pt x="5539" y="1572"/>
                  </a:cubicBezTo>
                  <a:cubicBezTo>
                    <a:pt x="5555" y="1572"/>
                    <a:pt x="5572" y="1562"/>
                    <a:pt x="5588" y="1562"/>
                  </a:cubicBezTo>
                  <a:cubicBezTo>
                    <a:pt x="5661" y="1392"/>
                    <a:pt x="5734" y="1246"/>
                    <a:pt x="5782" y="1076"/>
                  </a:cubicBezTo>
                  <a:cubicBezTo>
                    <a:pt x="5782" y="1027"/>
                    <a:pt x="5758" y="1003"/>
                    <a:pt x="5709" y="979"/>
                  </a:cubicBezTo>
                  <a:cubicBezTo>
                    <a:pt x="5700" y="974"/>
                    <a:pt x="5691" y="972"/>
                    <a:pt x="5682" y="972"/>
                  </a:cubicBezTo>
                  <a:close/>
                  <a:moveTo>
                    <a:pt x="4303" y="1753"/>
                  </a:moveTo>
                  <a:cubicBezTo>
                    <a:pt x="4217" y="1753"/>
                    <a:pt x="4164" y="1879"/>
                    <a:pt x="4276" y="1902"/>
                  </a:cubicBezTo>
                  <a:cubicBezTo>
                    <a:pt x="4398" y="1975"/>
                    <a:pt x="4543" y="2047"/>
                    <a:pt x="4640" y="2169"/>
                  </a:cubicBezTo>
                  <a:cubicBezTo>
                    <a:pt x="4640" y="2193"/>
                    <a:pt x="4665" y="2193"/>
                    <a:pt x="4689" y="2193"/>
                  </a:cubicBezTo>
                  <a:cubicBezTo>
                    <a:pt x="4713" y="2193"/>
                    <a:pt x="4738" y="2193"/>
                    <a:pt x="4762" y="2169"/>
                  </a:cubicBezTo>
                  <a:cubicBezTo>
                    <a:pt x="4786" y="2145"/>
                    <a:pt x="4786" y="2096"/>
                    <a:pt x="4762" y="2072"/>
                  </a:cubicBezTo>
                  <a:cubicBezTo>
                    <a:pt x="4640" y="1926"/>
                    <a:pt x="4495" y="1829"/>
                    <a:pt x="4325" y="1756"/>
                  </a:cubicBezTo>
                  <a:cubicBezTo>
                    <a:pt x="4317" y="1754"/>
                    <a:pt x="4310" y="1753"/>
                    <a:pt x="4303" y="1753"/>
                  </a:cubicBezTo>
                  <a:close/>
                  <a:moveTo>
                    <a:pt x="3790" y="1732"/>
                  </a:moveTo>
                  <a:cubicBezTo>
                    <a:pt x="3596" y="1780"/>
                    <a:pt x="3474" y="1926"/>
                    <a:pt x="3474" y="2120"/>
                  </a:cubicBezTo>
                  <a:cubicBezTo>
                    <a:pt x="3450" y="2145"/>
                    <a:pt x="3450" y="2169"/>
                    <a:pt x="3474" y="2193"/>
                  </a:cubicBezTo>
                  <a:cubicBezTo>
                    <a:pt x="3474" y="2242"/>
                    <a:pt x="3499" y="2266"/>
                    <a:pt x="3547" y="2266"/>
                  </a:cubicBezTo>
                  <a:lnTo>
                    <a:pt x="3572" y="2266"/>
                  </a:lnTo>
                  <a:cubicBezTo>
                    <a:pt x="3620" y="2242"/>
                    <a:pt x="3644" y="2193"/>
                    <a:pt x="3620" y="2169"/>
                  </a:cubicBezTo>
                  <a:lnTo>
                    <a:pt x="3620" y="2120"/>
                  </a:lnTo>
                  <a:cubicBezTo>
                    <a:pt x="3644" y="1999"/>
                    <a:pt x="3717" y="1926"/>
                    <a:pt x="3839" y="1902"/>
                  </a:cubicBezTo>
                  <a:cubicBezTo>
                    <a:pt x="3887" y="1877"/>
                    <a:pt x="3912" y="1829"/>
                    <a:pt x="3887" y="1780"/>
                  </a:cubicBezTo>
                  <a:cubicBezTo>
                    <a:pt x="3887" y="1756"/>
                    <a:pt x="3839" y="1732"/>
                    <a:pt x="3790" y="1732"/>
                  </a:cubicBezTo>
                  <a:close/>
                  <a:moveTo>
                    <a:pt x="5248" y="1835"/>
                  </a:moveTo>
                  <a:cubicBezTo>
                    <a:pt x="5230" y="1835"/>
                    <a:pt x="5211" y="1841"/>
                    <a:pt x="5199" y="1853"/>
                  </a:cubicBezTo>
                  <a:cubicBezTo>
                    <a:pt x="5078" y="1975"/>
                    <a:pt x="4981" y="2072"/>
                    <a:pt x="4835" y="2169"/>
                  </a:cubicBezTo>
                  <a:cubicBezTo>
                    <a:pt x="4786" y="2169"/>
                    <a:pt x="4786" y="2217"/>
                    <a:pt x="4811" y="2266"/>
                  </a:cubicBezTo>
                  <a:cubicBezTo>
                    <a:pt x="4811" y="2290"/>
                    <a:pt x="4859" y="2315"/>
                    <a:pt x="4883" y="2315"/>
                  </a:cubicBezTo>
                  <a:lnTo>
                    <a:pt x="4883" y="2290"/>
                  </a:lnTo>
                  <a:cubicBezTo>
                    <a:pt x="4883" y="2290"/>
                    <a:pt x="4908" y="2290"/>
                    <a:pt x="4908" y="2315"/>
                  </a:cubicBezTo>
                  <a:cubicBezTo>
                    <a:pt x="5053" y="2217"/>
                    <a:pt x="5199" y="2096"/>
                    <a:pt x="5296" y="1975"/>
                  </a:cubicBezTo>
                  <a:cubicBezTo>
                    <a:pt x="5345" y="1926"/>
                    <a:pt x="5345" y="1877"/>
                    <a:pt x="5296" y="1853"/>
                  </a:cubicBezTo>
                  <a:cubicBezTo>
                    <a:pt x="5284" y="1841"/>
                    <a:pt x="5266" y="1835"/>
                    <a:pt x="5248" y="1835"/>
                  </a:cubicBezTo>
                  <a:close/>
                  <a:moveTo>
                    <a:pt x="4416" y="2312"/>
                  </a:moveTo>
                  <a:cubicBezTo>
                    <a:pt x="4410" y="2312"/>
                    <a:pt x="4404" y="2313"/>
                    <a:pt x="4398" y="2315"/>
                  </a:cubicBezTo>
                  <a:cubicBezTo>
                    <a:pt x="4276" y="2339"/>
                    <a:pt x="4179" y="2363"/>
                    <a:pt x="4057" y="2363"/>
                  </a:cubicBezTo>
                  <a:lnTo>
                    <a:pt x="3936" y="2363"/>
                  </a:lnTo>
                  <a:cubicBezTo>
                    <a:pt x="3930" y="2362"/>
                    <a:pt x="3925" y="2361"/>
                    <a:pt x="3920" y="2361"/>
                  </a:cubicBezTo>
                  <a:cubicBezTo>
                    <a:pt x="3836" y="2361"/>
                    <a:pt x="3820" y="2533"/>
                    <a:pt x="3912" y="2533"/>
                  </a:cubicBezTo>
                  <a:lnTo>
                    <a:pt x="4057" y="2533"/>
                  </a:lnTo>
                  <a:lnTo>
                    <a:pt x="4057" y="2509"/>
                  </a:lnTo>
                  <a:cubicBezTo>
                    <a:pt x="4179" y="2509"/>
                    <a:pt x="4300" y="2509"/>
                    <a:pt x="4422" y="2485"/>
                  </a:cubicBezTo>
                  <a:cubicBezTo>
                    <a:pt x="4535" y="2462"/>
                    <a:pt x="4500" y="2312"/>
                    <a:pt x="4416" y="2312"/>
                  </a:cubicBezTo>
                  <a:close/>
                  <a:moveTo>
                    <a:pt x="4946" y="2451"/>
                  </a:moveTo>
                  <a:cubicBezTo>
                    <a:pt x="4934" y="2451"/>
                    <a:pt x="4921" y="2454"/>
                    <a:pt x="4908" y="2460"/>
                  </a:cubicBezTo>
                  <a:cubicBezTo>
                    <a:pt x="4859" y="2485"/>
                    <a:pt x="4859" y="2533"/>
                    <a:pt x="4859" y="2582"/>
                  </a:cubicBezTo>
                  <a:cubicBezTo>
                    <a:pt x="4932" y="2728"/>
                    <a:pt x="4956" y="2873"/>
                    <a:pt x="4981" y="3019"/>
                  </a:cubicBezTo>
                  <a:cubicBezTo>
                    <a:pt x="4981" y="3068"/>
                    <a:pt x="5029" y="3092"/>
                    <a:pt x="5078" y="3092"/>
                  </a:cubicBezTo>
                  <a:cubicBezTo>
                    <a:pt x="5126" y="3092"/>
                    <a:pt x="5151" y="3043"/>
                    <a:pt x="5151" y="3019"/>
                  </a:cubicBezTo>
                  <a:cubicBezTo>
                    <a:pt x="5126" y="2825"/>
                    <a:pt x="5078" y="2679"/>
                    <a:pt x="5029" y="2509"/>
                  </a:cubicBezTo>
                  <a:cubicBezTo>
                    <a:pt x="5011" y="2473"/>
                    <a:pt x="4981" y="2451"/>
                    <a:pt x="4946" y="2451"/>
                  </a:cubicBezTo>
                  <a:close/>
                  <a:moveTo>
                    <a:pt x="5078" y="3432"/>
                  </a:moveTo>
                  <a:cubicBezTo>
                    <a:pt x="5029" y="3432"/>
                    <a:pt x="5005" y="3456"/>
                    <a:pt x="4981" y="3505"/>
                  </a:cubicBezTo>
                  <a:cubicBezTo>
                    <a:pt x="4956" y="3651"/>
                    <a:pt x="4932" y="3821"/>
                    <a:pt x="4883" y="3966"/>
                  </a:cubicBezTo>
                  <a:cubicBezTo>
                    <a:pt x="4859" y="3991"/>
                    <a:pt x="4883" y="4039"/>
                    <a:pt x="4908" y="4064"/>
                  </a:cubicBezTo>
                  <a:lnTo>
                    <a:pt x="4956" y="4064"/>
                  </a:lnTo>
                  <a:cubicBezTo>
                    <a:pt x="4981" y="4064"/>
                    <a:pt x="5005" y="4039"/>
                    <a:pt x="5029" y="4015"/>
                  </a:cubicBezTo>
                  <a:cubicBezTo>
                    <a:pt x="5078" y="3869"/>
                    <a:pt x="5126" y="3699"/>
                    <a:pt x="5151" y="3529"/>
                  </a:cubicBezTo>
                  <a:cubicBezTo>
                    <a:pt x="5151" y="3481"/>
                    <a:pt x="5126" y="3432"/>
                    <a:pt x="5078" y="3432"/>
                  </a:cubicBezTo>
                  <a:close/>
                  <a:moveTo>
                    <a:pt x="4703" y="4339"/>
                  </a:moveTo>
                  <a:cubicBezTo>
                    <a:pt x="4677" y="4339"/>
                    <a:pt x="4655" y="4351"/>
                    <a:pt x="4640" y="4379"/>
                  </a:cubicBezTo>
                  <a:cubicBezTo>
                    <a:pt x="4543" y="4501"/>
                    <a:pt x="4422" y="4622"/>
                    <a:pt x="4325" y="4720"/>
                  </a:cubicBezTo>
                  <a:cubicBezTo>
                    <a:pt x="4276" y="4744"/>
                    <a:pt x="4276" y="4792"/>
                    <a:pt x="4325" y="4841"/>
                  </a:cubicBezTo>
                  <a:cubicBezTo>
                    <a:pt x="4325" y="4841"/>
                    <a:pt x="4349" y="4865"/>
                    <a:pt x="4373" y="4865"/>
                  </a:cubicBezTo>
                  <a:lnTo>
                    <a:pt x="4373" y="4841"/>
                  </a:lnTo>
                  <a:lnTo>
                    <a:pt x="4422" y="4841"/>
                  </a:lnTo>
                  <a:cubicBezTo>
                    <a:pt x="4543" y="4720"/>
                    <a:pt x="4665" y="4598"/>
                    <a:pt x="4762" y="4477"/>
                  </a:cubicBezTo>
                  <a:cubicBezTo>
                    <a:pt x="4786" y="4428"/>
                    <a:pt x="4786" y="4379"/>
                    <a:pt x="4762" y="4355"/>
                  </a:cubicBezTo>
                  <a:cubicBezTo>
                    <a:pt x="4742" y="4345"/>
                    <a:pt x="4722" y="4339"/>
                    <a:pt x="4703" y="4339"/>
                  </a:cubicBezTo>
                  <a:close/>
                  <a:moveTo>
                    <a:pt x="3975" y="4971"/>
                  </a:moveTo>
                  <a:cubicBezTo>
                    <a:pt x="3960" y="4971"/>
                    <a:pt x="3946" y="4977"/>
                    <a:pt x="3936" y="4987"/>
                  </a:cubicBezTo>
                  <a:cubicBezTo>
                    <a:pt x="3790" y="5060"/>
                    <a:pt x="3644" y="5108"/>
                    <a:pt x="3474" y="5133"/>
                  </a:cubicBezTo>
                  <a:cubicBezTo>
                    <a:pt x="3450" y="5157"/>
                    <a:pt x="3402" y="5205"/>
                    <a:pt x="3426" y="5254"/>
                  </a:cubicBezTo>
                  <a:cubicBezTo>
                    <a:pt x="3426" y="5278"/>
                    <a:pt x="3474" y="5303"/>
                    <a:pt x="3499" y="5303"/>
                  </a:cubicBezTo>
                  <a:lnTo>
                    <a:pt x="3523" y="5303"/>
                  </a:lnTo>
                  <a:cubicBezTo>
                    <a:pt x="3693" y="5254"/>
                    <a:pt x="3839" y="5205"/>
                    <a:pt x="4009" y="5133"/>
                  </a:cubicBezTo>
                  <a:cubicBezTo>
                    <a:pt x="4033" y="5108"/>
                    <a:pt x="4057" y="5060"/>
                    <a:pt x="4033" y="5011"/>
                  </a:cubicBezTo>
                  <a:cubicBezTo>
                    <a:pt x="4019" y="4983"/>
                    <a:pt x="3996" y="4971"/>
                    <a:pt x="3975" y="4971"/>
                  </a:cubicBezTo>
                  <a:close/>
                  <a:moveTo>
                    <a:pt x="1531" y="5205"/>
                  </a:moveTo>
                  <a:cubicBezTo>
                    <a:pt x="1434" y="5205"/>
                    <a:pt x="1434" y="5375"/>
                    <a:pt x="1531" y="5375"/>
                  </a:cubicBezTo>
                  <a:lnTo>
                    <a:pt x="2041" y="5375"/>
                  </a:lnTo>
                  <a:cubicBezTo>
                    <a:pt x="2065" y="5375"/>
                    <a:pt x="2114" y="5327"/>
                    <a:pt x="2114" y="5303"/>
                  </a:cubicBezTo>
                  <a:cubicBezTo>
                    <a:pt x="2114" y="5254"/>
                    <a:pt x="2090" y="5205"/>
                    <a:pt x="2041" y="5205"/>
                  </a:cubicBezTo>
                  <a:close/>
                  <a:moveTo>
                    <a:pt x="2527" y="5205"/>
                  </a:moveTo>
                  <a:cubicBezTo>
                    <a:pt x="2478" y="5205"/>
                    <a:pt x="2454" y="5254"/>
                    <a:pt x="2454" y="5278"/>
                  </a:cubicBezTo>
                  <a:cubicBezTo>
                    <a:pt x="2430" y="5327"/>
                    <a:pt x="2478" y="5375"/>
                    <a:pt x="2527" y="5375"/>
                  </a:cubicBezTo>
                  <a:lnTo>
                    <a:pt x="3013" y="5375"/>
                  </a:lnTo>
                  <a:cubicBezTo>
                    <a:pt x="3061" y="5375"/>
                    <a:pt x="3110" y="5327"/>
                    <a:pt x="3110" y="5278"/>
                  </a:cubicBezTo>
                  <a:cubicBezTo>
                    <a:pt x="3086" y="5230"/>
                    <a:pt x="3061" y="5205"/>
                    <a:pt x="3013" y="5205"/>
                  </a:cubicBezTo>
                  <a:close/>
                  <a:moveTo>
                    <a:pt x="1044" y="5270"/>
                  </a:moveTo>
                  <a:cubicBezTo>
                    <a:pt x="1037" y="5270"/>
                    <a:pt x="1029" y="5273"/>
                    <a:pt x="1021" y="5278"/>
                  </a:cubicBezTo>
                  <a:cubicBezTo>
                    <a:pt x="851" y="5327"/>
                    <a:pt x="681" y="5400"/>
                    <a:pt x="559" y="5497"/>
                  </a:cubicBezTo>
                  <a:cubicBezTo>
                    <a:pt x="511" y="5545"/>
                    <a:pt x="511" y="5594"/>
                    <a:pt x="559" y="5618"/>
                  </a:cubicBezTo>
                  <a:cubicBezTo>
                    <a:pt x="559" y="5643"/>
                    <a:pt x="584" y="5643"/>
                    <a:pt x="608" y="5667"/>
                  </a:cubicBezTo>
                  <a:cubicBezTo>
                    <a:pt x="632" y="5643"/>
                    <a:pt x="632" y="5643"/>
                    <a:pt x="657" y="5643"/>
                  </a:cubicBezTo>
                  <a:cubicBezTo>
                    <a:pt x="778" y="5545"/>
                    <a:pt x="899" y="5473"/>
                    <a:pt x="1069" y="5424"/>
                  </a:cubicBezTo>
                  <a:cubicBezTo>
                    <a:pt x="1134" y="5424"/>
                    <a:pt x="1103" y="5270"/>
                    <a:pt x="1044" y="5270"/>
                  </a:cubicBezTo>
                  <a:close/>
                  <a:moveTo>
                    <a:pt x="295" y="5864"/>
                  </a:moveTo>
                  <a:cubicBezTo>
                    <a:pt x="265" y="5864"/>
                    <a:pt x="235" y="5877"/>
                    <a:pt x="219" y="5910"/>
                  </a:cubicBezTo>
                  <a:cubicBezTo>
                    <a:pt x="122" y="6056"/>
                    <a:pt x="74" y="6201"/>
                    <a:pt x="25" y="6371"/>
                  </a:cubicBezTo>
                  <a:cubicBezTo>
                    <a:pt x="1" y="6420"/>
                    <a:pt x="25" y="6469"/>
                    <a:pt x="74" y="6469"/>
                  </a:cubicBezTo>
                  <a:lnTo>
                    <a:pt x="98" y="6469"/>
                  </a:lnTo>
                  <a:cubicBezTo>
                    <a:pt x="122" y="6469"/>
                    <a:pt x="146" y="6444"/>
                    <a:pt x="171" y="6420"/>
                  </a:cubicBezTo>
                  <a:cubicBezTo>
                    <a:pt x="219" y="6274"/>
                    <a:pt x="292" y="6129"/>
                    <a:pt x="365" y="5983"/>
                  </a:cubicBezTo>
                  <a:cubicBezTo>
                    <a:pt x="414" y="5918"/>
                    <a:pt x="354" y="5864"/>
                    <a:pt x="295" y="5864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34150415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5"/>
          <p:cNvSpPr/>
          <p:nvPr/>
        </p:nvSpPr>
        <p:spPr>
          <a:xfrm>
            <a:off x="8261288" y="1532412"/>
            <a:ext cx="1103951" cy="3065270"/>
          </a:xfrm>
          <a:custGeom>
            <a:avLst/>
            <a:gdLst/>
            <a:ahLst/>
            <a:cxnLst/>
            <a:rect l="l" t="t" r="r" b="b"/>
            <a:pathLst>
              <a:path w="14980" h="41594" extrusionOk="0">
                <a:moveTo>
                  <a:pt x="8940" y="1"/>
                </a:moveTo>
                <a:cubicBezTo>
                  <a:pt x="9401" y="3259"/>
                  <a:pt x="9469" y="6569"/>
                  <a:pt x="9128" y="9853"/>
                </a:cubicBezTo>
                <a:cubicBezTo>
                  <a:pt x="7934" y="6918"/>
                  <a:pt x="7123" y="3771"/>
                  <a:pt x="6364" y="700"/>
                </a:cubicBezTo>
                <a:cubicBezTo>
                  <a:pt x="5358" y="1058"/>
                  <a:pt x="4308" y="1323"/>
                  <a:pt x="3242" y="1468"/>
                </a:cubicBezTo>
                <a:cubicBezTo>
                  <a:pt x="4752" y="6355"/>
                  <a:pt x="5520" y="11311"/>
                  <a:pt x="5776" y="16421"/>
                </a:cubicBezTo>
                <a:cubicBezTo>
                  <a:pt x="4411" y="12454"/>
                  <a:pt x="3020" y="8437"/>
                  <a:pt x="1664" y="4470"/>
                </a:cubicBezTo>
                <a:cubicBezTo>
                  <a:pt x="1059" y="4667"/>
                  <a:pt x="606" y="4880"/>
                  <a:pt x="1" y="5084"/>
                </a:cubicBezTo>
                <a:cubicBezTo>
                  <a:pt x="1229" y="11038"/>
                  <a:pt x="3370" y="16762"/>
                  <a:pt x="4769" y="22674"/>
                </a:cubicBezTo>
                <a:cubicBezTo>
                  <a:pt x="5622" y="26316"/>
                  <a:pt x="6211" y="30044"/>
                  <a:pt x="7644" y="33498"/>
                </a:cubicBezTo>
                <a:cubicBezTo>
                  <a:pt x="9077" y="36953"/>
                  <a:pt x="11516" y="40194"/>
                  <a:pt x="14980" y="41593"/>
                </a:cubicBezTo>
                <a:cubicBezTo>
                  <a:pt x="14272" y="39418"/>
                  <a:pt x="14400" y="37183"/>
                  <a:pt x="14024" y="34914"/>
                </a:cubicBezTo>
                <a:cubicBezTo>
                  <a:pt x="12131" y="23501"/>
                  <a:pt x="14468" y="11943"/>
                  <a:pt x="14058" y="367"/>
                </a:cubicBezTo>
                <a:cubicBezTo>
                  <a:pt x="12335" y="111"/>
                  <a:pt x="10672" y="60"/>
                  <a:pt x="8940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9" name="Google Shape;119;p5"/>
          <p:cNvSpPr txBox="1">
            <a:spLocks noGrp="1"/>
          </p:cNvSpPr>
          <p:nvPr>
            <p:ph type="body" idx="1"/>
          </p:nvPr>
        </p:nvSpPr>
        <p:spPr>
          <a:xfrm>
            <a:off x="711775" y="2903250"/>
            <a:ext cx="3860400" cy="10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0" name="Google Shape;120;p5"/>
          <p:cNvSpPr txBox="1">
            <a:spLocks noGrp="1"/>
          </p:cNvSpPr>
          <p:nvPr>
            <p:ph type="body" idx="2"/>
          </p:nvPr>
        </p:nvSpPr>
        <p:spPr>
          <a:xfrm>
            <a:off x="4571825" y="2903250"/>
            <a:ext cx="3860400" cy="105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21" name="Google Shape;121;p5"/>
          <p:cNvSpPr txBox="1">
            <a:spLocks noGrp="1"/>
          </p:cNvSpPr>
          <p:nvPr>
            <p:ph type="title"/>
          </p:nvPr>
        </p:nvSpPr>
        <p:spPr>
          <a:xfrm>
            <a:off x="842125" y="2378625"/>
            <a:ext cx="35997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5"/>
          <p:cNvSpPr txBox="1">
            <a:spLocks noGrp="1"/>
          </p:cNvSpPr>
          <p:nvPr>
            <p:ph type="title" idx="3"/>
          </p:nvPr>
        </p:nvSpPr>
        <p:spPr>
          <a:xfrm>
            <a:off x="4702125" y="2378625"/>
            <a:ext cx="3599700" cy="495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5"/>
          <p:cNvSpPr txBox="1">
            <a:spLocks noGrp="1"/>
          </p:cNvSpPr>
          <p:nvPr>
            <p:ph type="title" idx="4"/>
          </p:nvPr>
        </p:nvSpPr>
        <p:spPr>
          <a:xfrm>
            <a:off x="711725" y="345800"/>
            <a:ext cx="7720500" cy="5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24" name="Google Shape;124;p5"/>
          <p:cNvSpPr/>
          <p:nvPr/>
        </p:nvSpPr>
        <p:spPr>
          <a:xfrm rot="6935696">
            <a:off x="7510843" y="4324418"/>
            <a:ext cx="732004" cy="1194822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5" name="Google Shape;125;p5"/>
          <p:cNvSpPr/>
          <p:nvPr/>
        </p:nvSpPr>
        <p:spPr>
          <a:xfrm rot="9347853" flipH="1">
            <a:off x="8198443" y="3942918"/>
            <a:ext cx="564442" cy="1339994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6" name="Google Shape;126;p5"/>
          <p:cNvSpPr/>
          <p:nvPr/>
        </p:nvSpPr>
        <p:spPr>
          <a:xfrm rot="-8099900" flipH="1">
            <a:off x="976768" y="4464181"/>
            <a:ext cx="844074" cy="1099284"/>
          </a:xfrm>
          <a:custGeom>
            <a:avLst/>
            <a:gdLst/>
            <a:ahLst/>
            <a:cxnLst/>
            <a:rect l="l" t="t" r="r" b="b"/>
            <a:pathLst>
              <a:path w="13896" h="18097" extrusionOk="0">
                <a:moveTo>
                  <a:pt x="7693" y="1"/>
                </a:moveTo>
                <a:cubicBezTo>
                  <a:pt x="4885" y="1"/>
                  <a:pt x="1999" y="1083"/>
                  <a:pt x="0" y="2956"/>
                </a:cubicBezTo>
                <a:cubicBezTo>
                  <a:pt x="0" y="6163"/>
                  <a:pt x="1493" y="9225"/>
                  <a:pt x="3523" y="11699"/>
                </a:cubicBezTo>
                <a:cubicBezTo>
                  <a:pt x="5553" y="14181"/>
                  <a:pt x="8130" y="16152"/>
                  <a:pt x="10680" y="18096"/>
                </a:cubicBezTo>
                <a:cubicBezTo>
                  <a:pt x="10961" y="14335"/>
                  <a:pt x="10595" y="10556"/>
                  <a:pt x="9614" y="6913"/>
                </a:cubicBezTo>
                <a:lnTo>
                  <a:pt x="9614" y="6913"/>
                </a:lnTo>
                <a:cubicBezTo>
                  <a:pt x="10723" y="8474"/>
                  <a:pt x="11874" y="9822"/>
                  <a:pt x="13427" y="10948"/>
                </a:cubicBezTo>
                <a:cubicBezTo>
                  <a:pt x="13896" y="8756"/>
                  <a:pt x="13853" y="6606"/>
                  <a:pt x="13666" y="4363"/>
                </a:cubicBezTo>
                <a:cubicBezTo>
                  <a:pt x="13597" y="3493"/>
                  <a:pt x="13452" y="2580"/>
                  <a:pt x="12949" y="1872"/>
                </a:cubicBezTo>
                <a:cubicBezTo>
                  <a:pt x="12412" y="1130"/>
                  <a:pt x="11533" y="712"/>
                  <a:pt x="10663" y="439"/>
                </a:cubicBezTo>
                <a:cubicBezTo>
                  <a:pt x="9714" y="142"/>
                  <a:pt x="8708" y="1"/>
                  <a:pt x="769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27" name="Google Shape;127;p5"/>
          <p:cNvSpPr/>
          <p:nvPr/>
        </p:nvSpPr>
        <p:spPr>
          <a:xfrm rot="10800000">
            <a:off x="-427962" y="3769775"/>
            <a:ext cx="1596050" cy="1389575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28" name="Google Shape;128;p5"/>
          <p:cNvGrpSpPr/>
          <p:nvPr/>
        </p:nvGrpSpPr>
        <p:grpSpPr>
          <a:xfrm rot="2169224">
            <a:off x="-1031980" y="3967716"/>
            <a:ext cx="2804091" cy="1428954"/>
            <a:chOff x="-5085215" y="9783160"/>
            <a:chExt cx="2803872" cy="1428842"/>
          </a:xfrm>
        </p:grpSpPr>
        <p:sp>
          <p:nvSpPr>
            <p:cNvPr id="129" name="Google Shape;129;p5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5"/>
            <p:cNvSpPr/>
            <p:nvPr/>
          </p:nvSpPr>
          <p:spPr>
            <a:xfrm>
              <a:off x="-3677537" y="10302836"/>
              <a:ext cx="973322" cy="909166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5"/>
            <p:cNvSpPr/>
            <p:nvPr/>
          </p:nvSpPr>
          <p:spPr>
            <a:xfrm>
              <a:off x="-3040586" y="10510382"/>
              <a:ext cx="285568" cy="209252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5"/>
            <p:cNvSpPr/>
            <p:nvPr/>
          </p:nvSpPr>
          <p:spPr>
            <a:xfrm>
              <a:off x="-2776084" y="10336144"/>
              <a:ext cx="401363" cy="114428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5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5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5"/>
            <p:cNvSpPr/>
            <p:nvPr/>
          </p:nvSpPr>
          <p:spPr>
            <a:xfrm>
              <a:off x="-3668157" y="9923506"/>
              <a:ext cx="405845" cy="1274445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5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7" name="Google Shape;137;p5"/>
            <p:cNvSpPr/>
            <p:nvPr/>
          </p:nvSpPr>
          <p:spPr>
            <a:xfrm rot="97">
              <a:off x="-3305861" y="9856294"/>
              <a:ext cx="391377" cy="133845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8" name="Google Shape;138;p5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9" name="Google Shape;139;p5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0" name="Google Shape;140;p5"/>
            <p:cNvSpPr/>
            <p:nvPr/>
          </p:nvSpPr>
          <p:spPr>
            <a:xfrm>
              <a:off x="-4045441" y="9908345"/>
              <a:ext cx="401455" cy="1289615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1" name="Google Shape;141;p5"/>
            <p:cNvSpPr/>
            <p:nvPr/>
          </p:nvSpPr>
          <p:spPr>
            <a:xfrm rot="-112">
              <a:off x="-4145786" y="10247528"/>
              <a:ext cx="296468" cy="65372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2" name="Google Shape;142;p5"/>
            <p:cNvSpPr/>
            <p:nvPr/>
          </p:nvSpPr>
          <p:spPr>
            <a:xfrm rot="-106">
              <a:off x="-4354035" y="9856278"/>
              <a:ext cx="361579" cy="133845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3" name="Google Shape;143;p5"/>
            <p:cNvSpPr/>
            <p:nvPr/>
          </p:nvSpPr>
          <p:spPr>
            <a:xfrm rot="-211">
              <a:off x="-3977873" y="10560164"/>
              <a:ext cx="228125" cy="84793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4" name="Google Shape;144;p5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5" name="Google Shape;145;p5"/>
            <p:cNvSpPr/>
            <p:nvPr/>
          </p:nvSpPr>
          <p:spPr>
            <a:xfrm>
              <a:off x="-4653553" y="10357480"/>
              <a:ext cx="1004944" cy="847509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6" name="Google Shape;146;p5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7" name="Google Shape;147;p5"/>
            <p:cNvSpPr/>
            <p:nvPr/>
          </p:nvSpPr>
          <p:spPr>
            <a:xfrm>
              <a:off x="-4988844" y="10383358"/>
              <a:ext cx="396273" cy="128665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48" name="Google Shape;148;p5"/>
            <p:cNvSpPr/>
            <p:nvPr/>
          </p:nvSpPr>
          <p:spPr>
            <a:xfrm rot="104">
              <a:off x="-4234467" y="10725024"/>
              <a:ext cx="152646" cy="186510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149" name="Google Shape;149;p5"/>
          <p:cNvGrpSpPr/>
          <p:nvPr/>
        </p:nvGrpSpPr>
        <p:grpSpPr>
          <a:xfrm rot="-2422237">
            <a:off x="7070860" y="3778465"/>
            <a:ext cx="3119746" cy="1589803"/>
            <a:chOff x="-5085215" y="9783160"/>
            <a:chExt cx="2803872" cy="1428836"/>
          </a:xfrm>
        </p:grpSpPr>
        <p:sp>
          <p:nvSpPr>
            <p:cNvPr id="150" name="Google Shape;150;p5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1" name="Google Shape;151;p5"/>
            <p:cNvSpPr/>
            <p:nvPr/>
          </p:nvSpPr>
          <p:spPr>
            <a:xfrm>
              <a:off x="-3677545" y="10308524"/>
              <a:ext cx="985493" cy="903459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5"/>
            <p:cNvSpPr/>
            <p:nvPr/>
          </p:nvSpPr>
          <p:spPr>
            <a:xfrm>
              <a:off x="-3031421" y="10513437"/>
              <a:ext cx="276407" cy="206206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3" name="Google Shape;153;p5"/>
            <p:cNvSpPr/>
            <p:nvPr/>
          </p:nvSpPr>
          <p:spPr>
            <a:xfrm>
              <a:off x="-2756816" y="10339117"/>
              <a:ext cx="382094" cy="111450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5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5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5"/>
            <p:cNvSpPr/>
            <p:nvPr/>
          </p:nvSpPr>
          <p:spPr>
            <a:xfrm>
              <a:off x="-3668148" y="9928663"/>
              <a:ext cx="402184" cy="1269283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5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5"/>
            <p:cNvSpPr/>
            <p:nvPr/>
          </p:nvSpPr>
          <p:spPr>
            <a:xfrm rot="-98">
              <a:off x="-3303029" y="9856280"/>
              <a:ext cx="388538" cy="133852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5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5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5"/>
            <p:cNvSpPr/>
            <p:nvPr/>
          </p:nvSpPr>
          <p:spPr>
            <a:xfrm>
              <a:off x="-4025195" y="9944299"/>
              <a:ext cx="381201" cy="1253689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5"/>
            <p:cNvSpPr/>
            <p:nvPr/>
          </p:nvSpPr>
          <p:spPr>
            <a:xfrm>
              <a:off x="-4200987" y="10247521"/>
              <a:ext cx="351672" cy="65374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5"/>
            <p:cNvSpPr/>
            <p:nvPr/>
          </p:nvSpPr>
          <p:spPr>
            <a:xfrm>
              <a:off x="-4397746" y="9856283"/>
              <a:ext cx="405284" cy="133849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5"/>
            <p:cNvSpPr/>
            <p:nvPr/>
          </p:nvSpPr>
          <p:spPr>
            <a:xfrm>
              <a:off x="-4004958" y="10560164"/>
              <a:ext cx="255206" cy="84795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5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5"/>
            <p:cNvSpPr/>
            <p:nvPr/>
          </p:nvSpPr>
          <p:spPr>
            <a:xfrm>
              <a:off x="-4655408" y="10350371"/>
              <a:ext cx="1006759" cy="854608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5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5"/>
            <p:cNvSpPr/>
            <p:nvPr/>
          </p:nvSpPr>
          <p:spPr>
            <a:xfrm>
              <a:off x="-4988842" y="10377356"/>
              <a:ext cx="395254" cy="134669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5"/>
            <p:cNvSpPr/>
            <p:nvPr/>
          </p:nvSpPr>
          <p:spPr>
            <a:xfrm>
              <a:off x="-4250679" y="10725011"/>
              <a:ext cx="168861" cy="209344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1" name="Google Shape;171;p6"/>
          <p:cNvGrpSpPr/>
          <p:nvPr/>
        </p:nvGrpSpPr>
        <p:grpSpPr>
          <a:xfrm rot="1107510">
            <a:off x="8766234" y="922270"/>
            <a:ext cx="1173385" cy="999604"/>
            <a:chOff x="9014478" y="1553894"/>
            <a:chExt cx="1173451" cy="999660"/>
          </a:xfrm>
        </p:grpSpPr>
        <p:sp>
          <p:nvSpPr>
            <p:cNvPr id="172" name="Google Shape;172;p6"/>
            <p:cNvSpPr/>
            <p:nvPr/>
          </p:nvSpPr>
          <p:spPr>
            <a:xfrm rot="10393135">
              <a:off x="9062582" y="1614420"/>
              <a:ext cx="1077244" cy="878610"/>
            </a:xfrm>
            <a:custGeom>
              <a:avLst/>
              <a:gdLst/>
              <a:ahLst/>
              <a:cxnLst/>
              <a:rect l="l" t="t" r="r" b="b"/>
              <a:pathLst>
                <a:path w="13428" h="10952" extrusionOk="0">
                  <a:moveTo>
                    <a:pt x="13427" y="0"/>
                  </a:moveTo>
                  <a:lnTo>
                    <a:pt x="13427" y="0"/>
                  </a:lnTo>
                  <a:cubicBezTo>
                    <a:pt x="12651" y="580"/>
                    <a:pt x="11926" y="1211"/>
                    <a:pt x="11243" y="1894"/>
                  </a:cubicBezTo>
                  <a:cubicBezTo>
                    <a:pt x="10100" y="3037"/>
                    <a:pt x="6117" y="5596"/>
                    <a:pt x="4266" y="6159"/>
                  </a:cubicBezTo>
                  <a:cubicBezTo>
                    <a:pt x="2423" y="6730"/>
                    <a:pt x="385" y="8778"/>
                    <a:pt x="1" y="9784"/>
                  </a:cubicBezTo>
                  <a:cubicBezTo>
                    <a:pt x="1" y="9784"/>
                    <a:pt x="7401" y="10951"/>
                    <a:pt x="9509" y="10951"/>
                  </a:cubicBezTo>
                  <a:cubicBezTo>
                    <a:pt x="9751" y="10951"/>
                    <a:pt x="9923" y="10936"/>
                    <a:pt x="10007" y="10902"/>
                  </a:cubicBezTo>
                  <a:cubicBezTo>
                    <a:pt x="10817" y="10569"/>
                    <a:pt x="11431" y="6875"/>
                    <a:pt x="11619" y="5212"/>
                  </a:cubicBezTo>
                  <a:cubicBezTo>
                    <a:pt x="11815" y="3557"/>
                    <a:pt x="13427" y="0"/>
                    <a:pt x="13427" y="0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3" name="Google Shape;173;p6"/>
            <p:cNvSpPr/>
            <p:nvPr/>
          </p:nvSpPr>
          <p:spPr>
            <a:xfrm rot="10393134">
              <a:off x="9101789" y="1668969"/>
              <a:ext cx="597185" cy="802329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1" y="10569"/>
                  </a:moveTo>
                  <a:cubicBezTo>
                    <a:pt x="1" y="10569"/>
                    <a:pt x="4232" y="3881"/>
                    <a:pt x="7934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4" name="Google Shape;174;p6"/>
            <p:cNvSpPr/>
            <p:nvPr/>
          </p:nvSpPr>
          <p:spPr>
            <a:xfrm rot="10393083">
              <a:off x="9472618" y="1993984"/>
              <a:ext cx="27691" cy="128753"/>
            </a:xfrm>
            <a:custGeom>
              <a:avLst/>
              <a:gdLst/>
              <a:ahLst/>
              <a:cxnLst/>
              <a:rect l="l" t="t" r="r" b="b"/>
              <a:pathLst>
                <a:path w="1" h="2339" fill="none" extrusionOk="0">
                  <a:moveTo>
                    <a:pt x="1" y="1"/>
                  </a:moveTo>
                  <a:lnTo>
                    <a:pt x="1" y="2338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5" name="Google Shape;175;p6"/>
            <p:cNvSpPr/>
            <p:nvPr/>
          </p:nvSpPr>
          <p:spPr>
            <a:xfrm rot="10393090">
              <a:off x="9287442" y="1852811"/>
              <a:ext cx="267964" cy="98586"/>
            </a:xfrm>
            <a:custGeom>
              <a:avLst/>
              <a:gdLst/>
              <a:ahLst/>
              <a:cxnLst/>
              <a:rect l="l" t="t" r="r" b="b"/>
              <a:pathLst>
                <a:path w="4317" h="1229" fill="none" extrusionOk="0">
                  <a:moveTo>
                    <a:pt x="1" y="1229"/>
                  </a:moveTo>
                  <a:cubicBezTo>
                    <a:pt x="1" y="1229"/>
                    <a:pt x="2773" y="742"/>
                    <a:pt x="4317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6" name="Google Shape;176;p6"/>
            <p:cNvSpPr/>
            <p:nvPr/>
          </p:nvSpPr>
          <p:spPr>
            <a:xfrm rot="10393135">
              <a:off x="9746537" y="1627304"/>
              <a:ext cx="151302" cy="275809"/>
            </a:xfrm>
            <a:custGeom>
              <a:avLst/>
              <a:gdLst/>
              <a:ahLst/>
              <a:cxnLst/>
              <a:rect l="l" t="t" r="r" b="b"/>
              <a:pathLst>
                <a:path w="1886" h="3438" fill="none" extrusionOk="0">
                  <a:moveTo>
                    <a:pt x="0" y="0"/>
                  </a:moveTo>
                  <a:cubicBezTo>
                    <a:pt x="0" y="0"/>
                    <a:pt x="1407" y="2926"/>
                    <a:pt x="1885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77" name="Google Shape;177;p6"/>
          <p:cNvSpPr txBox="1">
            <a:spLocks noGrp="1"/>
          </p:cNvSpPr>
          <p:nvPr>
            <p:ph type="title"/>
          </p:nvPr>
        </p:nvSpPr>
        <p:spPr>
          <a:xfrm>
            <a:off x="711725" y="345800"/>
            <a:ext cx="7720500" cy="5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78" name="Google Shape;178;p6"/>
          <p:cNvSpPr/>
          <p:nvPr/>
        </p:nvSpPr>
        <p:spPr>
          <a:xfrm rot="10800000" flipH="1">
            <a:off x="7836400" y="-29226"/>
            <a:ext cx="1347421" cy="856328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7"/>
          <p:cNvSpPr/>
          <p:nvPr/>
        </p:nvSpPr>
        <p:spPr>
          <a:xfrm rot="10800000">
            <a:off x="3705303" y="4357328"/>
            <a:ext cx="1231023" cy="1071809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1" name="Google Shape;181;p7"/>
          <p:cNvSpPr txBox="1">
            <a:spLocks noGrp="1"/>
          </p:cNvSpPr>
          <p:nvPr>
            <p:ph type="title"/>
          </p:nvPr>
        </p:nvSpPr>
        <p:spPr>
          <a:xfrm>
            <a:off x="3372150" y="1755000"/>
            <a:ext cx="3928500" cy="666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2400"/>
              <a:buNone/>
              <a:defRPr sz="3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182" name="Google Shape;182;p7"/>
          <p:cNvSpPr txBox="1">
            <a:spLocks noGrp="1"/>
          </p:cNvSpPr>
          <p:nvPr>
            <p:ph type="body" idx="1"/>
          </p:nvPr>
        </p:nvSpPr>
        <p:spPr>
          <a:xfrm>
            <a:off x="2695550" y="2421400"/>
            <a:ext cx="4605300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6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183" name="Google Shape;183;p7"/>
          <p:cNvSpPr/>
          <p:nvPr/>
        </p:nvSpPr>
        <p:spPr>
          <a:xfrm>
            <a:off x="1754426" y="3557427"/>
            <a:ext cx="1622870" cy="1871699"/>
          </a:xfrm>
          <a:custGeom>
            <a:avLst/>
            <a:gdLst/>
            <a:ahLst/>
            <a:cxnLst/>
            <a:rect l="l" t="t" r="r" b="b"/>
            <a:pathLst>
              <a:path w="20303" h="23416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9"/>
                  <a:pt x="12045" y="7481"/>
                  <a:pt x="11960" y="7601"/>
                </a:cubicBezTo>
                <a:lnTo>
                  <a:pt x="11175" y="7276"/>
                </a:lnTo>
                <a:lnTo>
                  <a:pt x="12233" y="7268"/>
                </a:lnTo>
                <a:close/>
                <a:moveTo>
                  <a:pt x="4650" y="0"/>
                </a:moveTo>
                <a:lnTo>
                  <a:pt x="5554" y="2124"/>
                </a:lnTo>
                <a:cubicBezTo>
                  <a:pt x="5554" y="2124"/>
                  <a:pt x="5563" y="2124"/>
                  <a:pt x="5579" y="2124"/>
                </a:cubicBezTo>
                <a:cubicBezTo>
                  <a:pt x="5791" y="2124"/>
                  <a:pt x="7260" y="2139"/>
                  <a:pt x="7584" y="2542"/>
                </a:cubicBezTo>
                <a:lnTo>
                  <a:pt x="5844" y="2849"/>
                </a:lnTo>
                <a:cubicBezTo>
                  <a:pt x="5844" y="2849"/>
                  <a:pt x="6833" y="4607"/>
                  <a:pt x="7072" y="5007"/>
                </a:cubicBezTo>
                <a:cubicBezTo>
                  <a:pt x="7072" y="5007"/>
                  <a:pt x="7382" y="4985"/>
                  <a:pt x="7705" y="4985"/>
                </a:cubicBezTo>
                <a:cubicBezTo>
                  <a:pt x="7974" y="4985"/>
                  <a:pt x="8252" y="5000"/>
                  <a:pt x="8369" y="5059"/>
                </a:cubicBezTo>
                <a:lnTo>
                  <a:pt x="7302" y="5477"/>
                </a:lnTo>
                <a:cubicBezTo>
                  <a:pt x="7302" y="5477"/>
                  <a:pt x="8232" y="6816"/>
                  <a:pt x="8437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78" y="8863"/>
                </a:lnTo>
                <a:cubicBezTo>
                  <a:pt x="8394" y="7370"/>
                  <a:pt x="6373" y="5110"/>
                  <a:pt x="3575" y="4172"/>
                </a:cubicBezTo>
                <a:cubicBezTo>
                  <a:pt x="3352" y="4058"/>
                  <a:pt x="3082" y="4012"/>
                  <a:pt x="2791" y="4012"/>
                </a:cubicBezTo>
                <a:cubicBezTo>
                  <a:pt x="1577" y="4012"/>
                  <a:pt x="1" y="4811"/>
                  <a:pt x="1" y="4811"/>
                </a:cubicBezTo>
                <a:lnTo>
                  <a:pt x="1911" y="6108"/>
                </a:lnTo>
                <a:cubicBezTo>
                  <a:pt x="1911" y="6108"/>
                  <a:pt x="3073" y="5343"/>
                  <a:pt x="3680" y="5343"/>
                </a:cubicBezTo>
                <a:cubicBezTo>
                  <a:pt x="3739" y="5343"/>
                  <a:pt x="3792" y="5350"/>
                  <a:pt x="3839" y="5366"/>
                </a:cubicBezTo>
                <a:lnTo>
                  <a:pt x="2543" y="6560"/>
                </a:lnTo>
                <a:cubicBezTo>
                  <a:pt x="2543" y="6560"/>
                  <a:pt x="4325" y="7507"/>
                  <a:pt x="4743" y="7720"/>
                </a:cubicBezTo>
                <a:cubicBezTo>
                  <a:pt x="4743" y="7720"/>
                  <a:pt x="5579" y="7080"/>
                  <a:pt x="5861" y="7055"/>
                </a:cubicBezTo>
                <a:lnTo>
                  <a:pt x="5861" y="7055"/>
                </a:lnTo>
                <a:lnTo>
                  <a:pt x="5196" y="7984"/>
                </a:lnTo>
                <a:cubicBezTo>
                  <a:pt x="5196" y="7984"/>
                  <a:pt x="6697" y="8607"/>
                  <a:pt x="7115" y="8872"/>
                </a:cubicBezTo>
                <a:lnTo>
                  <a:pt x="8036" y="8292"/>
                </a:lnTo>
                <a:lnTo>
                  <a:pt x="7482" y="9076"/>
                </a:lnTo>
                <a:lnTo>
                  <a:pt x="8949" y="9690"/>
                </a:lnTo>
                <a:lnTo>
                  <a:pt x="8949" y="14356"/>
                </a:lnTo>
                <a:cubicBezTo>
                  <a:pt x="8949" y="15568"/>
                  <a:pt x="9657" y="16600"/>
                  <a:pt x="9657" y="16600"/>
                </a:cubicBezTo>
                <a:lnTo>
                  <a:pt x="9657" y="23415"/>
                </a:lnTo>
                <a:lnTo>
                  <a:pt x="10697" y="23415"/>
                </a:lnTo>
                <a:lnTo>
                  <a:pt x="10697" y="16497"/>
                </a:lnTo>
                <a:cubicBezTo>
                  <a:pt x="11132" y="15960"/>
                  <a:pt x="11440" y="15320"/>
                  <a:pt x="11593" y="14638"/>
                </a:cubicBezTo>
                <a:cubicBezTo>
                  <a:pt x="11815" y="13563"/>
                  <a:pt x="11363" y="9793"/>
                  <a:pt x="11363" y="9793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3410" y="8752"/>
                </a:lnTo>
                <a:cubicBezTo>
                  <a:pt x="13811" y="8462"/>
                  <a:pt x="15287" y="7754"/>
                  <a:pt x="15287" y="7754"/>
                </a:cubicBezTo>
                <a:lnTo>
                  <a:pt x="14570" y="6876"/>
                </a:lnTo>
                <a:lnTo>
                  <a:pt x="14570" y="6876"/>
                </a:lnTo>
                <a:cubicBezTo>
                  <a:pt x="14852" y="6884"/>
                  <a:pt x="15713" y="7473"/>
                  <a:pt x="15713" y="7473"/>
                </a:cubicBezTo>
                <a:cubicBezTo>
                  <a:pt x="16131" y="7234"/>
                  <a:pt x="17854" y="6202"/>
                  <a:pt x="17854" y="6202"/>
                </a:cubicBezTo>
                <a:lnTo>
                  <a:pt x="16506" y="5076"/>
                </a:lnTo>
                <a:cubicBezTo>
                  <a:pt x="16561" y="5054"/>
                  <a:pt x="16627" y="5044"/>
                  <a:pt x="16700" y="5044"/>
                </a:cubicBezTo>
                <a:cubicBezTo>
                  <a:pt x="17312" y="5044"/>
                  <a:pt x="18468" y="5724"/>
                  <a:pt x="18468" y="5724"/>
                </a:cubicBezTo>
                <a:lnTo>
                  <a:pt x="20302" y="4325"/>
                </a:lnTo>
                <a:cubicBezTo>
                  <a:pt x="20302" y="4325"/>
                  <a:pt x="18817" y="3672"/>
                  <a:pt x="17628" y="3672"/>
                </a:cubicBezTo>
                <a:cubicBezTo>
                  <a:pt x="17279" y="3672"/>
                  <a:pt x="16956" y="3728"/>
                  <a:pt x="16703" y="3873"/>
                </a:cubicBezTo>
                <a:cubicBezTo>
                  <a:pt x="14843" y="4615"/>
                  <a:pt x="13376" y="5929"/>
                  <a:pt x="12310" y="7183"/>
                </a:cubicBezTo>
                <a:cubicBezTo>
                  <a:pt x="12574" y="6662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8" y="5000"/>
                  <a:pt x="12724" y="4985"/>
                  <a:pt x="12992" y="4985"/>
                </a:cubicBezTo>
                <a:cubicBezTo>
                  <a:pt x="13314" y="4985"/>
                  <a:pt x="13623" y="5007"/>
                  <a:pt x="13623" y="5007"/>
                </a:cubicBezTo>
                <a:cubicBezTo>
                  <a:pt x="13871" y="4598"/>
                  <a:pt x="14852" y="2849"/>
                  <a:pt x="14852" y="2849"/>
                </a:cubicBezTo>
                <a:lnTo>
                  <a:pt x="13120" y="2542"/>
                </a:lnTo>
                <a:cubicBezTo>
                  <a:pt x="13436" y="2139"/>
                  <a:pt x="14904" y="2124"/>
                  <a:pt x="15116" y="2124"/>
                </a:cubicBezTo>
                <a:cubicBezTo>
                  <a:pt x="15133" y="2124"/>
                  <a:pt x="15142" y="2124"/>
                  <a:pt x="15142" y="2124"/>
                </a:cubicBezTo>
                <a:lnTo>
                  <a:pt x="16046" y="0"/>
                </a:lnTo>
                <a:lnTo>
                  <a:pt x="16046" y="0"/>
                </a:lnTo>
                <a:cubicBezTo>
                  <a:pt x="16046" y="0"/>
                  <a:pt x="13342" y="282"/>
                  <a:pt x="12693" y="1399"/>
                </a:cubicBezTo>
                <a:cubicBezTo>
                  <a:pt x="11132" y="3361"/>
                  <a:pt x="10552" y="5809"/>
                  <a:pt x="10348" y="7635"/>
                </a:cubicBezTo>
                <a:cubicBezTo>
                  <a:pt x="10143" y="5809"/>
                  <a:pt x="9563" y="3361"/>
                  <a:pt x="8002" y="1399"/>
                </a:cubicBezTo>
                <a:cubicBezTo>
                  <a:pt x="7362" y="282"/>
                  <a:pt x="4650" y="0"/>
                  <a:pt x="46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4" name="Google Shape;184;p7"/>
          <p:cNvSpPr/>
          <p:nvPr/>
        </p:nvSpPr>
        <p:spPr>
          <a:xfrm>
            <a:off x="329750" y="2851107"/>
            <a:ext cx="2174851" cy="2506529"/>
          </a:xfrm>
          <a:custGeom>
            <a:avLst/>
            <a:gdLst/>
            <a:ahLst/>
            <a:cxnLst/>
            <a:rect l="l" t="t" r="r" b="b"/>
            <a:pathLst>
              <a:path w="20311" h="23408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1"/>
                  <a:pt x="12054" y="7482"/>
                  <a:pt x="11968" y="7592"/>
                </a:cubicBezTo>
                <a:lnTo>
                  <a:pt x="11184" y="7277"/>
                </a:lnTo>
                <a:lnTo>
                  <a:pt x="12233" y="7268"/>
                </a:lnTo>
                <a:close/>
                <a:moveTo>
                  <a:pt x="4658" y="1"/>
                </a:moveTo>
                <a:lnTo>
                  <a:pt x="5562" y="2125"/>
                </a:lnTo>
                <a:cubicBezTo>
                  <a:pt x="5562" y="2125"/>
                  <a:pt x="5572" y="2125"/>
                  <a:pt x="5589" y="2125"/>
                </a:cubicBezTo>
                <a:cubicBezTo>
                  <a:pt x="5804" y="2125"/>
                  <a:pt x="7268" y="2139"/>
                  <a:pt x="7584" y="2534"/>
                </a:cubicBezTo>
                <a:lnTo>
                  <a:pt x="5852" y="2850"/>
                </a:lnTo>
                <a:cubicBezTo>
                  <a:pt x="5852" y="2850"/>
                  <a:pt x="6833" y="4598"/>
                  <a:pt x="7081" y="5008"/>
                </a:cubicBezTo>
                <a:cubicBezTo>
                  <a:pt x="7081" y="5008"/>
                  <a:pt x="7402" y="4982"/>
                  <a:pt x="7730" y="4982"/>
                </a:cubicBezTo>
                <a:cubicBezTo>
                  <a:pt x="7992" y="4982"/>
                  <a:pt x="8259" y="4998"/>
                  <a:pt x="8369" y="5059"/>
                </a:cubicBezTo>
                <a:lnTo>
                  <a:pt x="7303" y="5477"/>
                </a:lnTo>
                <a:cubicBezTo>
                  <a:pt x="7303" y="5477"/>
                  <a:pt x="8232" y="6808"/>
                  <a:pt x="8446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86" y="8863"/>
                </a:lnTo>
                <a:cubicBezTo>
                  <a:pt x="8403" y="7371"/>
                  <a:pt x="6381" y="5110"/>
                  <a:pt x="3583" y="4163"/>
                </a:cubicBezTo>
                <a:cubicBezTo>
                  <a:pt x="3361" y="4050"/>
                  <a:pt x="3090" y="4004"/>
                  <a:pt x="2799" y="4004"/>
                </a:cubicBezTo>
                <a:cubicBezTo>
                  <a:pt x="1583" y="4004"/>
                  <a:pt x="1" y="4803"/>
                  <a:pt x="1" y="4803"/>
                </a:cubicBezTo>
                <a:lnTo>
                  <a:pt x="1912" y="6100"/>
                </a:lnTo>
                <a:cubicBezTo>
                  <a:pt x="1912" y="6100"/>
                  <a:pt x="3081" y="5335"/>
                  <a:pt x="3682" y="5335"/>
                </a:cubicBezTo>
                <a:cubicBezTo>
                  <a:pt x="3740" y="5335"/>
                  <a:pt x="3793" y="5342"/>
                  <a:pt x="3839" y="5358"/>
                </a:cubicBezTo>
                <a:lnTo>
                  <a:pt x="2543" y="6552"/>
                </a:lnTo>
                <a:cubicBezTo>
                  <a:pt x="2543" y="6552"/>
                  <a:pt x="4326" y="7499"/>
                  <a:pt x="4752" y="7712"/>
                </a:cubicBezTo>
                <a:cubicBezTo>
                  <a:pt x="4752" y="7712"/>
                  <a:pt x="5579" y="7081"/>
                  <a:pt x="5869" y="7055"/>
                </a:cubicBezTo>
                <a:lnTo>
                  <a:pt x="5869" y="7055"/>
                </a:lnTo>
                <a:lnTo>
                  <a:pt x="5196" y="7976"/>
                </a:lnTo>
                <a:cubicBezTo>
                  <a:pt x="5196" y="7976"/>
                  <a:pt x="6705" y="8599"/>
                  <a:pt x="7123" y="8863"/>
                </a:cubicBezTo>
                <a:lnTo>
                  <a:pt x="8036" y="8283"/>
                </a:lnTo>
                <a:lnTo>
                  <a:pt x="8036" y="8283"/>
                </a:lnTo>
                <a:lnTo>
                  <a:pt x="7490" y="9068"/>
                </a:lnTo>
                <a:lnTo>
                  <a:pt x="8949" y="9682"/>
                </a:lnTo>
                <a:lnTo>
                  <a:pt x="8949" y="14348"/>
                </a:lnTo>
                <a:cubicBezTo>
                  <a:pt x="8949" y="15560"/>
                  <a:pt x="9665" y="16600"/>
                  <a:pt x="9665" y="16600"/>
                </a:cubicBezTo>
                <a:lnTo>
                  <a:pt x="9665" y="23407"/>
                </a:lnTo>
                <a:lnTo>
                  <a:pt x="10697" y="23407"/>
                </a:lnTo>
                <a:lnTo>
                  <a:pt x="10697" y="16498"/>
                </a:lnTo>
                <a:cubicBezTo>
                  <a:pt x="11141" y="15952"/>
                  <a:pt x="11448" y="15312"/>
                  <a:pt x="11602" y="14638"/>
                </a:cubicBezTo>
                <a:cubicBezTo>
                  <a:pt x="11815" y="13555"/>
                  <a:pt x="11371" y="9785"/>
                  <a:pt x="11371" y="9785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2463" y="8215"/>
                </a:lnTo>
                <a:lnTo>
                  <a:pt x="13410" y="8744"/>
                </a:lnTo>
                <a:cubicBezTo>
                  <a:pt x="13811" y="8454"/>
                  <a:pt x="15287" y="7755"/>
                  <a:pt x="15287" y="7755"/>
                </a:cubicBezTo>
                <a:lnTo>
                  <a:pt x="14570" y="6867"/>
                </a:lnTo>
                <a:lnTo>
                  <a:pt x="14570" y="6867"/>
                </a:lnTo>
                <a:cubicBezTo>
                  <a:pt x="14860" y="6876"/>
                  <a:pt x="15713" y="7465"/>
                  <a:pt x="15713" y="7465"/>
                </a:cubicBezTo>
                <a:cubicBezTo>
                  <a:pt x="16131" y="7234"/>
                  <a:pt x="17863" y="6202"/>
                  <a:pt x="17863" y="6202"/>
                </a:cubicBezTo>
                <a:lnTo>
                  <a:pt x="16506" y="5068"/>
                </a:lnTo>
                <a:cubicBezTo>
                  <a:pt x="16560" y="5047"/>
                  <a:pt x="16623" y="5038"/>
                  <a:pt x="16694" y="5038"/>
                </a:cubicBezTo>
                <a:cubicBezTo>
                  <a:pt x="17304" y="5038"/>
                  <a:pt x="18468" y="5716"/>
                  <a:pt x="18468" y="5716"/>
                </a:cubicBezTo>
                <a:lnTo>
                  <a:pt x="20311" y="4325"/>
                </a:lnTo>
                <a:cubicBezTo>
                  <a:pt x="20311" y="4325"/>
                  <a:pt x="18825" y="3669"/>
                  <a:pt x="17633" y="3669"/>
                </a:cubicBezTo>
                <a:cubicBezTo>
                  <a:pt x="17282" y="3669"/>
                  <a:pt x="16957" y="3726"/>
                  <a:pt x="16703" y="3873"/>
                </a:cubicBezTo>
                <a:cubicBezTo>
                  <a:pt x="14852" y="4607"/>
                  <a:pt x="13376" y="5921"/>
                  <a:pt x="12310" y="7183"/>
                </a:cubicBezTo>
                <a:cubicBezTo>
                  <a:pt x="12583" y="6663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9" y="4998"/>
                  <a:pt x="12718" y="4982"/>
                  <a:pt x="12981" y="4982"/>
                </a:cubicBezTo>
                <a:cubicBezTo>
                  <a:pt x="13311" y="4982"/>
                  <a:pt x="13632" y="5008"/>
                  <a:pt x="13632" y="5008"/>
                </a:cubicBezTo>
                <a:cubicBezTo>
                  <a:pt x="13871" y="4598"/>
                  <a:pt x="14860" y="2850"/>
                  <a:pt x="14860" y="2850"/>
                </a:cubicBezTo>
                <a:lnTo>
                  <a:pt x="13120" y="2534"/>
                </a:lnTo>
                <a:cubicBezTo>
                  <a:pt x="13444" y="2139"/>
                  <a:pt x="14909" y="2125"/>
                  <a:pt x="15124" y="2125"/>
                </a:cubicBezTo>
                <a:cubicBezTo>
                  <a:pt x="15141" y="2125"/>
                  <a:pt x="15150" y="2125"/>
                  <a:pt x="15150" y="2125"/>
                </a:cubicBezTo>
                <a:lnTo>
                  <a:pt x="16054" y="1"/>
                </a:lnTo>
                <a:lnTo>
                  <a:pt x="16054" y="1"/>
                </a:lnTo>
                <a:cubicBezTo>
                  <a:pt x="16054" y="1"/>
                  <a:pt x="13350" y="282"/>
                  <a:pt x="12702" y="1400"/>
                </a:cubicBezTo>
                <a:cubicBezTo>
                  <a:pt x="11141" y="3362"/>
                  <a:pt x="10552" y="5801"/>
                  <a:pt x="10356" y="7627"/>
                </a:cubicBezTo>
                <a:cubicBezTo>
                  <a:pt x="10152" y="5801"/>
                  <a:pt x="9572" y="3362"/>
                  <a:pt x="8011" y="1400"/>
                </a:cubicBezTo>
                <a:cubicBezTo>
                  <a:pt x="7362" y="282"/>
                  <a:pt x="4658" y="1"/>
                  <a:pt x="46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5" name="Google Shape;185;p7"/>
          <p:cNvSpPr/>
          <p:nvPr/>
        </p:nvSpPr>
        <p:spPr>
          <a:xfrm flipH="1">
            <a:off x="7874100" y="339376"/>
            <a:ext cx="1161638" cy="4827966"/>
          </a:xfrm>
          <a:custGeom>
            <a:avLst/>
            <a:gdLst/>
            <a:ahLst/>
            <a:cxnLst/>
            <a:rect l="l" t="t" r="r" b="b"/>
            <a:pathLst>
              <a:path w="12608" h="52401" extrusionOk="0">
                <a:moveTo>
                  <a:pt x="1561" y="0"/>
                </a:moveTo>
                <a:lnTo>
                  <a:pt x="60" y="3514"/>
                </a:lnTo>
                <a:cubicBezTo>
                  <a:pt x="60" y="3514"/>
                  <a:pt x="2935" y="29736"/>
                  <a:pt x="3506" y="36654"/>
                </a:cubicBezTo>
                <a:cubicBezTo>
                  <a:pt x="4078" y="43572"/>
                  <a:pt x="0" y="52400"/>
                  <a:pt x="0" y="52400"/>
                </a:cubicBezTo>
                <a:lnTo>
                  <a:pt x="12608" y="52392"/>
                </a:lnTo>
                <a:cubicBezTo>
                  <a:pt x="9196" y="48144"/>
                  <a:pt x="8146" y="27177"/>
                  <a:pt x="7959" y="24840"/>
                </a:cubicBezTo>
                <a:cubicBezTo>
                  <a:pt x="7771" y="22511"/>
                  <a:pt x="12608" y="1962"/>
                  <a:pt x="12608" y="1962"/>
                </a:cubicBezTo>
                <a:lnTo>
                  <a:pt x="12608" y="1962"/>
                </a:lnTo>
                <a:lnTo>
                  <a:pt x="10518" y="2056"/>
                </a:lnTo>
                <a:cubicBezTo>
                  <a:pt x="10518" y="2056"/>
                  <a:pt x="5958" y="21415"/>
                  <a:pt x="4885" y="21415"/>
                </a:cubicBezTo>
                <a:cubicBezTo>
                  <a:pt x="4865" y="21415"/>
                  <a:pt x="4846" y="21408"/>
                  <a:pt x="4828" y="21394"/>
                </a:cubicBezTo>
                <a:cubicBezTo>
                  <a:pt x="3881" y="20634"/>
                  <a:pt x="1561" y="0"/>
                  <a:pt x="156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6" name="Google Shape;186;p7"/>
          <p:cNvSpPr/>
          <p:nvPr/>
        </p:nvSpPr>
        <p:spPr>
          <a:xfrm>
            <a:off x="8197933" y="3938030"/>
            <a:ext cx="96005" cy="1189924"/>
          </a:xfrm>
          <a:custGeom>
            <a:avLst/>
            <a:gdLst/>
            <a:ahLst/>
            <a:cxnLst/>
            <a:rect l="l" t="t" r="r" b="b"/>
            <a:pathLst>
              <a:path w="1042" h="12915" fill="none" extrusionOk="0">
                <a:moveTo>
                  <a:pt x="1" y="0"/>
                </a:moveTo>
                <a:cubicBezTo>
                  <a:pt x="342" y="4308"/>
                  <a:pt x="692" y="8607"/>
                  <a:pt x="1042" y="12915"/>
                </a:cubicBez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7" name="Google Shape;187;p7"/>
          <p:cNvSpPr/>
          <p:nvPr/>
        </p:nvSpPr>
        <p:spPr>
          <a:xfrm>
            <a:off x="252526" y="911850"/>
            <a:ext cx="843175" cy="4107871"/>
          </a:xfrm>
          <a:custGeom>
            <a:avLst/>
            <a:gdLst/>
            <a:ahLst/>
            <a:cxnLst/>
            <a:rect l="l" t="t" r="r" b="b"/>
            <a:pathLst>
              <a:path w="10945" h="53323" extrusionOk="0">
                <a:moveTo>
                  <a:pt x="8710" y="1"/>
                </a:moveTo>
                <a:cubicBezTo>
                  <a:pt x="8710" y="1"/>
                  <a:pt x="6360" y="16728"/>
                  <a:pt x="3515" y="16728"/>
                </a:cubicBezTo>
                <a:cubicBezTo>
                  <a:pt x="3512" y="16728"/>
                  <a:pt x="3509" y="16728"/>
                  <a:pt x="3506" y="16728"/>
                </a:cubicBezTo>
                <a:cubicBezTo>
                  <a:pt x="666" y="16694"/>
                  <a:pt x="2295" y="248"/>
                  <a:pt x="2295" y="248"/>
                </a:cubicBezTo>
                <a:lnTo>
                  <a:pt x="1101" y="9"/>
                </a:lnTo>
                <a:cubicBezTo>
                  <a:pt x="1101" y="9"/>
                  <a:pt x="0" y="13095"/>
                  <a:pt x="700" y="23595"/>
                </a:cubicBezTo>
                <a:cubicBezTo>
                  <a:pt x="1126" y="30078"/>
                  <a:pt x="1246" y="53322"/>
                  <a:pt x="1246" y="53322"/>
                </a:cubicBezTo>
                <a:lnTo>
                  <a:pt x="10945" y="53322"/>
                </a:lnTo>
                <a:cubicBezTo>
                  <a:pt x="10945" y="53322"/>
                  <a:pt x="6262" y="34855"/>
                  <a:pt x="6065" y="27203"/>
                </a:cubicBezTo>
                <a:cubicBezTo>
                  <a:pt x="5869" y="19552"/>
                  <a:pt x="8846" y="2850"/>
                  <a:pt x="8846" y="2850"/>
                </a:cubicBezTo>
                <a:lnTo>
                  <a:pt x="8710" y="1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8" name="Google Shape;188;p7"/>
          <p:cNvSpPr/>
          <p:nvPr/>
        </p:nvSpPr>
        <p:spPr>
          <a:xfrm>
            <a:off x="747691" y="3861485"/>
            <a:ext cx="90439" cy="1127020"/>
          </a:xfrm>
          <a:custGeom>
            <a:avLst/>
            <a:gdLst/>
            <a:ahLst/>
            <a:cxnLst/>
            <a:rect l="l" t="t" r="r" b="b"/>
            <a:pathLst>
              <a:path w="1289" h="16063" fill="none" extrusionOk="0">
                <a:moveTo>
                  <a:pt x="0" y="1"/>
                </a:moveTo>
                <a:cubicBezTo>
                  <a:pt x="427" y="5358"/>
                  <a:pt x="853" y="10714"/>
                  <a:pt x="1288" y="16063"/>
                </a:cubicBez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89" name="Google Shape;189;p7"/>
          <p:cNvSpPr/>
          <p:nvPr/>
        </p:nvSpPr>
        <p:spPr>
          <a:xfrm>
            <a:off x="815889" y="4127820"/>
            <a:ext cx="100613" cy="857737"/>
          </a:xfrm>
          <a:custGeom>
            <a:avLst/>
            <a:gdLst/>
            <a:ahLst/>
            <a:cxnLst/>
            <a:rect l="l" t="t" r="r" b="b"/>
            <a:pathLst>
              <a:path w="1434" h="12225" fill="none" extrusionOk="0">
                <a:moveTo>
                  <a:pt x="1" y="1"/>
                </a:moveTo>
                <a:lnTo>
                  <a:pt x="1434" y="12224"/>
                </a:ln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0" name="Google Shape;190;p7"/>
          <p:cNvSpPr/>
          <p:nvPr/>
        </p:nvSpPr>
        <p:spPr>
          <a:xfrm>
            <a:off x="886542" y="3875237"/>
            <a:ext cx="109594" cy="877452"/>
          </a:xfrm>
          <a:custGeom>
            <a:avLst/>
            <a:gdLst/>
            <a:ahLst/>
            <a:cxnLst/>
            <a:rect l="l" t="t" r="r" b="b"/>
            <a:pathLst>
              <a:path w="1562" h="12506" fill="none" extrusionOk="0">
                <a:moveTo>
                  <a:pt x="0" y="1"/>
                </a:moveTo>
                <a:lnTo>
                  <a:pt x="1561" y="12506"/>
                </a:lnTo>
              </a:path>
            </a:pathLst>
          </a:custGeom>
          <a:noFill/>
          <a:ln w="1275" cap="rnd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1" name="Google Shape;191;p7"/>
          <p:cNvSpPr/>
          <p:nvPr/>
        </p:nvSpPr>
        <p:spPr>
          <a:xfrm rot="175543" flipH="1">
            <a:off x="-356423" y="3666188"/>
            <a:ext cx="4308870" cy="1860661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2" name="Google Shape;192;p7"/>
          <p:cNvSpPr/>
          <p:nvPr/>
        </p:nvSpPr>
        <p:spPr>
          <a:xfrm rot="2001597">
            <a:off x="-42987" y="-66541"/>
            <a:ext cx="1449415" cy="1531058"/>
          </a:xfrm>
          <a:custGeom>
            <a:avLst/>
            <a:gdLst/>
            <a:ahLst/>
            <a:cxnLst/>
            <a:rect l="l" t="t" r="r" b="b"/>
            <a:pathLst>
              <a:path w="18878" h="19941" extrusionOk="0">
                <a:moveTo>
                  <a:pt x="8786" y="0"/>
                </a:moveTo>
                <a:cubicBezTo>
                  <a:pt x="8241" y="0"/>
                  <a:pt x="7701" y="38"/>
                  <a:pt x="7174" y="116"/>
                </a:cubicBezTo>
                <a:cubicBezTo>
                  <a:pt x="5161" y="415"/>
                  <a:pt x="3045" y="1038"/>
                  <a:pt x="1766" y="2616"/>
                </a:cubicBezTo>
                <a:cubicBezTo>
                  <a:pt x="495" y="4168"/>
                  <a:pt x="299" y="6318"/>
                  <a:pt x="188" y="8322"/>
                </a:cubicBezTo>
                <a:cubicBezTo>
                  <a:pt x="86" y="10259"/>
                  <a:pt x="0" y="12238"/>
                  <a:pt x="512" y="14114"/>
                </a:cubicBezTo>
                <a:cubicBezTo>
                  <a:pt x="614" y="14515"/>
                  <a:pt x="759" y="14925"/>
                  <a:pt x="1015" y="15249"/>
                </a:cubicBezTo>
                <a:cubicBezTo>
                  <a:pt x="1269" y="15579"/>
                  <a:pt x="2121" y="16196"/>
                  <a:pt x="2542" y="16196"/>
                </a:cubicBezTo>
                <a:cubicBezTo>
                  <a:pt x="2545" y="16196"/>
                  <a:pt x="2548" y="16196"/>
                  <a:pt x="2551" y="16196"/>
                </a:cubicBezTo>
                <a:cubicBezTo>
                  <a:pt x="3736" y="16476"/>
                  <a:pt x="4941" y="16614"/>
                  <a:pt x="6143" y="16614"/>
                </a:cubicBezTo>
                <a:cubicBezTo>
                  <a:pt x="8419" y="16614"/>
                  <a:pt x="10682" y="16118"/>
                  <a:pt x="12770" y="15146"/>
                </a:cubicBezTo>
                <a:cubicBezTo>
                  <a:pt x="13810" y="17066"/>
                  <a:pt x="15448" y="18686"/>
                  <a:pt x="17239" y="19940"/>
                </a:cubicBezTo>
                <a:cubicBezTo>
                  <a:pt x="18877" y="13304"/>
                  <a:pt x="17316" y="5977"/>
                  <a:pt x="12940" y="731"/>
                </a:cubicBezTo>
                <a:cubicBezTo>
                  <a:pt x="11641" y="256"/>
                  <a:pt x="10199" y="0"/>
                  <a:pt x="8786" y="0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3" name="Google Shape;193;p7"/>
          <p:cNvSpPr/>
          <p:nvPr/>
        </p:nvSpPr>
        <p:spPr>
          <a:xfrm rot="-1992037">
            <a:off x="960826" y="294700"/>
            <a:ext cx="846932" cy="1262873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4" name="Google Shape;194;p7"/>
          <p:cNvSpPr/>
          <p:nvPr/>
        </p:nvSpPr>
        <p:spPr>
          <a:xfrm rot="-3693765">
            <a:off x="987144" y="-529657"/>
            <a:ext cx="794292" cy="1885524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5" name="Google Shape;195;p7"/>
          <p:cNvSpPr/>
          <p:nvPr/>
        </p:nvSpPr>
        <p:spPr>
          <a:xfrm rot="2976367" flipH="1">
            <a:off x="-167643" y="150998"/>
            <a:ext cx="653028" cy="1550266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6" name="Google Shape;196;p7"/>
          <p:cNvSpPr/>
          <p:nvPr/>
        </p:nvSpPr>
        <p:spPr>
          <a:xfrm rot="3113124" flipH="1">
            <a:off x="-475507" y="-374287"/>
            <a:ext cx="1273995" cy="1899699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7" name="Google Shape;197;p7"/>
          <p:cNvSpPr/>
          <p:nvPr/>
        </p:nvSpPr>
        <p:spPr>
          <a:xfrm rot="5400000" flipH="1">
            <a:off x="-123096" y="-636561"/>
            <a:ext cx="569176" cy="1351131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rgbClr val="4A723B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8" name="Google Shape;198;p7"/>
          <p:cNvSpPr/>
          <p:nvPr/>
        </p:nvSpPr>
        <p:spPr>
          <a:xfrm rot="2001639">
            <a:off x="7499310" y="113263"/>
            <a:ext cx="1466210" cy="1548812"/>
          </a:xfrm>
          <a:custGeom>
            <a:avLst/>
            <a:gdLst/>
            <a:ahLst/>
            <a:cxnLst/>
            <a:rect l="l" t="t" r="r" b="b"/>
            <a:pathLst>
              <a:path w="18878" h="19941" extrusionOk="0">
                <a:moveTo>
                  <a:pt x="8786" y="0"/>
                </a:moveTo>
                <a:cubicBezTo>
                  <a:pt x="8241" y="0"/>
                  <a:pt x="7701" y="38"/>
                  <a:pt x="7174" y="116"/>
                </a:cubicBezTo>
                <a:cubicBezTo>
                  <a:pt x="5161" y="415"/>
                  <a:pt x="3045" y="1038"/>
                  <a:pt x="1766" y="2616"/>
                </a:cubicBezTo>
                <a:cubicBezTo>
                  <a:pt x="495" y="4168"/>
                  <a:pt x="299" y="6318"/>
                  <a:pt x="188" y="8322"/>
                </a:cubicBezTo>
                <a:cubicBezTo>
                  <a:pt x="86" y="10259"/>
                  <a:pt x="0" y="12238"/>
                  <a:pt x="512" y="14114"/>
                </a:cubicBezTo>
                <a:cubicBezTo>
                  <a:pt x="614" y="14515"/>
                  <a:pt x="759" y="14925"/>
                  <a:pt x="1015" y="15249"/>
                </a:cubicBezTo>
                <a:cubicBezTo>
                  <a:pt x="1269" y="15579"/>
                  <a:pt x="2121" y="16196"/>
                  <a:pt x="2542" y="16196"/>
                </a:cubicBezTo>
                <a:cubicBezTo>
                  <a:pt x="2545" y="16196"/>
                  <a:pt x="2548" y="16196"/>
                  <a:pt x="2551" y="16196"/>
                </a:cubicBezTo>
                <a:cubicBezTo>
                  <a:pt x="3736" y="16476"/>
                  <a:pt x="4941" y="16614"/>
                  <a:pt x="6143" y="16614"/>
                </a:cubicBezTo>
                <a:cubicBezTo>
                  <a:pt x="8419" y="16614"/>
                  <a:pt x="10682" y="16118"/>
                  <a:pt x="12770" y="15146"/>
                </a:cubicBezTo>
                <a:cubicBezTo>
                  <a:pt x="13810" y="17066"/>
                  <a:pt x="15448" y="18686"/>
                  <a:pt x="17239" y="19940"/>
                </a:cubicBezTo>
                <a:cubicBezTo>
                  <a:pt x="18877" y="13304"/>
                  <a:pt x="17316" y="5977"/>
                  <a:pt x="12940" y="731"/>
                </a:cubicBezTo>
                <a:cubicBezTo>
                  <a:pt x="11641" y="256"/>
                  <a:pt x="10199" y="0"/>
                  <a:pt x="8786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9" name="Google Shape;199;p7"/>
          <p:cNvSpPr/>
          <p:nvPr/>
        </p:nvSpPr>
        <p:spPr>
          <a:xfrm>
            <a:off x="8514750" y="676234"/>
            <a:ext cx="856783" cy="1277562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0" name="Google Shape;200;p7"/>
          <p:cNvSpPr/>
          <p:nvPr/>
        </p:nvSpPr>
        <p:spPr>
          <a:xfrm rot="-3693723">
            <a:off x="8697938" y="-643997"/>
            <a:ext cx="1003771" cy="2382761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1" name="Google Shape;201;p7"/>
          <p:cNvSpPr/>
          <p:nvPr/>
        </p:nvSpPr>
        <p:spPr>
          <a:xfrm rot="2976332" flipH="1">
            <a:off x="7373197" y="333321"/>
            <a:ext cx="660600" cy="1568241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2" name="Google Shape;202;p7"/>
          <p:cNvSpPr/>
          <p:nvPr/>
        </p:nvSpPr>
        <p:spPr>
          <a:xfrm rot="3113128" flipH="1">
            <a:off x="7061736" y="-198086"/>
            <a:ext cx="1288785" cy="1921726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3" name="Google Shape;203;p7"/>
          <p:cNvSpPr/>
          <p:nvPr/>
        </p:nvSpPr>
        <p:spPr>
          <a:xfrm rot="4433442" flipH="1">
            <a:off x="7418247" y="-478150"/>
            <a:ext cx="575796" cy="1366788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204" name="Google Shape;204;p7"/>
          <p:cNvGrpSpPr/>
          <p:nvPr/>
        </p:nvGrpSpPr>
        <p:grpSpPr>
          <a:xfrm rot="2169273">
            <a:off x="-1353547" y="3800801"/>
            <a:ext cx="3436133" cy="1751040"/>
            <a:chOff x="-5085215" y="9783160"/>
            <a:chExt cx="2803872" cy="1428842"/>
          </a:xfrm>
        </p:grpSpPr>
        <p:sp>
          <p:nvSpPr>
            <p:cNvPr id="205" name="Google Shape;205;p7"/>
            <p:cNvSpPr/>
            <p:nvPr/>
          </p:nvSpPr>
          <p:spPr>
            <a:xfrm>
              <a:off x="-3677544" y="10289279"/>
              <a:ext cx="1396201" cy="922716"/>
            </a:xfrm>
            <a:custGeom>
              <a:avLst/>
              <a:gdLst/>
              <a:ahLst/>
              <a:cxnLst/>
              <a:rect l="l" t="t" r="r" b="b"/>
              <a:pathLst>
                <a:path w="15313" h="10120" extrusionOk="0">
                  <a:moveTo>
                    <a:pt x="11261" y="0"/>
                  </a:moveTo>
                  <a:cubicBezTo>
                    <a:pt x="10730" y="0"/>
                    <a:pt x="10238" y="86"/>
                    <a:pt x="9853" y="310"/>
                  </a:cubicBezTo>
                  <a:cubicBezTo>
                    <a:pt x="3370" y="2877"/>
                    <a:pt x="1" y="10119"/>
                    <a:pt x="1" y="10119"/>
                  </a:cubicBezTo>
                  <a:lnTo>
                    <a:pt x="4325" y="8029"/>
                  </a:lnTo>
                  <a:lnTo>
                    <a:pt x="3430" y="6878"/>
                  </a:lnTo>
                  <a:lnTo>
                    <a:pt x="4863" y="7688"/>
                  </a:lnTo>
                  <a:cubicBezTo>
                    <a:pt x="5477" y="7253"/>
                    <a:pt x="7703" y="6187"/>
                    <a:pt x="7703" y="6187"/>
                  </a:cubicBezTo>
                  <a:lnTo>
                    <a:pt x="6620" y="4848"/>
                  </a:lnTo>
                  <a:lnTo>
                    <a:pt x="6620" y="4848"/>
                  </a:lnTo>
                  <a:cubicBezTo>
                    <a:pt x="7055" y="4865"/>
                    <a:pt x="8360" y="5752"/>
                    <a:pt x="8360" y="5752"/>
                  </a:cubicBezTo>
                  <a:cubicBezTo>
                    <a:pt x="8983" y="5402"/>
                    <a:pt x="11602" y="3833"/>
                    <a:pt x="11602" y="3833"/>
                  </a:cubicBezTo>
                  <a:lnTo>
                    <a:pt x="9554" y="2127"/>
                  </a:lnTo>
                  <a:cubicBezTo>
                    <a:pt x="9637" y="2094"/>
                    <a:pt x="9736" y="2079"/>
                    <a:pt x="9846" y="2079"/>
                  </a:cubicBezTo>
                  <a:cubicBezTo>
                    <a:pt x="10774" y="2079"/>
                    <a:pt x="12531" y="3108"/>
                    <a:pt x="12531" y="3108"/>
                  </a:cubicBezTo>
                  <a:lnTo>
                    <a:pt x="15312" y="992"/>
                  </a:lnTo>
                  <a:cubicBezTo>
                    <a:pt x="15312" y="992"/>
                    <a:pt x="13063" y="0"/>
                    <a:pt x="11261" y="0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6" name="Google Shape;206;p7"/>
            <p:cNvSpPr/>
            <p:nvPr/>
          </p:nvSpPr>
          <p:spPr>
            <a:xfrm>
              <a:off x="-3677537" y="10302836"/>
              <a:ext cx="973322" cy="909166"/>
            </a:xfrm>
            <a:custGeom>
              <a:avLst/>
              <a:gdLst/>
              <a:ahLst/>
              <a:cxnLst/>
              <a:rect l="l" t="t" r="r" b="b"/>
              <a:pathLst>
                <a:path w="10843" h="10101" fill="none" extrusionOk="0">
                  <a:moveTo>
                    <a:pt x="1" y="10100"/>
                  </a:moveTo>
                  <a:cubicBezTo>
                    <a:pt x="112" y="9896"/>
                    <a:pt x="4180" y="3225"/>
                    <a:pt x="10842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7" name="Google Shape;207;p7"/>
            <p:cNvSpPr/>
            <p:nvPr/>
          </p:nvSpPr>
          <p:spPr>
            <a:xfrm>
              <a:off x="-3040586" y="10510382"/>
              <a:ext cx="285568" cy="209252"/>
            </a:xfrm>
            <a:custGeom>
              <a:avLst/>
              <a:gdLst/>
              <a:ahLst/>
              <a:cxnLst/>
              <a:rect l="l" t="t" r="r" b="b"/>
              <a:pathLst>
                <a:path w="3132" h="2295" fill="none" extrusionOk="0">
                  <a:moveTo>
                    <a:pt x="1" y="0"/>
                  </a:moveTo>
                  <a:cubicBezTo>
                    <a:pt x="1" y="0"/>
                    <a:pt x="2500" y="1109"/>
                    <a:pt x="3131" y="2295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8" name="Google Shape;208;p7"/>
            <p:cNvSpPr/>
            <p:nvPr/>
          </p:nvSpPr>
          <p:spPr>
            <a:xfrm>
              <a:off x="-2776084" y="10336144"/>
              <a:ext cx="401363" cy="114428"/>
            </a:xfrm>
            <a:custGeom>
              <a:avLst/>
              <a:gdLst/>
              <a:ahLst/>
              <a:cxnLst/>
              <a:rect l="l" t="t" r="r" b="b"/>
              <a:pathLst>
                <a:path w="4402" h="1255" fill="none" extrusionOk="0">
                  <a:moveTo>
                    <a:pt x="0" y="0"/>
                  </a:moveTo>
                  <a:cubicBezTo>
                    <a:pt x="0" y="0"/>
                    <a:pt x="3335" y="214"/>
                    <a:pt x="4402" y="1254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9" name="Google Shape;209;p7"/>
            <p:cNvSpPr/>
            <p:nvPr/>
          </p:nvSpPr>
          <p:spPr>
            <a:xfrm>
              <a:off x="-3269257" y="10710241"/>
              <a:ext cx="178981" cy="200773"/>
            </a:xfrm>
            <a:custGeom>
              <a:avLst/>
              <a:gdLst/>
              <a:ahLst/>
              <a:cxnLst/>
              <a:rect l="l" t="t" r="r" b="b"/>
              <a:pathLst>
                <a:path w="1963" h="2202" fill="none" extrusionOk="0">
                  <a:moveTo>
                    <a:pt x="1" y="0"/>
                  </a:moveTo>
                  <a:lnTo>
                    <a:pt x="1963" y="220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0" name="Google Shape;210;p7"/>
            <p:cNvSpPr/>
            <p:nvPr/>
          </p:nvSpPr>
          <p:spPr>
            <a:xfrm>
              <a:off x="-3728876" y="9783160"/>
              <a:ext cx="860260" cy="1414801"/>
            </a:xfrm>
            <a:custGeom>
              <a:avLst/>
              <a:gdLst/>
              <a:ahLst/>
              <a:cxnLst/>
              <a:rect l="l" t="t" r="r" b="b"/>
              <a:pathLst>
                <a:path w="9435" h="15517" extrusionOk="0">
                  <a:moveTo>
                    <a:pt x="9435" y="1"/>
                  </a:moveTo>
                  <a:cubicBezTo>
                    <a:pt x="9435" y="1"/>
                    <a:pt x="5340" y="427"/>
                    <a:pt x="4360" y="2116"/>
                  </a:cubicBezTo>
                  <a:cubicBezTo>
                    <a:pt x="1" y="7567"/>
                    <a:pt x="683" y="15517"/>
                    <a:pt x="683" y="15517"/>
                  </a:cubicBezTo>
                  <a:lnTo>
                    <a:pt x="3396" y="11559"/>
                  </a:lnTo>
                  <a:lnTo>
                    <a:pt x="2048" y="11004"/>
                  </a:lnTo>
                  <a:lnTo>
                    <a:pt x="3694" y="11004"/>
                  </a:lnTo>
                  <a:cubicBezTo>
                    <a:pt x="4010" y="10313"/>
                    <a:pt x="5417" y="8283"/>
                    <a:pt x="5417" y="8283"/>
                  </a:cubicBezTo>
                  <a:lnTo>
                    <a:pt x="3805" y="7661"/>
                  </a:lnTo>
                  <a:cubicBezTo>
                    <a:pt x="3979" y="7570"/>
                    <a:pt x="4386" y="7544"/>
                    <a:pt x="4785" y="7544"/>
                  </a:cubicBezTo>
                  <a:cubicBezTo>
                    <a:pt x="5283" y="7544"/>
                    <a:pt x="5767" y="7584"/>
                    <a:pt x="5767" y="7584"/>
                  </a:cubicBezTo>
                  <a:cubicBezTo>
                    <a:pt x="6134" y="6970"/>
                    <a:pt x="7627" y="4308"/>
                    <a:pt x="7627" y="4308"/>
                  </a:cubicBezTo>
                  <a:lnTo>
                    <a:pt x="4999" y="3839"/>
                  </a:lnTo>
                  <a:cubicBezTo>
                    <a:pt x="5482" y="3230"/>
                    <a:pt x="7712" y="3208"/>
                    <a:pt x="8032" y="3208"/>
                  </a:cubicBezTo>
                  <a:cubicBezTo>
                    <a:pt x="8057" y="3208"/>
                    <a:pt x="8070" y="3208"/>
                    <a:pt x="8070" y="3208"/>
                  </a:cubicBezTo>
                  <a:lnTo>
                    <a:pt x="9435" y="1"/>
                  </a:ln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1" name="Google Shape;211;p7"/>
            <p:cNvSpPr/>
            <p:nvPr/>
          </p:nvSpPr>
          <p:spPr>
            <a:xfrm>
              <a:off x="-3668157" y="9923506"/>
              <a:ext cx="405845" cy="1274445"/>
            </a:xfrm>
            <a:custGeom>
              <a:avLst/>
              <a:gdLst/>
              <a:ahLst/>
              <a:cxnLst/>
              <a:rect l="l" t="t" r="r" b="b"/>
              <a:pathLst>
                <a:path w="4411" h="14144" fill="none" extrusionOk="0">
                  <a:moveTo>
                    <a:pt x="17" y="14144"/>
                  </a:moveTo>
                  <a:cubicBezTo>
                    <a:pt x="0" y="13913"/>
                    <a:pt x="230" y="6108"/>
                    <a:pt x="4410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2" name="Google Shape;212;p7"/>
            <p:cNvSpPr/>
            <p:nvPr/>
          </p:nvSpPr>
          <p:spPr>
            <a:xfrm>
              <a:off x="-3462915" y="10247521"/>
              <a:ext cx="352492" cy="65374"/>
            </a:xfrm>
            <a:custGeom>
              <a:avLst/>
              <a:gdLst/>
              <a:ahLst/>
              <a:cxnLst/>
              <a:rect l="l" t="t" r="r" b="b"/>
              <a:pathLst>
                <a:path w="3866" h="717" fill="none" extrusionOk="0">
                  <a:moveTo>
                    <a:pt x="1" y="282"/>
                  </a:moveTo>
                  <a:cubicBezTo>
                    <a:pt x="1" y="282"/>
                    <a:pt x="2722" y="0"/>
                    <a:pt x="3865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3" name="Google Shape;213;p7"/>
            <p:cNvSpPr/>
            <p:nvPr/>
          </p:nvSpPr>
          <p:spPr>
            <a:xfrm rot="97">
              <a:off x="-3305861" y="9856294"/>
              <a:ext cx="391377" cy="133845"/>
            </a:xfrm>
            <a:custGeom>
              <a:avLst/>
              <a:gdLst/>
              <a:ahLst/>
              <a:cxnLst/>
              <a:rect l="l" t="t" r="r" b="b"/>
              <a:pathLst>
                <a:path w="4436" h="1468" fill="none" extrusionOk="0">
                  <a:moveTo>
                    <a:pt x="0" y="1468"/>
                  </a:moveTo>
                  <a:cubicBezTo>
                    <a:pt x="0" y="1468"/>
                    <a:pt x="2994" y="0"/>
                    <a:pt x="4436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4" name="Google Shape;214;p7"/>
            <p:cNvSpPr/>
            <p:nvPr/>
          </p:nvSpPr>
          <p:spPr>
            <a:xfrm>
              <a:off x="-3562388" y="10560164"/>
              <a:ext cx="255935" cy="84795"/>
            </a:xfrm>
            <a:custGeom>
              <a:avLst/>
              <a:gdLst/>
              <a:ahLst/>
              <a:cxnLst/>
              <a:rect l="l" t="t" r="r" b="b"/>
              <a:pathLst>
                <a:path w="2807" h="930" fill="none" extrusionOk="0">
                  <a:moveTo>
                    <a:pt x="0" y="0"/>
                  </a:moveTo>
                  <a:lnTo>
                    <a:pt x="2807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5" name="Google Shape;215;p7"/>
            <p:cNvSpPr/>
            <p:nvPr/>
          </p:nvSpPr>
          <p:spPr>
            <a:xfrm>
              <a:off x="-4442787" y="9783160"/>
              <a:ext cx="859439" cy="1414801"/>
            </a:xfrm>
            <a:custGeom>
              <a:avLst/>
              <a:gdLst/>
              <a:ahLst/>
              <a:cxnLst/>
              <a:rect l="l" t="t" r="r" b="b"/>
              <a:pathLst>
                <a:path w="9426" h="15517" extrusionOk="0">
                  <a:moveTo>
                    <a:pt x="0" y="1"/>
                  </a:moveTo>
                  <a:lnTo>
                    <a:pt x="1365" y="3208"/>
                  </a:lnTo>
                  <a:cubicBezTo>
                    <a:pt x="1365" y="3208"/>
                    <a:pt x="1378" y="3208"/>
                    <a:pt x="1403" y="3208"/>
                  </a:cubicBezTo>
                  <a:cubicBezTo>
                    <a:pt x="1722" y="3208"/>
                    <a:pt x="3945" y="3230"/>
                    <a:pt x="4436" y="3839"/>
                  </a:cubicBezTo>
                  <a:lnTo>
                    <a:pt x="1800" y="4308"/>
                  </a:lnTo>
                  <a:cubicBezTo>
                    <a:pt x="1800" y="4308"/>
                    <a:pt x="3293" y="6970"/>
                    <a:pt x="3668" y="7584"/>
                  </a:cubicBezTo>
                  <a:cubicBezTo>
                    <a:pt x="3668" y="7584"/>
                    <a:pt x="4152" y="7544"/>
                    <a:pt x="4649" y="7544"/>
                  </a:cubicBezTo>
                  <a:cubicBezTo>
                    <a:pt x="5046" y="7544"/>
                    <a:pt x="5451" y="7570"/>
                    <a:pt x="5621" y="7661"/>
                  </a:cubicBezTo>
                  <a:lnTo>
                    <a:pt x="4009" y="8283"/>
                  </a:lnTo>
                  <a:cubicBezTo>
                    <a:pt x="4009" y="8283"/>
                    <a:pt x="5425" y="10313"/>
                    <a:pt x="5741" y="11004"/>
                  </a:cubicBezTo>
                  <a:lnTo>
                    <a:pt x="7379" y="11004"/>
                  </a:lnTo>
                  <a:lnTo>
                    <a:pt x="6039" y="11559"/>
                  </a:lnTo>
                  <a:lnTo>
                    <a:pt x="8752" y="15517"/>
                  </a:lnTo>
                  <a:cubicBezTo>
                    <a:pt x="8752" y="15517"/>
                    <a:pt x="9426" y="7567"/>
                    <a:pt x="5075" y="2116"/>
                  </a:cubicBezTo>
                  <a:cubicBezTo>
                    <a:pt x="4095" y="427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6" name="Google Shape;216;p7"/>
            <p:cNvSpPr/>
            <p:nvPr/>
          </p:nvSpPr>
          <p:spPr>
            <a:xfrm>
              <a:off x="-4045441" y="9908345"/>
              <a:ext cx="401455" cy="1289615"/>
            </a:xfrm>
            <a:custGeom>
              <a:avLst/>
              <a:gdLst/>
              <a:ahLst/>
              <a:cxnLst/>
              <a:rect l="l" t="t" r="r" b="b"/>
              <a:pathLst>
                <a:path w="4403" h="14144" fill="none" extrusionOk="0">
                  <a:moveTo>
                    <a:pt x="4394" y="14144"/>
                  </a:moveTo>
                  <a:cubicBezTo>
                    <a:pt x="4402" y="13913"/>
                    <a:pt x="4181" y="6108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7" name="Google Shape;217;p7"/>
            <p:cNvSpPr/>
            <p:nvPr/>
          </p:nvSpPr>
          <p:spPr>
            <a:xfrm rot="-112">
              <a:off x="-4145786" y="10247528"/>
              <a:ext cx="296468" cy="65372"/>
            </a:xfrm>
            <a:custGeom>
              <a:avLst/>
              <a:gdLst/>
              <a:ahLst/>
              <a:cxnLst/>
              <a:rect l="l" t="t" r="r" b="b"/>
              <a:pathLst>
                <a:path w="3857" h="717" fill="none" extrusionOk="0">
                  <a:moveTo>
                    <a:pt x="3857" y="282"/>
                  </a:moveTo>
                  <a:cubicBezTo>
                    <a:pt x="3857" y="282"/>
                    <a:pt x="1135" y="0"/>
                    <a:pt x="1" y="71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8" name="Google Shape;218;p7"/>
            <p:cNvSpPr/>
            <p:nvPr/>
          </p:nvSpPr>
          <p:spPr>
            <a:xfrm rot="-106">
              <a:off x="-4354035" y="9856278"/>
              <a:ext cx="361579" cy="133845"/>
            </a:xfrm>
            <a:custGeom>
              <a:avLst/>
              <a:gdLst/>
              <a:ahLst/>
              <a:cxnLst/>
              <a:rect l="l" t="t" r="r" b="b"/>
              <a:pathLst>
                <a:path w="4445" h="1468" fill="none" extrusionOk="0">
                  <a:moveTo>
                    <a:pt x="4445" y="1468"/>
                  </a:moveTo>
                  <a:cubicBezTo>
                    <a:pt x="4445" y="1468"/>
                    <a:pt x="1451" y="0"/>
                    <a:pt x="1" y="3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7"/>
            <p:cNvSpPr/>
            <p:nvPr/>
          </p:nvSpPr>
          <p:spPr>
            <a:xfrm rot="-211">
              <a:off x="-3977873" y="10560164"/>
              <a:ext cx="228125" cy="84793"/>
            </a:xfrm>
            <a:custGeom>
              <a:avLst/>
              <a:gdLst/>
              <a:ahLst/>
              <a:cxnLst/>
              <a:rect l="l" t="t" r="r" b="b"/>
              <a:pathLst>
                <a:path w="2799" h="930" fill="none" extrusionOk="0">
                  <a:moveTo>
                    <a:pt x="2798" y="0"/>
                  </a:moveTo>
                  <a:lnTo>
                    <a:pt x="1" y="930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0" name="Google Shape;220;p7"/>
            <p:cNvSpPr/>
            <p:nvPr/>
          </p:nvSpPr>
          <p:spPr>
            <a:xfrm>
              <a:off x="-5085215" y="10335962"/>
              <a:ext cx="1436593" cy="869013"/>
            </a:xfrm>
            <a:custGeom>
              <a:avLst/>
              <a:gdLst/>
              <a:ahLst/>
              <a:cxnLst/>
              <a:rect l="l" t="t" r="r" b="b"/>
              <a:pathLst>
                <a:path w="15756" h="9531" extrusionOk="0">
                  <a:moveTo>
                    <a:pt x="4231" y="1"/>
                  </a:moveTo>
                  <a:cubicBezTo>
                    <a:pt x="2393" y="1"/>
                    <a:pt x="0" y="1205"/>
                    <a:pt x="0" y="1205"/>
                  </a:cubicBezTo>
                  <a:lnTo>
                    <a:pt x="2892" y="3167"/>
                  </a:lnTo>
                  <a:cubicBezTo>
                    <a:pt x="2892" y="3167"/>
                    <a:pt x="4665" y="1999"/>
                    <a:pt x="5576" y="1999"/>
                  </a:cubicBezTo>
                  <a:cubicBezTo>
                    <a:pt x="5662" y="1999"/>
                    <a:pt x="5741" y="2010"/>
                    <a:pt x="5809" y="2033"/>
                  </a:cubicBezTo>
                  <a:lnTo>
                    <a:pt x="3856" y="3850"/>
                  </a:lnTo>
                  <a:cubicBezTo>
                    <a:pt x="3856" y="3850"/>
                    <a:pt x="6543" y="5274"/>
                    <a:pt x="7191" y="5598"/>
                  </a:cubicBezTo>
                  <a:cubicBezTo>
                    <a:pt x="7191" y="5598"/>
                    <a:pt x="8445" y="4643"/>
                    <a:pt x="8880" y="4600"/>
                  </a:cubicBezTo>
                  <a:lnTo>
                    <a:pt x="8880" y="4600"/>
                  </a:lnTo>
                  <a:lnTo>
                    <a:pt x="7865" y="5999"/>
                  </a:lnTo>
                  <a:cubicBezTo>
                    <a:pt x="7865" y="5999"/>
                    <a:pt x="10143" y="6946"/>
                    <a:pt x="10782" y="7355"/>
                  </a:cubicBezTo>
                  <a:lnTo>
                    <a:pt x="12164" y="6468"/>
                  </a:lnTo>
                  <a:lnTo>
                    <a:pt x="11337" y="7662"/>
                  </a:lnTo>
                  <a:lnTo>
                    <a:pt x="15755" y="9531"/>
                  </a:lnTo>
                  <a:cubicBezTo>
                    <a:pt x="15755" y="9531"/>
                    <a:pt x="12028" y="2476"/>
                    <a:pt x="5417" y="241"/>
                  </a:cubicBezTo>
                  <a:cubicBezTo>
                    <a:pt x="5080" y="70"/>
                    <a:pt x="4672" y="1"/>
                    <a:pt x="4231" y="1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7"/>
            <p:cNvSpPr/>
            <p:nvPr/>
          </p:nvSpPr>
          <p:spPr>
            <a:xfrm>
              <a:off x="-4653553" y="10357480"/>
              <a:ext cx="1004944" cy="847509"/>
            </a:xfrm>
            <a:custGeom>
              <a:avLst/>
              <a:gdLst/>
              <a:ahLst/>
              <a:cxnLst/>
              <a:rect l="l" t="t" r="r" b="b"/>
              <a:pathLst>
                <a:path w="11346" h="9529" fill="none" extrusionOk="0">
                  <a:moveTo>
                    <a:pt x="11345" y="9529"/>
                  </a:moveTo>
                  <a:cubicBezTo>
                    <a:pt x="11234" y="9324"/>
                    <a:pt x="6824" y="2875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7"/>
            <p:cNvSpPr/>
            <p:nvPr/>
          </p:nvSpPr>
          <p:spPr>
            <a:xfrm>
              <a:off x="-4595234" y="10537553"/>
              <a:ext cx="274627" cy="224114"/>
            </a:xfrm>
            <a:custGeom>
              <a:avLst/>
              <a:gdLst/>
              <a:ahLst/>
              <a:cxnLst/>
              <a:rect l="l" t="t" r="r" b="b"/>
              <a:pathLst>
                <a:path w="3012" h="2458" fill="none" extrusionOk="0">
                  <a:moveTo>
                    <a:pt x="3011" y="1"/>
                  </a:moveTo>
                  <a:cubicBezTo>
                    <a:pt x="3011" y="1"/>
                    <a:pt x="572" y="1238"/>
                    <a:pt x="0" y="2457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7"/>
            <p:cNvSpPr/>
            <p:nvPr/>
          </p:nvSpPr>
          <p:spPr>
            <a:xfrm>
              <a:off x="-4988844" y="10383358"/>
              <a:ext cx="396273" cy="128665"/>
            </a:xfrm>
            <a:custGeom>
              <a:avLst/>
              <a:gdLst/>
              <a:ahLst/>
              <a:cxnLst/>
              <a:rect l="l" t="t" r="r" b="b"/>
              <a:pathLst>
                <a:path w="4335" h="1477" fill="none" extrusionOk="0">
                  <a:moveTo>
                    <a:pt x="4334" y="1"/>
                  </a:moveTo>
                  <a:cubicBezTo>
                    <a:pt x="4334" y="1"/>
                    <a:pt x="1016" y="384"/>
                    <a:pt x="1" y="1476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7"/>
            <p:cNvSpPr/>
            <p:nvPr/>
          </p:nvSpPr>
          <p:spPr>
            <a:xfrm rot="104">
              <a:off x="-4234467" y="10725024"/>
              <a:ext cx="152646" cy="186510"/>
            </a:xfrm>
            <a:custGeom>
              <a:avLst/>
              <a:gdLst/>
              <a:ahLst/>
              <a:cxnLst/>
              <a:rect l="l" t="t" r="r" b="b"/>
              <a:pathLst>
                <a:path w="1852" h="2296" fill="none" extrusionOk="0">
                  <a:moveTo>
                    <a:pt x="1851" y="0"/>
                  </a:moveTo>
                  <a:lnTo>
                    <a:pt x="0" y="2295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33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CUSTOM">
    <p:spTree>
      <p:nvGrpSpPr>
        <p:cNvPr id="1" name="Shape 3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3" name="Google Shape;333;p13"/>
          <p:cNvSpPr txBox="1">
            <a:spLocks noGrp="1"/>
          </p:cNvSpPr>
          <p:nvPr>
            <p:ph type="title"/>
          </p:nvPr>
        </p:nvSpPr>
        <p:spPr>
          <a:xfrm>
            <a:off x="2111230" y="1405575"/>
            <a:ext cx="21087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4" name="Google Shape;334;p13"/>
          <p:cNvSpPr txBox="1">
            <a:spLocks noGrp="1"/>
          </p:cNvSpPr>
          <p:nvPr>
            <p:ph type="subTitle" idx="1"/>
          </p:nvPr>
        </p:nvSpPr>
        <p:spPr>
          <a:xfrm>
            <a:off x="2111245" y="1842525"/>
            <a:ext cx="23808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5" name="Google Shape;335;p13"/>
          <p:cNvSpPr txBox="1">
            <a:spLocks noGrp="1"/>
          </p:cNvSpPr>
          <p:nvPr>
            <p:ph type="title" idx="2"/>
          </p:nvPr>
        </p:nvSpPr>
        <p:spPr>
          <a:xfrm>
            <a:off x="5803205" y="1405575"/>
            <a:ext cx="21087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6" name="Google Shape;336;p13"/>
          <p:cNvSpPr txBox="1">
            <a:spLocks noGrp="1"/>
          </p:cNvSpPr>
          <p:nvPr>
            <p:ph type="subTitle" idx="3"/>
          </p:nvPr>
        </p:nvSpPr>
        <p:spPr>
          <a:xfrm>
            <a:off x="5803220" y="1842525"/>
            <a:ext cx="23808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7" name="Google Shape;337;p13"/>
          <p:cNvSpPr txBox="1">
            <a:spLocks noGrp="1"/>
          </p:cNvSpPr>
          <p:nvPr>
            <p:ph type="title" idx="4"/>
          </p:nvPr>
        </p:nvSpPr>
        <p:spPr>
          <a:xfrm>
            <a:off x="2111217" y="2952475"/>
            <a:ext cx="21087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38" name="Google Shape;338;p13"/>
          <p:cNvSpPr txBox="1">
            <a:spLocks noGrp="1"/>
          </p:cNvSpPr>
          <p:nvPr>
            <p:ph type="subTitle" idx="5"/>
          </p:nvPr>
        </p:nvSpPr>
        <p:spPr>
          <a:xfrm>
            <a:off x="2111217" y="3389425"/>
            <a:ext cx="23808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39" name="Google Shape;339;p13"/>
          <p:cNvSpPr txBox="1">
            <a:spLocks noGrp="1"/>
          </p:cNvSpPr>
          <p:nvPr>
            <p:ph type="title" idx="6"/>
          </p:nvPr>
        </p:nvSpPr>
        <p:spPr>
          <a:xfrm>
            <a:off x="5803192" y="2952475"/>
            <a:ext cx="2108700" cy="437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26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0" name="Google Shape;340;p13"/>
          <p:cNvSpPr txBox="1">
            <a:spLocks noGrp="1"/>
          </p:cNvSpPr>
          <p:nvPr>
            <p:ph type="subTitle" idx="7"/>
          </p:nvPr>
        </p:nvSpPr>
        <p:spPr>
          <a:xfrm>
            <a:off x="5803192" y="3389425"/>
            <a:ext cx="2380800" cy="81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1" name="Google Shape;341;p13"/>
          <p:cNvSpPr txBox="1">
            <a:spLocks noGrp="1"/>
          </p:cNvSpPr>
          <p:nvPr>
            <p:ph type="title" idx="8"/>
          </p:nvPr>
        </p:nvSpPr>
        <p:spPr>
          <a:xfrm>
            <a:off x="711725" y="345800"/>
            <a:ext cx="7720500" cy="556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" name="Google Shape;342;p13"/>
          <p:cNvSpPr/>
          <p:nvPr/>
        </p:nvSpPr>
        <p:spPr>
          <a:xfrm flipH="1">
            <a:off x="-118940" y="3839825"/>
            <a:ext cx="9381878" cy="1792328"/>
          </a:xfrm>
          <a:custGeom>
            <a:avLst/>
            <a:gdLst/>
            <a:ahLst/>
            <a:cxnLst/>
            <a:rect l="l" t="t" r="r" b="b"/>
            <a:pathLst>
              <a:path w="80746" h="34443" extrusionOk="0">
                <a:moveTo>
                  <a:pt x="4267" y="0"/>
                </a:moveTo>
                <a:cubicBezTo>
                  <a:pt x="4172" y="0"/>
                  <a:pt x="4076" y="17"/>
                  <a:pt x="3984" y="49"/>
                </a:cubicBezTo>
                <a:cubicBezTo>
                  <a:pt x="3728" y="143"/>
                  <a:pt x="3489" y="297"/>
                  <a:pt x="3301" y="493"/>
                </a:cubicBezTo>
                <a:cubicBezTo>
                  <a:pt x="2312" y="1423"/>
                  <a:pt x="1672" y="2804"/>
                  <a:pt x="1135" y="4050"/>
                </a:cubicBezTo>
                <a:cubicBezTo>
                  <a:pt x="887" y="3555"/>
                  <a:pt x="495" y="3154"/>
                  <a:pt x="0" y="2907"/>
                </a:cubicBezTo>
                <a:lnTo>
                  <a:pt x="0" y="2907"/>
                </a:lnTo>
                <a:lnTo>
                  <a:pt x="904" y="34442"/>
                </a:lnTo>
                <a:lnTo>
                  <a:pt x="80746" y="34442"/>
                </a:lnTo>
                <a:lnTo>
                  <a:pt x="80746" y="6609"/>
                </a:lnTo>
                <a:cubicBezTo>
                  <a:pt x="80417" y="6257"/>
                  <a:pt x="79959" y="6063"/>
                  <a:pt x="79487" y="6063"/>
                </a:cubicBezTo>
                <a:cubicBezTo>
                  <a:pt x="79432" y="6063"/>
                  <a:pt x="79376" y="6066"/>
                  <a:pt x="79321" y="6071"/>
                </a:cubicBezTo>
                <a:cubicBezTo>
                  <a:pt x="78698" y="4314"/>
                  <a:pt x="77445" y="2847"/>
                  <a:pt x="75807" y="1960"/>
                </a:cubicBezTo>
                <a:cubicBezTo>
                  <a:pt x="75279" y="1677"/>
                  <a:pt x="74678" y="1459"/>
                  <a:pt x="74088" y="1459"/>
                </a:cubicBezTo>
                <a:cubicBezTo>
                  <a:pt x="73876" y="1459"/>
                  <a:pt x="73666" y="1487"/>
                  <a:pt x="73461" y="1550"/>
                </a:cubicBezTo>
                <a:cubicBezTo>
                  <a:pt x="72463" y="1858"/>
                  <a:pt x="71866" y="2915"/>
                  <a:pt x="71670" y="3947"/>
                </a:cubicBezTo>
                <a:cubicBezTo>
                  <a:pt x="71465" y="4971"/>
                  <a:pt x="71678" y="5850"/>
                  <a:pt x="71516" y="6882"/>
                </a:cubicBezTo>
                <a:cubicBezTo>
                  <a:pt x="70970" y="6438"/>
                  <a:pt x="70365" y="6080"/>
                  <a:pt x="69716" y="5816"/>
                </a:cubicBezTo>
                <a:cubicBezTo>
                  <a:pt x="69561" y="5753"/>
                  <a:pt x="69387" y="5698"/>
                  <a:pt x="69223" y="5698"/>
                </a:cubicBezTo>
                <a:cubicBezTo>
                  <a:pt x="69116" y="5698"/>
                  <a:pt x="69014" y="5721"/>
                  <a:pt x="68923" y="5781"/>
                </a:cubicBezTo>
                <a:cubicBezTo>
                  <a:pt x="68727" y="5909"/>
                  <a:pt x="68659" y="6165"/>
                  <a:pt x="68624" y="6404"/>
                </a:cubicBezTo>
                <a:cubicBezTo>
                  <a:pt x="68386" y="7692"/>
                  <a:pt x="68488" y="9236"/>
                  <a:pt x="68727" y="10516"/>
                </a:cubicBezTo>
                <a:lnTo>
                  <a:pt x="66270" y="7257"/>
                </a:lnTo>
                <a:cubicBezTo>
                  <a:pt x="66108" y="7027"/>
                  <a:pt x="65912" y="6814"/>
                  <a:pt x="65690" y="6643"/>
                </a:cubicBezTo>
                <a:cubicBezTo>
                  <a:pt x="65533" y="6527"/>
                  <a:pt x="65345" y="6466"/>
                  <a:pt x="65154" y="6466"/>
                </a:cubicBezTo>
                <a:cubicBezTo>
                  <a:pt x="65065" y="6466"/>
                  <a:pt x="64975" y="6479"/>
                  <a:pt x="64888" y="6506"/>
                </a:cubicBezTo>
                <a:cubicBezTo>
                  <a:pt x="64462" y="6669"/>
                  <a:pt x="64334" y="7197"/>
                  <a:pt x="64300" y="7650"/>
                </a:cubicBezTo>
                <a:cubicBezTo>
                  <a:pt x="64138" y="9424"/>
                  <a:pt x="64487" y="11053"/>
                  <a:pt x="64846" y="12802"/>
                </a:cubicBezTo>
                <a:cubicBezTo>
                  <a:pt x="64462" y="12486"/>
                  <a:pt x="64061" y="12170"/>
                  <a:pt x="63660" y="11872"/>
                </a:cubicBezTo>
                <a:cubicBezTo>
                  <a:pt x="63499" y="11755"/>
                  <a:pt x="63312" y="11631"/>
                  <a:pt x="63117" y="11631"/>
                </a:cubicBezTo>
                <a:cubicBezTo>
                  <a:pt x="63085" y="11631"/>
                  <a:pt x="63053" y="11634"/>
                  <a:pt x="63020" y="11642"/>
                </a:cubicBezTo>
                <a:cubicBezTo>
                  <a:pt x="62747" y="11710"/>
                  <a:pt x="62611" y="12008"/>
                  <a:pt x="62534" y="12281"/>
                </a:cubicBezTo>
                <a:cubicBezTo>
                  <a:pt x="62142" y="13518"/>
                  <a:pt x="61920" y="14806"/>
                  <a:pt x="61869" y="16103"/>
                </a:cubicBezTo>
                <a:lnTo>
                  <a:pt x="60982" y="13774"/>
                </a:lnTo>
                <a:cubicBezTo>
                  <a:pt x="60871" y="13501"/>
                  <a:pt x="60717" y="13186"/>
                  <a:pt x="60419" y="13151"/>
                </a:cubicBezTo>
                <a:cubicBezTo>
                  <a:pt x="60407" y="13151"/>
                  <a:pt x="60396" y="13150"/>
                  <a:pt x="60385" y="13150"/>
                </a:cubicBezTo>
                <a:cubicBezTo>
                  <a:pt x="60071" y="13150"/>
                  <a:pt x="59868" y="13495"/>
                  <a:pt x="59745" y="13791"/>
                </a:cubicBezTo>
                <a:cubicBezTo>
                  <a:pt x="58678" y="16333"/>
                  <a:pt x="57706" y="18875"/>
                  <a:pt x="56998" y="21545"/>
                </a:cubicBezTo>
                <a:cubicBezTo>
                  <a:pt x="56989" y="18542"/>
                  <a:pt x="56981" y="15523"/>
                  <a:pt x="56478" y="12571"/>
                </a:cubicBezTo>
                <a:cubicBezTo>
                  <a:pt x="56444" y="12290"/>
                  <a:pt x="56358" y="12017"/>
                  <a:pt x="56230" y="11770"/>
                </a:cubicBezTo>
                <a:cubicBezTo>
                  <a:pt x="56080" y="11528"/>
                  <a:pt x="55832" y="11343"/>
                  <a:pt x="55566" y="11343"/>
                </a:cubicBezTo>
                <a:cubicBezTo>
                  <a:pt x="55560" y="11343"/>
                  <a:pt x="55554" y="11343"/>
                  <a:pt x="55548" y="11343"/>
                </a:cubicBezTo>
                <a:cubicBezTo>
                  <a:pt x="55130" y="11352"/>
                  <a:pt x="54857" y="11778"/>
                  <a:pt x="54661" y="12145"/>
                </a:cubicBezTo>
                <a:cubicBezTo>
                  <a:pt x="53057" y="15301"/>
                  <a:pt x="51931" y="18670"/>
                  <a:pt x="51308" y="22151"/>
                </a:cubicBezTo>
                <a:cubicBezTo>
                  <a:pt x="50959" y="18969"/>
                  <a:pt x="50063" y="15881"/>
                  <a:pt x="48647" y="13006"/>
                </a:cubicBezTo>
                <a:cubicBezTo>
                  <a:pt x="48496" y="12713"/>
                  <a:pt x="48250" y="12360"/>
                  <a:pt x="47928" y="12360"/>
                </a:cubicBezTo>
                <a:cubicBezTo>
                  <a:pt x="47904" y="12360"/>
                  <a:pt x="47879" y="12362"/>
                  <a:pt x="47854" y="12367"/>
                </a:cubicBezTo>
                <a:cubicBezTo>
                  <a:pt x="47547" y="12418"/>
                  <a:pt x="47393" y="12776"/>
                  <a:pt x="47299" y="13075"/>
                </a:cubicBezTo>
                <a:cubicBezTo>
                  <a:pt x="46711" y="15088"/>
                  <a:pt x="46173" y="17169"/>
                  <a:pt x="46071" y="19259"/>
                </a:cubicBezTo>
                <a:cubicBezTo>
                  <a:pt x="45269" y="17178"/>
                  <a:pt x="44058" y="15284"/>
                  <a:pt x="42505" y="13680"/>
                </a:cubicBezTo>
                <a:cubicBezTo>
                  <a:pt x="42300" y="13475"/>
                  <a:pt x="42039" y="13251"/>
                  <a:pt x="41759" y="13251"/>
                </a:cubicBezTo>
                <a:cubicBezTo>
                  <a:pt x="41712" y="13251"/>
                  <a:pt x="41665" y="13258"/>
                  <a:pt x="41618" y="13271"/>
                </a:cubicBezTo>
                <a:cubicBezTo>
                  <a:pt x="41260" y="13373"/>
                  <a:pt x="41141" y="13808"/>
                  <a:pt x="41089" y="14175"/>
                </a:cubicBezTo>
                <a:cubicBezTo>
                  <a:pt x="40936" y="15275"/>
                  <a:pt x="40944" y="16384"/>
                  <a:pt x="40979" y="17502"/>
                </a:cubicBezTo>
                <a:cubicBezTo>
                  <a:pt x="39989" y="18525"/>
                  <a:pt x="39179" y="19720"/>
                  <a:pt x="38599" y="21016"/>
                </a:cubicBezTo>
                <a:cubicBezTo>
                  <a:pt x="38462" y="20274"/>
                  <a:pt x="38317" y="19617"/>
                  <a:pt x="38181" y="18867"/>
                </a:cubicBezTo>
                <a:cubicBezTo>
                  <a:pt x="38863" y="18193"/>
                  <a:pt x="39298" y="17306"/>
                  <a:pt x="39409" y="16350"/>
                </a:cubicBezTo>
                <a:cubicBezTo>
                  <a:pt x="39435" y="16128"/>
                  <a:pt x="39426" y="15864"/>
                  <a:pt x="39264" y="15719"/>
                </a:cubicBezTo>
                <a:cubicBezTo>
                  <a:pt x="39157" y="15624"/>
                  <a:pt x="39016" y="15595"/>
                  <a:pt x="38872" y="15595"/>
                </a:cubicBezTo>
                <a:cubicBezTo>
                  <a:pt x="38809" y="15595"/>
                  <a:pt x="38746" y="15600"/>
                  <a:pt x="38684" y="15608"/>
                </a:cubicBezTo>
                <a:cubicBezTo>
                  <a:pt x="38112" y="15668"/>
                  <a:pt x="37515" y="15753"/>
                  <a:pt x="37004" y="16018"/>
                </a:cubicBezTo>
                <a:cubicBezTo>
                  <a:pt x="36603" y="15165"/>
                  <a:pt x="36202" y="14311"/>
                  <a:pt x="35809" y="13458"/>
                </a:cubicBezTo>
                <a:cubicBezTo>
                  <a:pt x="35733" y="13288"/>
                  <a:pt x="35639" y="13134"/>
                  <a:pt x="35528" y="12989"/>
                </a:cubicBezTo>
                <a:cubicBezTo>
                  <a:pt x="35414" y="12859"/>
                  <a:pt x="35246" y="12775"/>
                  <a:pt x="35067" y="12775"/>
                </a:cubicBezTo>
                <a:cubicBezTo>
                  <a:pt x="35059" y="12775"/>
                  <a:pt x="35050" y="12776"/>
                  <a:pt x="35042" y="12776"/>
                </a:cubicBezTo>
                <a:cubicBezTo>
                  <a:pt x="34683" y="12810"/>
                  <a:pt x="34513" y="13220"/>
                  <a:pt x="34427" y="13569"/>
                </a:cubicBezTo>
                <a:cubicBezTo>
                  <a:pt x="34223" y="14457"/>
                  <a:pt x="34086" y="15361"/>
                  <a:pt x="34035" y="16273"/>
                </a:cubicBezTo>
                <a:cubicBezTo>
                  <a:pt x="33702" y="15779"/>
                  <a:pt x="33336" y="15301"/>
                  <a:pt x="32926" y="14866"/>
                </a:cubicBezTo>
                <a:cubicBezTo>
                  <a:pt x="33574" y="12819"/>
                  <a:pt x="34172" y="10763"/>
                  <a:pt x="34726" y="8682"/>
                </a:cubicBezTo>
                <a:cubicBezTo>
                  <a:pt x="34794" y="8494"/>
                  <a:pt x="34820" y="8281"/>
                  <a:pt x="34794" y="8076"/>
                </a:cubicBezTo>
                <a:cubicBezTo>
                  <a:pt x="34760" y="7871"/>
                  <a:pt x="34598" y="7684"/>
                  <a:pt x="34393" y="7675"/>
                </a:cubicBezTo>
                <a:cubicBezTo>
                  <a:pt x="34389" y="7675"/>
                  <a:pt x="34384" y="7675"/>
                  <a:pt x="34379" y="7675"/>
                </a:cubicBezTo>
                <a:cubicBezTo>
                  <a:pt x="34156" y="7675"/>
                  <a:pt x="33990" y="7875"/>
                  <a:pt x="33856" y="8059"/>
                </a:cubicBezTo>
                <a:cubicBezTo>
                  <a:pt x="32730" y="9663"/>
                  <a:pt x="31740" y="11360"/>
                  <a:pt x="30777" y="13066"/>
                </a:cubicBezTo>
                <a:cubicBezTo>
                  <a:pt x="30260" y="12144"/>
                  <a:pt x="29284" y="11592"/>
                  <a:pt x="28252" y="11592"/>
                </a:cubicBezTo>
                <a:cubicBezTo>
                  <a:pt x="28091" y="11592"/>
                  <a:pt x="27928" y="11605"/>
                  <a:pt x="27765" y="11633"/>
                </a:cubicBezTo>
                <a:cubicBezTo>
                  <a:pt x="27330" y="10021"/>
                  <a:pt x="26742" y="8451"/>
                  <a:pt x="26008" y="6959"/>
                </a:cubicBezTo>
                <a:cubicBezTo>
                  <a:pt x="25889" y="6677"/>
                  <a:pt x="25718" y="6421"/>
                  <a:pt x="25514" y="6199"/>
                </a:cubicBezTo>
                <a:cubicBezTo>
                  <a:pt x="25334" y="6034"/>
                  <a:pt x="25100" y="5913"/>
                  <a:pt x="24859" y="5913"/>
                </a:cubicBezTo>
                <a:cubicBezTo>
                  <a:pt x="24801" y="5913"/>
                  <a:pt x="24744" y="5920"/>
                  <a:pt x="24686" y="5935"/>
                </a:cubicBezTo>
                <a:cubicBezTo>
                  <a:pt x="24166" y="6054"/>
                  <a:pt x="23987" y="6694"/>
                  <a:pt x="23910" y="7214"/>
                </a:cubicBezTo>
                <a:cubicBezTo>
                  <a:pt x="23552" y="9560"/>
                  <a:pt x="23338" y="11761"/>
                  <a:pt x="23449" y="14124"/>
                </a:cubicBezTo>
                <a:cubicBezTo>
                  <a:pt x="22323" y="14329"/>
                  <a:pt x="21240" y="14934"/>
                  <a:pt x="20549" y="15847"/>
                </a:cubicBezTo>
                <a:cubicBezTo>
                  <a:pt x="21359" y="12896"/>
                  <a:pt x="21419" y="9791"/>
                  <a:pt x="20720" y="6814"/>
                </a:cubicBezTo>
                <a:cubicBezTo>
                  <a:pt x="20617" y="6379"/>
                  <a:pt x="20404" y="5858"/>
                  <a:pt x="19960" y="5824"/>
                </a:cubicBezTo>
                <a:cubicBezTo>
                  <a:pt x="19945" y="5823"/>
                  <a:pt x="19929" y="5822"/>
                  <a:pt x="19914" y="5822"/>
                </a:cubicBezTo>
                <a:cubicBezTo>
                  <a:pt x="19610" y="5822"/>
                  <a:pt x="19353" y="6057"/>
                  <a:pt x="19150" y="6285"/>
                </a:cubicBezTo>
                <a:cubicBezTo>
                  <a:pt x="18340" y="7180"/>
                  <a:pt x="17538" y="8025"/>
                  <a:pt x="17043" y="9125"/>
                </a:cubicBezTo>
                <a:cubicBezTo>
                  <a:pt x="16932" y="8093"/>
                  <a:pt x="16625" y="7087"/>
                  <a:pt x="16130" y="6165"/>
                </a:cubicBezTo>
                <a:cubicBezTo>
                  <a:pt x="15815" y="5585"/>
                  <a:pt x="15405" y="5022"/>
                  <a:pt x="14808" y="4741"/>
                </a:cubicBezTo>
                <a:cubicBezTo>
                  <a:pt x="14530" y="4611"/>
                  <a:pt x="14228" y="4553"/>
                  <a:pt x="13923" y="4553"/>
                </a:cubicBezTo>
                <a:cubicBezTo>
                  <a:pt x="13387" y="4553"/>
                  <a:pt x="12839" y="4731"/>
                  <a:pt x="12377" y="5014"/>
                </a:cubicBezTo>
                <a:cubicBezTo>
                  <a:pt x="11652" y="5457"/>
                  <a:pt x="10910" y="5961"/>
                  <a:pt x="10364" y="6617"/>
                </a:cubicBezTo>
                <a:cubicBezTo>
                  <a:pt x="10296" y="6285"/>
                  <a:pt x="10168" y="5969"/>
                  <a:pt x="10006" y="5679"/>
                </a:cubicBezTo>
                <a:cubicBezTo>
                  <a:pt x="9818" y="5389"/>
                  <a:pt x="9537" y="5159"/>
                  <a:pt x="9196" y="5125"/>
                </a:cubicBezTo>
                <a:cubicBezTo>
                  <a:pt x="9166" y="5121"/>
                  <a:pt x="9136" y="5120"/>
                  <a:pt x="9106" y="5120"/>
                </a:cubicBezTo>
                <a:cubicBezTo>
                  <a:pt x="8754" y="5120"/>
                  <a:pt x="8418" y="5345"/>
                  <a:pt x="8206" y="5636"/>
                </a:cubicBezTo>
                <a:cubicBezTo>
                  <a:pt x="7976" y="5961"/>
                  <a:pt x="7797" y="6327"/>
                  <a:pt x="7686" y="6711"/>
                </a:cubicBezTo>
                <a:cubicBezTo>
                  <a:pt x="7643" y="6131"/>
                  <a:pt x="7532" y="5560"/>
                  <a:pt x="7336" y="5014"/>
                </a:cubicBezTo>
                <a:cubicBezTo>
                  <a:pt x="7225" y="4698"/>
                  <a:pt x="7046" y="4348"/>
                  <a:pt x="6722" y="4289"/>
                </a:cubicBezTo>
                <a:cubicBezTo>
                  <a:pt x="6682" y="4280"/>
                  <a:pt x="6643" y="4276"/>
                  <a:pt x="6604" y="4276"/>
                </a:cubicBezTo>
                <a:cubicBezTo>
                  <a:pt x="6414" y="4276"/>
                  <a:pt x="6228" y="4370"/>
                  <a:pt x="6065" y="4476"/>
                </a:cubicBezTo>
                <a:cubicBezTo>
                  <a:pt x="5493" y="4852"/>
                  <a:pt x="5024" y="5312"/>
                  <a:pt x="4777" y="5952"/>
                </a:cubicBezTo>
                <a:cubicBezTo>
                  <a:pt x="4973" y="4365"/>
                  <a:pt x="5067" y="2770"/>
                  <a:pt x="5067" y="1175"/>
                </a:cubicBezTo>
                <a:cubicBezTo>
                  <a:pt x="5067" y="808"/>
                  <a:pt x="5041" y="407"/>
                  <a:pt x="4768" y="169"/>
                </a:cubicBezTo>
                <a:cubicBezTo>
                  <a:pt x="4624" y="57"/>
                  <a:pt x="4446" y="0"/>
                  <a:pt x="4267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3" name="Google Shape;343;p13"/>
          <p:cNvSpPr/>
          <p:nvPr/>
        </p:nvSpPr>
        <p:spPr>
          <a:xfrm>
            <a:off x="8323725" y="63740"/>
            <a:ext cx="998117" cy="2771408"/>
          </a:xfrm>
          <a:custGeom>
            <a:avLst/>
            <a:gdLst/>
            <a:ahLst/>
            <a:cxnLst/>
            <a:rect l="l" t="t" r="r" b="b"/>
            <a:pathLst>
              <a:path w="14980" h="41594" extrusionOk="0">
                <a:moveTo>
                  <a:pt x="8940" y="1"/>
                </a:moveTo>
                <a:cubicBezTo>
                  <a:pt x="9401" y="3259"/>
                  <a:pt x="9469" y="6569"/>
                  <a:pt x="9128" y="9853"/>
                </a:cubicBezTo>
                <a:cubicBezTo>
                  <a:pt x="7934" y="6918"/>
                  <a:pt x="7123" y="3771"/>
                  <a:pt x="6364" y="700"/>
                </a:cubicBezTo>
                <a:cubicBezTo>
                  <a:pt x="5358" y="1058"/>
                  <a:pt x="4308" y="1323"/>
                  <a:pt x="3242" y="1468"/>
                </a:cubicBezTo>
                <a:cubicBezTo>
                  <a:pt x="4752" y="6355"/>
                  <a:pt x="5520" y="11311"/>
                  <a:pt x="5776" y="16421"/>
                </a:cubicBezTo>
                <a:cubicBezTo>
                  <a:pt x="4411" y="12454"/>
                  <a:pt x="3020" y="8437"/>
                  <a:pt x="1664" y="4470"/>
                </a:cubicBezTo>
                <a:cubicBezTo>
                  <a:pt x="1059" y="4667"/>
                  <a:pt x="606" y="4880"/>
                  <a:pt x="1" y="5084"/>
                </a:cubicBezTo>
                <a:cubicBezTo>
                  <a:pt x="1229" y="11038"/>
                  <a:pt x="3370" y="16762"/>
                  <a:pt x="4769" y="22674"/>
                </a:cubicBezTo>
                <a:cubicBezTo>
                  <a:pt x="5622" y="26316"/>
                  <a:pt x="6211" y="30044"/>
                  <a:pt x="7644" y="33498"/>
                </a:cubicBezTo>
                <a:cubicBezTo>
                  <a:pt x="9077" y="36953"/>
                  <a:pt x="11516" y="40194"/>
                  <a:pt x="14980" y="41593"/>
                </a:cubicBezTo>
                <a:cubicBezTo>
                  <a:pt x="14272" y="39418"/>
                  <a:pt x="14400" y="37183"/>
                  <a:pt x="14024" y="34914"/>
                </a:cubicBezTo>
                <a:cubicBezTo>
                  <a:pt x="12131" y="23501"/>
                  <a:pt x="14468" y="11943"/>
                  <a:pt x="14058" y="367"/>
                </a:cubicBezTo>
                <a:cubicBezTo>
                  <a:pt x="12335" y="111"/>
                  <a:pt x="10672" y="60"/>
                  <a:pt x="894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4" name="Google Shape;344;p13"/>
          <p:cNvSpPr/>
          <p:nvPr/>
        </p:nvSpPr>
        <p:spPr>
          <a:xfrm rot="-3245002" flipH="1">
            <a:off x="-999805" y="4324556"/>
            <a:ext cx="2284605" cy="822197"/>
          </a:xfrm>
          <a:custGeom>
            <a:avLst/>
            <a:gdLst/>
            <a:ahLst/>
            <a:cxnLst/>
            <a:rect l="l" t="t" r="r" b="b"/>
            <a:pathLst>
              <a:path w="6927" h="2493" extrusionOk="0">
                <a:moveTo>
                  <a:pt x="2945" y="1"/>
                </a:moveTo>
                <a:cubicBezTo>
                  <a:pt x="2105" y="1"/>
                  <a:pt x="1125" y="157"/>
                  <a:pt x="0" y="567"/>
                </a:cubicBezTo>
                <a:cubicBezTo>
                  <a:pt x="0" y="567"/>
                  <a:pt x="1676" y="2493"/>
                  <a:pt x="4138" y="2493"/>
                </a:cubicBezTo>
                <a:cubicBezTo>
                  <a:pt x="4987" y="2493"/>
                  <a:pt x="5928" y="2264"/>
                  <a:pt x="6927" y="1651"/>
                </a:cubicBezTo>
                <a:cubicBezTo>
                  <a:pt x="6927" y="1651"/>
                  <a:pt x="5670" y="1"/>
                  <a:pt x="294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5" name="Google Shape;345;p13"/>
          <p:cNvSpPr/>
          <p:nvPr/>
        </p:nvSpPr>
        <p:spPr>
          <a:xfrm flipH="1">
            <a:off x="1818831" y="5019610"/>
            <a:ext cx="551532" cy="417162"/>
          </a:xfrm>
          <a:custGeom>
            <a:avLst/>
            <a:gdLst/>
            <a:ahLst/>
            <a:cxnLst/>
            <a:rect l="l" t="t" r="r" b="b"/>
            <a:pathLst>
              <a:path w="4659" h="3524" extrusionOk="0">
                <a:moveTo>
                  <a:pt x="1" y="1"/>
                </a:moveTo>
                <a:cubicBezTo>
                  <a:pt x="1" y="1"/>
                  <a:pt x="146" y="3080"/>
                  <a:pt x="1093" y="3387"/>
                </a:cubicBezTo>
                <a:cubicBezTo>
                  <a:pt x="1411" y="3489"/>
                  <a:pt x="1914" y="3524"/>
                  <a:pt x="2442" y="3524"/>
                </a:cubicBezTo>
                <a:cubicBezTo>
                  <a:pt x="3498" y="3524"/>
                  <a:pt x="4658" y="3387"/>
                  <a:pt x="4658" y="3387"/>
                </a:cubicBezTo>
                <a:cubicBezTo>
                  <a:pt x="4658" y="3387"/>
                  <a:pt x="4129" y="2312"/>
                  <a:pt x="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6" name="Google Shape;346;p13"/>
          <p:cNvSpPr/>
          <p:nvPr/>
        </p:nvSpPr>
        <p:spPr>
          <a:xfrm flipH="1">
            <a:off x="779810" y="4195669"/>
            <a:ext cx="1589488" cy="1296470"/>
          </a:xfrm>
          <a:custGeom>
            <a:avLst/>
            <a:gdLst/>
            <a:ahLst/>
            <a:cxnLst/>
            <a:rect l="l" t="t" r="r" b="b"/>
            <a:pathLst>
              <a:path w="13427" h="10952" extrusionOk="0">
                <a:moveTo>
                  <a:pt x="0" y="0"/>
                </a:moveTo>
                <a:cubicBezTo>
                  <a:pt x="1" y="0"/>
                  <a:pt x="1613" y="3557"/>
                  <a:pt x="1800" y="5212"/>
                </a:cubicBezTo>
                <a:cubicBezTo>
                  <a:pt x="1996" y="6875"/>
                  <a:pt x="2611" y="10569"/>
                  <a:pt x="3421" y="10902"/>
                </a:cubicBezTo>
                <a:cubicBezTo>
                  <a:pt x="3504" y="10936"/>
                  <a:pt x="3675" y="10951"/>
                  <a:pt x="3916" y="10951"/>
                </a:cubicBezTo>
                <a:cubicBezTo>
                  <a:pt x="6020" y="10951"/>
                  <a:pt x="13427" y="9784"/>
                  <a:pt x="13427" y="9784"/>
                </a:cubicBezTo>
                <a:cubicBezTo>
                  <a:pt x="13043" y="8778"/>
                  <a:pt x="11004" y="6730"/>
                  <a:pt x="9162" y="6159"/>
                </a:cubicBezTo>
                <a:cubicBezTo>
                  <a:pt x="7311" y="5596"/>
                  <a:pt x="3319" y="3037"/>
                  <a:pt x="2184" y="1894"/>
                </a:cubicBezTo>
                <a:cubicBezTo>
                  <a:pt x="1502" y="1211"/>
                  <a:pt x="768" y="580"/>
                  <a:pt x="0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13"/>
          <p:cNvSpPr/>
          <p:nvPr/>
        </p:nvSpPr>
        <p:spPr>
          <a:xfrm flipH="1">
            <a:off x="1431152" y="4328784"/>
            <a:ext cx="859847" cy="1118068"/>
          </a:xfrm>
          <a:custGeom>
            <a:avLst/>
            <a:gdLst/>
            <a:ahLst/>
            <a:cxnLst/>
            <a:rect l="l" t="t" r="r" b="b"/>
            <a:pathLst>
              <a:path w="7934" h="10569" fill="none" extrusionOk="0">
                <a:moveTo>
                  <a:pt x="7934" y="10569"/>
                </a:moveTo>
                <a:cubicBezTo>
                  <a:pt x="7934" y="10569"/>
                  <a:pt x="3703" y="3881"/>
                  <a:pt x="1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8" name="Google Shape;348;p13"/>
          <p:cNvSpPr/>
          <p:nvPr/>
        </p:nvSpPr>
        <p:spPr>
          <a:xfrm>
            <a:off x="1761619" y="4769638"/>
            <a:ext cx="4310" cy="199335"/>
          </a:xfrm>
          <a:custGeom>
            <a:avLst/>
            <a:gdLst/>
            <a:ahLst/>
            <a:cxnLst/>
            <a:rect l="l" t="t" r="r" b="b"/>
            <a:pathLst>
              <a:path w="1" h="2339" fill="none" extrusionOk="0">
                <a:moveTo>
                  <a:pt x="0" y="1"/>
                </a:moveTo>
                <a:lnTo>
                  <a:pt x="0" y="2338"/>
                </a:ln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9" name="Google Shape;349;p13"/>
          <p:cNvSpPr/>
          <p:nvPr/>
        </p:nvSpPr>
        <p:spPr>
          <a:xfrm flipH="1">
            <a:off x="1613900" y="5024685"/>
            <a:ext cx="439301" cy="145507"/>
          </a:xfrm>
          <a:custGeom>
            <a:avLst/>
            <a:gdLst/>
            <a:ahLst/>
            <a:cxnLst/>
            <a:rect l="l" t="t" r="r" b="b"/>
            <a:pathLst>
              <a:path w="4325" h="1229" fill="none" extrusionOk="0">
                <a:moveTo>
                  <a:pt x="4325" y="1229"/>
                </a:moveTo>
                <a:cubicBezTo>
                  <a:pt x="4325" y="1229"/>
                  <a:pt x="1544" y="742"/>
                  <a:pt x="0" y="0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0" name="Google Shape;350;p13"/>
          <p:cNvSpPr/>
          <p:nvPr/>
        </p:nvSpPr>
        <p:spPr>
          <a:xfrm flipH="1">
            <a:off x="1088767" y="5024688"/>
            <a:ext cx="224330" cy="406982"/>
          </a:xfrm>
          <a:custGeom>
            <a:avLst/>
            <a:gdLst/>
            <a:ahLst/>
            <a:cxnLst/>
            <a:rect l="l" t="t" r="r" b="b"/>
            <a:pathLst>
              <a:path w="1895" h="3438" fill="none" extrusionOk="0">
                <a:moveTo>
                  <a:pt x="1895" y="0"/>
                </a:moveTo>
                <a:cubicBezTo>
                  <a:pt x="1895" y="0"/>
                  <a:pt x="487" y="2926"/>
                  <a:pt x="1" y="3438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1" name="Google Shape;351;p13"/>
          <p:cNvSpPr/>
          <p:nvPr/>
        </p:nvSpPr>
        <p:spPr>
          <a:xfrm flipH="1">
            <a:off x="70934" y="4457172"/>
            <a:ext cx="1124018" cy="1061728"/>
          </a:xfrm>
          <a:custGeom>
            <a:avLst/>
            <a:gdLst/>
            <a:ahLst/>
            <a:cxnLst/>
            <a:rect l="l" t="t" r="r" b="b"/>
            <a:pathLst>
              <a:path w="9495" h="8969" extrusionOk="0">
                <a:moveTo>
                  <a:pt x="1" y="0"/>
                </a:moveTo>
                <a:cubicBezTo>
                  <a:pt x="1" y="1"/>
                  <a:pt x="137" y="7933"/>
                  <a:pt x="897" y="8735"/>
                </a:cubicBezTo>
                <a:cubicBezTo>
                  <a:pt x="1055" y="8903"/>
                  <a:pt x="1516" y="8969"/>
                  <a:pt x="2146" y="8969"/>
                </a:cubicBezTo>
                <a:cubicBezTo>
                  <a:pt x="4531" y="8969"/>
                  <a:pt x="9341" y="8019"/>
                  <a:pt x="9341" y="8019"/>
                </a:cubicBezTo>
                <a:cubicBezTo>
                  <a:pt x="9495" y="6918"/>
                  <a:pt x="7635" y="4163"/>
                  <a:pt x="6160" y="3011"/>
                </a:cubicBezTo>
                <a:cubicBezTo>
                  <a:pt x="4684" y="1860"/>
                  <a:pt x="1" y="1"/>
                  <a:pt x="1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2" name="Google Shape;352;p13"/>
          <p:cNvSpPr/>
          <p:nvPr/>
        </p:nvSpPr>
        <p:spPr>
          <a:xfrm flipH="1">
            <a:off x="492591" y="4578100"/>
            <a:ext cx="656535" cy="922002"/>
          </a:xfrm>
          <a:custGeom>
            <a:avLst/>
            <a:gdLst/>
            <a:ahLst/>
            <a:cxnLst/>
            <a:rect l="l" t="t" r="r" b="b"/>
            <a:pathLst>
              <a:path w="5546" h="8651" fill="none" extrusionOk="0">
                <a:moveTo>
                  <a:pt x="5545" y="8650"/>
                </a:moveTo>
                <a:cubicBezTo>
                  <a:pt x="5545" y="8650"/>
                  <a:pt x="871" y="2833"/>
                  <a:pt x="1" y="1"/>
                </a:cubicBezTo>
              </a:path>
            </a:pathLst>
          </a:custGeom>
          <a:noFill/>
          <a:ln w="19050" cap="flat" cmpd="sng">
            <a:solidFill>
              <a:schemeClr val="dk1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CUSTOM_4_1">
    <p:spTree>
      <p:nvGrpSpPr>
        <p:cNvPr id="1" name="Shape 5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" name="Google Shape;501;p21"/>
          <p:cNvSpPr/>
          <p:nvPr/>
        </p:nvSpPr>
        <p:spPr>
          <a:xfrm>
            <a:off x="0" y="2791725"/>
            <a:ext cx="9329827" cy="2431159"/>
          </a:xfrm>
          <a:custGeom>
            <a:avLst/>
            <a:gdLst/>
            <a:ahLst/>
            <a:cxnLst/>
            <a:rect l="l" t="t" r="r" b="b"/>
            <a:pathLst>
              <a:path w="80755" h="34443" extrusionOk="0">
                <a:moveTo>
                  <a:pt x="76479" y="1"/>
                </a:moveTo>
                <a:cubicBezTo>
                  <a:pt x="76300" y="1"/>
                  <a:pt x="76122" y="58"/>
                  <a:pt x="75978" y="169"/>
                </a:cubicBezTo>
                <a:cubicBezTo>
                  <a:pt x="75705" y="408"/>
                  <a:pt x="75679" y="809"/>
                  <a:pt x="75679" y="1176"/>
                </a:cubicBezTo>
                <a:cubicBezTo>
                  <a:pt x="75679" y="2771"/>
                  <a:pt x="75781" y="4366"/>
                  <a:pt x="75978" y="5952"/>
                </a:cubicBezTo>
                <a:cubicBezTo>
                  <a:pt x="75722" y="5313"/>
                  <a:pt x="75261" y="4852"/>
                  <a:pt x="74681" y="4477"/>
                </a:cubicBezTo>
                <a:cubicBezTo>
                  <a:pt x="74517" y="4377"/>
                  <a:pt x="74329" y="4277"/>
                  <a:pt x="74142" y="4277"/>
                </a:cubicBezTo>
                <a:cubicBezTo>
                  <a:pt x="74105" y="4277"/>
                  <a:pt x="74069" y="4281"/>
                  <a:pt x="74033" y="4289"/>
                </a:cubicBezTo>
                <a:cubicBezTo>
                  <a:pt x="73700" y="4357"/>
                  <a:pt x="73521" y="4699"/>
                  <a:pt x="73410" y="5014"/>
                </a:cubicBezTo>
                <a:cubicBezTo>
                  <a:pt x="73222" y="5560"/>
                  <a:pt x="73103" y="6132"/>
                  <a:pt x="73069" y="6712"/>
                </a:cubicBezTo>
                <a:cubicBezTo>
                  <a:pt x="72949" y="6328"/>
                  <a:pt x="72779" y="5961"/>
                  <a:pt x="72540" y="5637"/>
                </a:cubicBezTo>
                <a:cubicBezTo>
                  <a:pt x="72328" y="5346"/>
                  <a:pt x="71999" y="5120"/>
                  <a:pt x="71642" y="5120"/>
                </a:cubicBezTo>
                <a:cubicBezTo>
                  <a:pt x="71611" y="5120"/>
                  <a:pt x="71581" y="5122"/>
                  <a:pt x="71550" y="5125"/>
                </a:cubicBezTo>
                <a:cubicBezTo>
                  <a:pt x="71218" y="5159"/>
                  <a:pt x="70928" y="5398"/>
                  <a:pt x="70749" y="5679"/>
                </a:cubicBezTo>
                <a:cubicBezTo>
                  <a:pt x="70578" y="5969"/>
                  <a:pt x="70459" y="6285"/>
                  <a:pt x="70382" y="6618"/>
                </a:cubicBezTo>
                <a:cubicBezTo>
                  <a:pt x="69844" y="5961"/>
                  <a:pt x="69102" y="5458"/>
                  <a:pt x="68377" y="5014"/>
                </a:cubicBezTo>
                <a:cubicBezTo>
                  <a:pt x="67910" y="4732"/>
                  <a:pt x="67363" y="4553"/>
                  <a:pt x="66827" y="4553"/>
                </a:cubicBezTo>
                <a:cubicBezTo>
                  <a:pt x="66522" y="4553"/>
                  <a:pt x="66220" y="4611"/>
                  <a:pt x="65938" y="4741"/>
                </a:cubicBezTo>
                <a:cubicBezTo>
                  <a:pt x="65349" y="5023"/>
                  <a:pt x="64931" y="5594"/>
                  <a:pt x="64624" y="6174"/>
                </a:cubicBezTo>
                <a:cubicBezTo>
                  <a:pt x="64129" y="7087"/>
                  <a:pt x="63814" y="8093"/>
                  <a:pt x="63703" y="9126"/>
                </a:cubicBezTo>
                <a:cubicBezTo>
                  <a:pt x="63208" y="8025"/>
                  <a:pt x="62406" y="7189"/>
                  <a:pt x="61604" y="6285"/>
                </a:cubicBezTo>
                <a:cubicBezTo>
                  <a:pt x="61401" y="6058"/>
                  <a:pt x="61137" y="5823"/>
                  <a:pt x="60839" y="5823"/>
                </a:cubicBezTo>
                <a:cubicBezTo>
                  <a:pt x="60824" y="5823"/>
                  <a:pt x="60809" y="5823"/>
                  <a:pt x="60794" y="5824"/>
                </a:cubicBezTo>
                <a:cubicBezTo>
                  <a:pt x="60342" y="5859"/>
                  <a:pt x="60129" y="6379"/>
                  <a:pt x="60026" y="6814"/>
                </a:cubicBezTo>
                <a:cubicBezTo>
                  <a:pt x="59327" y="9800"/>
                  <a:pt x="59387" y="12904"/>
                  <a:pt x="60197" y="15856"/>
                </a:cubicBezTo>
                <a:cubicBezTo>
                  <a:pt x="59506" y="14935"/>
                  <a:pt x="58423" y="14338"/>
                  <a:pt x="57297" y="14124"/>
                </a:cubicBezTo>
                <a:cubicBezTo>
                  <a:pt x="57408" y="11770"/>
                  <a:pt x="57194" y="9561"/>
                  <a:pt x="56845" y="7223"/>
                </a:cubicBezTo>
                <a:cubicBezTo>
                  <a:pt x="56768" y="6686"/>
                  <a:pt x="56580" y="6063"/>
                  <a:pt x="56060" y="5935"/>
                </a:cubicBezTo>
                <a:cubicBezTo>
                  <a:pt x="56007" y="5923"/>
                  <a:pt x="55953" y="5917"/>
                  <a:pt x="55898" y="5917"/>
                </a:cubicBezTo>
                <a:cubicBezTo>
                  <a:pt x="55657" y="5917"/>
                  <a:pt x="55415" y="6034"/>
                  <a:pt x="55241" y="6208"/>
                </a:cubicBezTo>
                <a:cubicBezTo>
                  <a:pt x="55028" y="6422"/>
                  <a:pt x="54866" y="6677"/>
                  <a:pt x="54746" y="6959"/>
                </a:cubicBezTo>
                <a:cubicBezTo>
                  <a:pt x="54013" y="8460"/>
                  <a:pt x="53424" y="10030"/>
                  <a:pt x="52989" y="11642"/>
                </a:cubicBezTo>
                <a:cubicBezTo>
                  <a:pt x="52820" y="11612"/>
                  <a:pt x="52651" y="11598"/>
                  <a:pt x="52484" y="11598"/>
                </a:cubicBezTo>
                <a:cubicBezTo>
                  <a:pt x="51452" y="11598"/>
                  <a:pt x="50483" y="12150"/>
                  <a:pt x="49969" y="13075"/>
                </a:cubicBezTo>
                <a:cubicBezTo>
                  <a:pt x="49005" y="11369"/>
                  <a:pt x="48025" y="9663"/>
                  <a:pt x="46890" y="8059"/>
                </a:cubicBezTo>
                <a:cubicBezTo>
                  <a:pt x="46765" y="7875"/>
                  <a:pt x="46598" y="7675"/>
                  <a:pt x="46375" y="7675"/>
                </a:cubicBezTo>
                <a:cubicBezTo>
                  <a:pt x="46370" y="7675"/>
                  <a:pt x="46366" y="7675"/>
                  <a:pt x="46361" y="7676"/>
                </a:cubicBezTo>
                <a:cubicBezTo>
                  <a:pt x="46156" y="7684"/>
                  <a:pt x="45994" y="7880"/>
                  <a:pt x="45952" y="8076"/>
                </a:cubicBezTo>
                <a:cubicBezTo>
                  <a:pt x="45935" y="8281"/>
                  <a:pt x="45952" y="8494"/>
                  <a:pt x="46020" y="8691"/>
                </a:cubicBezTo>
                <a:cubicBezTo>
                  <a:pt x="46574" y="10763"/>
                  <a:pt x="47180" y="12828"/>
                  <a:pt x="47828" y="14875"/>
                </a:cubicBezTo>
                <a:cubicBezTo>
                  <a:pt x="47419" y="15310"/>
                  <a:pt x="47044" y="15779"/>
                  <a:pt x="46719" y="16274"/>
                </a:cubicBezTo>
                <a:cubicBezTo>
                  <a:pt x="46660" y="15361"/>
                  <a:pt x="46532" y="14457"/>
                  <a:pt x="46327" y="13570"/>
                </a:cubicBezTo>
                <a:cubicBezTo>
                  <a:pt x="46242" y="13220"/>
                  <a:pt x="46063" y="12811"/>
                  <a:pt x="45713" y="12777"/>
                </a:cubicBezTo>
                <a:cubicBezTo>
                  <a:pt x="45525" y="12777"/>
                  <a:pt x="45346" y="12853"/>
                  <a:pt x="45227" y="12990"/>
                </a:cubicBezTo>
                <a:cubicBezTo>
                  <a:pt x="45107" y="13135"/>
                  <a:pt x="45013" y="13288"/>
                  <a:pt x="44945" y="13459"/>
                </a:cubicBezTo>
                <a:cubicBezTo>
                  <a:pt x="44544" y="14312"/>
                  <a:pt x="44143" y="15165"/>
                  <a:pt x="43751" y="16018"/>
                </a:cubicBezTo>
                <a:cubicBezTo>
                  <a:pt x="43239" y="15753"/>
                  <a:pt x="42634" y="15668"/>
                  <a:pt x="42062" y="15608"/>
                </a:cubicBezTo>
                <a:cubicBezTo>
                  <a:pt x="42003" y="15601"/>
                  <a:pt x="41940" y="15595"/>
                  <a:pt x="41878" y="15595"/>
                </a:cubicBezTo>
                <a:cubicBezTo>
                  <a:pt x="41734" y="15595"/>
                  <a:pt x="41592" y="15624"/>
                  <a:pt x="41490" y="15719"/>
                </a:cubicBezTo>
                <a:cubicBezTo>
                  <a:pt x="41320" y="15864"/>
                  <a:pt x="41311" y="16120"/>
                  <a:pt x="41337" y="16351"/>
                </a:cubicBezTo>
                <a:cubicBezTo>
                  <a:pt x="41448" y="17306"/>
                  <a:pt x="41883" y="18193"/>
                  <a:pt x="42565" y="18867"/>
                </a:cubicBezTo>
                <a:cubicBezTo>
                  <a:pt x="42429" y="19609"/>
                  <a:pt x="42292" y="20266"/>
                  <a:pt x="42156" y="21017"/>
                </a:cubicBezTo>
                <a:cubicBezTo>
                  <a:pt x="41567" y="19711"/>
                  <a:pt x="40765" y="18526"/>
                  <a:pt x="39767" y="17494"/>
                </a:cubicBezTo>
                <a:cubicBezTo>
                  <a:pt x="39810" y="16385"/>
                  <a:pt x="39810" y="15276"/>
                  <a:pt x="39665" y="14175"/>
                </a:cubicBezTo>
                <a:cubicBezTo>
                  <a:pt x="39614" y="13809"/>
                  <a:pt x="39494" y="13374"/>
                  <a:pt x="39136" y="13271"/>
                </a:cubicBezTo>
                <a:cubicBezTo>
                  <a:pt x="39088" y="13258"/>
                  <a:pt x="39040" y="13251"/>
                  <a:pt x="38993" y="13251"/>
                </a:cubicBezTo>
                <a:cubicBezTo>
                  <a:pt x="38714" y="13251"/>
                  <a:pt x="38453" y="13469"/>
                  <a:pt x="38249" y="13681"/>
                </a:cubicBezTo>
                <a:cubicBezTo>
                  <a:pt x="36697" y="15276"/>
                  <a:pt x="35485" y="17178"/>
                  <a:pt x="34684" y="19259"/>
                </a:cubicBezTo>
                <a:cubicBezTo>
                  <a:pt x="34581" y="17161"/>
                  <a:pt x="34044" y="15088"/>
                  <a:pt x="33455" y="13075"/>
                </a:cubicBezTo>
                <a:cubicBezTo>
                  <a:pt x="33361" y="12768"/>
                  <a:pt x="33216" y="12418"/>
                  <a:pt x="32901" y="12367"/>
                </a:cubicBezTo>
                <a:cubicBezTo>
                  <a:pt x="32872" y="12362"/>
                  <a:pt x="32845" y="12359"/>
                  <a:pt x="32817" y="12359"/>
                </a:cubicBezTo>
                <a:cubicBezTo>
                  <a:pt x="32500" y="12359"/>
                  <a:pt x="32257" y="12708"/>
                  <a:pt x="32107" y="13007"/>
                </a:cubicBezTo>
                <a:cubicBezTo>
                  <a:pt x="30691" y="15873"/>
                  <a:pt x="29796" y="18969"/>
                  <a:pt x="29446" y="22151"/>
                </a:cubicBezTo>
                <a:cubicBezTo>
                  <a:pt x="28823" y="18671"/>
                  <a:pt x="27697" y="15301"/>
                  <a:pt x="26094" y="12154"/>
                </a:cubicBezTo>
                <a:cubicBezTo>
                  <a:pt x="25898" y="11778"/>
                  <a:pt x="25633" y="11361"/>
                  <a:pt x="25215" y="11343"/>
                </a:cubicBezTo>
                <a:cubicBezTo>
                  <a:pt x="25209" y="11343"/>
                  <a:pt x="25203" y="11343"/>
                  <a:pt x="25197" y="11343"/>
                </a:cubicBezTo>
                <a:cubicBezTo>
                  <a:pt x="24922" y="11343"/>
                  <a:pt x="24674" y="11528"/>
                  <a:pt x="24524" y="11770"/>
                </a:cubicBezTo>
                <a:cubicBezTo>
                  <a:pt x="24396" y="12017"/>
                  <a:pt x="24311" y="12290"/>
                  <a:pt x="24285" y="12572"/>
                </a:cubicBezTo>
                <a:cubicBezTo>
                  <a:pt x="23774" y="15523"/>
                  <a:pt x="23765" y="18543"/>
                  <a:pt x="23756" y="21545"/>
                </a:cubicBezTo>
                <a:cubicBezTo>
                  <a:pt x="23048" y="18876"/>
                  <a:pt x="22085" y="16334"/>
                  <a:pt x="21018" y="13792"/>
                </a:cubicBezTo>
                <a:cubicBezTo>
                  <a:pt x="20887" y="13495"/>
                  <a:pt x="20683" y="13151"/>
                  <a:pt x="20369" y="13151"/>
                </a:cubicBezTo>
                <a:cubicBezTo>
                  <a:pt x="20358" y="13151"/>
                  <a:pt x="20347" y="13151"/>
                  <a:pt x="20336" y="13152"/>
                </a:cubicBezTo>
                <a:cubicBezTo>
                  <a:pt x="20037" y="13186"/>
                  <a:pt x="19884" y="13502"/>
                  <a:pt x="19781" y="13775"/>
                </a:cubicBezTo>
                <a:lnTo>
                  <a:pt x="18886" y="16103"/>
                </a:lnTo>
                <a:cubicBezTo>
                  <a:pt x="18835" y="14807"/>
                  <a:pt x="18613" y="13519"/>
                  <a:pt x="18229" y="12282"/>
                </a:cubicBezTo>
                <a:cubicBezTo>
                  <a:pt x="18144" y="12017"/>
                  <a:pt x="18016" y="11710"/>
                  <a:pt x="17734" y="11642"/>
                </a:cubicBezTo>
                <a:cubicBezTo>
                  <a:pt x="17703" y="11635"/>
                  <a:pt x="17672" y="11631"/>
                  <a:pt x="17640" y="11631"/>
                </a:cubicBezTo>
                <a:cubicBezTo>
                  <a:pt x="17448" y="11631"/>
                  <a:pt x="17256" y="11755"/>
                  <a:pt x="17095" y="11872"/>
                </a:cubicBezTo>
                <a:cubicBezTo>
                  <a:pt x="16694" y="12179"/>
                  <a:pt x="16293" y="12486"/>
                  <a:pt x="15909" y="12811"/>
                </a:cubicBezTo>
                <a:cubicBezTo>
                  <a:pt x="16267" y="11062"/>
                  <a:pt x="16617" y="9433"/>
                  <a:pt x="16455" y="7650"/>
                </a:cubicBezTo>
                <a:cubicBezTo>
                  <a:pt x="16421" y="7198"/>
                  <a:pt x="16293" y="6677"/>
                  <a:pt x="15866" y="6507"/>
                </a:cubicBezTo>
                <a:cubicBezTo>
                  <a:pt x="15779" y="6480"/>
                  <a:pt x="15690" y="6466"/>
                  <a:pt x="15600" y="6466"/>
                </a:cubicBezTo>
                <a:cubicBezTo>
                  <a:pt x="15410" y="6466"/>
                  <a:pt x="15221" y="6527"/>
                  <a:pt x="15064" y="6643"/>
                </a:cubicBezTo>
                <a:cubicBezTo>
                  <a:pt x="14843" y="6814"/>
                  <a:pt x="14646" y="7027"/>
                  <a:pt x="14484" y="7258"/>
                </a:cubicBezTo>
                <a:lnTo>
                  <a:pt x="12019" y="10516"/>
                </a:lnTo>
                <a:cubicBezTo>
                  <a:pt x="12258" y="9237"/>
                  <a:pt x="12360" y="7693"/>
                  <a:pt x="12130" y="6405"/>
                </a:cubicBezTo>
                <a:cubicBezTo>
                  <a:pt x="12087" y="6166"/>
                  <a:pt x="12019" y="5910"/>
                  <a:pt x="11823" y="5782"/>
                </a:cubicBezTo>
                <a:cubicBezTo>
                  <a:pt x="11732" y="5721"/>
                  <a:pt x="11630" y="5698"/>
                  <a:pt x="11523" y="5698"/>
                </a:cubicBezTo>
                <a:cubicBezTo>
                  <a:pt x="11359" y="5698"/>
                  <a:pt x="11185" y="5754"/>
                  <a:pt x="11030" y="5816"/>
                </a:cubicBezTo>
                <a:cubicBezTo>
                  <a:pt x="10381" y="6080"/>
                  <a:pt x="9776" y="6439"/>
                  <a:pt x="9238" y="6882"/>
                </a:cubicBezTo>
                <a:cubicBezTo>
                  <a:pt x="9068" y="5850"/>
                  <a:pt x="9272" y="4980"/>
                  <a:pt x="9076" y="3948"/>
                </a:cubicBezTo>
                <a:cubicBezTo>
                  <a:pt x="8880" y="2916"/>
                  <a:pt x="8283" y="1858"/>
                  <a:pt x="7285" y="1551"/>
                </a:cubicBezTo>
                <a:cubicBezTo>
                  <a:pt x="7080" y="1488"/>
                  <a:pt x="6871" y="1460"/>
                  <a:pt x="6660" y="1460"/>
                </a:cubicBezTo>
                <a:cubicBezTo>
                  <a:pt x="6072" y="1460"/>
                  <a:pt x="5475" y="1678"/>
                  <a:pt x="4948" y="1960"/>
                </a:cubicBezTo>
                <a:cubicBezTo>
                  <a:pt x="3301" y="2847"/>
                  <a:pt x="2047" y="4315"/>
                  <a:pt x="1425" y="6072"/>
                </a:cubicBezTo>
                <a:cubicBezTo>
                  <a:pt x="1369" y="6067"/>
                  <a:pt x="1314" y="6064"/>
                  <a:pt x="1259" y="6064"/>
                </a:cubicBezTo>
                <a:cubicBezTo>
                  <a:pt x="787" y="6064"/>
                  <a:pt x="329" y="6258"/>
                  <a:pt x="0" y="6609"/>
                </a:cubicBezTo>
                <a:lnTo>
                  <a:pt x="0" y="34443"/>
                </a:lnTo>
                <a:lnTo>
                  <a:pt x="79842" y="34443"/>
                </a:lnTo>
                <a:lnTo>
                  <a:pt x="80754" y="2907"/>
                </a:lnTo>
                <a:lnTo>
                  <a:pt x="80754" y="2907"/>
                </a:lnTo>
                <a:cubicBezTo>
                  <a:pt x="80260" y="3155"/>
                  <a:pt x="79859" y="3564"/>
                  <a:pt x="79611" y="4059"/>
                </a:cubicBezTo>
                <a:cubicBezTo>
                  <a:pt x="79082" y="2805"/>
                  <a:pt x="78443" y="1431"/>
                  <a:pt x="77453" y="502"/>
                </a:cubicBezTo>
                <a:cubicBezTo>
                  <a:pt x="77257" y="297"/>
                  <a:pt x="77018" y="143"/>
                  <a:pt x="76762" y="50"/>
                </a:cubicBezTo>
                <a:cubicBezTo>
                  <a:pt x="76670" y="17"/>
                  <a:pt x="76574" y="1"/>
                  <a:pt x="76479" y="1"/>
                </a:cubicBezTo>
                <a:close/>
              </a:path>
            </a:pathLst>
          </a:custGeom>
          <a:solidFill>
            <a:srgbClr val="E9EFB7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2" name="Google Shape;502;p21"/>
          <p:cNvSpPr/>
          <p:nvPr/>
        </p:nvSpPr>
        <p:spPr>
          <a:xfrm>
            <a:off x="-480856" y="-463800"/>
            <a:ext cx="10093403" cy="4719063"/>
          </a:xfrm>
          <a:custGeom>
            <a:avLst/>
            <a:gdLst/>
            <a:ahLst/>
            <a:cxnLst/>
            <a:rect l="l" t="t" r="r" b="b"/>
            <a:pathLst>
              <a:path w="84872" h="39681" extrusionOk="0">
                <a:moveTo>
                  <a:pt x="36395" y="6848"/>
                </a:moveTo>
                <a:cubicBezTo>
                  <a:pt x="36480" y="6959"/>
                  <a:pt x="36566" y="7061"/>
                  <a:pt x="36651" y="7172"/>
                </a:cubicBezTo>
                <a:cubicBezTo>
                  <a:pt x="36873" y="7436"/>
                  <a:pt x="37094" y="7701"/>
                  <a:pt x="37325" y="7974"/>
                </a:cubicBezTo>
                <a:cubicBezTo>
                  <a:pt x="36037" y="8485"/>
                  <a:pt x="34749" y="8989"/>
                  <a:pt x="33444" y="9458"/>
                </a:cubicBezTo>
                <a:cubicBezTo>
                  <a:pt x="34442" y="8605"/>
                  <a:pt x="35431" y="7735"/>
                  <a:pt x="36395" y="6848"/>
                </a:cubicBezTo>
                <a:close/>
                <a:moveTo>
                  <a:pt x="41897" y="6447"/>
                </a:moveTo>
                <a:cubicBezTo>
                  <a:pt x="41709" y="8136"/>
                  <a:pt x="41530" y="9825"/>
                  <a:pt x="41377" y="11505"/>
                </a:cubicBezTo>
                <a:cubicBezTo>
                  <a:pt x="41172" y="11326"/>
                  <a:pt x="40976" y="11147"/>
                  <a:pt x="40779" y="10959"/>
                </a:cubicBezTo>
                <a:cubicBezTo>
                  <a:pt x="39816" y="10064"/>
                  <a:pt x="38903" y="9117"/>
                  <a:pt x="38033" y="8127"/>
                </a:cubicBezTo>
                <a:cubicBezTo>
                  <a:pt x="38596" y="7897"/>
                  <a:pt x="39159" y="7658"/>
                  <a:pt x="39722" y="7419"/>
                </a:cubicBezTo>
                <a:cubicBezTo>
                  <a:pt x="40447" y="7104"/>
                  <a:pt x="41180" y="6779"/>
                  <a:pt x="41897" y="6447"/>
                </a:cubicBezTo>
                <a:close/>
                <a:moveTo>
                  <a:pt x="26202" y="12281"/>
                </a:moveTo>
                <a:lnTo>
                  <a:pt x="26202" y="12281"/>
                </a:lnTo>
                <a:cubicBezTo>
                  <a:pt x="26116" y="12853"/>
                  <a:pt x="26039" y="13424"/>
                  <a:pt x="25963" y="14004"/>
                </a:cubicBezTo>
                <a:cubicBezTo>
                  <a:pt x="25801" y="13501"/>
                  <a:pt x="25647" y="12989"/>
                  <a:pt x="25502" y="12478"/>
                </a:cubicBezTo>
                <a:lnTo>
                  <a:pt x="26202" y="12281"/>
                </a:lnTo>
                <a:close/>
                <a:moveTo>
                  <a:pt x="31337" y="10652"/>
                </a:moveTo>
                <a:lnTo>
                  <a:pt x="31337" y="10652"/>
                </a:lnTo>
                <a:cubicBezTo>
                  <a:pt x="29742" y="11940"/>
                  <a:pt x="28112" y="13177"/>
                  <a:pt x="26449" y="14371"/>
                </a:cubicBezTo>
                <a:cubicBezTo>
                  <a:pt x="26543" y="13612"/>
                  <a:pt x="26645" y="12861"/>
                  <a:pt x="26765" y="12111"/>
                </a:cubicBezTo>
                <a:cubicBezTo>
                  <a:pt x="28163" y="11701"/>
                  <a:pt x="29562" y="11258"/>
                  <a:pt x="30944" y="10789"/>
                </a:cubicBezTo>
                <a:lnTo>
                  <a:pt x="31337" y="10652"/>
                </a:lnTo>
                <a:close/>
                <a:moveTo>
                  <a:pt x="24973" y="12623"/>
                </a:moveTo>
                <a:cubicBezTo>
                  <a:pt x="24990" y="12657"/>
                  <a:pt x="24999" y="12699"/>
                  <a:pt x="25007" y="12733"/>
                </a:cubicBezTo>
                <a:cubicBezTo>
                  <a:pt x="25221" y="13459"/>
                  <a:pt x="25459" y="14184"/>
                  <a:pt x="25690" y="14909"/>
                </a:cubicBezTo>
                <a:cubicBezTo>
                  <a:pt x="25604" y="14968"/>
                  <a:pt x="25519" y="15028"/>
                  <a:pt x="25434" y="15088"/>
                </a:cubicBezTo>
                <a:cubicBezTo>
                  <a:pt x="24939" y="15437"/>
                  <a:pt x="24444" y="15770"/>
                  <a:pt x="23941" y="16111"/>
                </a:cubicBezTo>
                <a:cubicBezTo>
                  <a:pt x="23890" y="15335"/>
                  <a:pt x="23839" y="14559"/>
                  <a:pt x="23788" y="13783"/>
                </a:cubicBezTo>
                <a:cubicBezTo>
                  <a:pt x="23779" y="13510"/>
                  <a:pt x="23762" y="13237"/>
                  <a:pt x="23745" y="12964"/>
                </a:cubicBezTo>
                <a:cubicBezTo>
                  <a:pt x="24163" y="12853"/>
                  <a:pt x="24572" y="12742"/>
                  <a:pt x="24973" y="12623"/>
                </a:cubicBezTo>
                <a:close/>
                <a:moveTo>
                  <a:pt x="23225" y="13100"/>
                </a:moveTo>
                <a:cubicBezTo>
                  <a:pt x="23276" y="14218"/>
                  <a:pt x="23353" y="15344"/>
                  <a:pt x="23438" y="16453"/>
                </a:cubicBezTo>
                <a:cubicBezTo>
                  <a:pt x="21553" y="17706"/>
                  <a:pt x="19642" y="18901"/>
                  <a:pt x="17697" y="20044"/>
                </a:cubicBezTo>
                <a:lnTo>
                  <a:pt x="17578" y="20121"/>
                </a:lnTo>
                <a:cubicBezTo>
                  <a:pt x="17288" y="18397"/>
                  <a:pt x="16998" y="16683"/>
                  <a:pt x="16699" y="14960"/>
                </a:cubicBezTo>
                <a:cubicBezTo>
                  <a:pt x="16682" y="14849"/>
                  <a:pt x="16656" y="14730"/>
                  <a:pt x="16639" y="14610"/>
                </a:cubicBezTo>
                <a:cubicBezTo>
                  <a:pt x="18405" y="14260"/>
                  <a:pt x="20154" y="13868"/>
                  <a:pt x="21894" y="13441"/>
                </a:cubicBezTo>
                <a:cubicBezTo>
                  <a:pt x="22337" y="13331"/>
                  <a:pt x="22781" y="13220"/>
                  <a:pt x="23225" y="13100"/>
                </a:cubicBezTo>
                <a:close/>
                <a:moveTo>
                  <a:pt x="56185" y="8912"/>
                </a:moveTo>
                <a:cubicBezTo>
                  <a:pt x="56526" y="9731"/>
                  <a:pt x="56927" y="10516"/>
                  <a:pt x="57396" y="11275"/>
                </a:cubicBezTo>
                <a:cubicBezTo>
                  <a:pt x="58061" y="12341"/>
                  <a:pt x="58795" y="13356"/>
                  <a:pt x="59605" y="14329"/>
                </a:cubicBezTo>
                <a:cubicBezTo>
                  <a:pt x="60399" y="15292"/>
                  <a:pt x="61235" y="16231"/>
                  <a:pt x="62105" y="17126"/>
                </a:cubicBezTo>
                <a:cubicBezTo>
                  <a:pt x="62966" y="18022"/>
                  <a:pt x="63904" y="18824"/>
                  <a:pt x="64919" y="19540"/>
                </a:cubicBezTo>
                <a:cubicBezTo>
                  <a:pt x="65926" y="20214"/>
                  <a:pt x="67009" y="20777"/>
                  <a:pt x="68144" y="21212"/>
                </a:cubicBezTo>
                <a:cubicBezTo>
                  <a:pt x="69372" y="21682"/>
                  <a:pt x="70635" y="22040"/>
                  <a:pt x="71931" y="22279"/>
                </a:cubicBezTo>
                <a:cubicBezTo>
                  <a:pt x="71127" y="22324"/>
                  <a:pt x="70323" y="22347"/>
                  <a:pt x="69519" y="22347"/>
                </a:cubicBezTo>
                <a:cubicBezTo>
                  <a:pt x="68073" y="22347"/>
                  <a:pt x="66629" y="22273"/>
                  <a:pt x="65192" y="22125"/>
                </a:cubicBezTo>
                <a:cubicBezTo>
                  <a:pt x="61985" y="21792"/>
                  <a:pt x="58820" y="21093"/>
                  <a:pt x="55775" y="20035"/>
                </a:cubicBezTo>
                <a:cubicBezTo>
                  <a:pt x="55920" y="17459"/>
                  <a:pt x="56065" y="14883"/>
                  <a:pt x="56142" y="12298"/>
                </a:cubicBezTo>
                <a:cubicBezTo>
                  <a:pt x="56168" y="11172"/>
                  <a:pt x="56185" y="10046"/>
                  <a:pt x="56185" y="8912"/>
                </a:cubicBezTo>
                <a:close/>
                <a:moveTo>
                  <a:pt x="41820" y="12469"/>
                </a:moveTo>
                <a:cubicBezTo>
                  <a:pt x="42903" y="13399"/>
                  <a:pt x="44029" y="14277"/>
                  <a:pt x="45198" y="15096"/>
                </a:cubicBezTo>
                <a:cubicBezTo>
                  <a:pt x="44626" y="16845"/>
                  <a:pt x="44123" y="18611"/>
                  <a:pt x="43688" y="20402"/>
                </a:cubicBezTo>
                <a:cubicBezTo>
                  <a:pt x="43228" y="22253"/>
                  <a:pt x="42835" y="24121"/>
                  <a:pt x="42502" y="26006"/>
                </a:cubicBezTo>
                <a:cubicBezTo>
                  <a:pt x="42161" y="27926"/>
                  <a:pt x="41888" y="29853"/>
                  <a:pt x="41684" y="31790"/>
                </a:cubicBezTo>
                <a:cubicBezTo>
                  <a:pt x="41487" y="33692"/>
                  <a:pt x="41351" y="35603"/>
                  <a:pt x="41300" y="37505"/>
                </a:cubicBezTo>
                <a:cubicBezTo>
                  <a:pt x="41300" y="37650"/>
                  <a:pt x="41291" y="37795"/>
                  <a:pt x="41291" y="37931"/>
                </a:cubicBezTo>
                <a:cubicBezTo>
                  <a:pt x="40626" y="34153"/>
                  <a:pt x="40720" y="30280"/>
                  <a:pt x="40890" y="26458"/>
                </a:cubicBezTo>
                <a:cubicBezTo>
                  <a:pt x="41087" y="22031"/>
                  <a:pt x="41368" y="17604"/>
                  <a:pt x="41752" y="13186"/>
                </a:cubicBezTo>
                <a:cubicBezTo>
                  <a:pt x="41777" y="12947"/>
                  <a:pt x="41794" y="12708"/>
                  <a:pt x="41820" y="12469"/>
                </a:cubicBezTo>
                <a:close/>
                <a:moveTo>
                  <a:pt x="13221" y="1"/>
                </a:moveTo>
                <a:cubicBezTo>
                  <a:pt x="13061" y="1"/>
                  <a:pt x="12898" y="130"/>
                  <a:pt x="12954" y="331"/>
                </a:cubicBezTo>
                <a:cubicBezTo>
                  <a:pt x="13603" y="2617"/>
                  <a:pt x="14166" y="4911"/>
                  <a:pt x="14669" y="7240"/>
                </a:cubicBezTo>
                <a:cubicBezTo>
                  <a:pt x="15172" y="9560"/>
                  <a:pt x="15616" y="11898"/>
                  <a:pt x="16025" y="14235"/>
                </a:cubicBezTo>
                <a:lnTo>
                  <a:pt x="16042" y="14303"/>
                </a:lnTo>
                <a:cubicBezTo>
                  <a:pt x="15283" y="14457"/>
                  <a:pt x="14524" y="14593"/>
                  <a:pt x="13773" y="14721"/>
                </a:cubicBezTo>
                <a:cubicBezTo>
                  <a:pt x="10694" y="15258"/>
                  <a:pt x="7597" y="15668"/>
                  <a:pt x="4484" y="15949"/>
                </a:cubicBezTo>
                <a:cubicBezTo>
                  <a:pt x="4100" y="15983"/>
                  <a:pt x="3716" y="16009"/>
                  <a:pt x="3324" y="16043"/>
                </a:cubicBezTo>
                <a:cubicBezTo>
                  <a:pt x="3067" y="16068"/>
                  <a:pt x="3052" y="16471"/>
                  <a:pt x="3301" y="16471"/>
                </a:cubicBezTo>
                <a:cubicBezTo>
                  <a:pt x="3308" y="16471"/>
                  <a:pt x="3316" y="16470"/>
                  <a:pt x="3324" y="16470"/>
                </a:cubicBezTo>
                <a:cubicBezTo>
                  <a:pt x="6454" y="16222"/>
                  <a:pt x="9568" y="15847"/>
                  <a:pt x="12656" y="15344"/>
                </a:cubicBezTo>
                <a:cubicBezTo>
                  <a:pt x="13816" y="15156"/>
                  <a:pt x="14967" y="14951"/>
                  <a:pt x="16110" y="14721"/>
                </a:cubicBezTo>
                <a:cubicBezTo>
                  <a:pt x="16443" y="16615"/>
                  <a:pt x="16759" y="18517"/>
                  <a:pt x="17083" y="20411"/>
                </a:cubicBezTo>
                <a:cubicBezTo>
                  <a:pt x="14626" y="21835"/>
                  <a:pt x="12135" y="23174"/>
                  <a:pt x="9602" y="24437"/>
                </a:cubicBezTo>
                <a:cubicBezTo>
                  <a:pt x="6864" y="25802"/>
                  <a:pt x="4092" y="27090"/>
                  <a:pt x="1285" y="28284"/>
                </a:cubicBezTo>
                <a:lnTo>
                  <a:pt x="219" y="28736"/>
                </a:lnTo>
                <a:cubicBezTo>
                  <a:pt x="1" y="28834"/>
                  <a:pt x="61" y="29164"/>
                  <a:pt x="249" y="29164"/>
                </a:cubicBezTo>
                <a:cubicBezTo>
                  <a:pt x="274" y="29164"/>
                  <a:pt x="301" y="29158"/>
                  <a:pt x="330" y="29145"/>
                </a:cubicBezTo>
                <a:cubicBezTo>
                  <a:pt x="3179" y="27951"/>
                  <a:pt x="5985" y="26680"/>
                  <a:pt x="8766" y="25332"/>
                </a:cubicBezTo>
                <a:cubicBezTo>
                  <a:pt x="11538" y="23976"/>
                  <a:pt x="14259" y="22535"/>
                  <a:pt x="16921" y="20999"/>
                </a:cubicBezTo>
                <a:lnTo>
                  <a:pt x="17160" y="20863"/>
                </a:lnTo>
                <a:cubicBezTo>
                  <a:pt x="17185" y="20999"/>
                  <a:pt x="17202" y="21127"/>
                  <a:pt x="17228" y="21264"/>
                </a:cubicBezTo>
                <a:cubicBezTo>
                  <a:pt x="17620" y="23609"/>
                  <a:pt x="18021" y="25955"/>
                  <a:pt x="18456" y="28292"/>
                </a:cubicBezTo>
                <a:cubicBezTo>
                  <a:pt x="18891" y="30630"/>
                  <a:pt x="19369" y="32958"/>
                  <a:pt x="19915" y="35270"/>
                </a:cubicBezTo>
                <a:lnTo>
                  <a:pt x="20128" y="36140"/>
                </a:lnTo>
                <a:cubicBezTo>
                  <a:pt x="20159" y="36272"/>
                  <a:pt x="20257" y="36329"/>
                  <a:pt x="20360" y="36329"/>
                </a:cubicBezTo>
                <a:cubicBezTo>
                  <a:pt x="20518" y="36329"/>
                  <a:pt x="20686" y="36196"/>
                  <a:pt x="20640" y="35995"/>
                </a:cubicBezTo>
                <a:cubicBezTo>
                  <a:pt x="20077" y="33683"/>
                  <a:pt x="19591" y="31363"/>
                  <a:pt x="19147" y="29026"/>
                </a:cubicBezTo>
                <a:cubicBezTo>
                  <a:pt x="18704" y="26697"/>
                  <a:pt x="18294" y="24351"/>
                  <a:pt x="17902" y="22006"/>
                </a:cubicBezTo>
                <a:cubicBezTo>
                  <a:pt x="17816" y="21528"/>
                  <a:pt x="17740" y="21050"/>
                  <a:pt x="17663" y="20573"/>
                </a:cubicBezTo>
                <a:cubicBezTo>
                  <a:pt x="19633" y="19421"/>
                  <a:pt x="21570" y="18210"/>
                  <a:pt x="23480" y="16947"/>
                </a:cubicBezTo>
                <a:cubicBezTo>
                  <a:pt x="23523" y="17613"/>
                  <a:pt x="23574" y="18278"/>
                  <a:pt x="23617" y="18943"/>
                </a:cubicBezTo>
                <a:cubicBezTo>
                  <a:pt x="23736" y="20863"/>
                  <a:pt x="23788" y="22782"/>
                  <a:pt x="23796" y="24710"/>
                </a:cubicBezTo>
                <a:cubicBezTo>
                  <a:pt x="23813" y="26637"/>
                  <a:pt x="23813" y="28531"/>
                  <a:pt x="23907" y="30442"/>
                </a:cubicBezTo>
                <a:cubicBezTo>
                  <a:pt x="23984" y="32336"/>
                  <a:pt x="24214" y="34221"/>
                  <a:pt x="24589" y="36080"/>
                </a:cubicBezTo>
                <a:cubicBezTo>
                  <a:pt x="24641" y="36311"/>
                  <a:pt x="24700" y="36532"/>
                  <a:pt x="24751" y="36763"/>
                </a:cubicBezTo>
                <a:cubicBezTo>
                  <a:pt x="24782" y="36896"/>
                  <a:pt x="24884" y="36954"/>
                  <a:pt x="24989" y="36954"/>
                </a:cubicBezTo>
                <a:cubicBezTo>
                  <a:pt x="25147" y="36954"/>
                  <a:pt x="25314" y="36823"/>
                  <a:pt x="25263" y="36618"/>
                </a:cubicBezTo>
                <a:cubicBezTo>
                  <a:pt x="24837" y="34792"/>
                  <a:pt x="24572" y="32933"/>
                  <a:pt x="24470" y="31056"/>
                </a:cubicBezTo>
                <a:cubicBezTo>
                  <a:pt x="24351" y="29162"/>
                  <a:pt x="24342" y="27260"/>
                  <a:pt x="24333" y="25358"/>
                </a:cubicBezTo>
                <a:cubicBezTo>
                  <a:pt x="24316" y="23456"/>
                  <a:pt x="24299" y="21545"/>
                  <a:pt x="24188" y="19643"/>
                </a:cubicBezTo>
                <a:cubicBezTo>
                  <a:pt x="24129" y="18628"/>
                  <a:pt x="24052" y="17621"/>
                  <a:pt x="23984" y="16606"/>
                </a:cubicBezTo>
                <a:cubicBezTo>
                  <a:pt x="24248" y="16436"/>
                  <a:pt x="24504" y="16256"/>
                  <a:pt x="24768" y="16077"/>
                </a:cubicBezTo>
                <a:cubicBezTo>
                  <a:pt x="25110" y="15838"/>
                  <a:pt x="25459" y="15600"/>
                  <a:pt x="25809" y="15352"/>
                </a:cubicBezTo>
                <a:lnTo>
                  <a:pt x="25809" y="15352"/>
                </a:lnTo>
                <a:cubicBezTo>
                  <a:pt x="25707" y="16282"/>
                  <a:pt x="25613" y="17203"/>
                  <a:pt x="25545" y="18124"/>
                </a:cubicBezTo>
                <a:cubicBezTo>
                  <a:pt x="25340" y="20666"/>
                  <a:pt x="25255" y="23217"/>
                  <a:pt x="25272" y="25776"/>
                </a:cubicBezTo>
                <a:cubicBezTo>
                  <a:pt x="25289" y="27192"/>
                  <a:pt x="25272" y="28634"/>
                  <a:pt x="25613" y="30024"/>
                </a:cubicBezTo>
                <a:cubicBezTo>
                  <a:pt x="25647" y="30156"/>
                  <a:pt x="25747" y="30212"/>
                  <a:pt x="25852" y="30212"/>
                </a:cubicBezTo>
                <a:cubicBezTo>
                  <a:pt x="26011" y="30212"/>
                  <a:pt x="26180" y="30080"/>
                  <a:pt x="26133" y="29879"/>
                </a:cubicBezTo>
                <a:cubicBezTo>
                  <a:pt x="25835" y="28676"/>
                  <a:pt x="25826" y="27431"/>
                  <a:pt x="25809" y="26194"/>
                </a:cubicBezTo>
                <a:cubicBezTo>
                  <a:pt x="25792" y="24923"/>
                  <a:pt x="25801" y="23652"/>
                  <a:pt x="25843" y="22390"/>
                </a:cubicBezTo>
                <a:cubicBezTo>
                  <a:pt x="25903" y="20462"/>
                  <a:pt x="26022" y="18542"/>
                  <a:pt x="26210" y="16623"/>
                </a:cubicBezTo>
                <a:cubicBezTo>
                  <a:pt x="26594" y="18005"/>
                  <a:pt x="26927" y="19413"/>
                  <a:pt x="27276" y="20811"/>
                </a:cubicBezTo>
                <a:cubicBezTo>
                  <a:pt x="27490" y="21673"/>
                  <a:pt x="27720" y="22535"/>
                  <a:pt x="27976" y="23379"/>
                </a:cubicBezTo>
                <a:cubicBezTo>
                  <a:pt x="28240" y="24266"/>
                  <a:pt x="28547" y="25128"/>
                  <a:pt x="28871" y="25989"/>
                </a:cubicBezTo>
                <a:cubicBezTo>
                  <a:pt x="29196" y="26851"/>
                  <a:pt x="29528" y="27678"/>
                  <a:pt x="29861" y="28514"/>
                </a:cubicBezTo>
                <a:cubicBezTo>
                  <a:pt x="30100" y="29111"/>
                  <a:pt x="30347" y="29700"/>
                  <a:pt x="30569" y="30305"/>
                </a:cubicBezTo>
                <a:cubicBezTo>
                  <a:pt x="30688" y="30638"/>
                  <a:pt x="30782" y="30979"/>
                  <a:pt x="30859" y="31329"/>
                </a:cubicBezTo>
                <a:cubicBezTo>
                  <a:pt x="30867" y="31363"/>
                  <a:pt x="30876" y="31397"/>
                  <a:pt x="30876" y="31431"/>
                </a:cubicBezTo>
                <a:cubicBezTo>
                  <a:pt x="30876" y="31440"/>
                  <a:pt x="30885" y="31483"/>
                  <a:pt x="30885" y="31491"/>
                </a:cubicBezTo>
                <a:cubicBezTo>
                  <a:pt x="30893" y="31542"/>
                  <a:pt x="30902" y="31602"/>
                  <a:pt x="30902" y="31653"/>
                </a:cubicBezTo>
                <a:lnTo>
                  <a:pt x="30902" y="31781"/>
                </a:lnTo>
                <a:lnTo>
                  <a:pt x="30902" y="31824"/>
                </a:lnTo>
                <a:lnTo>
                  <a:pt x="30902" y="31841"/>
                </a:lnTo>
                <a:cubicBezTo>
                  <a:pt x="30867" y="31977"/>
                  <a:pt x="30825" y="32114"/>
                  <a:pt x="30799" y="32267"/>
                </a:cubicBezTo>
                <a:cubicBezTo>
                  <a:pt x="30765" y="32549"/>
                  <a:pt x="30774" y="32847"/>
                  <a:pt x="30825" y="33129"/>
                </a:cubicBezTo>
                <a:cubicBezTo>
                  <a:pt x="30859" y="33359"/>
                  <a:pt x="30902" y="33581"/>
                  <a:pt x="30953" y="33811"/>
                </a:cubicBezTo>
                <a:cubicBezTo>
                  <a:pt x="30983" y="33943"/>
                  <a:pt x="31082" y="34000"/>
                  <a:pt x="31185" y="34000"/>
                </a:cubicBezTo>
                <a:cubicBezTo>
                  <a:pt x="31342" y="34000"/>
                  <a:pt x="31511" y="33867"/>
                  <a:pt x="31465" y="33666"/>
                </a:cubicBezTo>
                <a:cubicBezTo>
                  <a:pt x="31371" y="33308"/>
                  <a:pt x="31320" y="32941"/>
                  <a:pt x="31311" y="32574"/>
                </a:cubicBezTo>
                <a:cubicBezTo>
                  <a:pt x="31311" y="32523"/>
                  <a:pt x="31311" y="32472"/>
                  <a:pt x="31320" y="32429"/>
                </a:cubicBezTo>
                <a:cubicBezTo>
                  <a:pt x="31320" y="32404"/>
                  <a:pt x="31320" y="32378"/>
                  <a:pt x="31320" y="32361"/>
                </a:cubicBezTo>
                <a:cubicBezTo>
                  <a:pt x="31317" y="32388"/>
                  <a:pt x="31316" y="32398"/>
                  <a:pt x="31316" y="32398"/>
                </a:cubicBezTo>
                <a:cubicBezTo>
                  <a:pt x="31316" y="32398"/>
                  <a:pt x="31320" y="32353"/>
                  <a:pt x="31320" y="32336"/>
                </a:cubicBezTo>
                <a:cubicBezTo>
                  <a:pt x="31337" y="32267"/>
                  <a:pt x="31354" y="32199"/>
                  <a:pt x="31371" y="32131"/>
                </a:cubicBezTo>
                <a:cubicBezTo>
                  <a:pt x="31516" y="31619"/>
                  <a:pt x="31371" y="31099"/>
                  <a:pt x="31226" y="30604"/>
                </a:cubicBezTo>
                <a:cubicBezTo>
                  <a:pt x="31055" y="30024"/>
                  <a:pt x="30825" y="29469"/>
                  <a:pt x="30595" y="28915"/>
                </a:cubicBezTo>
                <a:cubicBezTo>
                  <a:pt x="30279" y="28113"/>
                  <a:pt x="29955" y="27311"/>
                  <a:pt x="29639" y="26510"/>
                </a:cubicBezTo>
                <a:cubicBezTo>
                  <a:pt x="29298" y="25631"/>
                  <a:pt x="28965" y="24744"/>
                  <a:pt x="28675" y="23840"/>
                </a:cubicBezTo>
                <a:cubicBezTo>
                  <a:pt x="28411" y="23021"/>
                  <a:pt x="28189" y="22193"/>
                  <a:pt x="27976" y="21357"/>
                </a:cubicBezTo>
                <a:cubicBezTo>
                  <a:pt x="27498" y="19532"/>
                  <a:pt x="27097" y="17681"/>
                  <a:pt x="26551" y="15873"/>
                </a:cubicBezTo>
                <a:cubicBezTo>
                  <a:pt x="26492" y="15659"/>
                  <a:pt x="26423" y="15446"/>
                  <a:pt x="26355" y="15241"/>
                </a:cubicBezTo>
                <a:cubicBezTo>
                  <a:pt x="26372" y="15139"/>
                  <a:pt x="26381" y="15045"/>
                  <a:pt x="26389" y="14951"/>
                </a:cubicBezTo>
                <a:cubicBezTo>
                  <a:pt x="28351" y="13552"/>
                  <a:pt x="30262" y="12102"/>
                  <a:pt x="32121" y="10575"/>
                </a:cubicBezTo>
                <a:cubicBezTo>
                  <a:pt x="32249" y="10473"/>
                  <a:pt x="32377" y="10362"/>
                  <a:pt x="32505" y="10260"/>
                </a:cubicBezTo>
                <a:lnTo>
                  <a:pt x="32574" y="10234"/>
                </a:lnTo>
                <a:lnTo>
                  <a:pt x="32574" y="10234"/>
                </a:lnTo>
                <a:cubicBezTo>
                  <a:pt x="32539" y="11121"/>
                  <a:pt x="32522" y="12008"/>
                  <a:pt x="32522" y="12887"/>
                </a:cubicBezTo>
                <a:cubicBezTo>
                  <a:pt x="32514" y="14883"/>
                  <a:pt x="32565" y="16871"/>
                  <a:pt x="32684" y="18867"/>
                </a:cubicBezTo>
                <a:cubicBezTo>
                  <a:pt x="32804" y="20863"/>
                  <a:pt x="32974" y="22833"/>
                  <a:pt x="33213" y="24795"/>
                </a:cubicBezTo>
                <a:cubicBezTo>
                  <a:pt x="33461" y="26765"/>
                  <a:pt x="33759" y="28727"/>
                  <a:pt x="34117" y="30689"/>
                </a:cubicBezTo>
                <a:cubicBezTo>
                  <a:pt x="34484" y="32643"/>
                  <a:pt x="34902" y="34579"/>
                  <a:pt x="35388" y="36498"/>
                </a:cubicBezTo>
                <a:cubicBezTo>
                  <a:pt x="35457" y="36746"/>
                  <a:pt x="35516" y="36984"/>
                  <a:pt x="35576" y="37232"/>
                </a:cubicBezTo>
                <a:cubicBezTo>
                  <a:pt x="35610" y="37364"/>
                  <a:pt x="35712" y="37420"/>
                  <a:pt x="35817" y="37420"/>
                </a:cubicBezTo>
                <a:cubicBezTo>
                  <a:pt x="35978" y="37420"/>
                  <a:pt x="36148" y="37288"/>
                  <a:pt x="36096" y="37087"/>
                </a:cubicBezTo>
                <a:cubicBezTo>
                  <a:pt x="35593" y="35176"/>
                  <a:pt x="35158" y="33257"/>
                  <a:pt x="34783" y="31312"/>
                </a:cubicBezTo>
                <a:cubicBezTo>
                  <a:pt x="34407" y="29376"/>
                  <a:pt x="34092" y="27422"/>
                  <a:pt x="33836" y="25452"/>
                </a:cubicBezTo>
                <a:cubicBezTo>
                  <a:pt x="33580" y="23490"/>
                  <a:pt x="33392" y="21528"/>
                  <a:pt x="33256" y="19558"/>
                </a:cubicBezTo>
                <a:cubicBezTo>
                  <a:pt x="33128" y="17587"/>
                  <a:pt x="33051" y="15608"/>
                  <a:pt x="33043" y="13612"/>
                </a:cubicBezTo>
                <a:cubicBezTo>
                  <a:pt x="33043" y="12418"/>
                  <a:pt x="33060" y="11224"/>
                  <a:pt x="33102" y="10038"/>
                </a:cubicBezTo>
                <a:cubicBezTo>
                  <a:pt x="34621" y="9492"/>
                  <a:pt x="36122" y="8912"/>
                  <a:pt x="37615" y="8306"/>
                </a:cubicBezTo>
                <a:cubicBezTo>
                  <a:pt x="38255" y="9031"/>
                  <a:pt x="38920" y="9739"/>
                  <a:pt x="39611" y="10430"/>
                </a:cubicBezTo>
                <a:cubicBezTo>
                  <a:pt x="40165" y="10985"/>
                  <a:pt x="40737" y="11522"/>
                  <a:pt x="41325" y="12043"/>
                </a:cubicBezTo>
                <a:lnTo>
                  <a:pt x="41291" y="12384"/>
                </a:lnTo>
                <a:cubicBezTo>
                  <a:pt x="41087" y="14610"/>
                  <a:pt x="40916" y="16828"/>
                  <a:pt x="40771" y="19054"/>
                </a:cubicBezTo>
                <a:cubicBezTo>
                  <a:pt x="40626" y="21281"/>
                  <a:pt x="40498" y="23524"/>
                  <a:pt x="40387" y="25776"/>
                </a:cubicBezTo>
                <a:cubicBezTo>
                  <a:pt x="40285" y="27934"/>
                  <a:pt x="40199" y="30101"/>
                  <a:pt x="40242" y="32267"/>
                </a:cubicBezTo>
                <a:cubicBezTo>
                  <a:pt x="40293" y="34434"/>
                  <a:pt x="40472" y="36584"/>
                  <a:pt x="40890" y="38699"/>
                </a:cubicBezTo>
                <a:cubicBezTo>
                  <a:pt x="40941" y="38963"/>
                  <a:pt x="41001" y="39228"/>
                  <a:pt x="41061" y="39492"/>
                </a:cubicBezTo>
                <a:cubicBezTo>
                  <a:pt x="41091" y="39624"/>
                  <a:pt x="41190" y="39681"/>
                  <a:pt x="41293" y="39681"/>
                </a:cubicBezTo>
                <a:cubicBezTo>
                  <a:pt x="41451" y="39681"/>
                  <a:pt x="41619" y="39548"/>
                  <a:pt x="41573" y="39347"/>
                </a:cubicBezTo>
                <a:cubicBezTo>
                  <a:pt x="41504" y="39040"/>
                  <a:pt x="41436" y="38733"/>
                  <a:pt x="41377" y="38426"/>
                </a:cubicBezTo>
                <a:lnTo>
                  <a:pt x="41377" y="38426"/>
                </a:lnTo>
                <a:cubicBezTo>
                  <a:pt x="41429" y="38463"/>
                  <a:pt x="41487" y="38480"/>
                  <a:pt x="41544" y="38480"/>
                </a:cubicBezTo>
                <a:cubicBezTo>
                  <a:pt x="41683" y="38480"/>
                  <a:pt x="41814" y="38379"/>
                  <a:pt x="41820" y="38221"/>
                </a:cubicBezTo>
                <a:cubicBezTo>
                  <a:pt x="41846" y="36319"/>
                  <a:pt x="41965" y="34417"/>
                  <a:pt x="42144" y="32523"/>
                </a:cubicBezTo>
                <a:cubicBezTo>
                  <a:pt x="42323" y="30621"/>
                  <a:pt x="42579" y="28710"/>
                  <a:pt x="42903" y="26817"/>
                </a:cubicBezTo>
                <a:cubicBezTo>
                  <a:pt x="43219" y="24931"/>
                  <a:pt x="43603" y="23055"/>
                  <a:pt x="44046" y="21187"/>
                </a:cubicBezTo>
                <a:cubicBezTo>
                  <a:pt x="44473" y="19387"/>
                  <a:pt x="44959" y="17604"/>
                  <a:pt x="45514" y="15838"/>
                </a:cubicBezTo>
                <a:cubicBezTo>
                  <a:pt x="45565" y="15702"/>
                  <a:pt x="45607" y="15557"/>
                  <a:pt x="45650" y="15420"/>
                </a:cubicBezTo>
                <a:cubicBezTo>
                  <a:pt x="45923" y="15608"/>
                  <a:pt x="46205" y="15787"/>
                  <a:pt x="46477" y="15975"/>
                </a:cubicBezTo>
                <a:cubicBezTo>
                  <a:pt x="47731" y="16777"/>
                  <a:pt x="49019" y="17519"/>
                  <a:pt x="50342" y="18193"/>
                </a:cubicBezTo>
                <a:cubicBezTo>
                  <a:pt x="50316" y="21212"/>
                  <a:pt x="50299" y="24232"/>
                  <a:pt x="50265" y="27260"/>
                </a:cubicBezTo>
                <a:cubicBezTo>
                  <a:pt x="50248" y="29461"/>
                  <a:pt x="50222" y="31662"/>
                  <a:pt x="50205" y="33862"/>
                </a:cubicBezTo>
                <a:cubicBezTo>
                  <a:pt x="50205" y="34033"/>
                  <a:pt x="50337" y="34118"/>
                  <a:pt x="50470" y="34118"/>
                </a:cubicBezTo>
                <a:cubicBezTo>
                  <a:pt x="50602" y="34118"/>
                  <a:pt x="50734" y="34033"/>
                  <a:pt x="50734" y="33862"/>
                </a:cubicBezTo>
                <a:cubicBezTo>
                  <a:pt x="50777" y="29939"/>
                  <a:pt x="50811" y="26015"/>
                  <a:pt x="50845" y="22091"/>
                </a:cubicBezTo>
                <a:cubicBezTo>
                  <a:pt x="50853" y="20888"/>
                  <a:pt x="50862" y="19677"/>
                  <a:pt x="50870" y="18457"/>
                </a:cubicBezTo>
                <a:cubicBezTo>
                  <a:pt x="52014" y="19020"/>
                  <a:pt x="53174" y="19532"/>
                  <a:pt x="54368" y="19984"/>
                </a:cubicBezTo>
                <a:cubicBezTo>
                  <a:pt x="54649" y="20095"/>
                  <a:pt x="54931" y="20197"/>
                  <a:pt x="55221" y="20308"/>
                </a:cubicBezTo>
                <a:cubicBezTo>
                  <a:pt x="55101" y="22415"/>
                  <a:pt x="54990" y="24531"/>
                  <a:pt x="54880" y="26646"/>
                </a:cubicBezTo>
                <a:lnTo>
                  <a:pt x="54573" y="32284"/>
                </a:lnTo>
                <a:cubicBezTo>
                  <a:pt x="54564" y="32455"/>
                  <a:pt x="54692" y="32540"/>
                  <a:pt x="54825" y="32540"/>
                </a:cubicBezTo>
                <a:cubicBezTo>
                  <a:pt x="54959" y="32540"/>
                  <a:pt x="55097" y="32455"/>
                  <a:pt x="55110" y="32284"/>
                </a:cubicBezTo>
                <a:cubicBezTo>
                  <a:pt x="55289" y="28949"/>
                  <a:pt x="55468" y="25614"/>
                  <a:pt x="55647" y="22287"/>
                </a:cubicBezTo>
                <a:cubicBezTo>
                  <a:pt x="55681" y="21682"/>
                  <a:pt x="55716" y="21084"/>
                  <a:pt x="55741" y="20487"/>
                </a:cubicBezTo>
                <a:cubicBezTo>
                  <a:pt x="60204" y="22012"/>
                  <a:pt x="64872" y="22785"/>
                  <a:pt x="69567" y="22785"/>
                </a:cubicBezTo>
                <a:cubicBezTo>
                  <a:pt x="70911" y="22785"/>
                  <a:pt x="72258" y="22721"/>
                  <a:pt x="73603" y="22594"/>
                </a:cubicBezTo>
                <a:lnTo>
                  <a:pt x="73740" y="22577"/>
                </a:lnTo>
                <a:cubicBezTo>
                  <a:pt x="74260" y="22645"/>
                  <a:pt x="74772" y="22697"/>
                  <a:pt x="75292" y="22739"/>
                </a:cubicBezTo>
                <a:cubicBezTo>
                  <a:pt x="78047" y="22970"/>
                  <a:pt x="80811" y="22918"/>
                  <a:pt x="83575" y="22995"/>
                </a:cubicBezTo>
                <a:cubicBezTo>
                  <a:pt x="83916" y="23004"/>
                  <a:pt x="84249" y="23012"/>
                  <a:pt x="84590" y="23029"/>
                </a:cubicBezTo>
                <a:cubicBezTo>
                  <a:pt x="84871" y="23029"/>
                  <a:pt x="84871" y="22603"/>
                  <a:pt x="84598" y="22594"/>
                </a:cubicBezTo>
                <a:cubicBezTo>
                  <a:pt x="81877" y="22475"/>
                  <a:pt x="79148" y="22535"/>
                  <a:pt x="76427" y="22381"/>
                </a:cubicBezTo>
                <a:cubicBezTo>
                  <a:pt x="75957" y="22355"/>
                  <a:pt x="75488" y="22313"/>
                  <a:pt x="75019" y="22270"/>
                </a:cubicBezTo>
                <a:cubicBezTo>
                  <a:pt x="75051" y="22149"/>
                  <a:pt x="75000" y="22013"/>
                  <a:pt x="74857" y="22013"/>
                </a:cubicBezTo>
                <a:cubicBezTo>
                  <a:pt x="74849" y="22013"/>
                  <a:pt x="74840" y="22013"/>
                  <a:pt x="74831" y="22014"/>
                </a:cubicBezTo>
                <a:cubicBezTo>
                  <a:pt x="74473" y="22065"/>
                  <a:pt x="74115" y="22099"/>
                  <a:pt x="73765" y="22134"/>
                </a:cubicBezTo>
                <a:cubicBezTo>
                  <a:pt x="72221" y="21946"/>
                  <a:pt x="70694" y="21613"/>
                  <a:pt x="69210" y="21144"/>
                </a:cubicBezTo>
                <a:cubicBezTo>
                  <a:pt x="68084" y="20777"/>
                  <a:pt x="67001" y="20291"/>
                  <a:pt x="65977" y="19694"/>
                </a:cubicBezTo>
                <a:cubicBezTo>
                  <a:pt x="64937" y="19063"/>
                  <a:pt x="63964" y="18321"/>
                  <a:pt x="63086" y="17485"/>
                </a:cubicBezTo>
                <a:cubicBezTo>
                  <a:pt x="62198" y="16640"/>
                  <a:pt x="61380" y="15736"/>
                  <a:pt x="60578" y="14806"/>
                </a:cubicBezTo>
                <a:cubicBezTo>
                  <a:pt x="59767" y="13885"/>
                  <a:pt x="59008" y="12913"/>
                  <a:pt x="58309" y="11906"/>
                </a:cubicBezTo>
                <a:cubicBezTo>
                  <a:pt x="57422" y="10592"/>
                  <a:pt x="56662" y="9176"/>
                  <a:pt x="56168" y="7667"/>
                </a:cubicBezTo>
                <a:cubicBezTo>
                  <a:pt x="56159" y="7342"/>
                  <a:pt x="56151" y="7010"/>
                  <a:pt x="56142" y="6686"/>
                </a:cubicBezTo>
                <a:cubicBezTo>
                  <a:pt x="56134" y="6538"/>
                  <a:pt x="56014" y="6426"/>
                  <a:pt x="55870" y="6426"/>
                </a:cubicBezTo>
                <a:cubicBezTo>
                  <a:pt x="55856" y="6426"/>
                  <a:pt x="55841" y="6427"/>
                  <a:pt x="55826" y="6430"/>
                </a:cubicBezTo>
                <a:cubicBezTo>
                  <a:pt x="55733" y="5986"/>
                  <a:pt x="55656" y="5534"/>
                  <a:pt x="55613" y="5082"/>
                </a:cubicBezTo>
                <a:cubicBezTo>
                  <a:pt x="55588" y="4775"/>
                  <a:pt x="55571" y="4476"/>
                  <a:pt x="55571" y="4169"/>
                </a:cubicBezTo>
                <a:cubicBezTo>
                  <a:pt x="55571" y="4029"/>
                  <a:pt x="55464" y="3958"/>
                  <a:pt x="55357" y="3958"/>
                </a:cubicBezTo>
                <a:cubicBezTo>
                  <a:pt x="55251" y="3958"/>
                  <a:pt x="55144" y="4029"/>
                  <a:pt x="55144" y="4169"/>
                </a:cubicBezTo>
                <a:cubicBezTo>
                  <a:pt x="55161" y="5236"/>
                  <a:pt x="55323" y="6310"/>
                  <a:pt x="55622" y="7342"/>
                </a:cubicBezTo>
                <a:cubicBezTo>
                  <a:pt x="55707" y="10439"/>
                  <a:pt x="55579" y="13552"/>
                  <a:pt x="55417" y="16649"/>
                </a:cubicBezTo>
                <a:cubicBezTo>
                  <a:pt x="55366" y="17715"/>
                  <a:pt x="55306" y="18781"/>
                  <a:pt x="55246" y="19856"/>
                </a:cubicBezTo>
                <a:cubicBezTo>
                  <a:pt x="53754" y="19319"/>
                  <a:pt x="52295" y="18696"/>
                  <a:pt x="50879" y="17988"/>
                </a:cubicBezTo>
                <a:cubicBezTo>
                  <a:pt x="50896" y="15455"/>
                  <a:pt x="50913" y="12921"/>
                  <a:pt x="50930" y="10388"/>
                </a:cubicBezTo>
                <a:cubicBezTo>
                  <a:pt x="50939" y="8187"/>
                  <a:pt x="50947" y="5986"/>
                  <a:pt x="50964" y="3785"/>
                </a:cubicBezTo>
                <a:cubicBezTo>
                  <a:pt x="50964" y="3615"/>
                  <a:pt x="50830" y="3530"/>
                  <a:pt x="50696" y="3530"/>
                </a:cubicBezTo>
                <a:cubicBezTo>
                  <a:pt x="50561" y="3530"/>
                  <a:pt x="50427" y="3615"/>
                  <a:pt x="50427" y="3785"/>
                </a:cubicBezTo>
                <a:cubicBezTo>
                  <a:pt x="50410" y="7709"/>
                  <a:pt x="50384" y="11625"/>
                  <a:pt x="50359" y="15548"/>
                </a:cubicBezTo>
                <a:lnTo>
                  <a:pt x="50342" y="17724"/>
                </a:lnTo>
                <a:cubicBezTo>
                  <a:pt x="49446" y="17263"/>
                  <a:pt x="48567" y="16768"/>
                  <a:pt x="47714" y="16248"/>
                </a:cubicBezTo>
                <a:cubicBezTo>
                  <a:pt x="47058" y="15847"/>
                  <a:pt x="46418" y="15429"/>
                  <a:pt x="45787" y="14994"/>
                </a:cubicBezTo>
                <a:cubicBezTo>
                  <a:pt x="46230" y="13638"/>
                  <a:pt x="46725" y="12290"/>
                  <a:pt x="47254" y="10959"/>
                </a:cubicBezTo>
                <a:cubicBezTo>
                  <a:pt x="47331" y="10763"/>
                  <a:pt x="47407" y="10567"/>
                  <a:pt x="47493" y="10379"/>
                </a:cubicBezTo>
                <a:cubicBezTo>
                  <a:pt x="47549" y="10174"/>
                  <a:pt x="47383" y="10040"/>
                  <a:pt x="47221" y="10040"/>
                </a:cubicBezTo>
                <a:cubicBezTo>
                  <a:pt x="47115" y="10040"/>
                  <a:pt x="47010" y="10098"/>
                  <a:pt x="46972" y="10234"/>
                </a:cubicBezTo>
                <a:cubicBezTo>
                  <a:pt x="46367" y="11693"/>
                  <a:pt x="45829" y="13177"/>
                  <a:pt x="45334" y="14678"/>
                </a:cubicBezTo>
                <a:cubicBezTo>
                  <a:pt x="44132" y="13834"/>
                  <a:pt x="42972" y="12921"/>
                  <a:pt x="41863" y="11949"/>
                </a:cubicBezTo>
                <a:cubicBezTo>
                  <a:pt x="42042" y="10029"/>
                  <a:pt x="42238" y="8110"/>
                  <a:pt x="42460" y="6191"/>
                </a:cubicBezTo>
                <a:cubicBezTo>
                  <a:pt x="44405" y="5295"/>
                  <a:pt x="46315" y="4340"/>
                  <a:pt x="48209" y="3333"/>
                </a:cubicBezTo>
                <a:cubicBezTo>
                  <a:pt x="48550" y="3154"/>
                  <a:pt x="48883" y="2967"/>
                  <a:pt x="49224" y="2779"/>
                </a:cubicBezTo>
                <a:cubicBezTo>
                  <a:pt x="49428" y="2669"/>
                  <a:pt x="49302" y="2385"/>
                  <a:pt x="49112" y="2385"/>
                </a:cubicBezTo>
                <a:cubicBezTo>
                  <a:pt x="49080" y="2385"/>
                  <a:pt x="49046" y="2394"/>
                  <a:pt x="49011" y="2412"/>
                </a:cubicBezTo>
                <a:cubicBezTo>
                  <a:pt x="46878" y="3581"/>
                  <a:pt x="44712" y="4673"/>
                  <a:pt x="42511" y="5705"/>
                </a:cubicBezTo>
                <a:cubicBezTo>
                  <a:pt x="42494" y="5568"/>
                  <a:pt x="42383" y="5466"/>
                  <a:pt x="42247" y="5466"/>
                </a:cubicBezTo>
                <a:cubicBezTo>
                  <a:pt x="42102" y="5466"/>
                  <a:pt x="41982" y="5585"/>
                  <a:pt x="41982" y="5730"/>
                </a:cubicBezTo>
                <a:cubicBezTo>
                  <a:pt x="41974" y="5807"/>
                  <a:pt x="41965" y="5884"/>
                  <a:pt x="41957" y="5961"/>
                </a:cubicBezTo>
                <a:cubicBezTo>
                  <a:pt x="41522" y="6157"/>
                  <a:pt x="41078" y="6361"/>
                  <a:pt x="40643" y="6558"/>
                </a:cubicBezTo>
                <a:cubicBezTo>
                  <a:pt x="39679" y="6984"/>
                  <a:pt x="38707" y="7394"/>
                  <a:pt x="37734" y="7795"/>
                </a:cubicBezTo>
                <a:cubicBezTo>
                  <a:pt x="37384" y="7394"/>
                  <a:pt x="37035" y="6984"/>
                  <a:pt x="36702" y="6566"/>
                </a:cubicBezTo>
                <a:cubicBezTo>
                  <a:pt x="37461" y="5858"/>
                  <a:pt x="38212" y="5142"/>
                  <a:pt x="38945" y="4408"/>
                </a:cubicBezTo>
                <a:cubicBezTo>
                  <a:pt x="39210" y="4135"/>
                  <a:pt x="39483" y="3871"/>
                  <a:pt x="39747" y="3598"/>
                </a:cubicBezTo>
                <a:cubicBezTo>
                  <a:pt x="39893" y="3446"/>
                  <a:pt x="39747" y="3228"/>
                  <a:pt x="39586" y="3228"/>
                </a:cubicBezTo>
                <a:cubicBezTo>
                  <a:pt x="39539" y="3228"/>
                  <a:pt x="39491" y="3246"/>
                  <a:pt x="39449" y="3291"/>
                </a:cubicBezTo>
                <a:cubicBezTo>
                  <a:pt x="38468" y="4297"/>
                  <a:pt x="37461" y="5270"/>
                  <a:pt x="36438" y="6225"/>
                </a:cubicBezTo>
                <a:cubicBezTo>
                  <a:pt x="35926" y="5577"/>
                  <a:pt x="35465" y="4877"/>
                  <a:pt x="35073" y="4152"/>
                </a:cubicBezTo>
                <a:cubicBezTo>
                  <a:pt x="34894" y="3811"/>
                  <a:pt x="34732" y="3461"/>
                  <a:pt x="34587" y="3103"/>
                </a:cubicBezTo>
                <a:cubicBezTo>
                  <a:pt x="34549" y="3005"/>
                  <a:pt x="34463" y="2962"/>
                  <a:pt x="34378" y="2962"/>
                </a:cubicBezTo>
                <a:cubicBezTo>
                  <a:pt x="34248" y="2962"/>
                  <a:pt x="34120" y="3063"/>
                  <a:pt x="34177" y="3222"/>
                </a:cubicBezTo>
                <a:cubicBezTo>
                  <a:pt x="34646" y="4425"/>
                  <a:pt x="35346" y="5500"/>
                  <a:pt x="36131" y="6515"/>
                </a:cubicBezTo>
                <a:cubicBezTo>
                  <a:pt x="35150" y="7419"/>
                  <a:pt x="34152" y="8306"/>
                  <a:pt x="33128" y="9168"/>
                </a:cubicBezTo>
                <a:cubicBezTo>
                  <a:pt x="33154" y="8673"/>
                  <a:pt x="33179" y="8178"/>
                  <a:pt x="33205" y="7692"/>
                </a:cubicBezTo>
                <a:cubicBezTo>
                  <a:pt x="33222" y="7445"/>
                  <a:pt x="33239" y="7189"/>
                  <a:pt x="33256" y="6942"/>
                </a:cubicBezTo>
                <a:cubicBezTo>
                  <a:pt x="33264" y="6771"/>
                  <a:pt x="33136" y="6686"/>
                  <a:pt x="33003" y="6686"/>
                </a:cubicBezTo>
                <a:cubicBezTo>
                  <a:pt x="32870" y="6686"/>
                  <a:pt x="32731" y="6771"/>
                  <a:pt x="32719" y="6942"/>
                </a:cubicBezTo>
                <a:cubicBezTo>
                  <a:pt x="32659" y="7837"/>
                  <a:pt x="32616" y="8733"/>
                  <a:pt x="32582" y="9629"/>
                </a:cubicBezTo>
                <a:lnTo>
                  <a:pt x="32283" y="9876"/>
                </a:lnTo>
                <a:lnTo>
                  <a:pt x="31883" y="10021"/>
                </a:lnTo>
                <a:cubicBezTo>
                  <a:pt x="30211" y="10601"/>
                  <a:pt x="28522" y="11147"/>
                  <a:pt x="26824" y="11650"/>
                </a:cubicBezTo>
                <a:cubicBezTo>
                  <a:pt x="26875" y="11309"/>
                  <a:pt x="26935" y="10959"/>
                  <a:pt x="26995" y="10618"/>
                </a:cubicBezTo>
                <a:cubicBezTo>
                  <a:pt x="27029" y="10482"/>
                  <a:pt x="26944" y="10337"/>
                  <a:pt x="26807" y="10294"/>
                </a:cubicBezTo>
                <a:cubicBezTo>
                  <a:pt x="26782" y="10286"/>
                  <a:pt x="26756" y="10283"/>
                  <a:pt x="26732" y="10283"/>
                </a:cubicBezTo>
                <a:cubicBezTo>
                  <a:pt x="26615" y="10283"/>
                  <a:pt x="26510" y="10362"/>
                  <a:pt x="26475" y="10482"/>
                </a:cubicBezTo>
                <a:cubicBezTo>
                  <a:pt x="26406" y="10925"/>
                  <a:pt x="26329" y="11369"/>
                  <a:pt x="26261" y="11821"/>
                </a:cubicBezTo>
                <a:cubicBezTo>
                  <a:pt x="25971" y="11906"/>
                  <a:pt x="25673" y="11991"/>
                  <a:pt x="25383" y="12068"/>
                </a:cubicBezTo>
                <a:cubicBezTo>
                  <a:pt x="25229" y="11539"/>
                  <a:pt x="25101" y="11002"/>
                  <a:pt x="24999" y="10456"/>
                </a:cubicBezTo>
                <a:cubicBezTo>
                  <a:pt x="24939" y="10183"/>
                  <a:pt x="24896" y="9910"/>
                  <a:pt x="24854" y="9646"/>
                </a:cubicBezTo>
                <a:cubicBezTo>
                  <a:pt x="24816" y="9505"/>
                  <a:pt x="24709" y="9444"/>
                  <a:pt x="24602" y="9444"/>
                </a:cubicBezTo>
                <a:cubicBezTo>
                  <a:pt x="24442" y="9444"/>
                  <a:pt x="24281" y="9578"/>
                  <a:pt x="24342" y="9782"/>
                </a:cubicBezTo>
                <a:cubicBezTo>
                  <a:pt x="24470" y="10601"/>
                  <a:pt x="24649" y="11411"/>
                  <a:pt x="24862" y="12213"/>
                </a:cubicBezTo>
                <a:cubicBezTo>
                  <a:pt x="24478" y="12324"/>
                  <a:pt x="24103" y="12426"/>
                  <a:pt x="23728" y="12529"/>
                </a:cubicBezTo>
                <a:cubicBezTo>
                  <a:pt x="23651" y="10993"/>
                  <a:pt x="23660" y="9458"/>
                  <a:pt x="23745" y="7922"/>
                </a:cubicBezTo>
                <a:cubicBezTo>
                  <a:pt x="23762" y="7684"/>
                  <a:pt x="23779" y="7436"/>
                  <a:pt x="23796" y="7197"/>
                </a:cubicBezTo>
                <a:cubicBezTo>
                  <a:pt x="23796" y="7052"/>
                  <a:pt x="23677" y="6933"/>
                  <a:pt x="23532" y="6933"/>
                </a:cubicBezTo>
                <a:cubicBezTo>
                  <a:pt x="23387" y="6933"/>
                  <a:pt x="23267" y="7052"/>
                  <a:pt x="23267" y="7197"/>
                </a:cubicBezTo>
                <a:cubicBezTo>
                  <a:pt x="23122" y="9014"/>
                  <a:pt x="23105" y="10840"/>
                  <a:pt x="23199" y="12665"/>
                </a:cubicBezTo>
                <a:lnTo>
                  <a:pt x="22943" y="12733"/>
                </a:lnTo>
                <a:cubicBezTo>
                  <a:pt x="20828" y="13279"/>
                  <a:pt x="18704" y="13774"/>
                  <a:pt x="16563" y="14201"/>
                </a:cubicBezTo>
                <a:cubicBezTo>
                  <a:pt x="16187" y="12111"/>
                  <a:pt x="15803" y="10038"/>
                  <a:pt x="15368" y="7965"/>
                </a:cubicBezTo>
                <a:cubicBezTo>
                  <a:pt x="14882" y="5645"/>
                  <a:pt x="14336" y="3333"/>
                  <a:pt x="13705" y="1039"/>
                </a:cubicBezTo>
                <a:cubicBezTo>
                  <a:pt x="13628" y="757"/>
                  <a:pt x="13543" y="467"/>
                  <a:pt x="13466" y="186"/>
                </a:cubicBezTo>
                <a:cubicBezTo>
                  <a:pt x="13429" y="57"/>
                  <a:pt x="13326" y="1"/>
                  <a:pt x="1322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3" name="Google Shape;503;p21"/>
          <p:cNvSpPr txBox="1">
            <a:spLocks noGrp="1"/>
          </p:cNvSpPr>
          <p:nvPr>
            <p:ph type="title"/>
          </p:nvPr>
        </p:nvSpPr>
        <p:spPr>
          <a:xfrm>
            <a:off x="1940550" y="2962225"/>
            <a:ext cx="5262900" cy="10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4" name="Google Shape;504;p21"/>
          <p:cNvSpPr txBox="1">
            <a:spLocks noGrp="1"/>
          </p:cNvSpPr>
          <p:nvPr>
            <p:ph type="subTitle" idx="1"/>
          </p:nvPr>
        </p:nvSpPr>
        <p:spPr>
          <a:xfrm>
            <a:off x="792600" y="4127349"/>
            <a:ext cx="75588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5" name="Google Shape;505;p21"/>
          <p:cNvSpPr/>
          <p:nvPr/>
        </p:nvSpPr>
        <p:spPr>
          <a:xfrm rot="6674781">
            <a:off x="8237119" y="4354221"/>
            <a:ext cx="887489" cy="1323348"/>
          </a:xfrm>
          <a:custGeom>
            <a:avLst/>
            <a:gdLst/>
            <a:ahLst/>
            <a:cxnLst/>
            <a:rect l="l" t="t" r="r" b="b"/>
            <a:pathLst>
              <a:path w="11030" h="16447" extrusionOk="0">
                <a:moveTo>
                  <a:pt x="5550" y="1"/>
                </a:moveTo>
                <a:cubicBezTo>
                  <a:pt x="5537" y="1"/>
                  <a:pt x="5524" y="1"/>
                  <a:pt x="5511" y="1"/>
                </a:cubicBezTo>
                <a:cubicBezTo>
                  <a:pt x="4547" y="9"/>
                  <a:pt x="3250" y="385"/>
                  <a:pt x="2363" y="768"/>
                </a:cubicBezTo>
                <a:cubicBezTo>
                  <a:pt x="461" y="4138"/>
                  <a:pt x="0" y="8138"/>
                  <a:pt x="1083" y="11849"/>
                </a:cubicBezTo>
                <a:cubicBezTo>
                  <a:pt x="2320" y="10860"/>
                  <a:pt x="3506" y="9614"/>
                  <a:pt x="4504" y="8386"/>
                </a:cubicBezTo>
                <a:cubicBezTo>
                  <a:pt x="4615" y="9904"/>
                  <a:pt x="5656" y="11039"/>
                  <a:pt x="6722" y="12113"/>
                </a:cubicBezTo>
                <a:lnTo>
                  <a:pt x="11030" y="16447"/>
                </a:lnTo>
                <a:cubicBezTo>
                  <a:pt x="10850" y="12190"/>
                  <a:pt x="10594" y="7925"/>
                  <a:pt x="9554" y="3797"/>
                </a:cubicBezTo>
                <a:cubicBezTo>
                  <a:pt x="9289" y="2764"/>
                  <a:pt x="8940" y="1690"/>
                  <a:pt x="8163" y="956"/>
                </a:cubicBezTo>
                <a:cubicBezTo>
                  <a:pt x="7473" y="308"/>
                  <a:pt x="6501" y="1"/>
                  <a:pt x="5550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6" name="Google Shape;506;p21"/>
          <p:cNvSpPr/>
          <p:nvPr/>
        </p:nvSpPr>
        <p:spPr>
          <a:xfrm rot="9086848" flipH="1">
            <a:off x="8804030" y="3734101"/>
            <a:ext cx="731787" cy="1737205"/>
          </a:xfrm>
          <a:custGeom>
            <a:avLst/>
            <a:gdLst/>
            <a:ahLst/>
            <a:cxnLst/>
            <a:rect l="l" t="t" r="r" b="b"/>
            <a:pathLst>
              <a:path w="8505" h="20191" extrusionOk="0">
                <a:moveTo>
                  <a:pt x="4543" y="1"/>
                </a:moveTo>
                <a:cubicBezTo>
                  <a:pt x="4174" y="1"/>
                  <a:pt x="3802" y="56"/>
                  <a:pt x="3438" y="170"/>
                </a:cubicBezTo>
                <a:cubicBezTo>
                  <a:pt x="2124" y="597"/>
                  <a:pt x="1868" y="1740"/>
                  <a:pt x="1433" y="3054"/>
                </a:cubicBezTo>
                <a:cubicBezTo>
                  <a:pt x="188" y="6764"/>
                  <a:pt x="0" y="10756"/>
                  <a:pt x="887" y="14569"/>
                </a:cubicBezTo>
                <a:cubicBezTo>
                  <a:pt x="1706" y="14040"/>
                  <a:pt x="2448" y="13401"/>
                  <a:pt x="3088" y="12667"/>
                </a:cubicBezTo>
                <a:cubicBezTo>
                  <a:pt x="3668" y="15559"/>
                  <a:pt x="5050" y="18084"/>
                  <a:pt x="7123" y="20191"/>
                </a:cubicBezTo>
                <a:cubicBezTo>
                  <a:pt x="7677" y="15644"/>
                  <a:pt x="8317" y="10765"/>
                  <a:pt x="8453" y="6193"/>
                </a:cubicBezTo>
                <a:cubicBezTo>
                  <a:pt x="8505" y="4427"/>
                  <a:pt x="8428" y="2474"/>
                  <a:pt x="7242" y="1168"/>
                </a:cubicBezTo>
                <a:cubicBezTo>
                  <a:pt x="6531" y="413"/>
                  <a:pt x="5550" y="1"/>
                  <a:pt x="4543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07" name="Google Shape;507;p21"/>
          <p:cNvGrpSpPr/>
          <p:nvPr/>
        </p:nvGrpSpPr>
        <p:grpSpPr>
          <a:xfrm rot="-423919">
            <a:off x="8217231" y="2874857"/>
            <a:ext cx="1107019" cy="1424999"/>
            <a:chOff x="8426701" y="1643346"/>
            <a:chExt cx="1107026" cy="1425009"/>
          </a:xfrm>
        </p:grpSpPr>
        <p:sp>
          <p:nvSpPr>
            <p:cNvPr id="508" name="Google Shape;508;p21"/>
            <p:cNvSpPr/>
            <p:nvPr/>
          </p:nvSpPr>
          <p:spPr>
            <a:xfrm>
              <a:off x="8426701" y="1643346"/>
              <a:ext cx="1107026" cy="1425009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9" name="Google Shape;509;p21"/>
            <p:cNvSpPr/>
            <p:nvPr/>
          </p:nvSpPr>
          <p:spPr>
            <a:xfrm>
              <a:off x="8451825" y="1680875"/>
              <a:ext cx="999226" cy="1004171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0" name="Google Shape;510;p21"/>
            <p:cNvSpPr/>
            <p:nvPr/>
          </p:nvSpPr>
          <p:spPr>
            <a:xfrm>
              <a:off x="8964775" y="1983401"/>
              <a:ext cx="100024" cy="27405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1" name="Google Shape;511;p21"/>
            <p:cNvSpPr/>
            <p:nvPr/>
          </p:nvSpPr>
          <p:spPr>
            <a:xfrm>
              <a:off x="8856200" y="2395675"/>
              <a:ext cx="447847" cy="123099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12" name="Google Shape;512;p21"/>
          <p:cNvGrpSpPr/>
          <p:nvPr/>
        </p:nvGrpSpPr>
        <p:grpSpPr>
          <a:xfrm rot="662827" flipH="1">
            <a:off x="81013" y="1794481"/>
            <a:ext cx="1698387" cy="3057450"/>
            <a:chOff x="7586078" y="1156181"/>
            <a:chExt cx="1864977" cy="3357346"/>
          </a:xfrm>
        </p:grpSpPr>
        <p:sp>
          <p:nvSpPr>
            <p:cNvPr id="513" name="Google Shape;513;p21"/>
            <p:cNvSpPr/>
            <p:nvPr/>
          </p:nvSpPr>
          <p:spPr>
            <a:xfrm>
              <a:off x="7684975" y="1177357"/>
              <a:ext cx="270111" cy="297032"/>
            </a:xfrm>
            <a:custGeom>
              <a:avLst/>
              <a:gdLst/>
              <a:ahLst/>
              <a:cxnLst/>
              <a:rect l="l" t="t" r="r" b="b"/>
              <a:pathLst>
                <a:path w="2398" h="2637" extrusionOk="0">
                  <a:moveTo>
                    <a:pt x="1" y="1"/>
                  </a:moveTo>
                  <a:cubicBezTo>
                    <a:pt x="1" y="1"/>
                    <a:pt x="43" y="2312"/>
                    <a:pt x="2312" y="2636"/>
                  </a:cubicBezTo>
                  <a:cubicBezTo>
                    <a:pt x="2312" y="2636"/>
                    <a:pt x="2398" y="862"/>
                    <a:pt x="1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4" name="Google Shape;514;p21"/>
            <p:cNvSpPr/>
            <p:nvPr/>
          </p:nvSpPr>
          <p:spPr>
            <a:xfrm>
              <a:off x="7897299" y="1156181"/>
              <a:ext cx="291287" cy="388383"/>
            </a:xfrm>
            <a:custGeom>
              <a:avLst/>
              <a:gdLst/>
              <a:ahLst/>
              <a:cxnLst/>
              <a:rect l="l" t="t" r="r" b="b"/>
              <a:pathLst>
                <a:path w="2586" h="3448" extrusionOk="0">
                  <a:moveTo>
                    <a:pt x="1826" y="1"/>
                  </a:moveTo>
                  <a:cubicBezTo>
                    <a:pt x="1818" y="1"/>
                    <a:pt x="1" y="1434"/>
                    <a:pt x="1118" y="3447"/>
                  </a:cubicBezTo>
                  <a:cubicBezTo>
                    <a:pt x="1118" y="3447"/>
                    <a:pt x="2585" y="2432"/>
                    <a:pt x="1826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5" name="Google Shape;515;p21"/>
            <p:cNvSpPr/>
            <p:nvPr/>
          </p:nvSpPr>
          <p:spPr>
            <a:xfrm>
              <a:off x="7586078" y="1499393"/>
              <a:ext cx="395930" cy="136407"/>
            </a:xfrm>
            <a:custGeom>
              <a:avLst/>
              <a:gdLst/>
              <a:ahLst/>
              <a:cxnLst/>
              <a:rect l="l" t="t" r="r" b="b"/>
              <a:pathLst>
                <a:path w="3515" h="1211" extrusionOk="0">
                  <a:moveTo>
                    <a:pt x="1843" y="0"/>
                  </a:moveTo>
                  <a:cubicBezTo>
                    <a:pt x="1336" y="0"/>
                    <a:pt x="719" y="128"/>
                    <a:pt x="0" y="502"/>
                  </a:cubicBezTo>
                  <a:cubicBezTo>
                    <a:pt x="0" y="502"/>
                    <a:pt x="799" y="1211"/>
                    <a:pt x="1870" y="1211"/>
                  </a:cubicBezTo>
                  <a:cubicBezTo>
                    <a:pt x="2376" y="1211"/>
                    <a:pt x="2943" y="1053"/>
                    <a:pt x="3514" y="588"/>
                  </a:cubicBezTo>
                  <a:cubicBezTo>
                    <a:pt x="3514" y="588"/>
                    <a:pt x="2931" y="0"/>
                    <a:pt x="1843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6" name="Google Shape;516;p21"/>
            <p:cNvSpPr/>
            <p:nvPr/>
          </p:nvSpPr>
          <p:spPr>
            <a:xfrm>
              <a:off x="8028974" y="1296530"/>
              <a:ext cx="327782" cy="438282"/>
            </a:xfrm>
            <a:custGeom>
              <a:avLst/>
              <a:gdLst/>
              <a:ahLst/>
              <a:cxnLst/>
              <a:rect l="l" t="t" r="r" b="b"/>
              <a:pathLst>
                <a:path w="2910" h="3891" extrusionOk="0">
                  <a:moveTo>
                    <a:pt x="2056" y="0"/>
                  </a:moveTo>
                  <a:cubicBezTo>
                    <a:pt x="2056" y="0"/>
                    <a:pt x="1" y="1621"/>
                    <a:pt x="1254" y="3890"/>
                  </a:cubicBezTo>
                  <a:cubicBezTo>
                    <a:pt x="1254" y="3890"/>
                    <a:pt x="2909" y="2747"/>
                    <a:pt x="2056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7" name="Google Shape;517;p21"/>
            <p:cNvSpPr/>
            <p:nvPr/>
          </p:nvSpPr>
          <p:spPr>
            <a:xfrm>
              <a:off x="7676301" y="1684121"/>
              <a:ext cx="447857" cy="153979"/>
            </a:xfrm>
            <a:custGeom>
              <a:avLst/>
              <a:gdLst/>
              <a:ahLst/>
              <a:cxnLst/>
              <a:rect l="l" t="t" r="r" b="b"/>
              <a:pathLst>
                <a:path w="3976" h="1367" extrusionOk="0">
                  <a:moveTo>
                    <a:pt x="2089" y="0"/>
                  </a:moveTo>
                  <a:cubicBezTo>
                    <a:pt x="1514" y="0"/>
                    <a:pt x="816" y="145"/>
                    <a:pt x="1" y="568"/>
                  </a:cubicBezTo>
                  <a:cubicBezTo>
                    <a:pt x="1" y="568"/>
                    <a:pt x="905" y="1367"/>
                    <a:pt x="2116" y="1367"/>
                  </a:cubicBezTo>
                  <a:cubicBezTo>
                    <a:pt x="2689" y="1367"/>
                    <a:pt x="3330" y="1188"/>
                    <a:pt x="3976" y="662"/>
                  </a:cubicBezTo>
                  <a:cubicBezTo>
                    <a:pt x="3976" y="662"/>
                    <a:pt x="3318" y="0"/>
                    <a:pt x="2089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8" name="Google Shape;518;p21"/>
            <p:cNvSpPr/>
            <p:nvPr/>
          </p:nvSpPr>
          <p:spPr>
            <a:xfrm>
              <a:off x="8161549" y="1470445"/>
              <a:ext cx="352788" cy="470835"/>
            </a:xfrm>
            <a:custGeom>
              <a:avLst/>
              <a:gdLst/>
              <a:ahLst/>
              <a:cxnLst/>
              <a:rect l="l" t="t" r="r" b="b"/>
              <a:pathLst>
                <a:path w="3132" h="4180" extrusionOk="0">
                  <a:moveTo>
                    <a:pt x="2210" y="0"/>
                  </a:moveTo>
                  <a:cubicBezTo>
                    <a:pt x="2210" y="0"/>
                    <a:pt x="1" y="1741"/>
                    <a:pt x="1357" y="4180"/>
                  </a:cubicBezTo>
                  <a:cubicBezTo>
                    <a:pt x="1357" y="4180"/>
                    <a:pt x="3131" y="2952"/>
                    <a:pt x="2210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9" name="Google Shape;519;p21"/>
            <p:cNvSpPr/>
            <p:nvPr/>
          </p:nvSpPr>
          <p:spPr>
            <a:xfrm>
              <a:off x="7783984" y="1886196"/>
              <a:ext cx="480522" cy="165581"/>
            </a:xfrm>
            <a:custGeom>
              <a:avLst/>
              <a:gdLst/>
              <a:ahLst/>
              <a:cxnLst/>
              <a:rect l="l" t="t" r="r" b="b"/>
              <a:pathLst>
                <a:path w="4266" h="1470" extrusionOk="0">
                  <a:moveTo>
                    <a:pt x="2239" y="1"/>
                  </a:moveTo>
                  <a:cubicBezTo>
                    <a:pt x="1623" y="1"/>
                    <a:pt x="874" y="155"/>
                    <a:pt x="0" y="608"/>
                  </a:cubicBezTo>
                  <a:cubicBezTo>
                    <a:pt x="0" y="608"/>
                    <a:pt x="972" y="1470"/>
                    <a:pt x="2271" y="1470"/>
                  </a:cubicBezTo>
                  <a:cubicBezTo>
                    <a:pt x="2885" y="1470"/>
                    <a:pt x="3573" y="1277"/>
                    <a:pt x="4265" y="711"/>
                  </a:cubicBezTo>
                  <a:cubicBezTo>
                    <a:pt x="4265" y="711"/>
                    <a:pt x="3559" y="1"/>
                    <a:pt x="2239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0" name="Google Shape;520;p21"/>
            <p:cNvSpPr/>
            <p:nvPr/>
          </p:nvSpPr>
          <p:spPr>
            <a:xfrm>
              <a:off x="8332648" y="1659679"/>
              <a:ext cx="399759" cy="539208"/>
            </a:xfrm>
            <a:custGeom>
              <a:avLst/>
              <a:gdLst/>
              <a:ahLst/>
              <a:cxnLst/>
              <a:rect l="l" t="t" r="r" b="b"/>
              <a:pathLst>
                <a:path w="3549" h="4787" extrusionOk="0">
                  <a:moveTo>
                    <a:pt x="2695" y="1"/>
                  </a:moveTo>
                  <a:cubicBezTo>
                    <a:pt x="2695" y="1"/>
                    <a:pt x="0" y="1852"/>
                    <a:pt x="1382" y="4786"/>
                  </a:cubicBezTo>
                  <a:cubicBezTo>
                    <a:pt x="1382" y="4786"/>
                    <a:pt x="3548" y="3507"/>
                    <a:pt x="2695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1" name="Google Shape;521;p21"/>
            <p:cNvSpPr/>
            <p:nvPr/>
          </p:nvSpPr>
          <p:spPr>
            <a:xfrm>
              <a:off x="7871392" y="2113502"/>
              <a:ext cx="557343" cy="194417"/>
            </a:xfrm>
            <a:custGeom>
              <a:avLst/>
              <a:gdLst/>
              <a:ahLst/>
              <a:cxnLst/>
              <a:rect l="l" t="t" r="r" b="b"/>
              <a:pathLst>
                <a:path w="4948" h="1726" extrusionOk="0">
                  <a:moveTo>
                    <a:pt x="2371" y="0"/>
                  </a:moveTo>
                  <a:cubicBezTo>
                    <a:pt x="1708" y="0"/>
                    <a:pt x="918" y="147"/>
                    <a:pt x="1" y="552"/>
                  </a:cubicBezTo>
                  <a:cubicBezTo>
                    <a:pt x="1" y="552"/>
                    <a:pt x="1169" y="1726"/>
                    <a:pt x="2793" y="1726"/>
                  </a:cubicBezTo>
                  <a:cubicBezTo>
                    <a:pt x="3452" y="1726"/>
                    <a:pt x="4187" y="1532"/>
                    <a:pt x="4948" y="987"/>
                  </a:cubicBezTo>
                  <a:cubicBezTo>
                    <a:pt x="4948" y="987"/>
                    <a:pt x="4090" y="0"/>
                    <a:pt x="2371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2" name="Google Shape;522;p21"/>
            <p:cNvSpPr/>
            <p:nvPr/>
          </p:nvSpPr>
          <p:spPr>
            <a:xfrm>
              <a:off x="8468040" y="1793269"/>
              <a:ext cx="517018" cy="698593"/>
            </a:xfrm>
            <a:custGeom>
              <a:avLst/>
              <a:gdLst/>
              <a:ahLst/>
              <a:cxnLst/>
              <a:rect l="l" t="t" r="r" b="b"/>
              <a:pathLst>
                <a:path w="4590" h="6202" extrusionOk="0">
                  <a:moveTo>
                    <a:pt x="3498" y="0"/>
                  </a:moveTo>
                  <a:cubicBezTo>
                    <a:pt x="3498" y="1"/>
                    <a:pt x="1" y="2406"/>
                    <a:pt x="1792" y="6202"/>
                  </a:cubicBezTo>
                  <a:cubicBezTo>
                    <a:pt x="1792" y="6202"/>
                    <a:pt x="4590" y="4538"/>
                    <a:pt x="3498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3" name="Google Shape;523;p21"/>
            <p:cNvSpPr/>
            <p:nvPr/>
          </p:nvSpPr>
          <p:spPr>
            <a:xfrm>
              <a:off x="7871392" y="2381246"/>
              <a:ext cx="722698" cy="251638"/>
            </a:xfrm>
            <a:custGeom>
              <a:avLst/>
              <a:gdLst/>
              <a:ahLst/>
              <a:cxnLst/>
              <a:rect l="l" t="t" r="r" b="b"/>
              <a:pathLst>
                <a:path w="6416" h="2234" extrusionOk="0">
                  <a:moveTo>
                    <a:pt x="3062" y="1"/>
                  </a:moveTo>
                  <a:cubicBezTo>
                    <a:pt x="2205" y="1"/>
                    <a:pt x="1185" y="189"/>
                    <a:pt x="1" y="709"/>
                  </a:cubicBezTo>
                  <a:cubicBezTo>
                    <a:pt x="1" y="709"/>
                    <a:pt x="1513" y="2234"/>
                    <a:pt x="3621" y="2234"/>
                  </a:cubicBezTo>
                  <a:cubicBezTo>
                    <a:pt x="4475" y="2234"/>
                    <a:pt x="5426" y="1984"/>
                    <a:pt x="6415" y="1280"/>
                  </a:cubicBezTo>
                  <a:cubicBezTo>
                    <a:pt x="6415" y="1280"/>
                    <a:pt x="5296" y="1"/>
                    <a:pt x="3062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4" name="Google Shape;524;p21"/>
            <p:cNvSpPr/>
            <p:nvPr/>
          </p:nvSpPr>
          <p:spPr>
            <a:xfrm>
              <a:off x="8645784" y="2113164"/>
              <a:ext cx="563200" cy="761108"/>
            </a:xfrm>
            <a:custGeom>
              <a:avLst/>
              <a:gdLst/>
              <a:ahLst/>
              <a:cxnLst/>
              <a:rect l="l" t="t" r="r" b="b"/>
              <a:pathLst>
                <a:path w="5000" h="6757" extrusionOk="0">
                  <a:moveTo>
                    <a:pt x="3805" y="1"/>
                  </a:moveTo>
                  <a:lnTo>
                    <a:pt x="3805" y="1"/>
                  </a:lnTo>
                  <a:cubicBezTo>
                    <a:pt x="3805" y="1"/>
                    <a:pt x="1" y="2620"/>
                    <a:pt x="1954" y="6757"/>
                  </a:cubicBezTo>
                  <a:cubicBezTo>
                    <a:pt x="1954" y="6757"/>
                    <a:pt x="4999" y="4948"/>
                    <a:pt x="3805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5" name="Google Shape;525;p21"/>
            <p:cNvSpPr/>
            <p:nvPr/>
          </p:nvSpPr>
          <p:spPr>
            <a:xfrm>
              <a:off x="7995632" y="2753518"/>
              <a:ext cx="786678" cy="274053"/>
            </a:xfrm>
            <a:custGeom>
              <a:avLst/>
              <a:gdLst/>
              <a:ahLst/>
              <a:cxnLst/>
              <a:rect l="l" t="t" r="r" b="b"/>
              <a:pathLst>
                <a:path w="6984" h="2433" extrusionOk="0">
                  <a:moveTo>
                    <a:pt x="3337" y="1"/>
                  </a:moveTo>
                  <a:cubicBezTo>
                    <a:pt x="2405" y="1"/>
                    <a:pt x="1295" y="206"/>
                    <a:pt x="6" y="773"/>
                  </a:cubicBezTo>
                  <a:cubicBezTo>
                    <a:pt x="0" y="773"/>
                    <a:pt x="1645" y="2433"/>
                    <a:pt x="3941" y="2433"/>
                  </a:cubicBezTo>
                  <a:cubicBezTo>
                    <a:pt x="4871" y="2433"/>
                    <a:pt x="5907" y="2160"/>
                    <a:pt x="6984" y="1396"/>
                  </a:cubicBezTo>
                  <a:cubicBezTo>
                    <a:pt x="6984" y="1396"/>
                    <a:pt x="5767" y="1"/>
                    <a:pt x="3337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6" name="Google Shape;526;p21"/>
            <p:cNvSpPr/>
            <p:nvPr/>
          </p:nvSpPr>
          <p:spPr>
            <a:xfrm>
              <a:off x="8839860" y="2507176"/>
              <a:ext cx="544952" cy="744776"/>
            </a:xfrm>
            <a:custGeom>
              <a:avLst/>
              <a:gdLst/>
              <a:ahLst/>
              <a:cxnLst/>
              <a:rect l="l" t="t" r="r" b="b"/>
              <a:pathLst>
                <a:path w="4838" h="6612" extrusionOk="0">
                  <a:moveTo>
                    <a:pt x="3976" y="0"/>
                  </a:moveTo>
                  <a:cubicBezTo>
                    <a:pt x="3975" y="0"/>
                    <a:pt x="1" y="2355"/>
                    <a:pt x="1673" y="6611"/>
                  </a:cubicBezTo>
                  <a:cubicBezTo>
                    <a:pt x="1673" y="6611"/>
                    <a:pt x="4837" y="5007"/>
                    <a:pt x="3976" y="0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7" name="Google Shape;527;p21"/>
            <p:cNvSpPr/>
            <p:nvPr/>
          </p:nvSpPr>
          <p:spPr>
            <a:xfrm>
              <a:off x="8162563" y="3097631"/>
              <a:ext cx="780257" cy="280812"/>
            </a:xfrm>
            <a:custGeom>
              <a:avLst/>
              <a:gdLst/>
              <a:ahLst/>
              <a:cxnLst/>
              <a:rect l="l" t="t" r="r" b="b"/>
              <a:pathLst>
                <a:path w="6927" h="2493" extrusionOk="0">
                  <a:moveTo>
                    <a:pt x="2945" y="1"/>
                  </a:moveTo>
                  <a:cubicBezTo>
                    <a:pt x="2105" y="1"/>
                    <a:pt x="1125" y="157"/>
                    <a:pt x="0" y="567"/>
                  </a:cubicBezTo>
                  <a:cubicBezTo>
                    <a:pt x="0" y="567"/>
                    <a:pt x="1676" y="2493"/>
                    <a:pt x="4138" y="2493"/>
                  </a:cubicBezTo>
                  <a:cubicBezTo>
                    <a:pt x="4987" y="2493"/>
                    <a:pt x="5928" y="2264"/>
                    <a:pt x="6927" y="1651"/>
                  </a:cubicBezTo>
                  <a:cubicBezTo>
                    <a:pt x="6927" y="1651"/>
                    <a:pt x="5670" y="1"/>
                    <a:pt x="2945" y="1"/>
                  </a:cubicBezTo>
                  <a:close/>
                </a:path>
              </a:pathLst>
            </a:custGeom>
            <a:solidFill>
              <a:srgbClr val="4A72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8" name="Google Shape;528;p21"/>
            <p:cNvSpPr/>
            <p:nvPr/>
          </p:nvSpPr>
          <p:spPr>
            <a:xfrm>
              <a:off x="7935821" y="1466615"/>
              <a:ext cx="1515233" cy="3046912"/>
            </a:xfrm>
            <a:custGeom>
              <a:avLst/>
              <a:gdLst/>
              <a:ahLst/>
              <a:cxnLst/>
              <a:rect l="l" t="t" r="r" b="b"/>
              <a:pathLst>
                <a:path w="13452" h="27050" fill="none" extrusionOk="0">
                  <a:moveTo>
                    <a:pt x="0" y="0"/>
                  </a:moveTo>
                  <a:cubicBezTo>
                    <a:pt x="0" y="0"/>
                    <a:pt x="3651" y="4649"/>
                    <a:pt x="6167" y="9341"/>
                  </a:cubicBezTo>
                  <a:cubicBezTo>
                    <a:pt x="8684" y="14041"/>
                    <a:pt x="12915" y="24430"/>
                    <a:pt x="13452" y="27049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CUSTOM_4_1_1_1">
    <p:spTree>
      <p:nvGrpSpPr>
        <p:cNvPr id="1" name="Shape 5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0" name="Google Shape;530;p22"/>
          <p:cNvSpPr txBox="1">
            <a:spLocks noGrp="1"/>
          </p:cNvSpPr>
          <p:nvPr>
            <p:ph type="title"/>
          </p:nvPr>
        </p:nvSpPr>
        <p:spPr>
          <a:xfrm>
            <a:off x="4781575" y="1038425"/>
            <a:ext cx="3650700" cy="978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34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22"/>
          <p:cNvSpPr txBox="1">
            <a:spLocks noGrp="1"/>
          </p:cNvSpPr>
          <p:nvPr>
            <p:ph type="subTitle" idx="1"/>
          </p:nvPr>
        </p:nvSpPr>
        <p:spPr>
          <a:xfrm>
            <a:off x="4973700" y="2354850"/>
            <a:ext cx="3458400" cy="122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600"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2" name="Google Shape;532;p22"/>
          <p:cNvSpPr/>
          <p:nvPr/>
        </p:nvSpPr>
        <p:spPr>
          <a:xfrm>
            <a:off x="8163678" y="4790033"/>
            <a:ext cx="107" cy="362236"/>
          </a:xfrm>
          <a:custGeom>
            <a:avLst/>
            <a:gdLst/>
            <a:ahLst/>
            <a:cxnLst/>
            <a:rect l="l" t="t" r="r" b="b"/>
            <a:pathLst>
              <a:path w="1" h="3388" fill="none" extrusionOk="0">
                <a:moveTo>
                  <a:pt x="0" y="1"/>
                </a:moveTo>
                <a:lnTo>
                  <a:pt x="0" y="3387"/>
                </a:ln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3" name="Google Shape;533;p22"/>
          <p:cNvSpPr/>
          <p:nvPr/>
        </p:nvSpPr>
        <p:spPr>
          <a:xfrm>
            <a:off x="7487866" y="4941427"/>
            <a:ext cx="512669" cy="39346"/>
          </a:xfrm>
          <a:custGeom>
            <a:avLst/>
            <a:gdLst/>
            <a:ahLst/>
            <a:cxnLst/>
            <a:rect l="l" t="t" r="r" b="b"/>
            <a:pathLst>
              <a:path w="4795" h="368" fill="none" extrusionOk="0">
                <a:moveTo>
                  <a:pt x="4795" y="274"/>
                </a:moveTo>
                <a:cubicBezTo>
                  <a:pt x="4795" y="274"/>
                  <a:pt x="999" y="368"/>
                  <a:pt x="1" y="1"/>
                </a:cubicBezTo>
              </a:path>
            </a:pathLst>
          </a:custGeom>
          <a:noFill/>
          <a:ln w="2775" cap="flat" cmpd="sng">
            <a:solidFill>
              <a:srgbClr val="000000"/>
            </a:solidFill>
            <a:prstDash val="solid"/>
            <a:miter lim="8530"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4" name="Google Shape;534;p22"/>
          <p:cNvSpPr/>
          <p:nvPr/>
        </p:nvSpPr>
        <p:spPr>
          <a:xfrm>
            <a:off x="7326408" y="3934163"/>
            <a:ext cx="1922697" cy="1333475"/>
          </a:xfrm>
          <a:custGeom>
            <a:avLst/>
            <a:gdLst/>
            <a:ahLst/>
            <a:cxnLst/>
            <a:rect l="l" t="t" r="r" b="b"/>
            <a:pathLst>
              <a:path w="17983" h="12472" extrusionOk="0">
                <a:moveTo>
                  <a:pt x="1894" y="3788"/>
                </a:moveTo>
                <a:cubicBezTo>
                  <a:pt x="1894" y="3788"/>
                  <a:pt x="1" y="9546"/>
                  <a:pt x="615" y="12472"/>
                </a:cubicBezTo>
                <a:lnTo>
                  <a:pt x="11619" y="12472"/>
                </a:lnTo>
                <a:cubicBezTo>
                  <a:pt x="11619" y="12472"/>
                  <a:pt x="6782" y="6202"/>
                  <a:pt x="1894" y="3788"/>
                </a:cubicBezTo>
                <a:close/>
                <a:moveTo>
                  <a:pt x="13137" y="1"/>
                </a:moveTo>
                <a:cubicBezTo>
                  <a:pt x="13137" y="1"/>
                  <a:pt x="11388" y="9640"/>
                  <a:pt x="12096" y="12472"/>
                </a:cubicBezTo>
                <a:lnTo>
                  <a:pt x="17982" y="12472"/>
                </a:lnTo>
                <a:lnTo>
                  <a:pt x="17982" y="3643"/>
                </a:lnTo>
                <a:cubicBezTo>
                  <a:pt x="17982" y="3643"/>
                  <a:pt x="15653" y="1084"/>
                  <a:pt x="13137" y="1"/>
                </a:cubicBezTo>
                <a:close/>
              </a:path>
            </a:pathLst>
          </a:custGeom>
          <a:solidFill>
            <a:srgbClr val="14231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535" name="Google Shape;535;p22"/>
          <p:cNvGrpSpPr/>
          <p:nvPr/>
        </p:nvGrpSpPr>
        <p:grpSpPr>
          <a:xfrm>
            <a:off x="7600982" y="3825220"/>
            <a:ext cx="1373569" cy="1614882"/>
            <a:chOff x="7600982" y="3825220"/>
            <a:chExt cx="1373569" cy="1614882"/>
          </a:xfrm>
        </p:grpSpPr>
        <p:sp>
          <p:nvSpPr>
            <p:cNvPr id="536" name="Google Shape;536;p22"/>
            <p:cNvSpPr/>
            <p:nvPr/>
          </p:nvSpPr>
          <p:spPr>
            <a:xfrm>
              <a:off x="7600982" y="3825220"/>
              <a:ext cx="1373569" cy="1614882"/>
            </a:xfrm>
            <a:custGeom>
              <a:avLst/>
              <a:gdLst/>
              <a:ahLst/>
              <a:cxnLst/>
              <a:rect l="l" t="t" r="r" b="b"/>
              <a:pathLst>
                <a:path w="12847" h="15104" extrusionOk="0">
                  <a:moveTo>
                    <a:pt x="0" y="0"/>
                  </a:moveTo>
                  <a:cubicBezTo>
                    <a:pt x="0" y="0"/>
                    <a:pt x="751" y="5545"/>
                    <a:pt x="1340" y="6577"/>
                  </a:cubicBezTo>
                  <a:cubicBezTo>
                    <a:pt x="1899" y="7557"/>
                    <a:pt x="7330" y="15104"/>
                    <a:pt x="9986" y="15104"/>
                  </a:cubicBezTo>
                  <a:cubicBezTo>
                    <a:pt x="10126" y="15104"/>
                    <a:pt x="10258" y="15083"/>
                    <a:pt x="10381" y="15039"/>
                  </a:cubicBezTo>
                  <a:cubicBezTo>
                    <a:pt x="12847" y="14151"/>
                    <a:pt x="11166" y="9349"/>
                    <a:pt x="11166" y="9349"/>
                  </a:cubicBezTo>
                  <a:cubicBezTo>
                    <a:pt x="10288" y="7182"/>
                    <a:pt x="7311" y="3284"/>
                    <a:pt x="5263" y="2064"/>
                  </a:cubicBezTo>
                  <a:cubicBezTo>
                    <a:pt x="3216" y="845"/>
                    <a:pt x="1" y="0"/>
                    <a:pt x="0" y="0"/>
                  </a:cubicBezTo>
                  <a:close/>
                </a:path>
              </a:pathLst>
            </a:custGeom>
            <a:solidFill>
              <a:srgbClr val="3F6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7" name="Google Shape;537;p22"/>
            <p:cNvSpPr/>
            <p:nvPr/>
          </p:nvSpPr>
          <p:spPr>
            <a:xfrm>
              <a:off x="7627745" y="3854403"/>
              <a:ext cx="1185340" cy="1492999"/>
            </a:xfrm>
            <a:custGeom>
              <a:avLst/>
              <a:gdLst/>
              <a:ahLst/>
              <a:cxnLst/>
              <a:rect l="l" t="t" r="r" b="b"/>
              <a:pathLst>
                <a:path w="11337" h="14237" fill="none" extrusionOk="0">
                  <a:moveTo>
                    <a:pt x="11337" y="14237"/>
                  </a:moveTo>
                  <a:cubicBezTo>
                    <a:pt x="11337" y="14237"/>
                    <a:pt x="7038" y="5331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538" name="Google Shape;538;p22"/>
          <p:cNvGrpSpPr/>
          <p:nvPr/>
        </p:nvGrpSpPr>
        <p:grpSpPr>
          <a:xfrm>
            <a:off x="5768774" y="4191357"/>
            <a:ext cx="2075782" cy="1267450"/>
            <a:chOff x="5768774" y="4191357"/>
            <a:chExt cx="2075782" cy="1267450"/>
          </a:xfrm>
        </p:grpSpPr>
        <p:sp>
          <p:nvSpPr>
            <p:cNvPr id="539" name="Google Shape;539;p22"/>
            <p:cNvSpPr/>
            <p:nvPr/>
          </p:nvSpPr>
          <p:spPr>
            <a:xfrm>
              <a:off x="5768774" y="4191357"/>
              <a:ext cx="1435581" cy="1170960"/>
            </a:xfrm>
            <a:custGeom>
              <a:avLst/>
              <a:gdLst/>
              <a:ahLst/>
              <a:cxnLst/>
              <a:rect l="l" t="t" r="r" b="b"/>
              <a:pathLst>
                <a:path w="13427" h="10952" extrusionOk="0">
                  <a:moveTo>
                    <a:pt x="0" y="0"/>
                  </a:moveTo>
                  <a:cubicBezTo>
                    <a:pt x="1" y="0"/>
                    <a:pt x="1613" y="3557"/>
                    <a:pt x="1800" y="5212"/>
                  </a:cubicBezTo>
                  <a:cubicBezTo>
                    <a:pt x="1996" y="6875"/>
                    <a:pt x="2611" y="10569"/>
                    <a:pt x="3421" y="10902"/>
                  </a:cubicBezTo>
                  <a:cubicBezTo>
                    <a:pt x="3504" y="10936"/>
                    <a:pt x="3675" y="10951"/>
                    <a:pt x="3916" y="10951"/>
                  </a:cubicBezTo>
                  <a:cubicBezTo>
                    <a:pt x="6020" y="10951"/>
                    <a:pt x="13427" y="9784"/>
                    <a:pt x="13427" y="9784"/>
                  </a:cubicBezTo>
                  <a:cubicBezTo>
                    <a:pt x="13043" y="8778"/>
                    <a:pt x="11004" y="6730"/>
                    <a:pt x="9162" y="6159"/>
                  </a:cubicBezTo>
                  <a:cubicBezTo>
                    <a:pt x="7311" y="5596"/>
                    <a:pt x="3319" y="3037"/>
                    <a:pt x="2184" y="1894"/>
                  </a:cubicBezTo>
                  <a:cubicBezTo>
                    <a:pt x="1502" y="1211"/>
                    <a:pt x="768" y="580"/>
                    <a:pt x="0" y="0"/>
                  </a:cubicBezTo>
                  <a:close/>
                </a:path>
              </a:pathLst>
            </a:custGeom>
            <a:solidFill>
              <a:srgbClr val="8492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0" name="Google Shape;540;p22"/>
            <p:cNvSpPr/>
            <p:nvPr/>
          </p:nvSpPr>
          <p:spPr>
            <a:xfrm>
              <a:off x="5801759" y="4239562"/>
              <a:ext cx="814306" cy="1081790"/>
            </a:xfrm>
            <a:custGeom>
              <a:avLst/>
              <a:gdLst/>
              <a:ahLst/>
              <a:cxnLst/>
              <a:rect l="l" t="t" r="r" b="b"/>
              <a:pathLst>
                <a:path w="7934" h="10569" fill="none" extrusionOk="0">
                  <a:moveTo>
                    <a:pt x="7934" y="10569"/>
                  </a:moveTo>
                  <a:cubicBezTo>
                    <a:pt x="7934" y="10569"/>
                    <a:pt x="3703" y="3881"/>
                    <a:pt x="1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1" name="Google Shape;541;p22"/>
            <p:cNvSpPr/>
            <p:nvPr/>
          </p:nvSpPr>
          <p:spPr>
            <a:xfrm>
              <a:off x="6046731" y="4940090"/>
              <a:ext cx="404279" cy="131392"/>
            </a:xfrm>
            <a:custGeom>
              <a:avLst/>
              <a:gdLst/>
              <a:ahLst/>
              <a:cxnLst/>
              <a:rect l="l" t="t" r="r" b="b"/>
              <a:pathLst>
                <a:path w="4325" h="1229" fill="none" extrusionOk="0">
                  <a:moveTo>
                    <a:pt x="4325" y="1229"/>
                  </a:moveTo>
                  <a:cubicBezTo>
                    <a:pt x="4325" y="1229"/>
                    <a:pt x="1544" y="742"/>
                    <a:pt x="0" y="0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2" name="Google Shape;542;p22"/>
            <p:cNvSpPr/>
            <p:nvPr/>
          </p:nvSpPr>
          <p:spPr>
            <a:xfrm>
              <a:off x="6722673" y="4940092"/>
              <a:ext cx="202609" cy="367582"/>
            </a:xfrm>
            <a:custGeom>
              <a:avLst/>
              <a:gdLst/>
              <a:ahLst/>
              <a:cxnLst/>
              <a:rect l="l" t="t" r="r" b="b"/>
              <a:pathLst>
                <a:path w="1895" h="3438" fill="none" extrusionOk="0">
                  <a:moveTo>
                    <a:pt x="1895" y="0"/>
                  </a:moveTo>
                  <a:cubicBezTo>
                    <a:pt x="1895" y="0"/>
                    <a:pt x="487" y="2926"/>
                    <a:pt x="1" y="3438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3" name="Google Shape;543;p22"/>
            <p:cNvSpPr/>
            <p:nvPr/>
          </p:nvSpPr>
          <p:spPr>
            <a:xfrm>
              <a:off x="6829374" y="4499864"/>
              <a:ext cx="1015182" cy="958943"/>
            </a:xfrm>
            <a:custGeom>
              <a:avLst/>
              <a:gdLst/>
              <a:ahLst/>
              <a:cxnLst/>
              <a:rect l="l" t="t" r="r" b="b"/>
              <a:pathLst>
                <a:path w="9495" h="8969" extrusionOk="0">
                  <a:moveTo>
                    <a:pt x="1" y="0"/>
                  </a:moveTo>
                  <a:cubicBezTo>
                    <a:pt x="1" y="1"/>
                    <a:pt x="137" y="7933"/>
                    <a:pt x="897" y="8735"/>
                  </a:cubicBezTo>
                  <a:cubicBezTo>
                    <a:pt x="1055" y="8903"/>
                    <a:pt x="1516" y="8969"/>
                    <a:pt x="2146" y="8969"/>
                  </a:cubicBezTo>
                  <a:cubicBezTo>
                    <a:pt x="4531" y="8969"/>
                    <a:pt x="9341" y="8019"/>
                    <a:pt x="9341" y="8019"/>
                  </a:cubicBezTo>
                  <a:cubicBezTo>
                    <a:pt x="9495" y="6918"/>
                    <a:pt x="7635" y="4163"/>
                    <a:pt x="6160" y="3011"/>
                  </a:cubicBezTo>
                  <a:cubicBezTo>
                    <a:pt x="4684" y="1860"/>
                    <a:pt x="1" y="1"/>
                    <a:pt x="1" y="0"/>
                  </a:cubicBezTo>
                  <a:close/>
                </a:path>
              </a:pathLst>
            </a:custGeom>
            <a:solidFill>
              <a:srgbClr val="3F6B3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4" name="Google Shape;544;p22"/>
            <p:cNvSpPr/>
            <p:nvPr/>
          </p:nvSpPr>
          <p:spPr>
            <a:xfrm>
              <a:off x="6857717" y="4529042"/>
              <a:ext cx="564624" cy="896611"/>
            </a:xfrm>
            <a:custGeom>
              <a:avLst/>
              <a:gdLst/>
              <a:ahLst/>
              <a:cxnLst/>
              <a:rect l="l" t="t" r="r" b="b"/>
              <a:pathLst>
                <a:path w="5546" h="8651" fill="none" extrusionOk="0">
                  <a:moveTo>
                    <a:pt x="5545" y="8650"/>
                  </a:moveTo>
                  <a:cubicBezTo>
                    <a:pt x="5545" y="8650"/>
                    <a:pt x="871" y="2833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545" name="Google Shape;545;p22"/>
          <p:cNvSpPr/>
          <p:nvPr/>
        </p:nvSpPr>
        <p:spPr>
          <a:xfrm>
            <a:off x="593328" y="3840177"/>
            <a:ext cx="760769" cy="4598838"/>
          </a:xfrm>
          <a:custGeom>
            <a:avLst/>
            <a:gdLst/>
            <a:ahLst/>
            <a:cxnLst/>
            <a:rect l="l" t="t" r="r" b="b"/>
            <a:pathLst>
              <a:path w="9137" h="55233" extrusionOk="0">
                <a:moveTo>
                  <a:pt x="7157" y="0"/>
                </a:moveTo>
                <a:cubicBezTo>
                  <a:pt x="5963" y="2935"/>
                  <a:pt x="4504" y="5749"/>
                  <a:pt x="2815" y="8428"/>
                </a:cubicBezTo>
                <a:cubicBezTo>
                  <a:pt x="2935" y="6236"/>
                  <a:pt x="3097" y="4043"/>
                  <a:pt x="3285" y="1868"/>
                </a:cubicBezTo>
                <a:lnTo>
                  <a:pt x="1161" y="1681"/>
                </a:lnTo>
                <a:cubicBezTo>
                  <a:pt x="111" y="13870"/>
                  <a:pt x="0" y="26128"/>
                  <a:pt x="836" y="38343"/>
                </a:cubicBezTo>
                <a:cubicBezTo>
                  <a:pt x="1203" y="43606"/>
                  <a:pt x="1118" y="48869"/>
                  <a:pt x="871" y="55147"/>
                </a:cubicBezTo>
                <a:lnTo>
                  <a:pt x="3003" y="55232"/>
                </a:lnTo>
                <a:cubicBezTo>
                  <a:pt x="3250" y="48878"/>
                  <a:pt x="3336" y="43555"/>
                  <a:pt x="2969" y="38189"/>
                </a:cubicBezTo>
                <a:cubicBezTo>
                  <a:pt x="2380" y="29651"/>
                  <a:pt x="2269" y="21087"/>
                  <a:pt x="2619" y="12531"/>
                </a:cubicBezTo>
                <a:cubicBezTo>
                  <a:pt x="5246" y="8897"/>
                  <a:pt x="7439" y="4965"/>
                  <a:pt x="9136" y="811"/>
                </a:cubicBezTo>
                <a:lnTo>
                  <a:pt x="715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p22"/>
          <p:cNvSpPr/>
          <p:nvPr/>
        </p:nvSpPr>
        <p:spPr>
          <a:xfrm>
            <a:off x="126049" y="786076"/>
            <a:ext cx="333903" cy="5208381"/>
          </a:xfrm>
          <a:custGeom>
            <a:avLst/>
            <a:gdLst/>
            <a:ahLst/>
            <a:cxnLst/>
            <a:rect l="l" t="t" r="r" b="b"/>
            <a:pathLst>
              <a:path w="4010" h="55156" extrusionOk="0">
                <a:moveTo>
                  <a:pt x="1877" y="0"/>
                </a:moveTo>
                <a:cubicBezTo>
                  <a:pt x="1093" y="12633"/>
                  <a:pt x="1007" y="25301"/>
                  <a:pt x="1630" y="37942"/>
                </a:cubicBezTo>
                <a:cubicBezTo>
                  <a:pt x="1843" y="42301"/>
                  <a:pt x="1169" y="46805"/>
                  <a:pt x="530" y="51155"/>
                </a:cubicBezTo>
                <a:cubicBezTo>
                  <a:pt x="351" y="52375"/>
                  <a:pt x="163" y="53638"/>
                  <a:pt x="1" y="54874"/>
                </a:cubicBezTo>
                <a:lnTo>
                  <a:pt x="2116" y="55156"/>
                </a:lnTo>
                <a:cubicBezTo>
                  <a:pt x="2278" y="53936"/>
                  <a:pt x="2466" y="52682"/>
                  <a:pt x="2645" y="51462"/>
                </a:cubicBezTo>
                <a:cubicBezTo>
                  <a:pt x="3311" y="47018"/>
                  <a:pt x="3993" y="42412"/>
                  <a:pt x="3763" y="37840"/>
                </a:cubicBezTo>
                <a:cubicBezTo>
                  <a:pt x="3148" y="25275"/>
                  <a:pt x="3225" y="12685"/>
                  <a:pt x="4010" y="137"/>
                </a:cubicBezTo>
                <a:lnTo>
                  <a:pt x="1877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CUSTOM_9">
    <p:spTree>
      <p:nvGrpSpPr>
        <p:cNvPr id="1" name="Shape 10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" name="Google Shape;1085;p39"/>
          <p:cNvSpPr/>
          <p:nvPr/>
        </p:nvSpPr>
        <p:spPr>
          <a:xfrm flipH="1">
            <a:off x="5639530" y="3474702"/>
            <a:ext cx="1622870" cy="1871699"/>
          </a:xfrm>
          <a:custGeom>
            <a:avLst/>
            <a:gdLst/>
            <a:ahLst/>
            <a:cxnLst/>
            <a:rect l="l" t="t" r="r" b="b"/>
            <a:pathLst>
              <a:path w="20303" h="23416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9"/>
                  <a:pt x="12045" y="7481"/>
                  <a:pt x="11960" y="7601"/>
                </a:cubicBezTo>
                <a:lnTo>
                  <a:pt x="11175" y="7276"/>
                </a:lnTo>
                <a:lnTo>
                  <a:pt x="12233" y="7268"/>
                </a:lnTo>
                <a:close/>
                <a:moveTo>
                  <a:pt x="4650" y="0"/>
                </a:moveTo>
                <a:lnTo>
                  <a:pt x="5554" y="2124"/>
                </a:lnTo>
                <a:cubicBezTo>
                  <a:pt x="5554" y="2124"/>
                  <a:pt x="5563" y="2124"/>
                  <a:pt x="5579" y="2124"/>
                </a:cubicBezTo>
                <a:cubicBezTo>
                  <a:pt x="5791" y="2124"/>
                  <a:pt x="7260" y="2139"/>
                  <a:pt x="7584" y="2542"/>
                </a:cubicBezTo>
                <a:lnTo>
                  <a:pt x="5844" y="2849"/>
                </a:lnTo>
                <a:cubicBezTo>
                  <a:pt x="5844" y="2849"/>
                  <a:pt x="6833" y="4607"/>
                  <a:pt x="7072" y="5007"/>
                </a:cubicBezTo>
                <a:cubicBezTo>
                  <a:pt x="7072" y="5007"/>
                  <a:pt x="7382" y="4985"/>
                  <a:pt x="7705" y="4985"/>
                </a:cubicBezTo>
                <a:cubicBezTo>
                  <a:pt x="7974" y="4985"/>
                  <a:pt x="8252" y="5000"/>
                  <a:pt x="8369" y="5059"/>
                </a:cubicBezTo>
                <a:lnTo>
                  <a:pt x="7302" y="5477"/>
                </a:lnTo>
                <a:cubicBezTo>
                  <a:pt x="7302" y="5477"/>
                  <a:pt x="8232" y="6816"/>
                  <a:pt x="8437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78" y="8863"/>
                </a:lnTo>
                <a:cubicBezTo>
                  <a:pt x="8394" y="7370"/>
                  <a:pt x="6373" y="5110"/>
                  <a:pt x="3575" y="4172"/>
                </a:cubicBezTo>
                <a:cubicBezTo>
                  <a:pt x="3352" y="4058"/>
                  <a:pt x="3082" y="4012"/>
                  <a:pt x="2791" y="4012"/>
                </a:cubicBezTo>
                <a:cubicBezTo>
                  <a:pt x="1577" y="4012"/>
                  <a:pt x="1" y="4811"/>
                  <a:pt x="1" y="4811"/>
                </a:cubicBezTo>
                <a:lnTo>
                  <a:pt x="1911" y="6108"/>
                </a:lnTo>
                <a:cubicBezTo>
                  <a:pt x="1911" y="6108"/>
                  <a:pt x="3073" y="5343"/>
                  <a:pt x="3680" y="5343"/>
                </a:cubicBezTo>
                <a:cubicBezTo>
                  <a:pt x="3739" y="5343"/>
                  <a:pt x="3792" y="5350"/>
                  <a:pt x="3839" y="5366"/>
                </a:cubicBezTo>
                <a:lnTo>
                  <a:pt x="2543" y="6560"/>
                </a:lnTo>
                <a:cubicBezTo>
                  <a:pt x="2543" y="6560"/>
                  <a:pt x="4325" y="7507"/>
                  <a:pt x="4743" y="7720"/>
                </a:cubicBezTo>
                <a:cubicBezTo>
                  <a:pt x="4743" y="7720"/>
                  <a:pt x="5579" y="7080"/>
                  <a:pt x="5861" y="7055"/>
                </a:cubicBezTo>
                <a:lnTo>
                  <a:pt x="5861" y="7055"/>
                </a:lnTo>
                <a:lnTo>
                  <a:pt x="5196" y="7984"/>
                </a:lnTo>
                <a:cubicBezTo>
                  <a:pt x="5196" y="7984"/>
                  <a:pt x="6697" y="8607"/>
                  <a:pt x="7115" y="8872"/>
                </a:cubicBezTo>
                <a:lnTo>
                  <a:pt x="8036" y="8292"/>
                </a:lnTo>
                <a:lnTo>
                  <a:pt x="7482" y="9076"/>
                </a:lnTo>
                <a:lnTo>
                  <a:pt x="8949" y="9690"/>
                </a:lnTo>
                <a:lnTo>
                  <a:pt x="8949" y="14356"/>
                </a:lnTo>
                <a:cubicBezTo>
                  <a:pt x="8949" y="15568"/>
                  <a:pt x="9657" y="16600"/>
                  <a:pt x="9657" y="16600"/>
                </a:cubicBezTo>
                <a:lnTo>
                  <a:pt x="9657" y="23415"/>
                </a:lnTo>
                <a:lnTo>
                  <a:pt x="10697" y="23415"/>
                </a:lnTo>
                <a:lnTo>
                  <a:pt x="10697" y="16497"/>
                </a:lnTo>
                <a:cubicBezTo>
                  <a:pt x="11132" y="15960"/>
                  <a:pt x="11440" y="15320"/>
                  <a:pt x="11593" y="14638"/>
                </a:cubicBezTo>
                <a:cubicBezTo>
                  <a:pt x="11815" y="13563"/>
                  <a:pt x="11363" y="9793"/>
                  <a:pt x="11363" y="9793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3410" y="8752"/>
                </a:lnTo>
                <a:cubicBezTo>
                  <a:pt x="13811" y="8462"/>
                  <a:pt x="15287" y="7754"/>
                  <a:pt x="15287" y="7754"/>
                </a:cubicBezTo>
                <a:lnTo>
                  <a:pt x="14570" y="6876"/>
                </a:lnTo>
                <a:lnTo>
                  <a:pt x="14570" y="6876"/>
                </a:lnTo>
                <a:cubicBezTo>
                  <a:pt x="14852" y="6884"/>
                  <a:pt x="15713" y="7473"/>
                  <a:pt x="15713" y="7473"/>
                </a:cubicBezTo>
                <a:cubicBezTo>
                  <a:pt x="16131" y="7234"/>
                  <a:pt x="17854" y="6202"/>
                  <a:pt x="17854" y="6202"/>
                </a:cubicBezTo>
                <a:lnTo>
                  <a:pt x="16506" y="5076"/>
                </a:lnTo>
                <a:cubicBezTo>
                  <a:pt x="16561" y="5054"/>
                  <a:pt x="16627" y="5044"/>
                  <a:pt x="16700" y="5044"/>
                </a:cubicBezTo>
                <a:cubicBezTo>
                  <a:pt x="17312" y="5044"/>
                  <a:pt x="18468" y="5724"/>
                  <a:pt x="18468" y="5724"/>
                </a:cubicBezTo>
                <a:lnTo>
                  <a:pt x="20302" y="4325"/>
                </a:lnTo>
                <a:cubicBezTo>
                  <a:pt x="20302" y="4325"/>
                  <a:pt x="18817" y="3672"/>
                  <a:pt x="17628" y="3672"/>
                </a:cubicBezTo>
                <a:cubicBezTo>
                  <a:pt x="17279" y="3672"/>
                  <a:pt x="16956" y="3728"/>
                  <a:pt x="16703" y="3873"/>
                </a:cubicBezTo>
                <a:cubicBezTo>
                  <a:pt x="14843" y="4615"/>
                  <a:pt x="13376" y="5929"/>
                  <a:pt x="12310" y="7183"/>
                </a:cubicBezTo>
                <a:cubicBezTo>
                  <a:pt x="12574" y="6662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8" y="5000"/>
                  <a:pt x="12724" y="4985"/>
                  <a:pt x="12992" y="4985"/>
                </a:cubicBezTo>
                <a:cubicBezTo>
                  <a:pt x="13314" y="4985"/>
                  <a:pt x="13623" y="5007"/>
                  <a:pt x="13623" y="5007"/>
                </a:cubicBezTo>
                <a:cubicBezTo>
                  <a:pt x="13871" y="4598"/>
                  <a:pt x="14852" y="2849"/>
                  <a:pt x="14852" y="2849"/>
                </a:cubicBezTo>
                <a:lnTo>
                  <a:pt x="13120" y="2542"/>
                </a:lnTo>
                <a:cubicBezTo>
                  <a:pt x="13436" y="2139"/>
                  <a:pt x="14904" y="2124"/>
                  <a:pt x="15116" y="2124"/>
                </a:cubicBezTo>
                <a:cubicBezTo>
                  <a:pt x="15133" y="2124"/>
                  <a:pt x="15142" y="2124"/>
                  <a:pt x="15142" y="2124"/>
                </a:cubicBezTo>
                <a:lnTo>
                  <a:pt x="16046" y="0"/>
                </a:lnTo>
                <a:lnTo>
                  <a:pt x="16046" y="0"/>
                </a:lnTo>
                <a:cubicBezTo>
                  <a:pt x="16046" y="0"/>
                  <a:pt x="13342" y="282"/>
                  <a:pt x="12693" y="1399"/>
                </a:cubicBezTo>
                <a:cubicBezTo>
                  <a:pt x="11132" y="3361"/>
                  <a:pt x="10552" y="5809"/>
                  <a:pt x="10348" y="7635"/>
                </a:cubicBezTo>
                <a:cubicBezTo>
                  <a:pt x="10143" y="5809"/>
                  <a:pt x="9563" y="3361"/>
                  <a:pt x="8002" y="1399"/>
                </a:cubicBezTo>
                <a:cubicBezTo>
                  <a:pt x="7362" y="282"/>
                  <a:pt x="4650" y="0"/>
                  <a:pt x="4650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6" name="Google Shape;1086;p39"/>
          <p:cNvSpPr/>
          <p:nvPr/>
        </p:nvSpPr>
        <p:spPr>
          <a:xfrm flipH="1">
            <a:off x="6512225" y="2768382"/>
            <a:ext cx="2174851" cy="2506529"/>
          </a:xfrm>
          <a:custGeom>
            <a:avLst/>
            <a:gdLst/>
            <a:ahLst/>
            <a:cxnLst/>
            <a:rect l="l" t="t" r="r" b="b"/>
            <a:pathLst>
              <a:path w="20311" h="23408" extrusionOk="0">
                <a:moveTo>
                  <a:pt x="12233" y="7268"/>
                </a:moveTo>
                <a:lnTo>
                  <a:pt x="12233" y="7268"/>
                </a:lnTo>
                <a:cubicBezTo>
                  <a:pt x="12139" y="7371"/>
                  <a:pt x="12054" y="7482"/>
                  <a:pt x="11968" y="7592"/>
                </a:cubicBezTo>
                <a:lnTo>
                  <a:pt x="11184" y="7277"/>
                </a:lnTo>
                <a:lnTo>
                  <a:pt x="12233" y="7268"/>
                </a:lnTo>
                <a:close/>
                <a:moveTo>
                  <a:pt x="4658" y="1"/>
                </a:moveTo>
                <a:lnTo>
                  <a:pt x="5562" y="2125"/>
                </a:lnTo>
                <a:cubicBezTo>
                  <a:pt x="5562" y="2125"/>
                  <a:pt x="5572" y="2125"/>
                  <a:pt x="5589" y="2125"/>
                </a:cubicBezTo>
                <a:cubicBezTo>
                  <a:pt x="5804" y="2125"/>
                  <a:pt x="7268" y="2139"/>
                  <a:pt x="7584" y="2534"/>
                </a:cubicBezTo>
                <a:lnTo>
                  <a:pt x="5852" y="2850"/>
                </a:lnTo>
                <a:cubicBezTo>
                  <a:pt x="5852" y="2850"/>
                  <a:pt x="6833" y="4598"/>
                  <a:pt x="7081" y="5008"/>
                </a:cubicBezTo>
                <a:cubicBezTo>
                  <a:pt x="7081" y="5008"/>
                  <a:pt x="7402" y="4982"/>
                  <a:pt x="7730" y="4982"/>
                </a:cubicBezTo>
                <a:cubicBezTo>
                  <a:pt x="7992" y="4982"/>
                  <a:pt x="8259" y="4998"/>
                  <a:pt x="8369" y="5059"/>
                </a:cubicBezTo>
                <a:lnTo>
                  <a:pt x="7303" y="5477"/>
                </a:lnTo>
                <a:cubicBezTo>
                  <a:pt x="7303" y="5477"/>
                  <a:pt x="8232" y="6808"/>
                  <a:pt x="8446" y="7268"/>
                </a:cubicBezTo>
                <a:lnTo>
                  <a:pt x="9529" y="7268"/>
                </a:lnTo>
                <a:lnTo>
                  <a:pt x="8642" y="7635"/>
                </a:lnTo>
                <a:lnTo>
                  <a:pt x="9486" y="8863"/>
                </a:lnTo>
                <a:cubicBezTo>
                  <a:pt x="8403" y="7371"/>
                  <a:pt x="6381" y="5110"/>
                  <a:pt x="3583" y="4163"/>
                </a:cubicBezTo>
                <a:cubicBezTo>
                  <a:pt x="3361" y="4050"/>
                  <a:pt x="3090" y="4004"/>
                  <a:pt x="2799" y="4004"/>
                </a:cubicBezTo>
                <a:cubicBezTo>
                  <a:pt x="1583" y="4004"/>
                  <a:pt x="1" y="4803"/>
                  <a:pt x="1" y="4803"/>
                </a:cubicBezTo>
                <a:lnTo>
                  <a:pt x="1912" y="6100"/>
                </a:lnTo>
                <a:cubicBezTo>
                  <a:pt x="1912" y="6100"/>
                  <a:pt x="3081" y="5335"/>
                  <a:pt x="3682" y="5335"/>
                </a:cubicBezTo>
                <a:cubicBezTo>
                  <a:pt x="3740" y="5335"/>
                  <a:pt x="3793" y="5342"/>
                  <a:pt x="3839" y="5358"/>
                </a:cubicBezTo>
                <a:lnTo>
                  <a:pt x="2543" y="6552"/>
                </a:lnTo>
                <a:cubicBezTo>
                  <a:pt x="2543" y="6552"/>
                  <a:pt x="4326" y="7499"/>
                  <a:pt x="4752" y="7712"/>
                </a:cubicBezTo>
                <a:cubicBezTo>
                  <a:pt x="4752" y="7712"/>
                  <a:pt x="5579" y="7081"/>
                  <a:pt x="5869" y="7055"/>
                </a:cubicBezTo>
                <a:lnTo>
                  <a:pt x="5869" y="7055"/>
                </a:lnTo>
                <a:lnTo>
                  <a:pt x="5196" y="7976"/>
                </a:lnTo>
                <a:cubicBezTo>
                  <a:pt x="5196" y="7976"/>
                  <a:pt x="6705" y="8599"/>
                  <a:pt x="7123" y="8863"/>
                </a:cubicBezTo>
                <a:lnTo>
                  <a:pt x="8036" y="8283"/>
                </a:lnTo>
                <a:lnTo>
                  <a:pt x="8036" y="8283"/>
                </a:lnTo>
                <a:lnTo>
                  <a:pt x="7490" y="9068"/>
                </a:lnTo>
                <a:lnTo>
                  <a:pt x="8949" y="9682"/>
                </a:lnTo>
                <a:lnTo>
                  <a:pt x="8949" y="14348"/>
                </a:lnTo>
                <a:cubicBezTo>
                  <a:pt x="8949" y="15560"/>
                  <a:pt x="9665" y="16600"/>
                  <a:pt x="9665" y="16600"/>
                </a:cubicBezTo>
                <a:lnTo>
                  <a:pt x="9665" y="23407"/>
                </a:lnTo>
                <a:lnTo>
                  <a:pt x="10697" y="23407"/>
                </a:lnTo>
                <a:lnTo>
                  <a:pt x="10697" y="16498"/>
                </a:lnTo>
                <a:cubicBezTo>
                  <a:pt x="11141" y="15952"/>
                  <a:pt x="11448" y="15312"/>
                  <a:pt x="11602" y="14638"/>
                </a:cubicBezTo>
                <a:cubicBezTo>
                  <a:pt x="11815" y="13555"/>
                  <a:pt x="11371" y="9785"/>
                  <a:pt x="11371" y="9785"/>
                </a:cubicBezTo>
                <a:lnTo>
                  <a:pt x="13052" y="8974"/>
                </a:lnTo>
                <a:lnTo>
                  <a:pt x="12463" y="8215"/>
                </a:lnTo>
                <a:lnTo>
                  <a:pt x="12463" y="8215"/>
                </a:lnTo>
                <a:lnTo>
                  <a:pt x="13410" y="8744"/>
                </a:lnTo>
                <a:cubicBezTo>
                  <a:pt x="13811" y="8454"/>
                  <a:pt x="15287" y="7755"/>
                  <a:pt x="15287" y="7755"/>
                </a:cubicBezTo>
                <a:lnTo>
                  <a:pt x="14570" y="6867"/>
                </a:lnTo>
                <a:lnTo>
                  <a:pt x="14570" y="6867"/>
                </a:lnTo>
                <a:cubicBezTo>
                  <a:pt x="14860" y="6876"/>
                  <a:pt x="15713" y="7465"/>
                  <a:pt x="15713" y="7465"/>
                </a:cubicBezTo>
                <a:cubicBezTo>
                  <a:pt x="16131" y="7234"/>
                  <a:pt x="17863" y="6202"/>
                  <a:pt x="17863" y="6202"/>
                </a:cubicBezTo>
                <a:lnTo>
                  <a:pt x="16506" y="5068"/>
                </a:lnTo>
                <a:cubicBezTo>
                  <a:pt x="16560" y="5047"/>
                  <a:pt x="16623" y="5038"/>
                  <a:pt x="16694" y="5038"/>
                </a:cubicBezTo>
                <a:cubicBezTo>
                  <a:pt x="17304" y="5038"/>
                  <a:pt x="18468" y="5716"/>
                  <a:pt x="18468" y="5716"/>
                </a:cubicBezTo>
                <a:lnTo>
                  <a:pt x="20311" y="4325"/>
                </a:lnTo>
                <a:cubicBezTo>
                  <a:pt x="20311" y="4325"/>
                  <a:pt x="18825" y="3669"/>
                  <a:pt x="17633" y="3669"/>
                </a:cubicBezTo>
                <a:cubicBezTo>
                  <a:pt x="17282" y="3669"/>
                  <a:pt x="16957" y="3726"/>
                  <a:pt x="16703" y="3873"/>
                </a:cubicBezTo>
                <a:cubicBezTo>
                  <a:pt x="14852" y="4607"/>
                  <a:pt x="13376" y="5921"/>
                  <a:pt x="12310" y="7183"/>
                </a:cubicBezTo>
                <a:cubicBezTo>
                  <a:pt x="12583" y="6663"/>
                  <a:pt x="13401" y="5477"/>
                  <a:pt x="13401" y="5477"/>
                </a:cubicBezTo>
                <a:lnTo>
                  <a:pt x="12335" y="5059"/>
                </a:lnTo>
                <a:cubicBezTo>
                  <a:pt x="12449" y="4998"/>
                  <a:pt x="12718" y="4982"/>
                  <a:pt x="12981" y="4982"/>
                </a:cubicBezTo>
                <a:cubicBezTo>
                  <a:pt x="13311" y="4982"/>
                  <a:pt x="13632" y="5008"/>
                  <a:pt x="13632" y="5008"/>
                </a:cubicBezTo>
                <a:cubicBezTo>
                  <a:pt x="13871" y="4598"/>
                  <a:pt x="14860" y="2850"/>
                  <a:pt x="14860" y="2850"/>
                </a:cubicBezTo>
                <a:lnTo>
                  <a:pt x="13120" y="2534"/>
                </a:lnTo>
                <a:cubicBezTo>
                  <a:pt x="13444" y="2139"/>
                  <a:pt x="14909" y="2125"/>
                  <a:pt x="15124" y="2125"/>
                </a:cubicBezTo>
                <a:cubicBezTo>
                  <a:pt x="15141" y="2125"/>
                  <a:pt x="15150" y="2125"/>
                  <a:pt x="15150" y="2125"/>
                </a:cubicBezTo>
                <a:lnTo>
                  <a:pt x="16054" y="1"/>
                </a:lnTo>
                <a:lnTo>
                  <a:pt x="16054" y="1"/>
                </a:lnTo>
                <a:cubicBezTo>
                  <a:pt x="16054" y="1"/>
                  <a:pt x="13350" y="282"/>
                  <a:pt x="12702" y="1400"/>
                </a:cubicBezTo>
                <a:cubicBezTo>
                  <a:pt x="11141" y="3362"/>
                  <a:pt x="10552" y="5801"/>
                  <a:pt x="10356" y="7627"/>
                </a:cubicBezTo>
                <a:cubicBezTo>
                  <a:pt x="10152" y="5801"/>
                  <a:pt x="9572" y="3362"/>
                  <a:pt x="8011" y="1400"/>
                </a:cubicBezTo>
                <a:cubicBezTo>
                  <a:pt x="7362" y="282"/>
                  <a:pt x="4658" y="1"/>
                  <a:pt x="4658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7" name="Google Shape;1087;p39"/>
          <p:cNvSpPr/>
          <p:nvPr/>
        </p:nvSpPr>
        <p:spPr>
          <a:xfrm rot="-175543">
            <a:off x="5064378" y="3583463"/>
            <a:ext cx="4308870" cy="1860661"/>
          </a:xfrm>
          <a:custGeom>
            <a:avLst/>
            <a:gdLst/>
            <a:ahLst/>
            <a:cxnLst/>
            <a:rect l="l" t="t" r="r" b="b"/>
            <a:pathLst>
              <a:path w="85327" h="36846" extrusionOk="0">
                <a:moveTo>
                  <a:pt x="36774" y="21266"/>
                </a:moveTo>
                <a:cubicBezTo>
                  <a:pt x="37013" y="22332"/>
                  <a:pt x="37413" y="23348"/>
                  <a:pt x="37968" y="24277"/>
                </a:cubicBezTo>
                <a:cubicBezTo>
                  <a:pt x="37792" y="24077"/>
                  <a:pt x="37593" y="23983"/>
                  <a:pt x="37391" y="23983"/>
                </a:cubicBezTo>
                <a:cubicBezTo>
                  <a:pt x="37241" y="23983"/>
                  <a:pt x="37090" y="24034"/>
                  <a:pt x="36944" y="24132"/>
                </a:cubicBezTo>
                <a:cubicBezTo>
                  <a:pt x="36684" y="23983"/>
                  <a:pt x="36392" y="23885"/>
                  <a:pt x="36126" y="23885"/>
                </a:cubicBezTo>
                <a:cubicBezTo>
                  <a:pt x="35922" y="23885"/>
                  <a:pt x="35733" y="23944"/>
                  <a:pt x="35588" y="24081"/>
                </a:cubicBezTo>
                <a:cubicBezTo>
                  <a:pt x="36091" y="23194"/>
                  <a:pt x="36484" y="22247"/>
                  <a:pt x="36774" y="21266"/>
                </a:cubicBezTo>
                <a:close/>
                <a:moveTo>
                  <a:pt x="76217" y="1"/>
                </a:moveTo>
                <a:cubicBezTo>
                  <a:pt x="74400" y="2483"/>
                  <a:pt x="73461" y="5494"/>
                  <a:pt x="73564" y="8565"/>
                </a:cubicBezTo>
                <a:cubicBezTo>
                  <a:pt x="73120" y="6151"/>
                  <a:pt x="72148" y="3771"/>
                  <a:pt x="70647" y="1826"/>
                </a:cubicBezTo>
                <a:cubicBezTo>
                  <a:pt x="69836" y="4743"/>
                  <a:pt x="69802" y="7831"/>
                  <a:pt x="70553" y="10766"/>
                </a:cubicBezTo>
                <a:cubicBezTo>
                  <a:pt x="69725" y="8608"/>
                  <a:pt x="68488" y="6731"/>
                  <a:pt x="66919" y="5051"/>
                </a:cubicBezTo>
                <a:lnTo>
                  <a:pt x="66919" y="5051"/>
                </a:lnTo>
                <a:cubicBezTo>
                  <a:pt x="67354" y="7874"/>
                  <a:pt x="68540" y="10629"/>
                  <a:pt x="70177" y="12975"/>
                </a:cubicBezTo>
                <a:cubicBezTo>
                  <a:pt x="68983" y="13436"/>
                  <a:pt x="68070" y="14408"/>
                  <a:pt x="67678" y="15628"/>
                </a:cubicBezTo>
                <a:cubicBezTo>
                  <a:pt x="68019" y="14169"/>
                  <a:pt x="68002" y="12634"/>
                  <a:pt x="67490" y="11226"/>
                </a:cubicBezTo>
                <a:cubicBezTo>
                  <a:pt x="65554" y="12472"/>
                  <a:pt x="63959" y="14562"/>
                  <a:pt x="63311" y="16771"/>
                </a:cubicBezTo>
                <a:cubicBezTo>
                  <a:pt x="63891" y="14152"/>
                  <a:pt x="63737" y="11226"/>
                  <a:pt x="62765" y="8727"/>
                </a:cubicBezTo>
                <a:cubicBezTo>
                  <a:pt x="61127" y="10825"/>
                  <a:pt x="60129" y="13350"/>
                  <a:pt x="59873" y="16003"/>
                </a:cubicBezTo>
                <a:cubicBezTo>
                  <a:pt x="59694" y="14254"/>
                  <a:pt x="59336" y="12352"/>
                  <a:pt x="58568" y="10774"/>
                </a:cubicBezTo>
                <a:cubicBezTo>
                  <a:pt x="57416" y="12608"/>
                  <a:pt x="56930" y="14647"/>
                  <a:pt x="56998" y="16813"/>
                </a:cubicBezTo>
                <a:cubicBezTo>
                  <a:pt x="55480" y="14169"/>
                  <a:pt x="53066" y="12156"/>
                  <a:pt x="50089" y="11516"/>
                </a:cubicBezTo>
                <a:lnTo>
                  <a:pt x="50089" y="11516"/>
                </a:lnTo>
                <a:cubicBezTo>
                  <a:pt x="50354" y="14323"/>
                  <a:pt x="52170" y="16933"/>
                  <a:pt x="54584" y="18392"/>
                </a:cubicBezTo>
                <a:cubicBezTo>
                  <a:pt x="54269" y="19236"/>
                  <a:pt x="54346" y="20140"/>
                  <a:pt x="54636" y="20993"/>
                </a:cubicBezTo>
                <a:cubicBezTo>
                  <a:pt x="54064" y="20285"/>
                  <a:pt x="53313" y="19748"/>
                  <a:pt x="52409" y="19663"/>
                </a:cubicBezTo>
                <a:cubicBezTo>
                  <a:pt x="51607" y="20498"/>
                  <a:pt x="51147" y="21479"/>
                  <a:pt x="51172" y="22648"/>
                </a:cubicBezTo>
                <a:cubicBezTo>
                  <a:pt x="50865" y="18699"/>
                  <a:pt x="48605" y="15005"/>
                  <a:pt x="45329" y="12787"/>
                </a:cubicBezTo>
                <a:lnTo>
                  <a:pt x="45329" y="12787"/>
                </a:lnTo>
                <a:cubicBezTo>
                  <a:pt x="45133" y="14945"/>
                  <a:pt x="45619" y="17351"/>
                  <a:pt x="46720" y="19219"/>
                </a:cubicBezTo>
                <a:cubicBezTo>
                  <a:pt x="46208" y="19876"/>
                  <a:pt x="46063" y="20635"/>
                  <a:pt x="46148" y="21471"/>
                </a:cubicBezTo>
                <a:cubicBezTo>
                  <a:pt x="44835" y="19918"/>
                  <a:pt x="43086" y="18784"/>
                  <a:pt x="41133" y="18221"/>
                </a:cubicBezTo>
                <a:lnTo>
                  <a:pt x="41133" y="18221"/>
                </a:lnTo>
                <a:cubicBezTo>
                  <a:pt x="41295" y="20208"/>
                  <a:pt x="41585" y="22298"/>
                  <a:pt x="42139" y="24209"/>
                </a:cubicBezTo>
                <a:cubicBezTo>
                  <a:pt x="40988" y="22230"/>
                  <a:pt x="39196" y="20874"/>
                  <a:pt x="37038" y="20183"/>
                </a:cubicBezTo>
                <a:cubicBezTo>
                  <a:pt x="37226" y="19245"/>
                  <a:pt x="37320" y="18281"/>
                  <a:pt x="37303" y="17317"/>
                </a:cubicBezTo>
                <a:lnTo>
                  <a:pt x="37303" y="17317"/>
                </a:lnTo>
                <a:cubicBezTo>
                  <a:pt x="35179" y="19006"/>
                  <a:pt x="33379" y="21189"/>
                  <a:pt x="32244" y="23646"/>
                </a:cubicBezTo>
                <a:cubicBezTo>
                  <a:pt x="32432" y="23100"/>
                  <a:pt x="32304" y="22495"/>
                  <a:pt x="31912" y="22077"/>
                </a:cubicBezTo>
                <a:cubicBezTo>
                  <a:pt x="31601" y="21739"/>
                  <a:pt x="31124" y="21507"/>
                  <a:pt x="30664" y="21507"/>
                </a:cubicBezTo>
                <a:cubicBezTo>
                  <a:pt x="30555" y="21507"/>
                  <a:pt x="30447" y="21520"/>
                  <a:pt x="30342" y="21548"/>
                </a:cubicBezTo>
                <a:cubicBezTo>
                  <a:pt x="31434" y="20200"/>
                  <a:pt x="32295" y="18682"/>
                  <a:pt x="32901" y="17052"/>
                </a:cubicBezTo>
                <a:cubicBezTo>
                  <a:pt x="32995" y="16856"/>
                  <a:pt x="33046" y="16634"/>
                  <a:pt x="33055" y="16413"/>
                </a:cubicBezTo>
                <a:cubicBezTo>
                  <a:pt x="33063" y="16191"/>
                  <a:pt x="32961" y="15978"/>
                  <a:pt x="32782" y="15841"/>
                </a:cubicBezTo>
                <a:cubicBezTo>
                  <a:pt x="32679" y="15777"/>
                  <a:pt x="32563" y="15753"/>
                  <a:pt x="32443" y="15753"/>
                </a:cubicBezTo>
                <a:cubicBezTo>
                  <a:pt x="32294" y="15753"/>
                  <a:pt x="32139" y="15790"/>
                  <a:pt x="31997" y="15833"/>
                </a:cubicBezTo>
                <a:cubicBezTo>
                  <a:pt x="31204" y="16071"/>
                  <a:pt x="30479" y="16472"/>
                  <a:pt x="29864" y="17018"/>
                </a:cubicBezTo>
                <a:cubicBezTo>
                  <a:pt x="29826" y="16614"/>
                  <a:pt x="29405" y="16359"/>
                  <a:pt x="28993" y="16359"/>
                </a:cubicBezTo>
                <a:cubicBezTo>
                  <a:pt x="28945" y="16359"/>
                  <a:pt x="28897" y="16363"/>
                  <a:pt x="28849" y="16370"/>
                </a:cubicBezTo>
                <a:cubicBezTo>
                  <a:pt x="28406" y="16438"/>
                  <a:pt x="28047" y="16788"/>
                  <a:pt x="27698" y="17078"/>
                </a:cubicBezTo>
                <a:cubicBezTo>
                  <a:pt x="28116" y="15764"/>
                  <a:pt x="28261" y="14382"/>
                  <a:pt x="28124" y="13009"/>
                </a:cubicBezTo>
                <a:cubicBezTo>
                  <a:pt x="28090" y="12702"/>
                  <a:pt x="27971" y="12310"/>
                  <a:pt x="27655" y="12293"/>
                </a:cubicBezTo>
                <a:cubicBezTo>
                  <a:pt x="27647" y="12292"/>
                  <a:pt x="27638" y="12292"/>
                  <a:pt x="27630" y="12292"/>
                </a:cubicBezTo>
                <a:cubicBezTo>
                  <a:pt x="27403" y="12292"/>
                  <a:pt x="27224" y="12513"/>
                  <a:pt x="27101" y="12711"/>
                </a:cubicBezTo>
                <a:cubicBezTo>
                  <a:pt x="26341" y="13930"/>
                  <a:pt x="25736" y="15227"/>
                  <a:pt x="25420" y="16634"/>
                </a:cubicBezTo>
                <a:cubicBezTo>
                  <a:pt x="25488" y="16259"/>
                  <a:pt x="25514" y="15833"/>
                  <a:pt x="25258" y="15551"/>
                </a:cubicBezTo>
                <a:cubicBezTo>
                  <a:pt x="25111" y="15394"/>
                  <a:pt x="24902" y="15325"/>
                  <a:pt x="24688" y="15325"/>
                </a:cubicBezTo>
                <a:cubicBezTo>
                  <a:pt x="24529" y="15325"/>
                  <a:pt x="24367" y="15363"/>
                  <a:pt x="24226" y="15432"/>
                </a:cubicBezTo>
                <a:cubicBezTo>
                  <a:pt x="23893" y="15585"/>
                  <a:pt x="23706" y="15909"/>
                  <a:pt x="23458" y="16182"/>
                </a:cubicBezTo>
                <a:cubicBezTo>
                  <a:pt x="24712" y="13888"/>
                  <a:pt x="25719" y="11465"/>
                  <a:pt x="26452" y="8949"/>
                </a:cubicBezTo>
                <a:cubicBezTo>
                  <a:pt x="26563" y="8599"/>
                  <a:pt x="26580" y="8087"/>
                  <a:pt x="26222" y="7993"/>
                </a:cubicBezTo>
                <a:cubicBezTo>
                  <a:pt x="26189" y="7984"/>
                  <a:pt x="26155" y="7979"/>
                  <a:pt x="26122" y="7979"/>
                </a:cubicBezTo>
                <a:cubicBezTo>
                  <a:pt x="25926" y="7979"/>
                  <a:pt x="25736" y="8137"/>
                  <a:pt x="25582" y="8283"/>
                </a:cubicBezTo>
                <a:cubicBezTo>
                  <a:pt x="23322" y="10535"/>
                  <a:pt x="20985" y="12813"/>
                  <a:pt x="19040" y="15346"/>
                </a:cubicBezTo>
                <a:cubicBezTo>
                  <a:pt x="19569" y="14604"/>
                  <a:pt x="19952" y="13768"/>
                  <a:pt x="20174" y="12890"/>
                </a:cubicBezTo>
                <a:cubicBezTo>
                  <a:pt x="20277" y="12497"/>
                  <a:pt x="20311" y="12011"/>
                  <a:pt x="19995" y="11764"/>
                </a:cubicBezTo>
                <a:cubicBezTo>
                  <a:pt x="19842" y="11644"/>
                  <a:pt x="19642" y="11612"/>
                  <a:pt x="19445" y="11612"/>
                </a:cubicBezTo>
                <a:cubicBezTo>
                  <a:pt x="19389" y="11612"/>
                  <a:pt x="19333" y="11615"/>
                  <a:pt x="19279" y="11619"/>
                </a:cubicBezTo>
                <a:cubicBezTo>
                  <a:pt x="17871" y="11713"/>
                  <a:pt x="16651" y="12420"/>
                  <a:pt x="15790" y="13538"/>
                </a:cubicBezTo>
                <a:cubicBezTo>
                  <a:pt x="16259" y="11226"/>
                  <a:pt x="16728" y="8889"/>
                  <a:pt x="16711" y="6526"/>
                </a:cubicBezTo>
                <a:cubicBezTo>
                  <a:pt x="16702" y="5989"/>
                  <a:pt x="16583" y="5323"/>
                  <a:pt x="16071" y="5153"/>
                </a:cubicBezTo>
                <a:cubicBezTo>
                  <a:pt x="16000" y="5130"/>
                  <a:pt x="15926" y="5120"/>
                  <a:pt x="15853" y="5120"/>
                </a:cubicBezTo>
                <a:cubicBezTo>
                  <a:pt x="15594" y="5120"/>
                  <a:pt x="15336" y="5250"/>
                  <a:pt x="15150" y="5443"/>
                </a:cubicBezTo>
                <a:cubicBezTo>
                  <a:pt x="14920" y="5682"/>
                  <a:pt x="14783" y="6006"/>
                  <a:pt x="14664" y="6321"/>
                </a:cubicBezTo>
                <a:cubicBezTo>
                  <a:pt x="13760" y="8659"/>
                  <a:pt x="13137" y="11107"/>
                  <a:pt x="12813" y="13606"/>
                </a:cubicBezTo>
                <a:cubicBezTo>
                  <a:pt x="10023" y="13632"/>
                  <a:pt x="6509" y="13657"/>
                  <a:pt x="4385" y="15474"/>
                </a:cubicBezTo>
                <a:cubicBezTo>
                  <a:pt x="3233" y="16464"/>
                  <a:pt x="2508" y="17854"/>
                  <a:pt x="1937" y="19262"/>
                </a:cubicBezTo>
                <a:cubicBezTo>
                  <a:pt x="598" y="22554"/>
                  <a:pt x="1" y="26094"/>
                  <a:pt x="180" y="29643"/>
                </a:cubicBezTo>
                <a:cubicBezTo>
                  <a:pt x="222" y="30368"/>
                  <a:pt x="316" y="31144"/>
                  <a:pt x="802" y="31690"/>
                </a:cubicBezTo>
                <a:cubicBezTo>
                  <a:pt x="1306" y="32244"/>
                  <a:pt x="2099" y="32406"/>
                  <a:pt x="2841" y="32526"/>
                </a:cubicBezTo>
                <a:cubicBezTo>
                  <a:pt x="9017" y="33575"/>
                  <a:pt x="15278" y="34121"/>
                  <a:pt x="21539" y="34172"/>
                </a:cubicBezTo>
                <a:cubicBezTo>
                  <a:pt x="21870" y="34175"/>
                  <a:pt x="22200" y="34176"/>
                  <a:pt x="22531" y="34176"/>
                </a:cubicBezTo>
                <a:cubicBezTo>
                  <a:pt x="26491" y="34176"/>
                  <a:pt x="30451" y="33995"/>
                  <a:pt x="34411" y="33814"/>
                </a:cubicBezTo>
                <a:cubicBezTo>
                  <a:pt x="35042" y="33780"/>
                  <a:pt x="35716" y="33729"/>
                  <a:pt x="36322" y="33550"/>
                </a:cubicBezTo>
                <a:cubicBezTo>
                  <a:pt x="37047" y="33874"/>
                  <a:pt x="37951" y="33976"/>
                  <a:pt x="38761" y="34019"/>
                </a:cubicBezTo>
                <a:cubicBezTo>
                  <a:pt x="49245" y="34548"/>
                  <a:pt x="59762" y="34812"/>
                  <a:pt x="70143" y="36347"/>
                </a:cubicBezTo>
                <a:cubicBezTo>
                  <a:pt x="71738" y="36584"/>
                  <a:pt x="73367" y="36845"/>
                  <a:pt x="74970" y="36845"/>
                </a:cubicBezTo>
                <a:cubicBezTo>
                  <a:pt x="76025" y="36845"/>
                  <a:pt x="77069" y="36732"/>
                  <a:pt x="78085" y="36424"/>
                </a:cubicBezTo>
                <a:cubicBezTo>
                  <a:pt x="82469" y="35076"/>
                  <a:pt x="85079" y="30257"/>
                  <a:pt x="85199" y="25668"/>
                </a:cubicBezTo>
                <a:cubicBezTo>
                  <a:pt x="85327" y="21079"/>
                  <a:pt x="83476" y="16677"/>
                  <a:pt x="81454" y="12557"/>
                </a:cubicBezTo>
                <a:cubicBezTo>
                  <a:pt x="79424" y="8437"/>
                  <a:pt x="77019" y="4522"/>
                  <a:pt x="762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88" name="Google Shape;1088;p39"/>
          <p:cNvSpPr/>
          <p:nvPr/>
        </p:nvSpPr>
        <p:spPr>
          <a:xfrm rot="10800000" flipH="1">
            <a:off x="4080500" y="4274603"/>
            <a:ext cx="1231023" cy="1071809"/>
          </a:xfrm>
          <a:custGeom>
            <a:avLst/>
            <a:gdLst/>
            <a:ahLst/>
            <a:cxnLst/>
            <a:rect l="l" t="t" r="r" b="b"/>
            <a:pathLst>
              <a:path w="23041" h="20061" extrusionOk="0">
                <a:moveTo>
                  <a:pt x="12615" y="1"/>
                </a:moveTo>
                <a:cubicBezTo>
                  <a:pt x="11335" y="1"/>
                  <a:pt x="10061" y="78"/>
                  <a:pt x="8812" y="330"/>
                </a:cubicBezTo>
                <a:cubicBezTo>
                  <a:pt x="6782" y="731"/>
                  <a:pt x="4931" y="1764"/>
                  <a:pt x="3618" y="3359"/>
                </a:cubicBezTo>
                <a:cubicBezTo>
                  <a:pt x="1178" y="6336"/>
                  <a:pt x="1" y="10149"/>
                  <a:pt x="351" y="13979"/>
                </a:cubicBezTo>
                <a:cubicBezTo>
                  <a:pt x="5400" y="12597"/>
                  <a:pt x="7465" y="12401"/>
                  <a:pt x="11346" y="8886"/>
                </a:cubicBezTo>
                <a:lnTo>
                  <a:pt x="11346" y="8886"/>
                </a:lnTo>
                <a:cubicBezTo>
                  <a:pt x="8667" y="12861"/>
                  <a:pt x="10118" y="15395"/>
                  <a:pt x="11184" y="20061"/>
                </a:cubicBezTo>
                <a:cubicBezTo>
                  <a:pt x="15167" y="17698"/>
                  <a:pt x="18230" y="14047"/>
                  <a:pt x="19867" y="9722"/>
                </a:cubicBezTo>
                <a:cubicBezTo>
                  <a:pt x="20200" y="11155"/>
                  <a:pt x="21155" y="12366"/>
                  <a:pt x="22478" y="13023"/>
                </a:cubicBezTo>
                <a:cubicBezTo>
                  <a:pt x="22904" y="10891"/>
                  <a:pt x="23041" y="8588"/>
                  <a:pt x="22785" y="6430"/>
                </a:cubicBezTo>
                <a:cubicBezTo>
                  <a:pt x="22529" y="4263"/>
                  <a:pt x="21480" y="2079"/>
                  <a:pt x="19577" y="1013"/>
                </a:cubicBezTo>
                <a:cubicBezTo>
                  <a:pt x="18204" y="245"/>
                  <a:pt x="16566" y="134"/>
                  <a:pt x="14997" y="66"/>
                </a:cubicBezTo>
                <a:cubicBezTo>
                  <a:pt x="14204" y="30"/>
                  <a:pt x="13408" y="1"/>
                  <a:pt x="12615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1089" name="Google Shape;1089;p39"/>
          <p:cNvGrpSpPr/>
          <p:nvPr/>
        </p:nvGrpSpPr>
        <p:grpSpPr>
          <a:xfrm rot="-423967">
            <a:off x="8258233" y="3619566"/>
            <a:ext cx="1202284" cy="1547770"/>
            <a:chOff x="8607977" y="1775069"/>
            <a:chExt cx="1107026" cy="1425009"/>
          </a:xfrm>
        </p:grpSpPr>
        <p:sp>
          <p:nvSpPr>
            <p:cNvPr id="1090" name="Google Shape;1090;p39"/>
            <p:cNvSpPr/>
            <p:nvPr/>
          </p:nvSpPr>
          <p:spPr>
            <a:xfrm>
              <a:off x="8607977" y="1775069"/>
              <a:ext cx="1107026" cy="1425009"/>
            </a:xfrm>
            <a:custGeom>
              <a:avLst/>
              <a:gdLst/>
              <a:ahLst/>
              <a:cxnLst/>
              <a:rect l="l" t="t" r="r" b="b"/>
              <a:pathLst>
                <a:path w="9828" h="12651" extrusionOk="0">
                  <a:moveTo>
                    <a:pt x="1" y="1"/>
                  </a:moveTo>
                  <a:cubicBezTo>
                    <a:pt x="1" y="1"/>
                    <a:pt x="905" y="2654"/>
                    <a:pt x="1835" y="3745"/>
                  </a:cubicBezTo>
                  <a:cubicBezTo>
                    <a:pt x="2756" y="4837"/>
                    <a:pt x="3703" y="7345"/>
                    <a:pt x="3984" y="8957"/>
                  </a:cubicBezTo>
                  <a:cubicBezTo>
                    <a:pt x="4257" y="10569"/>
                    <a:pt x="7456" y="12463"/>
                    <a:pt x="8591" y="12651"/>
                  </a:cubicBezTo>
                  <a:cubicBezTo>
                    <a:pt x="8591" y="12651"/>
                    <a:pt x="9828" y="5639"/>
                    <a:pt x="9111" y="4743"/>
                  </a:cubicBezTo>
                  <a:cubicBezTo>
                    <a:pt x="8403" y="3839"/>
                    <a:pt x="5324" y="2986"/>
                    <a:pt x="4778" y="2466"/>
                  </a:cubicBezTo>
                  <a:cubicBezTo>
                    <a:pt x="4232" y="1946"/>
                    <a:pt x="1" y="1"/>
                    <a:pt x="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1" name="Google Shape;1091;p39"/>
            <p:cNvSpPr/>
            <p:nvPr/>
          </p:nvSpPr>
          <p:spPr>
            <a:xfrm>
              <a:off x="8633101" y="1812598"/>
              <a:ext cx="999226" cy="1004171"/>
            </a:xfrm>
            <a:custGeom>
              <a:avLst/>
              <a:gdLst/>
              <a:ahLst/>
              <a:cxnLst/>
              <a:rect l="l" t="t" r="r" b="b"/>
              <a:pathLst>
                <a:path w="9094" h="9248" fill="none" extrusionOk="0">
                  <a:moveTo>
                    <a:pt x="9094" y="9247"/>
                  </a:moveTo>
                  <a:cubicBezTo>
                    <a:pt x="9094" y="9247"/>
                    <a:pt x="3660" y="2944"/>
                    <a:pt x="1" y="1"/>
                  </a:cubicBez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2" name="Google Shape;1092;p39"/>
            <p:cNvSpPr/>
            <p:nvPr/>
          </p:nvSpPr>
          <p:spPr>
            <a:xfrm>
              <a:off x="9146051" y="2115124"/>
              <a:ext cx="100024" cy="274050"/>
            </a:xfrm>
            <a:custGeom>
              <a:avLst/>
              <a:gdLst/>
              <a:ahLst/>
              <a:cxnLst/>
              <a:rect l="l" t="t" r="r" b="b"/>
              <a:pathLst>
                <a:path w="888" h="2987" fill="none" extrusionOk="0">
                  <a:moveTo>
                    <a:pt x="1" y="1"/>
                  </a:moveTo>
                  <a:lnTo>
                    <a:pt x="888" y="2986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3" name="Google Shape;1093;p39"/>
            <p:cNvSpPr/>
            <p:nvPr/>
          </p:nvSpPr>
          <p:spPr>
            <a:xfrm>
              <a:off x="9037476" y="2527398"/>
              <a:ext cx="447847" cy="123099"/>
            </a:xfrm>
            <a:custGeom>
              <a:avLst/>
              <a:gdLst/>
              <a:ahLst/>
              <a:cxnLst/>
              <a:rect l="l" t="t" r="r" b="b"/>
              <a:pathLst>
                <a:path w="4436" h="1093" fill="none" extrusionOk="0">
                  <a:moveTo>
                    <a:pt x="4436" y="1093"/>
                  </a:moveTo>
                  <a:lnTo>
                    <a:pt x="0" y="1"/>
                  </a:lnTo>
                </a:path>
              </a:pathLst>
            </a:custGeom>
            <a:noFill/>
            <a:ln w="19050" cap="flat" cmpd="sng">
              <a:solidFill>
                <a:schemeClr val="dk1"/>
              </a:solidFill>
              <a:prstDash val="solid"/>
              <a:miter lim="8530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Char char="●"/>
              <a:defRPr sz="1800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●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○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Char char="■"/>
              <a:defRPr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1" r:id="rId2"/>
    <p:sldLayoutId id="2147483652" r:id="rId3"/>
    <p:sldLayoutId id="2147483653" r:id="rId4"/>
    <p:sldLayoutId id="2147483658" r:id="rId5"/>
    <p:sldLayoutId id="2147483659" r:id="rId6"/>
    <p:sldLayoutId id="2147483667" r:id="rId7"/>
    <p:sldLayoutId id="2147483668" r:id="rId8"/>
    <p:sldLayoutId id="2147483685" r:id="rId9"/>
    <p:sldLayoutId id="2147483686" r:id="rId10"/>
    <p:sldLayoutId id="2147483687" r:id="rId11"/>
    <p:sldLayoutId id="2147483688" r:id="rId12"/>
    <p:sldLayoutId id="2147483693" r:id="rId1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quran7m.com/searchResults/088017.html" TargetMode="External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1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16.jpg"/><Relationship Id="rId5" Type="http://schemas.openxmlformats.org/officeDocument/2006/relationships/image" Target="../media/image15.png"/><Relationship Id="rId10" Type="http://schemas.microsoft.com/office/2007/relationships/hdphoto" Target="../media/hdphoto1.wdp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1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.jp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25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4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8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9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1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1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3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9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70"/>
          <p:cNvSpPr txBox="1">
            <a:spLocks noGrp="1"/>
          </p:cNvSpPr>
          <p:nvPr>
            <p:ph type="title"/>
          </p:nvPr>
        </p:nvSpPr>
        <p:spPr>
          <a:xfrm>
            <a:off x="1940550" y="3008688"/>
            <a:ext cx="5262900" cy="10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ar-SA" sz="4800" dirty="0" smtClean="0">
                <a:cs typeface="+mj-cs"/>
              </a:rPr>
              <a:t>الوحدة الثانية </a:t>
            </a:r>
            <a:endParaRPr sz="4400" dirty="0">
              <a:cs typeface="+mj-cs"/>
            </a:endParaRPr>
          </a:p>
        </p:txBody>
      </p:sp>
      <p:sp>
        <p:nvSpPr>
          <p:cNvPr id="1978" name="Google Shape;1978;p70"/>
          <p:cNvSpPr txBox="1">
            <a:spLocks noGrp="1"/>
          </p:cNvSpPr>
          <p:nvPr>
            <p:ph type="subTitle" idx="1"/>
          </p:nvPr>
        </p:nvSpPr>
        <p:spPr>
          <a:xfrm>
            <a:off x="-423000" y="3849549"/>
            <a:ext cx="75588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ar-SA" sz="3600" dirty="0" smtClean="0"/>
              <a:t>الفصل الرابع</a:t>
            </a:r>
            <a:endParaRPr sz="3600" dirty="0"/>
          </a:p>
        </p:txBody>
      </p:sp>
      <p:pic>
        <p:nvPicPr>
          <p:cNvPr id="1979" name="Google Shape;197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400" y="460250"/>
            <a:ext cx="2431200" cy="243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5069032" y="311727"/>
            <a:ext cx="4762500" cy="4572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03" y="2131893"/>
            <a:ext cx="2554976" cy="2073367"/>
          </a:xfrm>
          <a:prstGeom prst="rect">
            <a:avLst/>
          </a:prstGeom>
        </p:spPr>
      </p:pic>
      <p:sp>
        <p:nvSpPr>
          <p:cNvPr id="7" name="Google Shape;1978;p70"/>
          <p:cNvSpPr txBox="1">
            <a:spLocks/>
          </p:cNvSpPr>
          <p:nvPr/>
        </p:nvSpPr>
        <p:spPr>
          <a:xfrm>
            <a:off x="-1456384" y="4428072"/>
            <a:ext cx="7558800" cy="55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abin"/>
              <a:buNone/>
              <a:defRPr sz="16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Cabin"/>
              <a:buNone/>
              <a:defRPr sz="1400" b="0" i="0" u="none" strike="noStrike" cap="none">
                <a:solidFill>
                  <a:schemeClr val="dk1"/>
                </a:solidFill>
                <a:latin typeface="Cabin"/>
                <a:ea typeface="Cabin"/>
                <a:cs typeface="Cabin"/>
                <a:sym typeface="Cabin"/>
              </a:defRPr>
            </a:lvl9pPr>
          </a:lstStyle>
          <a:p>
            <a:pPr marL="0" indent="0">
              <a:buClr>
                <a:schemeClr val="lt1"/>
              </a:buClr>
              <a:buSzPts val="1100"/>
              <a:buFont typeface="Arial"/>
              <a:buNone/>
            </a:pPr>
            <a:r>
              <a:rPr lang="ar-SA" sz="3600" dirty="0" smtClean="0"/>
              <a:t>أماكن العيش </a:t>
            </a:r>
            <a:endParaRPr lang="ar-SA" sz="3600" dirty="0"/>
          </a:p>
        </p:txBody>
      </p:sp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949;p39"/>
          <p:cNvSpPr txBox="1">
            <a:spLocks noGrp="1"/>
          </p:cNvSpPr>
          <p:nvPr>
            <p:ph type="title"/>
          </p:nvPr>
        </p:nvSpPr>
        <p:spPr>
          <a:xfrm>
            <a:off x="4503761" y="52008"/>
            <a:ext cx="3744645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 smtClean="0">
                <a:solidFill>
                  <a:schemeClr val="tx2">
                    <a:lumMod val="50000"/>
                  </a:schemeClr>
                </a:solidFill>
                <a:cs typeface="+mj-cs"/>
              </a:rPr>
              <a:t>أقرأ وأتعلم</a:t>
            </a:r>
            <a:endParaRPr sz="60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30" name="Google Shape;1185;p45"/>
          <p:cNvSpPr txBox="1">
            <a:spLocks/>
          </p:cNvSpPr>
          <p:nvPr/>
        </p:nvSpPr>
        <p:spPr>
          <a:xfrm>
            <a:off x="4472925" y="1438116"/>
            <a:ext cx="4027686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400" b="1" dirty="0" smtClean="0">
                <a:solidFill>
                  <a:srgbClr val="71936F"/>
                </a:solidFill>
                <a:cs typeface="+mj-cs"/>
              </a:rPr>
              <a:t>ما موطن الصحراء ؟</a:t>
            </a:r>
            <a:endParaRPr lang="ar-SA" sz="4400" b="1" dirty="0">
              <a:solidFill>
                <a:srgbClr val="71936F"/>
              </a:solidFill>
              <a:cs typeface="+mj-cs"/>
            </a:endParaRPr>
          </a:p>
        </p:txBody>
      </p:sp>
      <p:sp>
        <p:nvSpPr>
          <p:cNvPr id="7" name="Google Shape;2627;p60"/>
          <p:cNvSpPr/>
          <p:nvPr/>
        </p:nvSpPr>
        <p:spPr>
          <a:xfrm>
            <a:off x="945236" y="1309689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85;p45"/>
          <p:cNvSpPr txBox="1">
            <a:spLocks/>
          </p:cNvSpPr>
          <p:nvPr/>
        </p:nvSpPr>
        <p:spPr>
          <a:xfrm>
            <a:off x="1365408" y="2390847"/>
            <a:ext cx="6715029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000" b="1" dirty="0" smtClean="0">
                <a:solidFill>
                  <a:srgbClr val="6A6A6A"/>
                </a:solidFill>
                <a:cs typeface="+mj-cs"/>
              </a:rPr>
              <a:t>خلق الله سبحانه وتعالى الحيوانات وهيأ لها مواطن مختلفة ومن هذه المواطن </a:t>
            </a:r>
          </a:p>
          <a:p>
            <a:pPr algn="ctr"/>
            <a:r>
              <a:rPr lang="ar-SA" sz="4000" b="1" dirty="0" smtClean="0">
                <a:solidFill>
                  <a:srgbClr val="6A6A6A"/>
                </a:solidFill>
                <a:cs typeface="+mj-cs"/>
              </a:rPr>
              <a:t>الصحراء </a:t>
            </a:r>
            <a:endParaRPr lang="ar-SA" sz="4000" b="1" dirty="0">
              <a:solidFill>
                <a:srgbClr val="6A6A6A"/>
              </a:solidFill>
              <a:cs typeface="+mj-cs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75"/>
          <p:cNvGrpSpPr/>
          <p:nvPr/>
        </p:nvGrpSpPr>
        <p:grpSpPr>
          <a:xfrm>
            <a:off x="683415" y="1485737"/>
            <a:ext cx="4023012" cy="2909170"/>
            <a:chOff x="4761179" y="1529800"/>
            <a:chExt cx="3828523" cy="2768529"/>
          </a:xfrm>
        </p:grpSpPr>
        <p:sp>
          <p:nvSpPr>
            <p:cNvPr id="2162" name="Google Shape;2162;p75"/>
            <p:cNvSpPr/>
            <p:nvPr/>
          </p:nvSpPr>
          <p:spPr>
            <a:xfrm>
              <a:off x="6190349" y="3753947"/>
              <a:ext cx="934394" cy="54436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12D51"/>
                </a:solidFill>
              </a:endParaRPr>
            </a:p>
          </p:txBody>
        </p:sp>
        <p:sp>
          <p:nvSpPr>
            <p:cNvPr id="2163" name="Google Shape;2163;p75"/>
            <p:cNvSpPr/>
            <p:nvPr/>
          </p:nvSpPr>
          <p:spPr>
            <a:xfrm>
              <a:off x="5923224" y="4196199"/>
              <a:ext cx="1469799" cy="102130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12D51"/>
                </a:solidFill>
              </a:endParaRPr>
            </a:p>
          </p:txBody>
        </p:sp>
        <p:sp>
          <p:nvSpPr>
            <p:cNvPr id="2164" name="Google Shape;2164;p75"/>
            <p:cNvSpPr/>
            <p:nvPr/>
          </p:nvSpPr>
          <p:spPr>
            <a:xfrm>
              <a:off x="4761179" y="1529800"/>
              <a:ext cx="3828523" cy="2317914"/>
            </a:xfrm>
            <a:custGeom>
              <a:avLst/>
              <a:gdLst/>
              <a:ahLst/>
              <a:cxnLst/>
              <a:rect l="l" t="t" r="r" b="b"/>
              <a:pathLst>
                <a:path w="181964" h="110167" extrusionOk="0">
                  <a:moveTo>
                    <a:pt x="5170" y="1"/>
                  </a:moveTo>
                  <a:cubicBezTo>
                    <a:pt x="2321" y="1"/>
                    <a:pt x="0" y="2322"/>
                    <a:pt x="0" y="5171"/>
                  </a:cubicBezTo>
                  <a:lnTo>
                    <a:pt x="0" y="104996"/>
                  </a:lnTo>
                  <a:cubicBezTo>
                    <a:pt x="0" y="107846"/>
                    <a:pt x="2321" y="110167"/>
                    <a:pt x="5170" y="110167"/>
                  </a:cubicBezTo>
                  <a:lnTo>
                    <a:pt x="176793" y="110167"/>
                  </a:lnTo>
                  <a:cubicBezTo>
                    <a:pt x="179672" y="110167"/>
                    <a:pt x="181964" y="107846"/>
                    <a:pt x="181964" y="104996"/>
                  </a:cubicBezTo>
                  <a:lnTo>
                    <a:pt x="181964" y="5171"/>
                  </a:lnTo>
                  <a:cubicBezTo>
                    <a:pt x="181964" y="2322"/>
                    <a:pt x="179672" y="1"/>
                    <a:pt x="176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65" name="Google Shape;2165;p75"/>
            <p:cNvPicPr preferRelativeResize="0"/>
            <p:nvPr/>
          </p:nvPicPr>
          <p:blipFill rotWithShape="1">
            <a:blip r:embed="rId5">
              <a:alphaModFix/>
            </a:blip>
            <a:srcRect b="14229"/>
            <a:stretch/>
          </p:blipFill>
          <p:spPr>
            <a:xfrm>
              <a:off x="4918228" y="1710354"/>
              <a:ext cx="3479813" cy="19360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مستطيل 1"/>
          <p:cNvSpPr/>
          <p:nvPr/>
        </p:nvSpPr>
        <p:spPr>
          <a:xfrm>
            <a:off x="850079" y="1673737"/>
            <a:ext cx="3689684" cy="215552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49;p39"/>
          <p:cNvSpPr txBox="1">
            <a:spLocks/>
          </p:cNvSpPr>
          <p:nvPr/>
        </p:nvSpPr>
        <p:spPr>
          <a:xfrm>
            <a:off x="422838" y="391841"/>
            <a:ext cx="5017733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28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لنتعرف كيف يتكيف</a:t>
            </a:r>
          </a:p>
          <a:p>
            <a:pPr algn="ctr"/>
            <a:r>
              <a:rPr lang="ar-SA" sz="28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 الجمل في الصحراء </a:t>
            </a: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12" name="صورة 11"/>
          <p:cNvPicPr>
            <a:picLocks noChangeAspect="1"/>
          </p:cNvPicPr>
          <p:nvPr/>
        </p:nvPicPr>
        <p:blipFill>
          <a:blip r:embed="rId6">
            <a:clrChange>
              <a:clrFrom>
                <a:srgbClr val="F6F6F6"/>
              </a:clrFrom>
              <a:clrTo>
                <a:srgbClr val="F6F6F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154" y="470215"/>
            <a:ext cx="1372575" cy="1298667"/>
          </a:xfrm>
          <a:prstGeom prst="rect">
            <a:avLst/>
          </a:prstGeom>
        </p:spPr>
      </p:pic>
      <p:pic>
        <p:nvPicPr>
          <p:cNvPr id="11" name="الجمل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42870" y="1696979"/>
            <a:ext cx="3688130" cy="2074573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4713636" y="1751825"/>
            <a:ext cx="4280339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r"/>
            <a:r>
              <a:rPr lang="ar-SA" sz="2800" dirty="0" smtClean="0">
                <a:solidFill>
                  <a:srgbClr val="1A0DAB"/>
                </a:solidFill>
                <a:latin typeface="Helvetica Neue"/>
                <a:cs typeface="+mj-cs"/>
                <a:hlinkClick r:id="rId8"/>
              </a:rPr>
              <a:t>(أَفَلَا </a:t>
            </a:r>
            <a:r>
              <a:rPr lang="ar-SA" sz="2800" dirty="0">
                <a:solidFill>
                  <a:srgbClr val="1A0DAB"/>
                </a:solidFill>
                <a:latin typeface="Helvetica Neue"/>
                <a:cs typeface="+mj-cs"/>
                <a:hlinkClick r:id="rId8"/>
              </a:rPr>
              <a:t>يَنظُرُونَ إِلَى </a:t>
            </a:r>
            <a:r>
              <a:rPr lang="ar-SA" sz="2800" dirty="0" err="1">
                <a:solidFill>
                  <a:srgbClr val="1A0DAB"/>
                </a:solidFill>
                <a:latin typeface="Helvetica Neue"/>
                <a:cs typeface="+mj-cs"/>
                <a:hlinkClick r:id="rId8"/>
              </a:rPr>
              <a:t>ٱلْإِبِلِ</a:t>
            </a:r>
            <a:r>
              <a:rPr lang="ar-SA" sz="2800" dirty="0">
                <a:solidFill>
                  <a:srgbClr val="1A0DAB"/>
                </a:solidFill>
                <a:latin typeface="Helvetica Neue"/>
                <a:cs typeface="+mj-cs"/>
                <a:hlinkClick r:id="rId8"/>
              </a:rPr>
              <a:t> كَيْفَ </a:t>
            </a:r>
            <a:r>
              <a:rPr lang="ar-SA" sz="2800" dirty="0" smtClean="0">
                <a:solidFill>
                  <a:srgbClr val="1A0DAB"/>
                </a:solidFill>
                <a:latin typeface="Helvetica Neue"/>
                <a:cs typeface="+mj-cs"/>
                <a:hlinkClick r:id="rId8"/>
              </a:rPr>
              <a:t>خُلِقَتْ)</a:t>
            </a:r>
            <a:r>
              <a:rPr lang="ar-SA" sz="2800" dirty="0">
                <a:solidFill>
                  <a:srgbClr val="1A0DAB"/>
                </a:solidFill>
                <a:latin typeface="Helvetica Neue"/>
                <a:cs typeface="+mj-cs"/>
                <a:hlinkClick r:id="rId8"/>
              </a:rPr>
              <a:t> </a:t>
            </a:r>
          </a:p>
        </p:txBody>
      </p:sp>
      <p:sp>
        <p:nvSpPr>
          <p:cNvPr id="13" name="Google Shape;949;p39"/>
          <p:cNvSpPr txBox="1">
            <a:spLocks/>
          </p:cNvSpPr>
          <p:nvPr/>
        </p:nvSpPr>
        <p:spPr>
          <a:xfrm>
            <a:off x="5701255" y="1119548"/>
            <a:ext cx="5017733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28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قال تعالى:</a:t>
            </a: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1690" y="2180313"/>
            <a:ext cx="2458431" cy="27354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5505004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949;p39"/>
          <p:cNvSpPr txBox="1">
            <a:spLocks noGrp="1"/>
          </p:cNvSpPr>
          <p:nvPr>
            <p:ph type="title"/>
          </p:nvPr>
        </p:nvSpPr>
        <p:spPr>
          <a:xfrm>
            <a:off x="4503761" y="52008"/>
            <a:ext cx="3744645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 smtClean="0">
                <a:solidFill>
                  <a:schemeClr val="tx2">
                    <a:lumMod val="50000"/>
                  </a:schemeClr>
                </a:solidFill>
                <a:cs typeface="+mj-cs"/>
              </a:rPr>
              <a:t>أقرأ وأتعلم</a:t>
            </a:r>
            <a:endParaRPr sz="60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30" name="Google Shape;1185;p45"/>
          <p:cNvSpPr txBox="1">
            <a:spLocks/>
          </p:cNvSpPr>
          <p:nvPr/>
        </p:nvSpPr>
        <p:spPr>
          <a:xfrm>
            <a:off x="4472925" y="1438116"/>
            <a:ext cx="4027686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400" b="1" dirty="0" smtClean="0">
                <a:solidFill>
                  <a:srgbClr val="71936F"/>
                </a:solidFill>
                <a:cs typeface="+mj-cs"/>
              </a:rPr>
              <a:t>ما موطن الصحراء ؟</a:t>
            </a:r>
            <a:endParaRPr lang="ar-SA" sz="4400" b="1" dirty="0">
              <a:solidFill>
                <a:srgbClr val="71936F"/>
              </a:solidFill>
              <a:cs typeface="+mj-cs"/>
            </a:endParaRPr>
          </a:p>
        </p:txBody>
      </p:sp>
      <p:sp>
        <p:nvSpPr>
          <p:cNvPr id="7" name="Google Shape;2627;p60"/>
          <p:cNvSpPr/>
          <p:nvPr/>
        </p:nvSpPr>
        <p:spPr>
          <a:xfrm>
            <a:off x="945236" y="1309689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85;p45"/>
          <p:cNvSpPr txBox="1">
            <a:spLocks/>
          </p:cNvSpPr>
          <p:nvPr/>
        </p:nvSpPr>
        <p:spPr>
          <a:xfrm>
            <a:off x="1365408" y="2390847"/>
            <a:ext cx="6715029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000" b="1" dirty="0" smtClean="0">
                <a:solidFill>
                  <a:srgbClr val="6A6A6A"/>
                </a:solidFill>
                <a:cs typeface="+mj-cs"/>
              </a:rPr>
              <a:t>الموطن: هو المكان الذي تعيش في المخلوقات الحية </a:t>
            </a:r>
          </a:p>
          <a:p>
            <a:pPr algn="ctr"/>
            <a:r>
              <a:rPr lang="ar-SA" sz="4000" b="1" dirty="0" smtClean="0">
                <a:solidFill>
                  <a:srgbClr val="6A6A6A"/>
                </a:solidFill>
                <a:cs typeface="+mj-cs"/>
              </a:rPr>
              <a:t>تعيش في الصحراء نباتات و حيوانات </a:t>
            </a:r>
            <a:endParaRPr lang="ar-SA" sz="4000" b="1" dirty="0">
              <a:solidFill>
                <a:srgbClr val="6A6A6A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2437864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949;p39"/>
          <p:cNvSpPr txBox="1">
            <a:spLocks/>
          </p:cNvSpPr>
          <p:nvPr/>
        </p:nvSpPr>
        <p:spPr>
          <a:xfrm>
            <a:off x="2913341" y="1873127"/>
            <a:ext cx="3744645" cy="130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3600" b="1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أسمي حيوانات أو نباتات تعيش في الصحراء؟</a:t>
            </a:r>
            <a:endParaRPr lang="ar-SA" sz="3600" b="1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-378045" y="753419"/>
            <a:ext cx="3880022" cy="37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0137908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9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69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69"/>
          <p:cNvSpPr/>
          <p:nvPr/>
        </p:nvSpPr>
        <p:spPr>
          <a:xfrm>
            <a:off x="1192869" y="1555627"/>
            <a:ext cx="3677400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69"/>
          <p:cNvSpPr/>
          <p:nvPr/>
        </p:nvSpPr>
        <p:spPr>
          <a:xfrm>
            <a:off x="1057757" y="1698252"/>
            <a:ext cx="3677443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6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 smtClean="0">
                <a:cs typeface="+mj-cs"/>
              </a:rPr>
              <a:t>الموطن </a:t>
            </a:r>
            <a:endParaRPr sz="4800" b="1" dirty="0">
              <a:cs typeface="+mj-cs"/>
            </a:endParaRPr>
          </a:p>
        </p:txBody>
      </p:sp>
      <p:sp>
        <p:nvSpPr>
          <p:cNvPr id="4115" name="Google Shape;4115;p69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800" dirty="0">
              <a:solidFill>
                <a:schemeClr val="dk1"/>
              </a:solidFill>
              <a:latin typeface="Comfortaa"/>
              <a:ea typeface="Comfortaa"/>
              <a:cs typeface="+mj-cs"/>
              <a:sym typeface="Comfortaa"/>
            </a:endParaRPr>
          </a:p>
        </p:txBody>
      </p:sp>
      <p:sp>
        <p:nvSpPr>
          <p:cNvPr id="12" name="Google Shape;4113;p69"/>
          <p:cNvSpPr txBox="1">
            <a:spLocks/>
          </p:cNvSpPr>
          <p:nvPr/>
        </p:nvSpPr>
        <p:spPr>
          <a:xfrm>
            <a:off x="-987516" y="2161620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4000" b="1" dirty="0" smtClean="0">
                <a:solidFill>
                  <a:schemeClr val="bg1"/>
                </a:solidFill>
                <a:cs typeface="+mj-cs"/>
              </a:rPr>
              <a:t>تعيش السحلية </a:t>
            </a:r>
          </a:p>
          <a:p>
            <a:pPr algn="ctr"/>
            <a:r>
              <a:rPr lang="ar-SA" sz="4000" b="1" dirty="0" smtClean="0">
                <a:solidFill>
                  <a:schemeClr val="bg1"/>
                </a:solidFill>
                <a:cs typeface="+mj-cs"/>
              </a:rPr>
              <a:t>في الصحراء </a:t>
            </a:r>
            <a:endParaRPr lang="ar-SA" sz="40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25455" t="33226" r="58601" b="30305"/>
          <a:stretch/>
        </p:blipFill>
        <p:spPr>
          <a:xfrm>
            <a:off x="5351310" y="1033336"/>
            <a:ext cx="2460880" cy="3164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29400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24196" t="25851" r="36259" b="23962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03192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949;p39"/>
          <p:cNvSpPr txBox="1">
            <a:spLocks noGrp="1"/>
          </p:cNvSpPr>
          <p:nvPr>
            <p:ph type="title"/>
          </p:nvPr>
        </p:nvSpPr>
        <p:spPr>
          <a:xfrm>
            <a:off x="4503761" y="52008"/>
            <a:ext cx="3744645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 smtClean="0">
                <a:solidFill>
                  <a:schemeClr val="tx2">
                    <a:lumMod val="50000"/>
                  </a:schemeClr>
                </a:solidFill>
                <a:cs typeface="+mj-cs"/>
              </a:rPr>
              <a:t>أقرأ وأتعلم</a:t>
            </a:r>
            <a:endParaRPr sz="60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30" name="Google Shape;1185;p45"/>
          <p:cNvSpPr txBox="1">
            <a:spLocks/>
          </p:cNvSpPr>
          <p:nvPr/>
        </p:nvSpPr>
        <p:spPr>
          <a:xfrm>
            <a:off x="3138985" y="1438116"/>
            <a:ext cx="5361626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400" b="1" dirty="0" smtClean="0">
                <a:solidFill>
                  <a:srgbClr val="71936F"/>
                </a:solidFill>
                <a:cs typeface="+mj-cs"/>
              </a:rPr>
              <a:t>ما موطن المنطقة العشبية؟</a:t>
            </a:r>
            <a:endParaRPr lang="ar-SA" sz="4400" b="1" dirty="0">
              <a:solidFill>
                <a:srgbClr val="71936F"/>
              </a:solidFill>
              <a:cs typeface="+mj-cs"/>
            </a:endParaRPr>
          </a:p>
        </p:txBody>
      </p:sp>
      <p:sp>
        <p:nvSpPr>
          <p:cNvPr id="7" name="Google Shape;2627;p60"/>
          <p:cNvSpPr/>
          <p:nvPr/>
        </p:nvSpPr>
        <p:spPr>
          <a:xfrm>
            <a:off x="945236" y="1309689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85;p45"/>
          <p:cNvSpPr txBox="1">
            <a:spLocks/>
          </p:cNvSpPr>
          <p:nvPr/>
        </p:nvSpPr>
        <p:spPr>
          <a:xfrm>
            <a:off x="1365408" y="2390847"/>
            <a:ext cx="6715029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000" b="1" dirty="0" smtClean="0">
                <a:solidFill>
                  <a:srgbClr val="6A6A6A"/>
                </a:solidFill>
                <a:cs typeface="+mj-cs"/>
              </a:rPr>
              <a:t>من المواطن أيضًا المنطقة العشبية </a:t>
            </a:r>
          </a:p>
          <a:p>
            <a:pPr algn="ctr"/>
            <a:r>
              <a:rPr lang="ar-SA" sz="4000" b="1" dirty="0" smtClean="0">
                <a:solidFill>
                  <a:srgbClr val="6A6A6A"/>
                </a:solidFill>
                <a:cs typeface="+mj-cs"/>
              </a:rPr>
              <a:t>وهي منطقة واسعة فيها أعشاب كثيرة</a:t>
            </a:r>
          </a:p>
          <a:p>
            <a:pPr algn="ctr"/>
            <a:r>
              <a:rPr lang="ar-SA" sz="4000" b="1" dirty="0" smtClean="0">
                <a:solidFill>
                  <a:srgbClr val="6A6A6A"/>
                </a:solidFill>
                <a:cs typeface="+mj-cs"/>
              </a:rPr>
              <a:t>تختبئ فيها الحيوانات لتبقى آمنه</a:t>
            </a:r>
            <a:endParaRPr lang="ar-SA" sz="4000" b="1" dirty="0">
              <a:solidFill>
                <a:srgbClr val="6A6A6A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657617141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9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69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69"/>
          <p:cNvSpPr/>
          <p:nvPr/>
        </p:nvSpPr>
        <p:spPr>
          <a:xfrm>
            <a:off x="1192869" y="1555627"/>
            <a:ext cx="3677400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69"/>
          <p:cNvSpPr/>
          <p:nvPr/>
        </p:nvSpPr>
        <p:spPr>
          <a:xfrm>
            <a:off x="1057757" y="1698252"/>
            <a:ext cx="3677443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6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 smtClean="0">
                <a:cs typeface="+mj-cs"/>
              </a:rPr>
              <a:t>الموطن </a:t>
            </a:r>
            <a:endParaRPr sz="4800" b="1" dirty="0">
              <a:cs typeface="+mj-cs"/>
            </a:endParaRPr>
          </a:p>
        </p:txBody>
      </p:sp>
      <p:sp>
        <p:nvSpPr>
          <p:cNvPr id="4115" name="Google Shape;4115;p69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800" dirty="0">
              <a:solidFill>
                <a:schemeClr val="dk1"/>
              </a:solidFill>
              <a:latin typeface="Comfortaa"/>
              <a:ea typeface="Comfortaa"/>
              <a:cs typeface="+mj-cs"/>
              <a:sym typeface="Comfortaa"/>
            </a:endParaRPr>
          </a:p>
        </p:txBody>
      </p:sp>
      <p:sp>
        <p:nvSpPr>
          <p:cNvPr id="12" name="Google Shape;4113;p69"/>
          <p:cNvSpPr txBox="1">
            <a:spLocks/>
          </p:cNvSpPr>
          <p:nvPr/>
        </p:nvSpPr>
        <p:spPr>
          <a:xfrm>
            <a:off x="-825922" y="2137592"/>
            <a:ext cx="7444800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3200" b="1" dirty="0" smtClean="0">
                <a:solidFill>
                  <a:schemeClr val="bg1"/>
                </a:solidFill>
                <a:cs typeface="+mj-cs"/>
              </a:rPr>
              <a:t>الزرافة لها رقبة طويلة</a:t>
            </a:r>
          </a:p>
          <a:p>
            <a:pPr algn="ctr"/>
            <a:r>
              <a:rPr lang="ar-SA" sz="3200" b="1" dirty="0" smtClean="0">
                <a:solidFill>
                  <a:schemeClr val="bg1"/>
                </a:solidFill>
                <a:cs typeface="+mj-cs"/>
              </a:rPr>
              <a:t>تساعدها على تناول أوراق </a:t>
            </a:r>
          </a:p>
          <a:p>
            <a:pPr algn="ctr"/>
            <a:r>
              <a:rPr lang="ar-SA" sz="3200" b="1" dirty="0" smtClean="0">
                <a:solidFill>
                  <a:schemeClr val="bg1"/>
                </a:solidFill>
                <a:cs typeface="+mj-cs"/>
              </a:rPr>
              <a:t>الأشجار العالية </a:t>
            </a:r>
            <a:endParaRPr lang="ar-SA" sz="32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/>
          <a:srcRect l="23462" t="37792" r="52413" b="20790"/>
          <a:stretch/>
        </p:blipFill>
        <p:spPr>
          <a:xfrm>
            <a:off x="5204202" y="1740876"/>
            <a:ext cx="2641234" cy="2549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65384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949;p39"/>
          <p:cNvSpPr txBox="1">
            <a:spLocks/>
          </p:cNvSpPr>
          <p:nvPr/>
        </p:nvSpPr>
        <p:spPr>
          <a:xfrm>
            <a:off x="2940637" y="1873127"/>
            <a:ext cx="3744645" cy="13060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000" b="1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بماذا تتميز المنطقة العشبية ؟</a:t>
            </a:r>
            <a:endParaRPr lang="ar-SA" sz="4000" b="1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-378045" y="753419"/>
            <a:ext cx="3880022" cy="3750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30085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2"/>
          <a:srcRect l="23987" t="23799" r="25560" b="33477"/>
          <a:stretch/>
        </p:blipFill>
        <p:spPr>
          <a:xfrm>
            <a:off x="0" y="0"/>
            <a:ext cx="9144535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561234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6" name="Google Shape;1236;p48"/>
          <p:cNvSpPr txBox="1">
            <a:spLocks noGrp="1"/>
          </p:cNvSpPr>
          <p:nvPr>
            <p:ph type="body" idx="1"/>
          </p:nvPr>
        </p:nvSpPr>
        <p:spPr>
          <a:xfrm>
            <a:off x="1470891" y="2488707"/>
            <a:ext cx="5440877" cy="133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160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ar-SA" sz="4800" dirty="0" smtClean="0"/>
              <a:t>أين تعيش الحيوانات ؟</a:t>
            </a:r>
            <a:endParaRPr sz="4800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clrChange>
              <a:clrFrom>
                <a:srgbClr val="F5F5F5"/>
              </a:clrFrom>
              <a:clrTo>
                <a:srgbClr val="F5F5F5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47623" y="1323658"/>
            <a:ext cx="1927020" cy="1927020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0949" y="1270986"/>
            <a:ext cx="2821637" cy="3335482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949;p39"/>
          <p:cNvSpPr txBox="1">
            <a:spLocks noGrp="1"/>
          </p:cNvSpPr>
          <p:nvPr>
            <p:ph type="title"/>
          </p:nvPr>
        </p:nvSpPr>
        <p:spPr>
          <a:xfrm>
            <a:off x="4503761" y="52008"/>
            <a:ext cx="3744645" cy="755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6000" b="1" dirty="0" smtClean="0">
                <a:solidFill>
                  <a:schemeClr val="tx2">
                    <a:lumMod val="50000"/>
                  </a:schemeClr>
                </a:solidFill>
                <a:cs typeface="+mj-cs"/>
              </a:rPr>
              <a:t>أقرأ وأتعلم</a:t>
            </a:r>
            <a:endParaRPr sz="6000" b="1" dirty="0">
              <a:solidFill>
                <a:schemeClr val="tx2">
                  <a:lumMod val="50000"/>
                </a:schemeClr>
              </a:solidFill>
              <a:cs typeface="+mj-cs"/>
            </a:endParaRPr>
          </a:p>
        </p:txBody>
      </p:sp>
      <p:sp>
        <p:nvSpPr>
          <p:cNvPr id="30" name="Google Shape;1185;p45"/>
          <p:cNvSpPr txBox="1">
            <a:spLocks/>
          </p:cNvSpPr>
          <p:nvPr/>
        </p:nvSpPr>
        <p:spPr>
          <a:xfrm>
            <a:off x="3138985" y="1438116"/>
            <a:ext cx="5361626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4400" b="1" dirty="0" smtClean="0">
                <a:solidFill>
                  <a:srgbClr val="71936F"/>
                </a:solidFill>
                <a:cs typeface="+mj-cs"/>
              </a:rPr>
              <a:t>ما موطن الغابة ؟</a:t>
            </a:r>
            <a:endParaRPr lang="ar-SA" sz="4400" b="1" dirty="0">
              <a:solidFill>
                <a:srgbClr val="71936F"/>
              </a:solidFill>
              <a:cs typeface="+mj-cs"/>
            </a:endParaRPr>
          </a:p>
        </p:txBody>
      </p:sp>
      <p:sp>
        <p:nvSpPr>
          <p:cNvPr id="7" name="Google Shape;2627;p60"/>
          <p:cNvSpPr/>
          <p:nvPr/>
        </p:nvSpPr>
        <p:spPr>
          <a:xfrm>
            <a:off x="945236" y="1309689"/>
            <a:ext cx="7555375" cy="3682558"/>
          </a:xfrm>
          <a:prstGeom prst="roundRect">
            <a:avLst>
              <a:gd name="adj" fmla="val 6328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" name="Google Shape;1185;p45"/>
          <p:cNvSpPr txBox="1">
            <a:spLocks/>
          </p:cNvSpPr>
          <p:nvPr/>
        </p:nvSpPr>
        <p:spPr>
          <a:xfrm>
            <a:off x="947486" y="2339016"/>
            <a:ext cx="7300920" cy="900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Gorditas"/>
              <a:buNone/>
              <a:defRPr sz="28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3600" b="1" dirty="0" smtClean="0">
                <a:solidFill>
                  <a:srgbClr val="6A6A6A"/>
                </a:solidFill>
                <a:cs typeface="+mj-cs"/>
              </a:rPr>
              <a:t>الغابة موطن آخر تنمو فيه أشجار كثيرة وطويلة </a:t>
            </a:r>
          </a:p>
          <a:p>
            <a:pPr algn="ctr"/>
            <a:r>
              <a:rPr lang="ar-SA" sz="3600" b="1" dirty="0" smtClean="0">
                <a:solidFill>
                  <a:srgbClr val="6A6A6A"/>
                </a:solidFill>
                <a:cs typeface="+mj-cs"/>
              </a:rPr>
              <a:t>ترتفع الأشجار عاليا فوق النباتات الأخرى </a:t>
            </a:r>
          </a:p>
          <a:p>
            <a:pPr algn="ctr"/>
            <a:r>
              <a:rPr lang="ar-SA" sz="3600" b="1" dirty="0" smtClean="0">
                <a:solidFill>
                  <a:srgbClr val="6A6A6A"/>
                </a:solidFill>
                <a:cs typeface="+mj-cs"/>
              </a:rPr>
              <a:t>لكي تتمكن من الحصول على حاجاتها من ضوء الشمس</a:t>
            </a:r>
            <a:endParaRPr lang="ar-SA" sz="3600" b="1" dirty="0">
              <a:solidFill>
                <a:srgbClr val="6A6A6A"/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772926477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2"/>
          <a:srcRect l="30279" t="24732" r="31120" b="17433"/>
          <a:stretch/>
        </p:blipFill>
        <p:spPr>
          <a:xfrm>
            <a:off x="0" y="-64532"/>
            <a:ext cx="9144000" cy="52080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199228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05" name="Google Shape;4105;p69"/>
          <p:cNvSpPr/>
          <p:nvPr/>
        </p:nvSpPr>
        <p:spPr>
          <a:xfrm>
            <a:off x="5343370" y="1555620"/>
            <a:ext cx="2780100" cy="2505000"/>
          </a:xfrm>
          <a:prstGeom prst="roundRect">
            <a:avLst>
              <a:gd name="adj" fmla="val 997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7" name="Google Shape;4107;p69"/>
          <p:cNvSpPr/>
          <p:nvPr/>
        </p:nvSpPr>
        <p:spPr>
          <a:xfrm>
            <a:off x="5191700" y="1693025"/>
            <a:ext cx="2780100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09" name="Google Shape;4109;p69"/>
          <p:cNvSpPr/>
          <p:nvPr/>
        </p:nvSpPr>
        <p:spPr>
          <a:xfrm>
            <a:off x="1192869" y="1555627"/>
            <a:ext cx="3677400" cy="2505000"/>
          </a:xfrm>
          <a:prstGeom prst="roundRect">
            <a:avLst>
              <a:gd name="adj" fmla="val 9976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1" name="Google Shape;4111;p69"/>
          <p:cNvSpPr/>
          <p:nvPr/>
        </p:nvSpPr>
        <p:spPr>
          <a:xfrm>
            <a:off x="1057757" y="1698252"/>
            <a:ext cx="3677443" cy="2505000"/>
          </a:xfrm>
          <a:prstGeom prst="roundRect">
            <a:avLst>
              <a:gd name="adj" fmla="val 997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13" name="Google Shape;4113;p69"/>
          <p:cNvSpPr txBox="1">
            <a:spLocks noGrp="1"/>
          </p:cNvSpPr>
          <p:nvPr>
            <p:ph type="title"/>
          </p:nvPr>
        </p:nvSpPr>
        <p:spPr>
          <a:xfrm>
            <a:off x="753825" y="420100"/>
            <a:ext cx="7444800" cy="646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b="1" dirty="0" smtClean="0">
                <a:cs typeface="+mj-cs"/>
              </a:rPr>
              <a:t>الموطن </a:t>
            </a:r>
            <a:endParaRPr sz="4800" b="1" dirty="0">
              <a:cs typeface="+mj-cs"/>
            </a:endParaRPr>
          </a:p>
        </p:txBody>
      </p:sp>
      <p:sp>
        <p:nvSpPr>
          <p:cNvPr id="4115" name="Google Shape;4115;p69"/>
          <p:cNvSpPr txBox="1"/>
          <p:nvPr/>
        </p:nvSpPr>
        <p:spPr>
          <a:xfrm>
            <a:off x="5056631" y="2340999"/>
            <a:ext cx="2847300" cy="1557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14300" lvl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</a:pPr>
            <a:endParaRPr sz="2800" dirty="0">
              <a:solidFill>
                <a:schemeClr val="dk1"/>
              </a:solidFill>
              <a:latin typeface="Comfortaa"/>
              <a:ea typeface="Comfortaa"/>
              <a:cs typeface="+mj-cs"/>
              <a:sym typeface="Comfortaa"/>
            </a:endParaRPr>
          </a:p>
        </p:txBody>
      </p:sp>
      <p:sp>
        <p:nvSpPr>
          <p:cNvPr id="12" name="Google Shape;4113;p69"/>
          <p:cNvSpPr txBox="1">
            <a:spLocks/>
          </p:cNvSpPr>
          <p:nvPr/>
        </p:nvSpPr>
        <p:spPr>
          <a:xfrm>
            <a:off x="1192869" y="1740876"/>
            <a:ext cx="3627211" cy="646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2800" b="1" dirty="0" smtClean="0">
                <a:solidFill>
                  <a:schemeClr val="bg1"/>
                </a:solidFill>
                <a:cs typeface="+mj-cs"/>
              </a:rPr>
              <a:t>بعض الحيوانات يحصل على طعامه</a:t>
            </a:r>
          </a:p>
          <a:p>
            <a:pPr algn="ctr"/>
            <a:r>
              <a:rPr lang="ar-SA" sz="2800" b="1" dirty="0" smtClean="0">
                <a:solidFill>
                  <a:schemeClr val="bg1"/>
                </a:solidFill>
                <a:cs typeface="+mj-cs"/>
              </a:rPr>
              <a:t>من الأشجار وبعضها الآخر يتخذ جذع الشجر مسكنًا </a:t>
            </a:r>
          </a:p>
          <a:p>
            <a:pPr algn="ctr"/>
            <a:r>
              <a:rPr lang="ar-SA" sz="2800" b="1" dirty="0" smtClean="0">
                <a:solidFill>
                  <a:schemeClr val="bg1"/>
                </a:solidFill>
                <a:cs typeface="+mj-cs"/>
              </a:rPr>
              <a:t>أو مخزنًا لطعامه </a:t>
            </a:r>
            <a:endParaRPr lang="ar-SA" sz="2800" b="1" dirty="0">
              <a:solidFill>
                <a:schemeClr val="bg1"/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 rotWithShape="1">
          <a:blip r:embed="rId3"/>
          <a:srcRect l="33217" t="47120" r="54196" b="28253"/>
          <a:stretch/>
        </p:blipFill>
        <p:spPr>
          <a:xfrm>
            <a:off x="5343370" y="1693025"/>
            <a:ext cx="2312895" cy="25441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4271759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75"/>
          <p:cNvGrpSpPr/>
          <p:nvPr/>
        </p:nvGrpSpPr>
        <p:grpSpPr>
          <a:xfrm>
            <a:off x="1153809" y="1362179"/>
            <a:ext cx="4023012" cy="2909170"/>
            <a:chOff x="4761179" y="1529800"/>
            <a:chExt cx="3828523" cy="2768529"/>
          </a:xfrm>
        </p:grpSpPr>
        <p:sp>
          <p:nvSpPr>
            <p:cNvPr id="2162" name="Google Shape;2162;p75"/>
            <p:cNvSpPr/>
            <p:nvPr/>
          </p:nvSpPr>
          <p:spPr>
            <a:xfrm>
              <a:off x="6190349" y="3753947"/>
              <a:ext cx="934394" cy="54436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12D51"/>
                </a:solidFill>
              </a:endParaRPr>
            </a:p>
          </p:txBody>
        </p:sp>
        <p:sp>
          <p:nvSpPr>
            <p:cNvPr id="2163" name="Google Shape;2163;p75"/>
            <p:cNvSpPr/>
            <p:nvPr/>
          </p:nvSpPr>
          <p:spPr>
            <a:xfrm>
              <a:off x="5923224" y="4196199"/>
              <a:ext cx="1469799" cy="102130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12D51"/>
                </a:solidFill>
              </a:endParaRPr>
            </a:p>
          </p:txBody>
        </p:sp>
        <p:sp>
          <p:nvSpPr>
            <p:cNvPr id="2164" name="Google Shape;2164;p75"/>
            <p:cNvSpPr/>
            <p:nvPr/>
          </p:nvSpPr>
          <p:spPr>
            <a:xfrm>
              <a:off x="4761179" y="1529800"/>
              <a:ext cx="3828523" cy="2317914"/>
            </a:xfrm>
            <a:custGeom>
              <a:avLst/>
              <a:gdLst/>
              <a:ahLst/>
              <a:cxnLst/>
              <a:rect l="l" t="t" r="r" b="b"/>
              <a:pathLst>
                <a:path w="181964" h="110167" extrusionOk="0">
                  <a:moveTo>
                    <a:pt x="5170" y="1"/>
                  </a:moveTo>
                  <a:cubicBezTo>
                    <a:pt x="2321" y="1"/>
                    <a:pt x="0" y="2322"/>
                    <a:pt x="0" y="5171"/>
                  </a:cubicBezTo>
                  <a:lnTo>
                    <a:pt x="0" y="104996"/>
                  </a:lnTo>
                  <a:cubicBezTo>
                    <a:pt x="0" y="107846"/>
                    <a:pt x="2321" y="110167"/>
                    <a:pt x="5170" y="110167"/>
                  </a:cubicBezTo>
                  <a:lnTo>
                    <a:pt x="176793" y="110167"/>
                  </a:lnTo>
                  <a:cubicBezTo>
                    <a:pt x="179672" y="110167"/>
                    <a:pt x="181964" y="107846"/>
                    <a:pt x="181964" y="104996"/>
                  </a:cubicBezTo>
                  <a:lnTo>
                    <a:pt x="181964" y="5171"/>
                  </a:lnTo>
                  <a:cubicBezTo>
                    <a:pt x="181964" y="2322"/>
                    <a:pt x="179672" y="1"/>
                    <a:pt x="176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65" name="Google Shape;2165;p75"/>
            <p:cNvPicPr preferRelativeResize="0"/>
            <p:nvPr/>
          </p:nvPicPr>
          <p:blipFill rotWithShape="1">
            <a:blip r:embed="rId3">
              <a:alphaModFix/>
            </a:blip>
            <a:srcRect b="14229"/>
            <a:stretch/>
          </p:blipFill>
          <p:spPr>
            <a:xfrm>
              <a:off x="4918228" y="1710354"/>
              <a:ext cx="3479813" cy="19360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مستطيل 1"/>
          <p:cNvSpPr/>
          <p:nvPr/>
        </p:nvSpPr>
        <p:spPr>
          <a:xfrm>
            <a:off x="1311710" y="1511701"/>
            <a:ext cx="3689684" cy="2155527"/>
          </a:xfrm>
          <a:prstGeom prst="rect">
            <a:avLst/>
          </a:prstGeom>
          <a:solidFill>
            <a:srgbClr val="F8F9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49;p39"/>
          <p:cNvSpPr txBox="1">
            <a:spLocks/>
          </p:cNvSpPr>
          <p:nvPr/>
        </p:nvSpPr>
        <p:spPr>
          <a:xfrm>
            <a:off x="1399763" y="2174806"/>
            <a:ext cx="3493496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36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لماذا تعد الغابة موطنًا</a:t>
            </a:r>
          </a:p>
          <a:p>
            <a:pPr algn="ctr"/>
            <a:r>
              <a:rPr lang="ar-SA" sz="36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مناسبًا للحيوانات </a:t>
            </a:r>
            <a:endParaRPr lang="ar-SA" sz="36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928" y="579366"/>
            <a:ext cx="3979445" cy="39794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586022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oogle Shape;4647;p80"/>
          <p:cNvGrpSpPr/>
          <p:nvPr/>
        </p:nvGrpSpPr>
        <p:grpSpPr>
          <a:xfrm>
            <a:off x="761348" y="450449"/>
            <a:ext cx="3451962" cy="4251971"/>
            <a:chOff x="-734425" y="725975"/>
            <a:chExt cx="2684700" cy="3691500"/>
          </a:xfrm>
        </p:grpSpPr>
        <p:sp>
          <p:nvSpPr>
            <p:cNvPr id="8" name="Google Shape;4648;p80"/>
            <p:cNvSpPr/>
            <p:nvPr/>
          </p:nvSpPr>
          <p:spPr>
            <a:xfrm>
              <a:off x="-734425" y="725975"/>
              <a:ext cx="2684700" cy="3691500"/>
            </a:xfrm>
            <a:prstGeom prst="roundRect">
              <a:avLst>
                <a:gd name="adj" fmla="val 4846"/>
              </a:avLst>
            </a:pr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400"/>
            </a:p>
          </p:txBody>
        </p:sp>
        <p:sp>
          <p:nvSpPr>
            <p:cNvPr id="9" name="Google Shape;4649;p80"/>
            <p:cNvSpPr/>
            <p:nvPr/>
          </p:nvSpPr>
          <p:spPr>
            <a:xfrm>
              <a:off x="515525" y="4208197"/>
              <a:ext cx="184800" cy="109500"/>
            </a:xfrm>
            <a:prstGeom prst="roundRect">
              <a:avLst>
                <a:gd name="adj" fmla="val 50000"/>
              </a:avLst>
            </a:prstGeom>
            <a:solidFill>
              <a:schemeClr val="lt2"/>
            </a:solidFill>
            <a:ln w="19050" cap="flat" cmpd="sng">
              <a:solidFill>
                <a:schemeClr val="accent3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10" name="Google Shape;4650;p80"/>
          <p:cNvSpPr/>
          <p:nvPr/>
        </p:nvSpPr>
        <p:spPr>
          <a:xfrm>
            <a:off x="840147" y="517792"/>
            <a:ext cx="3451971" cy="4252003"/>
          </a:xfrm>
          <a:prstGeom prst="roundRect">
            <a:avLst>
              <a:gd name="adj" fmla="val 4846"/>
            </a:avLst>
          </a:prstGeom>
          <a:noFill/>
          <a:ln w="1905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400"/>
          </a:p>
        </p:txBody>
      </p:sp>
      <p:pic>
        <p:nvPicPr>
          <p:cNvPr id="11" name="Google Shape;4652;p80"/>
          <p:cNvPicPr preferRelativeResize="0"/>
          <p:nvPr/>
        </p:nvPicPr>
        <p:blipFill rotWithShape="1">
          <a:blip r:embed="rId2">
            <a:alphaModFix/>
          </a:blip>
          <a:srcRect l="45432" t="1970" r="10692" b="-1969"/>
          <a:stretch/>
        </p:blipFill>
        <p:spPr>
          <a:xfrm>
            <a:off x="927716" y="754629"/>
            <a:ext cx="3003215" cy="3704828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Google Shape;2074;p48"/>
          <p:cNvSpPr txBox="1">
            <a:spLocks/>
          </p:cNvSpPr>
          <p:nvPr/>
        </p:nvSpPr>
        <p:spPr>
          <a:xfrm>
            <a:off x="4323928" y="230203"/>
            <a:ext cx="2314002" cy="44049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0" tIns="0" rIns="0" bIns="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35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200"/>
              <a:buFont typeface="Vibur"/>
              <a:buNone/>
              <a:defRPr sz="2200" b="0" i="0" u="none" strike="noStrike" cap="none">
                <a:solidFill>
                  <a:schemeClr val="dk1"/>
                </a:solidFill>
                <a:latin typeface="Vibur"/>
                <a:ea typeface="Vibur"/>
                <a:cs typeface="Vibur"/>
                <a:sym typeface="Vibur"/>
              </a:defRPr>
            </a:lvl9pPr>
          </a:lstStyle>
          <a:p>
            <a:pPr algn="ctr"/>
            <a:r>
              <a:rPr lang="ar-SA" sz="4800" dirty="0" smtClean="0">
                <a:solidFill>
                  <a:srgbClr val="A46337"/>
                </a:solidFill>
              </a:rPr>
              <a:t>أقرأ الصورة</a:t>
            </a:r>
            <a:endParaRPr lang="ar-SA" sz="4800" dirty="0">
              <a:solidFill>
                <a:srgbClr val="A46337"/>
              </a:solidFill>
            </a:endParaRPr>
          </a:p>
        </p:txBody>
      </p:sp>
      <p:pic>
        <p:nvPicPr>
          <p:cNvPr id="14" name="صورة 13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551"/>
          <a:stretch/>
        </p:blipFill>
        <p:spPr>
          <a:xfrm>
            <a:off x="6182735" y="163773"/>
            <a:ext cx="2310633" cy="3224463"/>
          </a:xfrm>
          <a:prstGeom prst="rect">
            <a:avLst/>
          </a:prstGeom>
        </p:spPr>
      </p:pic>
      <p:pic>
        <p:nvPicPr>
          <p:cNvPr id="15" name="صورة 14"/>
          <p:cNvPicPr>
            <a:picLocks noChangeAspect="1"/>
          </p:cNvPicPr>
          <p:nvPr/>
        </p:nvPicPr>
        <p:blipFill rotWithShape="1">
          <a:blip r:embed="rId4"/>
          <a:srcRect l="33217" t="47120" r="54196" b="28253"/>
          <a:stretch/>
        </p:blipFill>
        <p:spPr>
          <a:xfrm>
            <a:off x="840147" y="752718"/>
            <a:ext cx="3311096" cy="36422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Google Shape;949;p39"/>
          <p:cNvSpPr txBox="1">
            <a:spLocks/>
          </p:cNvSpPr>
          <p:nvPr/>
        </p:nvSpPr>
        <p:spPr>
          <a:xfrm>
            <a:off x="4292109" y="3454666"/>
            <a:ext cx="4139120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28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كيف يساعد هذا النبات نقار الخشب على الحصول على حاجاته؟</a:t>
            </a:r>
            <a:endParaRPr lang="ar-SA" sz="28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73513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61" name="Google Shape;2161;p75"/>
          <p:cNvGrpSpPr/>
          <p:nvPr/>
        </p:nvGrpSpPr>
        <p:grpSpPr>
          <a:xfrm>
            <a:off x="680814" y="851584"/>
            <a:ext cx="3923124" cy="3618274"/>
            <a:chOff x="4761179" y="1529800"/>
            <a:chExt cx="3828523" cy="2768529"/>
          </a:xfrm>
        </p:grpSpPr>
        <p:sp>
          <p:nvSpPr>
            <p:cNvPr id="2162" name="Google Shape;2162;p75"/>
            <p:cNvSpPr/>
            <p:nvPr/>
          </p:nvSpPr>
          <p:spPr>
            <a:xfrm>
              <a:off x="6190349" y="3753947"/>
              <a:ext cx="934394" cy="544360"/>
            </a:xfrm>
            <a:custGeom>
              <a:avLst/>
              <a:gdLst/>
              <a:ahLst/>
              <a:cxnLst/>
              <a:rect l="l" t="t" r="r" b="b"/>
              <a:pathLst>
                <a:path w="7199" h="4194" extrusionOk="0">
                  <a:moveTo>
                    <a:pt x="1" y="1"/>
                  </a:moveTo>
                  <a:lnTo>
                    <a:pt x="1" y="4194"/>
                  </a:lnTo>
                  <a:lnTo>
                    <a:pt x="7198" y="4194"/>
                  </a:lnTo>
                  <a:lnTo>
                    <a:pt x="7198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12D51"/>
                </a:solidFill>
              </a:endParaRPr>
            </a:p>
          </p:txBody>
        </p:sp>
        <p:sp>
          <p:nvSpPr>
            <p:cNvPr id="2163" name="Google Shape;2163;p75"/>
            <p:cNvSpPr/>
            <p:nvPr/>
          </p:nvSpPr>
          <p:spPr>
            <a:xfrm>
              <a:off x="5923224" y="4196199"/>
              <a:ext cx="1469799" cy="102130"/>
            </a:xfrm>
            <a:custGeom>
              <a:avLst/>
              <a:gdLst/>
              <a:ahLst/>
              <a:cxnLst/>
              <a:rect l="l" t="t" r="r" b="b"/>
              <a:pathLst>
                <a:path w="11324" h="369" extrusionOk="0">
                  <a:moveTo>
                    <a:pt x="67" y="0"/>
                  </a:moveTo>
                  <a:cubicBezTo>
                    <a:pt x="25" y="0"/>
                    <a:pt x="0" y="34"/>
                    <a:pt x="0" y="67"/>
                  </a:cubicBezTo>
                  <a:lnTo>
                    <a:pt x="0" y="293"/>
                  </a:lnTo>
                  <a:cubicBezTo>
                    <a:pt x="0" y="335"/>
                    <a:pt x="25" y="369"/>
                    <a:pt x="67" y="369"/>
                  </a:cubicBezTo>
                  <a:lnTo>
                    <a:pt x="11248" y="369"/>
                  </a:lnTo>
                  <a:cubicBezTo>
                    <a:pt x="11290" y="369"/>
                    <a:pt x="11324" y="335"/>
                    <a:pt x="11324" y="293"/>
                  </a:cubicBezTo>
                  <a:lnTo>
                    <a:pt x="11324" y="67"/>
                  </a:lnTo>
                  <a:cubicBezTo>
                    <a:pt x="11324" y="34"/>
                    <a:pt x="11290" y="0"/>
                    <a:pt x="11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solidFill>
                  <a:srgbClr val="012D51"/>
                </a:solidFill>
              </a:endParaRPr>
            </a:p>
          </p:txBody>
        </p:sp>
        <p:sp>
          <p:nvSpPr>
            <p:cNvPr id="2164" name="Google Shape;2164;p75"/>
            <p:cNvSpPr/>
            <p:nvPr/>
          </p:nvSpPr>
          <p:spPr>
            <a:xfrm>
              <a:off x="4761179" y="1529800"/>
              <a:ext cx="3828523" cy="2317914"/>
            </a:xfrm>
            <a:custGeom>
              <a:avLst/>
              <a:gdLst/>
              <a:ahLst/>
              <a:cxnLst/>
              <a:rect l="l" t="t" r="r" b="b"/>
              <a:pathLst>
                <a:path w="181964" h="110167" extrusionOk="0">
                  <a:moveTo>
                    <a:pt x="5170" y="1"/>
                  </a:moveTo>
                  <a:cubicBezTo>
                    <a:pt x="2321" y="1"/>
                    <a:pt x="0" y="2322"/>
                    <a:pt x="0" y="5171"/>
                  </a:cubicBezTo>
                  <a:lnTo>
                    <a:pt x="0" y="104996"/>
                  </a:lnTo>
                  <a:cubicBezTo>
                    <a:pt x="0" y="107846"/>
                    <a:pt x="2321" y="110167"/>
                    <a:pt x="5170" y="110167"/>
                  </a:cubicBezTo>
                  <a:lnTo>
                    <a:pt x="176793" y="110167"/>
                  </a:lnTo>
                  <a:cubicBezTo>
                    <a:pt x="179672" y="110167"/>
                    <a:pt x="181964" y="107846"/>
                    <a:pt x="181964" y="104996"/>
                  </a:cubicBezTo>
                  <a:lnTo>
                    <a:pt x="181964" y="5171"/>
                  </a:lnTo>
                  <a:cubicBezTo>
                    <a:pt x="181964" y="2322"/>
                    <a:pt x="179672" y="1"/>
                    <a:pt x="1767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pic>
          <p:nvPicPr>
            <p:cNvPr id="2165" name="Google Shape;2165;p75"/>
            <p:cNvPicPr preferRelativeResize="0"/>
            <p:nvPr/>
          </p:nvPicPr>
          <p:blipFill rotWithShape="1">
            <a:blip r:embed="rId3">
              <a:alphaModFix/>
            </a:blip>
            <a:srcRect b="14229"/>
            <a:stretch/>
          </p:blipFill>
          <p:spPr>
            <a:xfrm>
              <a:off x="4918228" y="1710354"/>
              <a:ext cx="3479813" cy="1936019"/>
            </a:xfrm>
            <a:prstGeom prst="rect">
              <a:avLst/>
            </a:prstGeom>
            <a:noFill/>
            <a:ln>
              <a:noFill/>
            </a:ln>
          </p:spPr>
        </p:pic>
      </p:grpSp>
      <p:sp>
        <p:nvSpPr>
          <p:cNvPr id="2" name="مستطيل 1"/>
          <p:cNvSpPr/>
          <p:nvPr/>
        </p:nvSpPr>
        <p:spPr>
          <a:xfrm>
            <a:off x="841744" y="1062934"/>
            <a:ext cx="3598072" cy="2695426"/>
          </a:xfrm>
          <a:prstGeom prst="rect">
            <a:avLst/>
          </a:prstGeom>
          <a:solidFill>
            <a:srgbClr val="F7F1E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49;p39"/>
          <p:cNvSpPr txBox="1">
            <a:spLocks/>
          </p:cNvSpPr>
          <p:nvPr/>
        </p:nvSpPr>
        <p:spPr>
          <a:xfrm>
            <a:off x="4875044" y="579427"/>
            <a:ext cx="3947005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ctr"/>
            <a:r>
              <a:rPr lang="ar-SA" sz="3200" b="1" dirty="0" smtClean="0">
                <a:solidFill>
                  <a:schemeClr val="accent4">
                    <a:lumMod val="50000"/>
                  </a:schemeClr>
                </a:solidFill>
                <a:cs typeface="+mj-cs"/>
              </a:rPr>
              <a:t>كيف يصنع نقار الخشب عشه </a:t>
            </a:r>
            <a:endParaRPr lang="ar-SA" sz="3200" b="1" dirty="0">
              <a:solidFill>
                <a:schemeClr val="accent4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4764868" y="1334827"/>
            <a:ext cx="3482192" cy="3499756"/>
          </a:xfrm>
          <a:prstGeom prst="rect">
            <a:avLst/>
          </a:prstGeom>
        </p:spPr>
      </p:pic>
      <p:pic>
        <p:nvPicPr>
          <p:cNvPr id="2050" name="Picture 2" descr="معلومات وحقائق عن نقار الخشب العاجي - دليدنت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7661" y="1102740"/>
            <a:ext cx="3386237" cy="2539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40148109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مجموعة 2"/>
          <p:cNvGrpSpPr/>
          <p:nvPr/>
        </p:nvGrpSpPr>
        <p:grpSpPr>
          <a:xfrm>
            <a:off x="900752" y="259306"/>
            <a:ext cx="6892119" cy="4870545"/>
            <a:chOff x="900752" y="259306"/>
            <a:chExt cx="6892119" cy="4870545"/>
          </a:xfrm>
        </p:grpSpPr>
        <p:grpSp>
          <p:nvGrpSpPr>
            <p:cNvPr id="2161" name="Google Shape;2161;p75"/>
            <p:cNvGrpSpPr/>
            <p:nvPr/>
          </p:nvGrpSpPr>
          <p:grpSpPr>
            <a:xfrm>
              <a:off x="900752" y="259306"/>
              <a:ext cx="6892119" cy="4870545"/>
              <a:chOff x="4761179" y="1529800"/>
              <a:chExt cx="3828523" cy="2768529"/>
            </a:xfrm>
          </p:grpSpPr>
          <p:sp>
            <p:nvSpPr>
              <p:cNvPr id="2162" name="Google Shape;2162;p75"/>
              <p:cNvSpPr/>
              <p:nvPr/>
            </p:nvSpPr>
            <p:spPr>
              <a:xfrm>
                <a:off x="6190349" y="3753947"/>
                <a:ext cx="934394" cy="544360"/>
              </a:xfrm>
              <a:custGeom>
                <a:avLst/>
                <a:gdLst/>
                <a:ahLst/>
                <a:cxnLst/>
                <a:rect l="l" t="t" r="r" b="b"/>
                <a:pathLst>
                  <a:path w="7199" h="4194" extrusionOk="0">
                    <a:moveTo>
                      <a:pt x="1" y="1"/>
                    </a:moveTo>
                    <a:lnTo>
                      <a:pt x="1" y="4194"/>
                    </a:lnTo>
                    <a:lnTo>
                      <a:pt x="7198" y="4194"/>
                    </a:lnTo>
                    <a:lnTo>
                      <a:pt x="7198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12D51"/>
                  </a:solidFill>
                </a:endParaRPr>
              </a:p>
            </p:txBody>
          </p:sp>
          <p:sp>
            <p:nvSpPr>
              <p:cNvPr id="2163" name="Google Shape;2163;p75"/>
              <p:cNvSpPr/>
              <p:nvPr/>
            </p:nvSpPr>
            <p:spPr>
              <a:xfrm>
                <a:off x="5923224" y="4196199"/>
                <a:ext cx="1469799" cy="102130"/>
              </a:xfrm>
              <a:custGeom>
                <a:avLst/>
                <a:gdLst/>
                <a:ahLst/>
                <a:cxnLst/>
                <a:rect l="l" t="t" r="r" b="b"/>
                <a:pathLst>
                  <a:path w="11324" h="369" extrusionOk="0">
                    <a:moveTo>
                      <a:pt x="67" y="0"/>
                    </a:moveTo>
                    <a:cubicBezTo>
                      <a:pt x="25" y="0"/>
                      <a:pt x="0" y="34"/>
                      <a:pt x="0" y="67"/>
                    </a:cubicBezTo>
                    <a:lnTo>
                      <a:pt x="0" y="293"/>
                    </a:lnTo>
                    <a:cubicBezTo>
                      <a:pt x="0" y="335"/>
                      <a:pt x="25" y="369"/>
                      <a:pt x="67" y="369"/>
                    </a:cubicBezTo>
                    <a:lnTo>
                      <a:pt x="11248" y="369"/>
                    </a:lnTo>
                    <a:cubicBezTo>
                      <a:pt x="11290" y="369"/>
                      <a:pt x="11324" y="335"/>
                      <a:pt x="11324" y="293"/>
                    </a:cubicBezTo>
                    <a:lnTo>
                      <a:pt x="11324" y="67"/>
                    </a:lnTo>
                    <a:cubicBezTo>
                      <a:pt x="11324" y="34"/>
                      <a:pt x="11290" y="0"/>
                      <a:pt x="112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solidFill>
                    <a:srgbClr val="012D51"/>
                  </a:solidFill>
                </a:endParaRPr>
              </a:p>
            </p:txBody>
          </p:sp>
          <p:sp>
            <p:nvSpPr>
              <p:cNvPr id="2164" name="Google Shape;2164;p75"/>
              <p:cNvSpPr/>
              <p:nvPr/>
            </p:nvSpPr>
            <p:spPr>
              <a:xfrm>
                <a:off x="4761179" y="1529800"/>
                <a:ext cx="3828523" cy="2317914"/>
              </a:xfrm>
              <a:custGeom>
                <a:avLst/>
                <a:gdLst/>
                <a:ahLst/>
                <a:cxnLst/>
                <a:rect l="l" t="t" r="r" b="b"/>
                <a:pathLst>
                  <a:path w="181964" h="110167" extrusionOk="0">
                    <a:moveTo>
                      <a:pt x="5170" y="1"/>
                    </a:moveTo>
                    <a:cubicBezTo>
                      <a:pt x="2321" y="1"/>
                      <a:pt x="0" y="2322"/>
                      <a:pt x="0" y="5171"/>
                    </a:cubicBezTo>
                    <a:lnTo>
                      <a:pt x="0" y="104996"/>
                    </a:lnTo>
                    <a:cubicBezTo>
                      <a:pt x="0" y="107846"/>
                      <a:pt x="2321" y="110167"/>
                      <a:pt x="5170" y="110167"/>
                    </a:cubicBezTo>
                    <a:lnTo>
                      <a:pt x="176793" y="110167"/>
                    </a:lnTo>
                    <a:cubicBezTo>
                      <a:pt x="179672" y="110167"/>
                      <a:pt x="181964" y="107846"/>
                      <a:pt x="181964" y="104996"/>
                    </a:cubicBezTo>
                    <a:lnTo>
                      <a:pt x="181964" y="5171"/>
                    </a:lnTo>
                    <a:cubicBezTo>
                      <a:pt x="181964" y="2322"/>
                      <a:pt x="179672" y="1"/>
                      <a:pt x="17679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pic>
            <p:nvPicPr>
              <p:cNvPr id="2165" name="Google Shape;2165;p75"/>
              <p:cNvPicPr preferRelativeResize="0"/>
              <p:nvPr/>
            </p:nvPicPr>
            <p:blipFill rotWithShape="1">
              <a:blip r:embed="rId5">
                <a:alphaModFix/>
              </a:blip>
              <a:srcRect b="14229"/>
              <a:stretch/>
            </p:blipFill>
            <p:spPr>
              <a:xfrm>
                <a:off x="4918228" y="1710354"/>
                <a:ext cx="3479813" cy="193601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sp>
          <p:nvSpPr>
            <p:cNvPr id="2" name="مستطيل 1"/>
            <p:cNvSpPr/>
            <p:nvPr/>
          </p:nvSpPr>
          <p:spPr>
            <a:xfrm>
              <a:off x="1120642" y="406129"/>
              <a:ext cx="6522104" cy="3765977"/>
            </a:xfrm>
            <a:prstGeom prst="rect">
              <a:avLst/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4" name="y2mate.com - شاهد كيف يصنع نقار الخشب عشه   _480p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9016" y="439545"/>
            <a:ext cx="6613730" cy="37173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4335651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334;p52"/>
          <p:cNvSpPr txBox="1">
            <a:spLocks noGrp="1"/>
          </p:cNvSpPr>
          <p:nvPr>
            <p:ph type="title"/>
          </p:nvPr>
        </p:nvSpPr>
        <p:spPr>
          <a:xfrm>
            <a:off x="1531485" y="726446"/>
            <a:ext cx="5943900" cy="2259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ar-SA" sz="4800" dirty="0" smtClean="0">
                <a:cs typeface="+mj-cs"/>
              </a:rPr>
              <a:t>أُفكر وأتحدث</a:t>
            </a:r>
            <a:endParaRPr sz="4800" dirty="0">
              <a:cs typeface="+mj-cs"/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1598" y="-115582"/>
            <a:ext cx="1757124" cy="2077111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 rotWithShape="1">
          <a:blip r:embed="rId3"/>
          <a:srcRect l="37727" t="40217" r="35735" b="35529"/>
          <a:stretch/>
        </p:blipFill>
        <p:spPr>
          <a:xfrm>
            <a:off x="1583462" y="1856096"/>
            <a:ext cx="6397800" cy="3287404"/>
          </a:xfrm>
          <a:prstGeom prst="rect">
            <a:avLst/>
          </a:prstGeom>
        </p:spPr>
      </p:pic>
      <p:pic>
        <p:nvPicPr>
          <p:cNvPr id="2" name="صورة 1"/>
          <p:cNvPicPr>
            <a:picLocks noChangeAspect="1"/>
          </p:cNvPicPr>
          <p:nvPr/>
        </p:nvPicPr>
        <p:blipFill>
          <a:blip r:embed="rId4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4034" y="0"/>
            <a:ext cx="2731238" cy="27312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849043"/>
      </p:ext>
    </p:extLst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708;p33"/>
          <p:cNvSpPr txBox="1">
            <a:spLocks/>
          </p:cNvSpPr>
          <p:nvPr/>
        </p:nvSpPr>
        <p:spPr>
          <a:xfrm>
            <a:off x="4103197" y="481467"/>
            <a:ext cx="4882473" cy="506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Font typeface="Delius Unicase"/>
              <a:buNone/>
              <a:defRPr sz="4000" b="1" i="0" u="none" strike="noStrike" cap="none">
                <a:solidFill>
                  <a:schemeClr val="accent2"/>
                </a:solidFill>
                <a:latin typeface="Delius Unicase"/>
                <a:ea typeface="Delius Unicase"/>
                <a:cs typeface="Delius Unicase"/>
                <a:sym typeface="Delius Unicas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Arial"/>
              <a:buNone/>
              <a:defRPr sz="36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l"/>
            <a:r>
              <a:rPr lang="ar-SA" sz="3600" dirty="0" smtClean="0">
                <a:solidFill>
                  <a:srgbClr val="EEA74E"/>
                </a:solidFill>
                <a:cs typeface="+mj-cs"/>
              </a:rPr>
              <a:t>مفردات الفصل الرابع </a:t>
            </a:r>
            <a:endParaRPr lang="ar-SA" sz="3600" dirty="0">
              <a:solidFill>
                <a:srgbClr val="EEA74E"/>
              </a:solidFill>
              <a:cs typeface="+mj-cs"/>
            </a:endParaRPr>
          </a:p>
        </p:txBody>
      </p:sp>
      <p:sp>
        <p:nvSpPr>
          <p:cNvPr id="4" name="Google Shape;773;p34"/>
          <p:cNvSpPr txBox="1">
            <a:spLocks/>
          </p:cNvSpPr>
          <p:nvPr/>
        </p:nvSpPr>
        <p:spPr>
          <a:xfrm>
            <a:off x="3226019" y="1075826"/>
            <a:ext cx="5243100" cy="49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2800" dirty="0" smtClean="0"/>
              <a:t>هيا لنتعرف يا أصدقائي على المفردات </a:t>
            </a:r>
            <a:endParaRPr lang="ar-SA" sz="2800" dirty="0"/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7350" y="481467"/>
            <a:ext cx="1360602" cy="1360602"/>
          </a:xfrm>
          <a:prstGeom prst="rect">
            <a:avLst/>
          </a:prstGeom>
        </p:spPr>
      </p:pic>
      <p:pic>
        <p:nvPicPr>
          <p:cNvPr id="8" name="صورة 7"/>
          <p:cNvPicPr>
            <a:picLocks noChangeAspect="1"/>
          </p:cNvPicPr>
          <p:nvPr/>
        </p:nvPicPr>
        <p:blipFill rotWithShape="1">
          <a:blip r:embed="rId3"/>
          <a:srcRect l="23462" t="33873" r="37518" b="17992"/>
          <a:stretch/>
        </p:blipFill>
        <p:spPr>
          <a:xfrm>
            <a:off x="4414719" y="1863516"/>
            <a:ext cx="4729281" cy="3279984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4"/>
          <a:srcRect l="23357" t="29583" r="37413" b="17058"/>
          <a:stretch/>
        </p:blipFill>
        <p:spPr>
          <a:xfrm>
            <a:off x="0" y="1767536"/>
            <a:ext cx="4414719" cy="33759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548142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7" name="Google Shape;1977;p70"/>
          <p:cNvSpPr txBox="1">
            <a:spLocks noGrp="1"/>
          </p:cNvSpPr>
          <p:nvPr>
            <p:ph type="title"/>
          </p:nvPr>
        </p:nvSpPr>
        <p:spPr>
          <a:xfrm>
            <a:off x="1940550" y="3008688"/>
            <a:ext cx="5262900" cy="10905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ar-SA" sz="4800" dirty="0" smtClean="0">
                <a:cs typeface="+mj-cs"/>
              </a:rPr>
              <a:t>الدرس الأول </a:t>
            </a:r>
            <a:endParaRPr sz="4400" dirty="0">
              <a:cs typeface="+mj-cs"/>
            </a:endParaRPr>
          </a:p>
        </p:txBody>
      </p:sp>
      <p:sp>
        <p:nvSpPr>
          <p:cNvPr id="1978" name="Google Shape;1978;p70"/>
          <p:cNvSpPr txBox="1">
            <a:spLocks noGrp="1"/>
          </p:cNvSpPr>
          <p:nvPr>
            <p:ph type="subTitle" idx="1"/>
          </p:nvPr>
        </p:nvSpPr>
        <p:spPr>
          <a:xfrm>
            <a:off x="-423000" y="3927460"/>
            <a:ext cx="7558800" cy="55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100"/>
              <a:buFont typeface="Arial"/>
              <a:buNone/>
            </a:pPr>
            <a:r>
              <a:rPr lang="ar-SA" sz="3600" dirty="0" smtClean="0"/>
              <a:t>مواطن على اليابسة </a:t>
            </a:r>
            <a:endParaRPr sz="3600" dirty="0"/>
          </a:p>
        </p:txBody>
      </p:sp>
      <p:pic>
        <p:nvPicPr>
          <p:cNvPr id="1979" name="Google Shape;1979;p7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356400" y="460250"/>
            <a:ext cx="2431200" cy="2431200"/>
          </a:xfrm>
          <a:prstGeom prst="ellipse">
            <a:avLst/>
          </a:prstGeom>
          <a:noFill/>
          <a:ln>
            <a:noFill/>
          </a:ln>
        </p:spPr>
      </p:pic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11"/>
          <a:stretch/>
        </p:blipFill>
        <p:spPr>
          <a:xfrm>
            <a:off x="5069032" y="311727"/>
            <a:ext cx="4762500" cy="4572000"/>
          </a:xfrm>
          <a:prstGeom prst="rect">
            <a:avLst/>
          </a:prstGeom>
        </p:spPr>
      </p:pic>
      <p:pic>
        <p:nvPicPr>
          <p:cNvPr id="6" name="صورة 5"/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4203" y="2131893"/>
            <a:ext cx="2554976" cy="2073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375593"/>
      </p:ext>
    </p:extLst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23147" t="21001" r="23987" b="19298"/>
          <a:stretch/>
        </p:blipFill>
        <p:spPr>
          <a:xfrm>
            <a:off x="663790" y="0"/>
            <a:ext cx="8315754" cy="527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" name="Google Shape;709;p33"/>
          <p:cNvSpPr txBox="1">
            <a:spLocks/>
          </p:cNvSpPr>
          <p:nvPr/>
        </p:nvSpPr>
        <p:spPr>
          <a:xfrm>
            <a:off x="5223844" y="518615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4800" b="1" dirty="0" smtClean="0"/>
              <a:t>أنظر و أتساءل</a:t>
            </a:r>
            <a:endParaRPr lang="ar-SA" sz="4800" b="1" dirty="0"/>
          </a:p>
        </p:txBody>
      </p:sp>
      <p:pic>
        <p:nvPicPr>
          <p:cNvPr id="3" name="صورة 2"/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5331" y="-86472"/>
            <a:ext cx="3072672" cy="3072672"/>
          </a:xfrm>
          <a:prstGeom prst="rect">
            <a:avLst/>
          </a:prstGeom>
        </p:spPr>
      </p:pic>
      <p:sp>
        <p:nvSpPr>
          <p:cNvPr id="4" name="Google Shape;773;p34"/>
          <p:cNvSpPr txBox="1">
            <a:spLocks/>
          </p:cNvSpPr>
          <p:nvPr/>
        </p:nvSpPr>
        <p:spPr>
          <a:xfrm>
            <a:off x="4821667" y="2055010"/>
            <a:ext cx="3978920" cy="1449805"/>
          </a:xfrm>
          <a:prstGeom prst="rect">
            <a:avLst/>
          </a:prstGeom>
          <a:solidFill>
            <a:schemeClr val="bg1">
              <a:alpha val="69000"/>
            </a:schemeClr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429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1800"/>
              <a:buFont typeface="Lato"/>
              <a:buChar char="●"/>
              <a:defRPr sz="16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○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■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4"/>
              </a:buClr>
              <a:buSzPts val="1400"/>
              <a:buFont typeface="Lato"/>
              <a:buChar char="●"/>
              <a:defRPr sz="1400" b="0" i="0" u="none" strike="noStrike" cap="none">
                <a:solidFill>
                  <a:schemeClr val="accent4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indent="0" algn="ctr">
              <a:spcAft>
                <a:spcPts val="1600"/>
              </a:spcAft>
              <a:buFont typeface="Lato"/>
              <a:buNone/>
            </a:pPr>
            <a:r>
              <a:rPr lang="ar-SA" sz="2400" b="1" dirty="0" smtClean="0">
                <a:solidFill>
                  <a:srgbClr val="A46337"/>
                </a:solidFill>
              </a:rPr>
              <a:t>ما أنواع النباتات و الحيوانات التي تعيش في موطن الصحراء ؟</a:t>
            </a:r>
            <a:endParaRPr lang="ar-SA" sz="2400" b="1" dirty="0">
              <a:solidFill>
                <a:srgbClr val="A4633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6384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صورة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254"/>
            <a:ext cx="9144001" cy="5140991"/>
          </a:xfrm>
          <a:prstGeom prst="rect">
            <a:avLst/>
          </a:prstGeom>
        </p:spPr>
      </p:pic>
      <p:sp>
        <p:nvSpPr>
          <p:cNvPr id="3" name="مستطيل 2"/>
          <p:cNvSpPr/>
          <p:nvPr/>
        </p:nvSpPr>
        <p:spPr>
          <a:xfrm>
            <a:off x="6037006" y="678426"/>
            <a:ext cx="2015613" cy="3510116"/>
          </a:xfrm>
          <a:prstGeom prst="rect">
            <a:avLst/>
          </a:prstGeom>
          <a:solidFill>
            <a:srgbClr val="003D1B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08486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صورة 3"/>
          <p:cNvPicPr>
            <a:picLocks noChangeAspect="1"/>
          </p:cNvPicPr>
          <p:nvPr/>
        </p:nvPicPr>
        <p:blipFill rotWithShape="1">
          <a:blip r:embed="rId2"/>
          <a:srcRect l="29441" t="28650" r="33322" b="16313"/>
          <a:stretch/>
        </p:blipFill>
        <p:spPr>
          <a:xfrm>
            <a:off x="1610436" y="0"/>
            <a:ext cx="6209731" cy="516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266089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709;p33"/>
          <p:cNvSpPr txBox="1">
            <a:spLocks/>
          </p:cNvSpPr>
          <p:nvPr/>
        </p:nvSpPr>
        <p:spPr>
          <a:xfrm>
            <a:off x="5612889" y="157657"/>
            <a:ext cx="3755700" cy="1197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>
              <a:spcAft>
                <a:spcPts val="1600"/>
              </a:spcAft>
            </a:pPr>
            <a:r>
              <a:rPr lang="ar-SA" sz="5400" b="1" dirty="0" smtClean="0">
                <a:solidFill>
                  <a:srgbClr val="00B050"/>
                </a:solidFill>
              </a:rPr>
              <a:t>أستكشف</a:t>
            </a:r>
            <a:endParaRPr lang="ar-SA" sz="5400" b="1" dirty="0">
              <a:solidFill>
                <a:srgbClr val="00B050"/>
              </a:solidFill>
            </a:endParaRPr>
          </a:p>
        </p:txBody>
      </p:sp>
      <p:pic>
        <p:nvPicPr>
          <p:cNvPr id="5" name="صورة 4"/>
          <p:cNvPicPr>
            <a:picLocks noChangeAspect="1"/>
          </p:cNvPicPr>
          <p:nvPr/>
        </p:nvPicPr>
        <p:blipFill rotWithShape="1">
          <a:blip r:embed="rId2"/>
          <a:srcRect l="43435" t="62648" r="31225" b="23831"/>
          <a:stretch/>
        </p:blipFill>
        <p:spPr>
          <a:xfrm>
            <a:off x="3177653" y="1815153"/>
            <a:ext cx="5823515" cy="1746913"/>
          </a:xfrm>
          <a:prstGeom prst="rect">
            <a:avLst/>
          </a:prstGeom>
        </p:spPr>
      </p:pic>
      <p:pic>
        <p:nvPicPr>
          <p:cNvPr id="9" name="صورة 8"/>
          <p:cNvPicPr>
            <a:picLocks noChangeAspect="1"/>
          </p:cNvPicPr>
          <p:nvPr/>
        </p:nvPicPr>
        <p:blipFill rotWithShape="1">
          <a:blip r:embed="rId2"/>
          <a:srcRect l="27553" t="63474" r="56645" b="13328"/>
          <a:stretch/>
        </p:blipFill>
        <p:spPr>
          <a:xfrm>
            <a:off x="0" y="1369205"/>
            <a:ext cx="3177654" cy="2622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49329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949;p39"/>
          <p:cNvSpPr txBox="1">
            <a:spLocks/>
          </p:cNvSpPr>
          <p:nvPr/>
        </p:nvSpPr>
        <p:spPr>
          <a:xfrm>
            <a:off x="2913341" y="1873128"/>
            <a:ext cx="3744645" cy="755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44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Gorditas"/>
              <a:buNone/>
              <a:defRPr sz="3600" b="0" i="0" u="none" strike="noStrike" cap="none">
                <a:solidFill>
                  <a:schemeClr val="dk1"/>
                </a:solidFill>
                <a:latin typeface="Gorditas"/>
                <a:ea typeface="Gorditas"/>
                <a:cs typeface="Gorditas"/>
                <a:sym typeface="Gorditas"/>
              </a:defRPr>
            </a:lvl9pPr>
          </a:lstStyle>
          <a:p>
            <a:pPr algn="r"/>
            <a:r>
              <a:rPr lang="ar-SA" sz="6000" b="1" dirty="0" smtClean="0">
                <a:solidFill>
                  <a:schemeClr val="accent3">
                    <a:lumMod val="50000"/>
                  </a:schemeClr>
                </a:solidFill>
                <a:cs typeface="+mj-cs"/>
              </a:rPr>
              <a:t>أقرأ وأتعلم</a:t>
            </a:r>
            <a:endParaRPr lang="ar-SA" sz="6000" b="1" dirty="0">
              <a:solidFill>
                <a:schemeClr val="accent3">
                  <a:lumMod val="50000"/>
                </a:schemeClr>
              </a:solidFill>
              <a:cs typeface="+mj-cs"/>
            </a:endParaRPr>
          </a:p>
        </p:txBody>
      </p:sp>
      <p:pic>
        <p:nvPicPr>
          <p:cNvPr id="2" name="صورة 1"/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05"/>
          <a:stretch/>
        </p:blipFill>
        <p:spPr>
          <a:xfrm>
            <a:off x="199807" y="238990"/>
            <a:ext cx="5120337" cy="4949039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Rainforests of the World by Slidesgo">
  <a:themeElements>
    <a:clrScheme name="Simple Light">
      <a:dk1>
        <a:srgbClr val="122D2D"/>
      </a:dk1>
      <a:lt1>
        <a:srgbClr val="FFFFFF"/>
      </a:lt1>
      <a:dk2>
        <a:srgbClr val="F8F9E6"/>
      </a:dk2>
      <a:lt2>
        <a:srgbClr val="E9EFB7"/>
      </a:lt2>
      <a:accent1>
        <a:srgbClr val="C8D7A4"/>
      </a:accent1>
      <a:accent2>
        <a:srgbClr val="71936F"/>
      </a:accent2>
      <a:accent3>
        <a:srgbClr val="849238"/>
      </a:accent3>
      <a:accent4>
        <a:srgbClr val="3F6B3D"/>
      </a:accent4>
      <a:accent5>
        <a:srgbClr val="FFFFFF"/>
      </a:accent5>
      <a:accent6>
        <a:srgbClr val="FFFFFF"/>
      </a:accent6>
      <a:hlink>
        <a:srgbClr val="122D2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562</TotalTime>
  <Words>223</Words>
  <Application>Microsoft Office PowerPoint</Application>
  <PresentationFormat>عرض على الشاشة (16:9)</PresentationFormat>
  <Paragraphs>53</Paragraphs>
  <Slides>27</Slides>
  <Notes>17</Notes>
  <HiddenSlides>0</HiddenSlides>
  <MMClips>2</MMClips>
  <ScaleCrop>false</ScaleCrop>
  <HeadingPairs>
    <vt:vector size="6" baseType="variant">
      <vt:variant>
        <vt:lpstr>الخطوط المستخدمة</vt:lpstr>
      </vt:variant>
      <vt:variant>
        <vt:i4>9</vt:i4>
      </vt:variant>
      <vt:variant>
        <vt:lpstr>نسق</vt:lpstr>
      </vt:variant>
      <vt:variant>
        <vt:i4>1</vt:i4>
      </vt:variant>
      <vt:variant>
        <vt:lpstr>عناوين الشرائح</vt:lpstr>
      </vt:variant>
      <vt:variant>
        <vt:i4>27</vt:i4>
      </vt:variant>
    </vt:vector>
  </HeadingPairs>
  <TitlesOfParts>
    <vt:vector size="37" baseType="lpstr">
      <vt:lpstr>Times New Roman</vt:lpstr>
      <vt:lpstr>Vibur</vt:lpstr>
      <vt:lpstr>Delius Unicase</vt:lpstr>
      <vt:lpstr>Cabin</vt:lpstr>
      <vt:lpstr>Lato</vt:lpstr>
      <vt:lpstr>Helvetica Neue</vt:lpstr>
      <vt:lpstr>Gorditas</vt:lpstr>
      <vt:lpstr>Comfortaa</vt:lpstr>
      <vt:lpstr>Arial</vt:lpstr>
      <vt:lpstr>Rainforests of the World by Slidesgo</vt:lpstr>
      <vt:lpstr>الوحدة الثانية </vt:lpstr>
      <vt:lpstr>عرض تقديمي في PowerPoint</vt:lpstr>
      <vt:lpstr>عرض تقديمي في PowerPoint</vt:lpstr>
      <vt:lpstr>الدرس الأول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أقرأ وأتعلم</vt:lpstr>
      <vt:lpstr>عرض تقديمي في PowerPoint</vt:lpstr>
      <vt:lpstr>أقرأ وأتعلم</vt:lpstr>
      <vt:lpstr>عرض تقديمي في PowerPoint</vt:lpstr>
      <vt:lpstr>الموطن </vt:lpstr>
      <vt:lpstr>عرض تقديمي في PowerPoint</vt:lpstr>
      <vt:lpstr>أقرأ وأتعلم</vt:lpstr>
      <vt:lpstr>الموطن </vt:lpstr>
      <vt:lpstr>عرض تقديمي في PowerPoint</vt:lpstr>
      <vt:lpstr>عرض تقديمي في PowerPoint</vt:lpstr>
      <vt:lpstr>أقرأ وأتعلم</vt:lpstr>
      <vt:lpstr>عرض تقديمي في PowerPoint</vt:lpstr>
      <vt:lpstr>الموطن </vt:lpstr>
      <vt:lpstr>عرض تقديمي في PowerPoint</vt:lpstr>
      <vt:lpstr>عرض تقديمي في PowerPoint</vt:lpstr>
      <vt:lpstr>عرض تقديمي في PowerPoint</vt:lpstr>
      <vt:lpstr>عرض تقديمي في PowerPoint</vt:lpstr>
      <vt:lpstr>أُفكر وأتحدث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الدرس الثاني</dc:title>
  <dc:creator>rawan</dc:creator>
  <cp:lastModifiedBy>rawan</cp:lastModifiedBy>
  <cp:revision>42</cp:revision>
  <dcterms:modified xsi:type="dcterms:W3CDTF">2021-09-12T06:24:08Z</dcterms:modified>
</cp:coreProperties>
</file>