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312" r:id="rId2"/>
    <p:sldId id="259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86" r:id="rId30"/>
    <p:sldId id="287" r:id="rId31"/>
    <p:sldId id="315" r:id="rId32"/>
  </p:sldIdLst>
  <p:sldSz cx="12192000" cy="6858000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1BB4B5E-55CF-4DB7-9A25-6AF03CF427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78C08A79-747C-4529-A0AC-FA45FD317C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1490A9CF-1B44-4168-8AAD-3BAABA86CF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ADF4F4-3D23-4F59-8398-24A029E06BFA}" type="datetimeFigureOut">
              <a:rPr lang="ar-SA" smtClean="0"/>
              <a:t>27 صفر، 1443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004FC5D1-55BA-40FB-9A9E-59EDC207A3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F9211726-CFCF-458B-92A4-BBF61E9A21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618E61-5838-495A-8383-FE6D11C7D8FA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8580197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EFD41B92-996C-4E59-AE4D-A127F19722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7227E5E5-8A15-4DF8-AD83-27A71AA9AA5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37AE2535-8907-4793-B542-47B2904F4D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ADF4F4-3D23-4F59-8398-24A029E06BFA}" type="datetimeFigureOut">
              <a:rPr lang="ar-SA" smtClean="0"/>
              <a:t>27 صفر، 1443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2C8050D7-5E40-4B1C-95DF-A20DD4A90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9586ADFD-D651-4531-BA93-A8F70A2270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618E61-5838-495A-8383-FE6D11C7D8FA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0516003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E3F16136-6507-46F4-A614-4B816F618E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10D86A2A-C86B-4494-AEFB-5FEAA28B78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0F0A085A-A321-4525-86BB-FB536CDF4A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ADF4F4-3D23-4F59-8398-24A029E06BFA}" type="datetimeFigureOut">
              <a:rPr lang="ar-SA" smtClean="0"/>
              <a:t>27 صفر، 1443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C048F37E-2132-421B-AB28-CF39804221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E40CDC38-D588-4127-929E-8EFA31D6F8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618E61-5838-495A-8383-FE6D11C7D8FA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3093325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53822AF1-50BE-43D4-BDBE-41B9A96F17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492BD20E-1483-407E-A003-DEFAD17DD8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A1C48FE6-F869-4D0D-9D78-19FF9ECC11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ADF4F4-3D23-4F59-8398-24A029E06BFA}" type="datetimeFigureOut">
              <a:rPr lang="ar-SA" smtClean="0"/>
              <a:t>27 صفر، 1443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D2951F32-E7BF-4184-8A9C-5CEAABCFDA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07E142DB-7B93-467A-9D0D-7040A3B1BC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618E61-5838-495A-8383-FE6D11C7D8FA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0721075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B9B942AC-3667-45E2-AC49-98F5958B2F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FF1B5CF4-30C8-4493-895F-86AC365C27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6CDE811F-6BC7-4133-A9F1-7E8EE15002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ADF4F4-3D23-4F59-8398-24A029E06BFA}" type="datetimeFigureOut">
              <a:rPr lang="ar-SA" smtClean="0"/>
              <a:t>27 صفر، 1443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26F86AD9-2851-4F6D-944A-C553798B2F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FD34028A-A8D9-47BA-8854-08AFE60576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618E61-5838-495A-8383-FE6D11C7D8FA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5215424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FC71A268-FDA5-4C78-B51F-B64F11CA3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CE9A7531-DF84-4FC6-B382-76AC6F1458F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44A64065-1B15-41B0-B900-44A182CCFD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A2CA122E-2F09-47A1-A56B-AE6D3FB568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ADF4F4-3D23-4F59-8398-24A029E06BFA}" type="datetimeFigureOut">
              <a:rPr lang="ar-SA" smtClean="0"/>
              <a:t>27 صفر، 1443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4899FF58-AE1A-49DC-B53A-EA3623EDFD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B709E8F7-BBFC-4CA0-B3FB-1F0D0B799B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618E61-5838-495A-8383-FE6D11C7D8FA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8292323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8817F552-FC32-488D-A667-0C81230030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C1B3782F-E785-4DC9-9D00-772BA62F5B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DE380219-1039-49BC-8858-C428D103DA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76F563DC-81D7-4FA9-B390-9EF92149CF7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63F04561-0048-4C39-BAFA-6663DDAC61F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511EA0B0-6827-4B80-8A98-B9598BBB8F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ADF4F4-3D23-4F59-8398-24A029E06BFA}" type="datetimeFigureOut">
              <a:rPr lang="ar-SA" smtClean="0"/>
              <a:t>27 صفر، 1443</a:t>
            </a:fld>
            <a:endParaRPr lang="ar-SA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6A7BD205-81A0-430E-9436-86B5DCD715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009FA927-1832-4286-B4F2-E5AA730A77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618E61-5838-495A-8383-FE6D11C7D8FA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6839739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BDBE78F1-E5AF-4720-9763-62A14F024D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265A1E3D-7C54-43F1-B384-036A7EB735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ADF4F4-3D23-4F59-8398-24A029E06BFA}" type="datetimeFigureOut">
              <a:rPr lang="ar-SA" smtClean="0"/>
              <a:t>27 صفر، 1443</a:t>
            </a:fld>
            <a:endParaRPr lang="ar-SA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C4D70F92-B6DB-4A42-B693-0626F8EB43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C0941931-9FF8-457B-BBCD-D1EB9E2139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618E61-5838-495A-8383-FE6D11C7D8FA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2464270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6550AB2B-1CFF-45E0-AEA1-35D28D0307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ADF4F4-3D23-4F59-8398-24A029E06BFA}" type="datetimeFigureOut">
              <a:rPr lang="ar-SA" smtClean="0"/>
              <a:t>27 صفر، 1443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AEBD9DE1-65A5-44AF-9DA8-FCDB28BCF2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2E62416A-7FD0-480B-B49A-DEA594C79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618E61-5838-495A-8383-FE6D11C7D8FA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5835841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7C6AAB06-5075-48BF-9D22-E67E84C298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8389752E-0D8D-4D7E-A286-F2137AC53C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B50E44BF-7635-400F-B746-6433B63287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3E71A0D8-2518-4E30-82A4-478930E025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ADF4F4-3D23-4F59-8398-24A029E06BFA}" type="datetimeFigureOut">
              <a:rPr lang="ar-SA" smtClean="0"/>
              <a:t>27 صفر، 1443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5D4E3496-8BC7-45D6-BAFC-D338C6BD3A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6402B08D-36F5-4AF8-A1BC-7B9075C4FF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618E61-5838-495A-8383-FE6D11C7D8FA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9678142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A645B471-BEB1-40EA-9C12-421E36BD84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96046080-EB96-48C0-BE04-DC1ACCE917D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AEE91E62-4D94-486F-828D-A0FFDA47B6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0FC22FDB-385B-46A3-9478-7463F0CB58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ADF4F4-3D23-4F59-8398-24A029E06BFA}" type="datetimeFigureOut">
              <a:rPr lang="ar-SA" smtClean="0"/>
              <a:t>27 صفر، 1443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0199A932-4B35-4DD2-8F8A-16B0D8DCC0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59E3EF09-63C0-4CF5-B74A-0750F9B9F1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618E61-5838-495A-8383-FE6D11C7D8FA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8059364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A768FC7C-B444-4D42-B112-2B3C43EDFD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73F0F51E-DAC1-4C7F-83DD-60E30CA30B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3A737A5A-1ACE-441A-BD01-0F0D7C06A99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ADF4F4-3D23-4F59-8398-24A029E06BFA}" type="datetimeFigureOut">
              <a:rPr lang="ar-SA" smtClean="0"/>
              <a:t>27 صفر، 1443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EAB5E069-2F26-483C-AC54-72A21C4F478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574BAB9-D00D-4F15-A6E0-4B32D26CD7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618E61-5838-495A-8383-FE6D11C7D8FA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5430834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15.png"/><Relationship Id="rId26" Type="http://schemas.openxmlformats.org/officeDocument/2006/relationships/image" Target="../media/image22.png"/><Relationship Id="rId3" Type="http://schemas.openxmlformats.org/officeDocument/2006/relationships/image" Target="../media/image2.png"/><Relationship Id="rId21" Type="http://schemas.openxmlformats.org/officeDocument/2006/relationships/image" Target="../media/image18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5" Type="http://schemas.openxmlformats.org/officeDocument/2006/relationships/image" Target="../media/image21.png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20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24" Type="http://schemas.openxmlformats.org/officeDocument/2006/relationships/image" Target="../media/image20.png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23" Type="http://schemas.openxmlformats.org/officeDocument/2006/relationships/image" Target="../media/image19.png"/><Relationship Id="rId10" Type="http://schemas.openxmlformats.org/officeDocument/2006/relationships/image" Target="../media/image9.png"/><Relationship Id="rId19" Type="http://schemas.openxmlformats.org/officeDocument/2006/relationships/image" Target="../media/image16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Relationship Id="rId22" Type="http://schemas.microsoft.com/office/2007/relationships/hdphoto" Target="../media/hdphoto2.wdp"/><Relationship Id="rId27" Type="http://schemas.openxmlformats.org/officeDocument/2006/relationships/image" Target="../media/image2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3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11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33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12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34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13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35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14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36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15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3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16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38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17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39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18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40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19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41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20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24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3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4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21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43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22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44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23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45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24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46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25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4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26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48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27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49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28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50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29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51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30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25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4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5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31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53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openxmlformats.org/officeDocument/2006/relationships/image" Target="../media/image54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26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5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2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6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28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7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29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8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30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9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1.png"/><Relationship Id="rId18" Type="http://schemas.openxmlformats.org/officeDocument/2006/relationships/image" Target="../media/image31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microsoft.com/office/2007/relationships/hdphoto" Target="../media/hdphoto1.wdp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19" Type="http://schemas.microsoft.com/office/2007/relationships/hdphoto" Target="../media/hdphoto10.wdp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8118" y="1102569"/>
            <a:ext cx="8672299" cy="3594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2064565" y="1285156"/>
            <a:ext cx="8015342" cy="322296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696896" y="2193114"/>
            <a:ext cx="1268626" cy="2164438"/>
            <a:chOff x="6170636" y="2088433"/>
            <a:chExt cx="1268626" cy="216443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08843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09305" y="966812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61961" y="1375892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42982" y="252811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33" name="Google Shape;88;p1">
            <a:extLst>
              <a:ext uri="{FF2B5EF4-FFF2-40B4-BE49-F238E27FC236}">
                <a16:creationId xmlns:a16="http://schemas.microsoft.com/office/drawing/2014/main" id="{BBE15BBA-B1B6-4E98-9B98-2D710C5B4BEC}"/>
              </a:ext>
            </a:extLst>
          </p:cNvPr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9311763" y="1315444"/>
            <a:ext cx="760301" cy="555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6" name="Google Shape;101;p1">
            <a:extLst>
              <a:ext uri="{FF2B5EF4-FFF2-40B4-BE49-F238E27FC236}">
                <a16:creationId xmlns:a16="http://schemas.microsoft.com/office/drawing/2014/main" id="{2940C00F-7160-48ED-9CD9-DBAAB042E2D4}"/>
              </a:ext>
            </a:extLst>
          </p:cNvPr>
          <p:cNvPicPr preferRelativeResize="0"/>
          <p:nvPr/>
        </p:nvPicPr>
        <p:blipFill rotWithShape="1">
          <a:blip r:embed="rId19">
            <a:alphaModFix/>
          </a:blip>
          <a:srcRect t="5895" b="10486"/>
          <a:stretch/>
        </p:blipFill>
        <p:spPr>
          <a:xfrm>
            <a:off x="2145587" y="1266371"/>
            <a:ext cx="658911" cy="653181"/>
          </a:xfrm>
          <a:prstGeom prst="rect">
            <a:avLst/>
          </a:prstGeom>
          <a:noFill/>
          <a:ln>
            <a:noFill/>
          </a:ln>
        </p:spPr>
      </p:pic>
      <p:sp>
        <p:nvSpPr>
          <p:cNvPr id="49" name="مربع نص 48">
            <a:extLst>
              <a:ext uri="{FF2B5EF4-FFF2-40B4-BE49-F238E27FC236}">
                <a16:creationId xmlns:a16="http://schemas.microsoft.com/office/drawing/2014/main" id="{1FA07482-55C5-45EB-A34B-E9648C1EB28B}"/>
              </a:ext>
            </a:extLst>
          </p:cNvPr>
          <p:cNvSpPr txBox="1"/>
          <p:nvPr/>
        </p:nvSpPr>
        <p:spPr>
          <a:xfrm>
            <a:off x="8432800" y="2047435"/>
            <a:ext cx="1548097" cy="369332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r>
              <a:rPr lang="ar-SA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اليوم: الاربعاء </a:t>
            </a:r>
          </a:p>
        </p:txBody>
      </p:sp>
      <p:sp>
        <p:nvSpPr>
          <p:cNvPr id="50" name="مربع نص 49">
            <a:extLst>
              <a:ext uri="{FF2B5EF4-FFF2-40B4-BE49-F238E27FC236}">
                <a16:creationId xmlns:a16="http://schemas.microsoft.com/office/drawing/2014/main" id="{B85AF374-B2DF-4D6F-800D-C84DC918EE04}"/>
              </a:ext>
            </a:extLst>
          </p:cNvPr>
          <p:cNvSpPr txBox="1"/>
          <p:nvPr/>
        </p:nvSpPr>
        <p:spPr>
          <a:xfrm>
            <a:off x="8040723" y="2672553"/>
            <a:ext cx="1941988" cy="369332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r>
              <a:rPr lang="ar-SA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التاريخ:1443/2/29</a:t>
            </a:r>
          </a:p>
        </p:txBody>
      </p:sp>
      <p:sp>
        <p:nvSpPr>
          <p:cNvPr id="51" name="مربع نص 50">
            <a:extLst>
              <a:ext uri="{FF2B5EF4-FFF2-40B4-BE49-F238E27FC236}">
                <a16:creationId xmlns:a16="http://schemas.microsoft.com/office/drawing/2014/main" id="{D69F04EB-5966-4E23-A242-2D542FFB8F1E}"/>
              </a:ext>
            </a:extLst>
          </p:cNvPr>
          <p:cNvSpPr txBox="1"/>
          <p:nvPr/>
        </p:nvSpPr>
        <p:spPr>
          <a:xfrm>
            <a:off x="8411242" y="3303776"/>
            <a:ext cx="1548422" cy="369332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r>
              <a:rPr lang="ar-SA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المادة: علوم</a:t>
            </a:r>
          </a:p>
        </p:txBody>
      </p:sp>
      <p:sp>
        <p:nvSpPr>
          <p:cNvPr id="52" name="Google Shape;75;p13">
            <a:extLst>
              <a:ext uri="{FF2B5EF4-FFF2-40B4-BE49-F238E27FC236}">
                <a16:creationId xmlns:a16="http://schemas.microsoft.com/office/drawing/2014/main" id="{3FF2AD8B-8651-4415-A6BB-8A228580B388}"/>
              </a:ext>
            </a:extLst>
          </p:cNvPr>
          <p:cNvSpPr txBox="1"/>
          <p:nvPr/>
        </p:nvSpPr>
        <p:spPr>
          <a:xfrm>
            <a:off x="4110041" y="2333954"/>
            <a:ext cx="3930682" cy="1033495"/>
          </a:xfrm>
          <a:custGeom>
            <a:avLst/>
            <a:gdLst>
              <a:gd name="connsiteX0" fmla="*/ 0 w 5348097"/>
              <a:gd name="connsiteY0" fmla="*/ 0 h 531719"/>
              <a:gd name="connsiteX1" fmla="*/ 5348097 w 5348097"/>
              <a:gd name="connsiteY1" fmla="*/ 0 h 531719"/>
              <a:gd name="connsiteX2" fmla="*/ 5348097 w 5348097"/>
              <a:gd name="connsiteY2" fmla="*/ 531719 h 531719"/>
              <a:gd name="connsiteX3" fmla="*/ 0 w 5348097"/>
              <a:gd name="connsiteY3" fmla="*/ 531719 h 531719"/>
              <a:gd name="connsiteX4" fmla="*/ 0 w 5348097"/>
              <a:gd name="connsiteY4" fmla="*/ 0 h 531719"/>
              <a:gd name="connsiteX0" fmla="*/ 0 w 5348097"/>
              <a:gd name="connsiteY0" fmla="*/ 0 h 531719"/>
              <a:gd name="connsiteX1" fmla="*/ 5348097 w 5348097"/>
              <a:gd name="connsiteY1" fmla="*/ 0 h 531719"/>
              <a:gd name="connsiteX2" fmla="*/ 5076160 w 5348097"/>
              <a:gd name="connsiteY2" fmla="*/ 276370 h 531719"/>
              <a:gd name="connsiteX3" fmla="*/ 5348097 w 5348097"/>
              <a:gd name="connsiteY3" fmla="*/ 531719 h 531719"/>
              <a:gd name="connsiteX4" fmla="*/ 0 w 5348097"/>
              <a:gd name="connsiteY4" fmla="*/ 531719 h 531719"/>
              <a:gd name="connsiteX5" fmla="*/ 0 w 5348097"/>
              <a:gd name="connsiteY5" fmla="*/ 0 h 531719"/>
              <a:gd name="connsiteX0" fmla="*/ 45 w 5348142"/>
              <a:gd name="connsiteY0" fmla="*/ 0 h 531719"/>
              <a:gd name="connsiteX1" fmla="*/ 5348142 w 5348142"/>
              <a:gd name="connsiteY1" fmla="*/ 0 h 531719"/>
              <a:gd name="connsiteX2" fmla="*/ 5076205 w 5348142"/>
              <a:gd name="connsiteY2" fmla="*/ 276370 h 531719"/>
              <a:gd name="connsiteX3" fmla="*/ 5348142 w 5348142"/>
              <a:gd name="connsiteY3" fmla="*/ 531719 h 531719"/>
              <a:gd name="connsiteX4" fmla="*/ 45 w 5348142"/>
              <a:gd name="connsiteY4" fmla="*/ 531719 h 531719"/>
              <a:gd name="connsiteX5" fmla="*/ 367727 w 5348142"/>
              <a:gd name="connsiteY5" fmla="*/ 303666 h 531719"/>
              <a:gd name="connsiteX6" fmla="*/ 45 w 5348142"/>
              <a:gd name="connsiteY6" fmla="*/ 0 h 531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48142" h="531719">
                <a:moveTo>
                  <a:pt x="45" y="0"/>
                </a:moveTo>
                <a:lnTo>
                  <a:pt x="5348142" y="0"/>
                </a:lnTo>
                <a:cubicBezTo>
                  <a:pt x="5343932" y="101222"/>
                  <a:pt x="5080415" y="175148"/>
                  <a:pt x="5076205" y="276370"/>
                </a:cubicBezTo>
                <a:lnTo>
                  <a:pt x="5348142" y="531719"/>
                </a:lnTo>
                <a:lnTo>
                  <a:pt x="45" y="531719"/>
                </a:lnTo>
                <a:cubicBezTo>
                  <a:pt x="-4773" y="446603"/>
                  <a:pt x="372545" y="388782"/>
                  <a:pt x="367727" y="303666"/>
                </a:cubicBezTo>
                <a:lnTo>
                  <a:pt x="45" y="0"/>
                </a:ln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2800" b="1" dirty="0">
                <a:solidFill>
                  <a:schemeClr val="bg1"/>
                </a:solidFill>
                <a:latin typeface="Lemonada Regular"/>
                <a:ea typeface="Lemonada Regular"/>
                <a:cs typeface="+mn-cs"/>
                <a:sym typeface="Lemonada Regular"/>
              </a:rPr>
              <a:t>الموضوع : </a:t>
            </a:r>
          </a:p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2800" b="1" dirty="0">
                <a:solidFill>
                  <a:schemeClr val="bg1"/>
                </a:solidFill>
                <a:latin typeface="Lemonada Regular"/>
                <a:ea typeface="Lemonada Regular"/>
                <a:sym typeface="Lemonada Regular"/>
              </a:rPr>
              <a:t>العلاقات في الأنظمة البيئية </a:t>
            </a:r>
            <a:r>
              <a:rPr lang="ar-SA" sz="2800" b="1" dirty="0">
                <a:solidFill>
                  <a:schemeClr val="bg1"/>
                </a:solidFill>
                <a:latin typeface="Lemonada Regular"/>
                <a:ea typeface="Lemonada Regular"/>
                <a:cs typeface="+mn-cs"/>
                <a:sym typeface="Lemonada Regular"/>
              </a:rPr>
              <a:t>   </a:t>
            </a:r>
            <a:r>
              <a:rPr lang="ar-SA" sz="2800" b="1" dirty="0">
                <a:solidFill>
                  <a:schemeClr val="bg1"/>
                </a:solidFill>
                <a:latin typeface="Lemonada Regular"/>
                <a:ea typeface="Lemonada Regular"/>
                <a:sym typeface="Lemonada Regular"/>
              </a:rPr>
              <a:t> </a:t>
            </a:r>
          </a:p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2800" b="1" dirty="0">
                <a:solidFill>
                  <a:srgbClr val="FF0000"/>
                </a:solidFill>
                <a:latin typeface="Lemonada Regular"/>
                <a:ea typeface="Lemonada Regular"/>
                <a:sym typeface="Lemonada Regular"/>
              </a:rPr>
              <a:t>   </a:t>
            </a:r>
            <a:endParaRPr lang="ar-SA" sz="2800" b="1" dirty="0">
              <a:latin typeface="Lemonada Regular"/>
              <a:ea typeface="Lemonada Regular"/>
              <a:cs typeface="+mn-cs"/>
              <a:sym typeface="Lemonada Regular"/>
            </a:endParaRPr>
          </a:p>
        </p:txBody>
      </p:sp>
      <p:grpSp>
        <p:nvGrpSpPr>
          <p:cNvPr id="53" name="مجموعة 52">
            <a:extLst>
              <a:ext uri="{FF2B5EF4-FFF2-40B4-BE49-F238E27FC236}">
                <a16:creationId xmlns:a16="http://schemas.microsoft.com/office/drawing/2014/main" id="{42284A5A-3FD4-424F-8A61-F2A5776E2EEB}"/>
              </a:ext>
            </a:extLst>
          </p:cNvPr>
          <p:cNvGrpSpPr/>
          <p:nvPr/>
        </p:nvGrpSpPr>
        <p:grpSpPr>
          <a:xfrm>
            <a:off x="2290592" y="2670258"/>
            <a:ext cx="1745016" cy="1687294"/>
            <a:chOff x="8951775" y="3304582"/>
            <a:chExt cx="1921613" cy="1131299"/>
          </a:xfrm>
        </p:grpSpPr>
        <p:pic>
          <p:nvPicPr>
            <p:cNvPr id="54" name="Picture 46">
              <a:extLst>
                <a:ext uri="{FF2B5EF4-FFF2-40B4-BE49-F238E27FC236}">
                  <a16:creationId xmlns:a16="http://schemas.microsoft.com/office/drawing/2014/main" id="{4663BF04-2F5D-4CE1-AB03-D04919651F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11"/>
                </a:ext>
              </a:extLst>
            </a:blip>
            <a:srcRect l="14797" t="6571" r="14269" b="10899"/>
            <a:stretch/>
          </p:blipFill>
          <p:spPr>
            <a:xfrm>
              <a:off x="8951775" y="3304582"/>
              <a:ext cx="1869505" cy="1131299"/>
            </a:xfrm>
            <a:prstGeom prst="rect">
              <a:avLst/>
            </a:prstGeom>
          </p:spPr>
        </p:pic>
        <p:sp>
          <p:nvSpPr>
            <p:cNvPr id="55" name="مربع نص 54">
              <a:extLst>
                <a:ext uri="{FF2B5EF4-FFF2-40B4-BE49-F238E27FC236}">
                  <a16:creationId xmlns:a16="http://schemas.microsoft.com/office/drawing/2014/main" id="{FC9004A6-A82E-474E-82F6-AAE0303936D9}"/>
                </a:ext>
              </a:extLst>
            </p:cNvPr>
            <p:cNvSpPr txBox="1"/>
            <p:nvPr/>
          </p:nvSpPr>
          <p:spPr>
            <a:xfrm>
              <a:off x="8984514" y="3407551"/>
              <a:ext cx="1888874" cy="32043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ar-SA" b="1" dirty="0"/>
                <a:t>حكمة اليوم :</a:t>
              </a:r>
              <a:endParaRPr lang="ar-SA" b="1" dirty="0">
                <a:solidFill>
                  <a:schemeClr val="tx1"/>
                </a:solidFill>
              </a:endParaRPr>
            </a:p>
          </p:txBody>
        </p:sp>
      </p:grpSp>
      <p:sp>
        <p:nvSpPr>
          <p:cNvPr id="2" name="مستطيل 1"/>
          <p:cNvSpPr/>
          <p:nvPr/>
        </p:nvSpPr>
        <p:spPr>
          <a:xfrm>
            <a:off x="4805991" y="1224146"/>
            <a:ext cx="2380780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abic Typesetting" panose="03020402040406030203" pitchFamily="66" charset="-78"/>
                <a:cs typeface="Arabic Typesetting" panose="03020402040406030203" pitchFamily="66" charset="-78"/>
              </a:rPr>
              <a:t>بسم الله الرحمن الرحيم</a:t>
            </a:r>
            <a:endParaRPr lang="ar-SA" sz="36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pic>
        <p:nvPicPr>
          <p:cNvPr id="56" name="Picture 26" descr="https://lh6.googleusercontent.com/vaEUjWtijHdxqYdBwcZLxEEVYifJhv3nqKB5F-X7FB1MaNJ70wL8v5yQoTaKnbTw-jiS7xqFvOVT6Gitr4FIP7nI0fCnSomqQNGMw5F47M0Zm0VTtK2t_kh4RAXRl_Uj1BrmSb15ZYc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3" y="4908612"/>
            <a:ext cx="2230980" cy="2053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صورة 4"/>
          <p:cNvPicPr>
            <a:picLocks noChangeAspect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-60000">
            <a:off x="8515775" y="5070066"/>
            <a:ext cx="3454455" cy="1757924"/>
          </a:xfrm>
          <a:prstGeom prst="rect">
            <a:avLst/>
          </a:prstGeom>
        </p:spPr>
      </p:pic>
      <p:pic>
        <p:nvPicPr>
          <p:cNvPr id="58" name="Picture 22" descr="https://lh5.googleusercontent.com/YYm79rPHA3tNltb9ima9pACC8Dr4tbhbiB4jrnPBvVi29rr1f9luI5oqOn5zWdMEi6TRk_in3-_fGBWSn-cc9uREGKHXOE85CaptYRzNu1ACuSIQlVA623ey1PWOXB2yPGEJwtcwOms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8178" y="4614023"/>
            <a:ext cx="808112" cy="565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38" descr="https://lh6.googleusercontent.com/lA8Hyi4kH_IVGIdbWoAFwdqJ0IGVj9Bn9TQ8RhpKzpEZjPVyUjgSWzvirmGim6mjsnpnR9onHSWPgS2dGT4Ag0pR-t8j2dOFWCfozE8aOKTdQtfZKVkoibbq713dsVPmtcn8tJQLNB0"/>
          <p:cNvPicPr>
            <a:picLocks noChangeAspect="1" noChangeArrowheads="1"/>
          </p:cNvPicPr>
          <p:nvPr/>
        </p:nvPicPr>
        <p:blipFill>
          <a:blip r:embed="rId24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355858" y="4784269"/>
            <a:ext cx="1860864" cy="2014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صورة 5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2467" y="4716599"/>
            <a:ext cx="1258188" cy="723798"/>
          </a:xfrm>
          <a:prstGeom prst="rect">
            <a:avLst/>
          </a:prstGeom>
        </p:spPr>
      </p:pic>
      <p:sp>
        <p:nvSpPr>
          <p:cNvPr id="8" name="مستطيل 7"/>
          <p:cNvSpPr/>
          <p:nvPr/>
        </p:nvSpPr>
        <p:spPr>
          <a:xfrm>
            <a:off x="9737835" y="4782544"/>
            <a:ext cx="585096" cy="354094"/>
          </a:xfrm>
          <a:prstGeom prst="rect">
            <a:avLst/>
          </a:prstGeom>
          <a:scene3d>
            <a:camera prst="perspectiveHeroicExtremeRightFacing"/>
            <a:lightRig rig="threePt" dir="t"/>
          </a:scene3d>
          <a:sp3d>
            <a:bevelT w="165100" prst="coolSlant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61" name="Google Shape;59;p13">
            <a:extLst>
              <a:ext uri="{FF2B5EF4-FFF2-40B4-BE49-F238E27FC236}">
                <a16:creationId xmlns:a16="http://schemas.microsoft.com/office/drawing/2014/main" id="{C2DD802F-DAE5-42E9-B9E3-F6B08FAF2BD2}"/>
              </a:ext>
            </a:extLst>
          </p:cNvPr>
          <p:cNvPicPr preferRelativeResize="0"/>
          <p:nvPr/>
        </p:nvPicPr>
        <p:blipFill>
          <a:blip r:embed="rId26">
            <a:alphaModFix/>
          </a:blip>
          <a:stretch>
            <a:fillRect/>
          </a:stretch>
        </p:blipFill>
        <p:spPr>
          <a:xfrm>
            <a:off x="9817346" y="4755753"/>
            <a:ext cx="370004" cy="35987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Picture 2" descr="hand pointer"/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589827" y="3280586"/>
            <a:ext cx="2268815" cy="3347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46970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57F428BC-44EC-40C5-B32E-9E4737CEBA83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1464" t="39528" r="12469" b="29323"/>
          <a:stretch/>
        </p:blipFill>
        <p:spPr>
          <a:xfrm>
            <a:off x="1907437" y="1201666"/>
            <a:ext cx="8401935" cy="4330699"/>
          </a:xfrm>
          <a:prstGeom prst="rect">
            <a:avLst/>
          </a:prstGeom>
        </p:spPr>
      </p:pic>
      <p:pic>
        <p:nvPicPr>
          <p:cNvPr id="46" name="Picture 2" descr="hand pointer">
            <a:extLst>
              <a:ext uri="{FF2B5EF4-FFF2-40B4-BE49-F238E27FC236}">
                <a16:creationId xmlns:a16="http://schemas.microsoft.com/office/drawing/2014/main" id="{7A7F50A6-8742-409D-B0D7-DF026FAFFE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705362" y="3645177"/>
            <a:ext cx="1591606" cy="2970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96453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3425EACD-5BF8-4A15-8045-2CBFA86F5FED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1786" t="39804" r="12469" b="29133"/>
          <a:stretch/>
        </p:blipFill>
        <p:spPr>
          <a:xfrm>
            <a:off x="1895031" y="1206501"/>
            <a:ext cx="8401935" cy="4313102"/>
          </a:xfrm>
          <a:prstGeom prst="rect">
            <a:avLst/>
          </a:prstGeom>
        </p:spPr>
      </p:pic>
      <p:pic>
        <p:nvPicPr>
          <p:cNvPr id="46" name="Picture 2" descr="hand pointer">
            <a:extLst>
              <a:ext uri="{FF2B5EF4-FFF2-40B4-BE49-F238E27FC236}">
                <a16:creationId xmlns:a16="http://schemas.microsoft.com/office/drawing/2014/main" id="{5ACBE018-281E-4023-9BC1-814580BFEB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705362" y="3645177"/>
            <a:ext cx="1591606" cy="2970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698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EBED0B4C-FFB6-43CE-AE04-5371BB2831AC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1786" t="39804" r="12469" b="29323"/>
          <a:stretch/>
        </p:blipFill>
        <p:spPr>
          <a:xfrm>
            <a:off x="1915197" y="1206502"/>
            <a:ext cx="8381770" cy="4330700"/>
          </a:xfrm>
          <a:prstGeom prst="rect">
            <a:avLst/>
          </a:prstGeom>
        </p:spPr>
      </p:pic>
      <p:pic>
        <p:nvPicPr>
          <p:cNvPr id="46" name="Picture 2" descr="hand pointer">
            <a:extLst>
              <a:ext uri="{FF2B5EF4-FFF2-40B4-BE49-F238E27FC236}">
                <a16:creationId xmlns:a16="http://schemas.microsoft.com/office/drawing/2014/main" id="{CE3D43CB-C579-437A-930A-DC6B193C34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705362" y="3645177"/>
            <a:ext cx="1591606" cy="2970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11660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01A4A63B-BF51-4F49-A8AC-91A2546101EF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41786" t="39804" r="11893" b="29323"/>
          <a:stretch/>
        </p:blipFill>
        <p:spPr>
          <a:xfrm>
            <a:off x="1916291" y="1206502"/>
            <a:ext cx="8380676" cy="431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28764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9E701189-A07C-41D4-9FF0-CC8AA675AC01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1786" t="39804" r="12469" b="29323"/>
          <a:stretch/>
        </p:blipFill>
        <p:spPr>
          <a:xfrm>
            <a:off x="1895031" y="1201595"/>
            <a:ext cx="8401935" cy="433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2618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AD664369-9F8A-4B23-9449-CB76B722229C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1572" t="39804" r="12469" b="29323"/>
          <a:stretch/>
        </p:blipFill>
        <p:spPr>
          <a:xfrm>
            <a:off x="1931800" y="1206502"/>
            <a:ext cx="8401935" cy="4330700"/>
          </a:xfrm>
          <a:prstGeom prst="rect">
            <a:avLst/>
          </a:prstGeom>
        </p:spPr>
      </p:pic>
      <p:pic>
        <p:nvPicPr>
          <p:cNvPr id="46" name="Picture 2" descr="hand pointer">
            <a:extLst>
              <a:ext uri="{FF2B5EF4-FFF2-40B4-BE49-F238E27FC236}">
                <a16:creationId xmlns:a16="http://schemas.microsoft.com/office/drawing/2014/main" id="{3A363A8C-A846-488E-934F-3334F7BDB3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705362" y="3645177"/>
            <a:ext cx="1591606" cy="2970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31141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1A5B6B4F-D0B4-4D12-AA7C-25918339FC6C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1893" t="39804" r="12469" b="29133"/>
          <a:stretch/>
        </p:blipFill>
        <p:spPr>
          <a:xfrm>
            <a:off x="1900393" y="1206501"/>
            <a:ext cx="8396573" cy="4320015"/>
          </a:xfrm>
          <a:prstGeom prst="rect">
            <a:avLst/>
          </a:prstGeom>
        </p:spPr>
      </p:pic>
      <p:pic>
        <p:nvPicPr>
          <p:cNvPr id="46" name="Picture 2" descr="hand pointer">
            <a:extLst>
              <a:ext uri="{FF2B5EF4-FFF2-40B4-BE49-F238E27FC236}">
                <a16:creationId xmlns:a16="http://schemas.microsoft.com/office/drawing/2014/main" id="{E9DC0592-B7A4-4FB2-8B3E-CC248CB7E7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705362" y="3645177"/>
            <a:ext cx="1591606" cy="2970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46005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0FEDAF11-FEDA-4158-9CF1-C23FA4EB5735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1786" t="39804" r="12469" b="29133"/>
          <a:stretch/>
        </p:blipFill>
        <p:spPr>
          <a:xfrm>
            <a:off x="1937237" y="1206501"/>
            <a:ext cx="8359729" cy="4330956"/>
          </a:xfrm>
          <a:prstGeom prst="rect">
            <a:avLst/>
          </a:prstGeom>
        </p:spPr>
      </p:pic>
      <p:pic>
        <p:nvPicPr>
          <p:cNvPr id="46" name="Picture 2" descr="hand pointer">
            <a:extLst>
              <a:ext uri="{FF2B5EF4-FFF2-40B4-BE49-F238E27FC236}">
                <a16:creationId xmlns:a16="http://schemas.microsoft.com/office/drawing/2014/main" id="{45E6E99B-C921-4EAE-876F-A66EA9BE9B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705362" y="3645177"/>
            <a:ext cx="1591606" cy="2970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02384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7F9B4485-73FD-4842-BF3F-7EA889DC0D42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1786" t="39804" r="12469" b="29133"/>
          <a:stretch/>
        </p:blipFill>
        <p:spPr>
          <a:xfrm>
            <a:off x="1895031" y="1206501"/>
            <a:ext cx="8401935" cy="433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1903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47234ED3-C2C2-4C94-A8D1-2063B76C1A19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2000" t="39804" r="12469" b="28942"/>
          <a:stretch/>
        </p:blipFill>
        <p:spPr>
          <a:xfrm>
            <a:off x="1902077" y="1206502"/>
            <a:ext cx="8394889" cy="4333078"/>
          </a:xfrm>
          <a:prstGeom prst="rect">
            <a:avLst/>
          </a:prstGeom>
        </p:spPr>
      </p:pic>
      <p:pic>
        <p:nvPicPr>
          <p:cNvPr id="46" name="Picture 2" descr="hand pointer">
            <a:extLst>
              <a:ext uri="{FF2B5EF4-FFF2-40B4-BE49-F238E27FC236}">
                <a16:creationId xmlns:a16="http://schemas.microsoft.com/office/drawing/2014/main" id="{52A7C823-257E-4467-A454-0B5A5352C9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705362" y="3645177"/>
            <a:ext cx="1591606" cy="2970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63451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030E0323-D55A-40F7-8EFD-D71734D7630D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53931" t="45368" r="24036" b="38661"/>
          <a:stretch/>
        </p:blipFill>
        <p:spPr>
          <a:xfrm>
            <a:off x="3177003" y="1776705"/>
            <a:ext cx="5837993" cy="3025195"/>
          </a:xfrm>
          <a:prstGeom prst="rect">
            <a:avLst/>
          </a:prstGeom>
        </p:spPr>
      </p:pic>
      <p:sp>
        <p:nvSpPr>
          <p:cNvPr id="6" name="مستطيل 5">
            <a:extLst>
              <a:ext uri="{FF2B5EF4-FFF2-40B4-BE49-F238E27FC236}">
                <a16:creationId xmlns:a16="http://schemas.microsoft.com/office/drawing/2014/main" id="{458722B5-9689-4FE7-B848-A1021EACD024}"/>
              </a:ext>
            </a:extLst>
          </p:cNvPr>
          <p:cNvSpPr/>
          <p:nvPr/>
        </p:nvSpPr>
        <p:spPr>
          <a:xfrm>
            <a:off x="8334700" y="1252074"/>
            <a:ext cx="181492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سنتعلم اليوم :</a:t>
            </a:r>
            <a:endParaRPr lang="ar-SA" sz="28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pic>
        <p:nvPicPr>
          <p:cNvPr id="46" name="Picture 2" descr="hand pointer">
            <a:extLst>
              <a:ext uri="{FF2B5EF4-FFF2-40B4-BE49-F238E27FC236}">
                <a16:creationId xmlns:a16="http://schemas.microsoft.com/office/drawing/2014/main" id="{E2FA1AD6-81DB-4DF2-B1B1-173B5EC6CF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917" y="3680373"/>
            <a:ext cx="1667675" cy="3025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58035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EAEB7AFC-B78F-44EF-9EAA-EAF155E2A64F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1679" t="39804" r="12273" b="29323"/>
          <a:stretch/>
        </p:blipFill>
        <p:spPr>
          <a:xfrm>
            <a:off x="1910651" y="1206502"/>
            <a:ext cx="8386316" cy="4330700"/>
          </a:xfrm>
          <a:prstGeom prst="rect">
            <a:avLst/>
          </a:prstGeom>
        </p:spPr>
      </p:pic>
      <p:pic>
        <p:nvPicPr>
          <p:cNvPr id="46" name="Picture 2" descr="hand pointer">
            <a:extLst>
              <a:ext uri="{FF2B5EF4-FFF2-40B4-BE49-F238E27FC236}">
                <a16:creationId xmlns:a16="http://schemas.microsoft.com/office/drawing/2014/main" id="{B94A037F-E7BD-4512-BD4E-2A2CBC4AEF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705362" y="3645177"/>
            <a:ext cx="1591606" cy="2970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845979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67F49F9D-3B5B-4348-BF09-60200D3525B9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1893" t="39804" r="12469" b="29323"/>
          <a:stretch/>
        </p:blipFill>
        <p:spPr>
          <a:xfrm>
            <a:off x="1895031" y="1206501"/>
            <a:ext cx="8401935" cy="4315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198647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AF3150EA-D345-4ADC-90B3-511AC8DD1A0B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1893" t="39804" r="12469" b="28752"/>
          <a:stretch/>
        </p:blipFill>
        <p:spPr>
          <a:xfrm>
            <a:off x="1895032" y="1196543"/>
            <a:ext cx="8401934" cy="4330700"/>
          </a:xfrm>
          <a:prstGeom prst="rect">
            <a:avLst/>
          </a:prstGeom>
        </p:spPr>
      </p:pic>
      <p:pic>
        <p:nvPicPr>
          <p:cNvPr id="46" name="Picture 2" descr="hand pointer">
            <a:extLst>
              <a:ext uri="{FF2B5EF4-FFF2-40B4-BE49-F238E27FC236}">
                <a16:creationId xmlns:a16="http://schemas.microsoft.com/office/drawing/2014/main" id="{D78E888B-5727-4975-A6A1-2FA7457460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705362" y="3645177"/>
            <a:ext cx="1591606" cy="2970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468971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EC45397B-5BF1-4A09-AA7A-275C1EECEBD6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1572" t="39804" r="12272" b="28942"/>
          <a:stretch/>
        </p:blipFill>
        <p:spPr>
          <a:xfrm>
            <a:off x="1895031" y="1206502"/>
            <a:ext cx="8401935" cy="4333078"/>
          </a:xfrm>
          <a:prstGeom prst="rect">
            <a:avLst/>
          </a:prstGeom>
        </p:spPr>
      </p:pic>
      <p:pic>
        <p:nvPicPr>
          <p:cNvPr id="46" name="Picture 2" descr="hand pointer">
            <a:extLst>
              <a:ext uri="{FF2B5EF4-FFF2-40B4-BE49-F238E27FC236}">
                <a16:creationId xmlns:a16="http://schemas.microsoft.com/office/drawing/2014/main" id="{233B1D4A-A33F-4A62-A938-D64CB24955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705362" y="3645177"/>
            <a:ext cx="1591606" cy="2970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128411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1B39A734-D073-4F59-865A-8E7951CC147B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1679" t="39804" r="12469" b="29323"/>
          <a:stretch/>
        </p:blipFill>
        <p:spPr>
          <a:xfrm>
            <a:off x="1928203" y="1206501"/>
            <a:ext cx="8368763" cy="4317893"/>
          </a:xfrm>
          <a:prstGeom prst="rect">
            <a:avLst/>
          </a:prstGeom>
        </p:spPr>
      </p:pic>
      <p:pic>
        <p:nvPicPr>
          <p:cNvPr id="46" name="Picture 2" descr="hand pointer">
            <a:extLst>
              <a:ext uri="{FF2B5EF4-FFF2-40B4-BE49-F238E27FC236}">
                <a16:creationId xmlns:a16="http://schemas.microsoft.com/office/drawing/2014/main" id="{BD01FF1B-F3F8-4A0E-B546-0C79B2CF8E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705362" y="3645177"/>
            <a:ext cx="1591606" cy="2970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32656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6936AE77-DB23-47D7-9758-4FBC3BB91A94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1786" t="39804" r="12272" b="29133"/>
          <a:stretch/>
        </p:blipFill>
        <p:spPr>
          <a:xfrm>
            <a:off x="1895031" y="1206501"/>
            <a:ext cx="8401935" cy="4330700"/>
          </a:xfrm>
          <a:prstGeom prst="rect">
            <a:avLst/>
          </a:prstGeom>
        </p:spPr>
      </p:pic>
      <p:pic>
        <p:nvPicPr>
          <p:cNvPr id="46" name="Picture 2" descr="hand pointer">
            <a:extLst>
              <a:ext uri="{FF2B5EF4-FFF2-40B4-BE49-F238E27FC236}">
                <a16:creationId xmlns:a16="http://schemas.microsoft.com/office/drawing/2014/main" id="{ED893C37-8B7F-4DCB-A9F9-9FB5BA792C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705362" y="3645177"/>
            <a:ext cx="1591606" cy="2970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389045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C283E571-256D-44DB-9965-F001328FB577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1679" t="39804" r="12273" b="28942"/>
          <a:stretch/>
        </p:blipFill>
        <p:spPr>
          <a:xfrm>
            <a:off x="1895031" y="1220751"/>
            <a:ext cx="8401935" cy="4330700"/>
          </a:xfrm>
          <a:prstGeom prst="rect">
            <a:avLst/>
          </a:prstGeom>
        </p:spPr>
      </p:pic>
      <p:pic>
        <p:nvPicPr>
          <p:cNvPr id="46" name="Picture 2" descr="hand pointer">
            <a:extLst>
              <a:ext uri="{FF2B5EF4-FFF2-40B4-BE49-F238E27FC236}">
                <a16:creationId xmlns:a16="http://schemas.microsoft.com/office/drawing/2014/main" id="{3467FB2C-5B22-496E-BD1E-99A8760038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705362" y="3645177"/>
            <a:ext cx="1591606" cy="2970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585549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DDE2876E-BFE7-40C3-A4D1-A60096235204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1893" t="39804" r="12272" b="29133"/>
          <a:stretch/>
        </p:blipFill>
        <p:spPr>
          <a:xfrm>
            <a:off x="1895032" y="1206501"/>
            <a:ext cx="8401934" cy="4330700"/>
          </a:xfrm>
          <a:prstGeom prst="rect">
            <a:avLst/>
          </a:prstGeom>
        </p:spPr>
      </p:pic>
      <p:pic>
        <p:nvPicPr>
          <p:cNvPr id="46" name="Picture 2" descr="hand pointer">
            <a:extLst>
              <a:ext uri="{FF2B5EF4-FFF2-40B4-BE49-F238E27FC236}">
                <a16:creationId xmlns:a16="http://schemas.microsoft.com/office/drawing/2014/main" id="{E481F1EF-7128-4607-8140-9D87BEDF3F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705362" y="3645177"/>
            <a:ext cx="1591606" cy="2970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032439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0231AF12-4259-4A7C-A56A-3ECB0E845DCD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2000" t="39804" r="13315" b="29705"/>
          <a:stretch/>
        </p:blipFill>
        <p:spPr>
          <a:xfrm>
            <a:off x="1895032" y="1206502"/>
            <a:ext cx="8401935" cy="433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73567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667531A3-D1DD-40F0-B40F-F1DFD8C5357B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1679" t="39804" r="13315" b="28942"/>
          <a:stretch/>
        </p:blipFill>
        <p:spPr>
          <a:xfrm>
            <a:off x="1895032" y="1206502"/>
            <a:ext cx="8401935" cy="4333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1149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6802D8BF-0E41-49BC-99ED-923398B2BDCE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1786" t="39804" r="12272" b="29514"/>
          <a:stretch/>
        </p:blipFill>
        <p:spPr>
          <a:xfrm>
            <a:off x="1907205" y="1206501"/>
            <a:ext cx="8389762" cy="4330700"/>
          </a:xfrm>
          <a:prstGeom prst="rect">
            <a:avLst/>
          </a:prstGeom>
        </p:spPr>
      </p:pic>
      <p:pic>
        <p:nvPicPr>
          <p:cNvPr id="46" name="Picture 2" descr="hand pointer">
            <a:extLst>
              <a:ext uri="{FF2B5EF4-FFF2-40B4-BE49-F238E27FC236}">
                <a16:creationId xmlns:a16="http://schemas.microsoft.com/office/drawing/2014/main" id="{6553E00A-A043-4CF2-8829-FF345CEE48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705362" y="3645177"/>
            <a:ext cx="1591606" cy="2970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081268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B5ACED02-C55C-4262-8ECC-367B1162D3FD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1893" t="39376" r="11892" b="29514"/>
          <a:stretch/>
        </p:blipFill>
        <p:spPr>
          <a:xfrm>
            <a:off x="1895031" y="1206502"/>
            <a:ext cx="8401935" cy="4317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32254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8194" name="Picture 2" descr="any questions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8922" y="2711230"/>
            <a:ext cx="3889068" cy="3980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5927029" y="1065083"/>
            <a:ext cx="4369939" cy="3117605"/>
          </a:xfrm>
          <a:prstGeom prst="rect">
            <a:avLst/>
          </a:prstGeom>
        </p:spPr>
      </p:pic>
      <p:pic>
        <p:nvPicPr>
          <p:cNvPr id="46" name="صورة 45"/>
          <p:cNvPicPr>
            <a:picLocks noChangeAspect="1"/>
          </p:cNvPicPr>
          <p:nvPr/>
        </p:nvPicPr>
        <p:blipFill rotWithShape="1">
          <a:blip r:embed="rId19"/>
          <a:srcRect l="26619" t="19792" r="24870" b="61336"/>
          <a:stretch/>
        </p:blipFill>
        <p:spPr>
          <a:xfrm>
            <a:off x="6179694" y="2022817"/>
            <a:ext cx="3842655" cy="13490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968364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B1AD7F60-01F9-4269-A32E-E33074D97421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1893" t="39804" r="12469" b="29705"/>
          <a:stretch/>
        </p:blipFill>
        <p:spPr>
          <a:xfrm>
            <a:off x="1911897" y="1206502"/>
            <a:ext cx="8385070" cy="4330700"/>
          </a:xfrm>
          <a:prstGeom prst="rect">
            <a:avLst/>
          </a:prstGeom>
        </p:spPr>
      </p:pic>
      <p:pic>
        <p:nvPicPr>
          <p:cNvPr id="46" name="Picture 2" descr="hand pointer">
            <a:extLst>
              <a:ext uri="{FF2B5EF4-FFF2-40B4-BE49-F238E27FC236}">
                <a16:creationId xmlns:a16="http://schemas.microsoft.com/office/drawing/2014/main" id="{01DB6928-2DF0-45A2-B785-121B5F65B1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705362" y="3645177"/>
            <a:ext cx="1591606" cy="2970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91275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18F04972-0B60-44F0-BC73-1B18FA039B34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1893" t="39804" r="12272" b="28942"/>
          <a:stretch/>
        </p:blipFill>
        <p:spPr>
          <a:xfrm>
            <a:off x="1937237" y="1230121"/>
            <a:ext cx="8359729" cy="4330700"/>
          </a:xfrm>
          <a:prstGeom prst="rect">
            <a:avLst/>
          </a:prstGeom>
        </p:spPr>
      </p:pic>
      <p:pic>
        <p:nvPicPr>
          <p:cNvPr id="46" name="Picture 2" descr="hand pointer">
            <a:extLst>
              <a:ext uri="{FF2B5EF4-FFF2-40B4-BE49-F238E27FC236}">
                <a16:creationId xmlns:a16="http://schemas.microsoft.com/office/drawing/2014/main" id="{98822365-8AC5-4FFE-8BE9-4B4E46A04B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705362" y="3645177"/>
            <a:ext cx="1591606" cy="2970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90020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D6272E69-C539-42DD-A766-B516A9253A31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1786" t="39804" r="12469" b="29133"/>
          <a:stretch/>
        </p:blipFill>
        <p:spPr>
          <a:xfrm>
            <a:off x="1937237" y="1206501"/>
            <a:ext cx="8359729" cy="4330700"/>
          </a:xfrm>
          <a:prstGeom prst="rect">
            <a:avLst/>
          </a:prstGeom>
        </p:spPr>
      </p:pic>
      <p:pic>
        <p:nvPicPr>
          <p:cNvPr id="46" name="Picture 2" descr="hand pointer">
            <a:extLst>
              <a:ext uri="{FF2B5EF4-FFF2-40B4-BE49-F238E27FC236}">
                <a16:creationId xmlns:a16="http://schemas.microsoft.com/office/drawing/2014/main" id="{089A1B34-3D1C-47C3-9A4F-8FD5DD020C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705362" y="3645177"/>
            <a:ext cx="1591606" cy="2970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11029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13BE4837-5193-4D72-897D-CCCBC4AA835C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1786" t="39804" r="12272" b="29323"/>
          <a:stretch/>
        </p:blipFill>
        <p:spPr>
          <a:xfrm>
            <a:off x="1895032" y="1206501"/>
            <a:ext cx="8401934" cy="4313415"/>
          </a:xfrm>
          <a:prstGeom prst="rect">
            <a:avLst/>
          </a:prstGeom>
        </p:spPr>
      </p:pic>
      <p:pic>
        <p:nvPicPr>
          <p:cNvPr id="46" name="Picture 2" descr="hand pointer">
            <a:extLst>
              <a:ext uri="{FF2B5EF4-FFF2-40B4-BE49-F238E27FC236}">
                <a16:creationId xmlns:a16="http://schemas.microsoft.com/office/drawing/2014/main" id="{25886F9C-0974-4ED3-835A-35D62E1B1B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705362" y="3645177"/>
            <a:ext cx="1591606" cy="2970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92463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83218B69-46A6-4F1D-A47D-5C5C3D1C68FF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1572" t="39804" r="12469" b="29323"/>
          <a:stretch/>
        </p:blipFill>
        <p:spPr>
          <a:xfrm>
            <a:off x="1895031" y="1206502"/>
            <a:ext cx="8401935" cy="4330700"/>
          </a:xfrm>
          <a:prstGeom prst="rect">
            <a:avLst/>
          </a:prstGeom>
        </p:spPr>
      </p:pic>
      <p:pic>
        <p:nvPicPr>
          <p:cNvPr id="46" name="Picture 2" descr="hand pointer">
            <a:extLst>
              <a:ext uri="{FF2B5EF4-FFF2-40B4-BE49-F238E27FC236}">
                <a16:creationId xmlns:a16="http://schemas.microsoft.com/office/drawing/2014/main" id="{A31D8E47-C229-4C55-AA2B-220E7688F7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705362" y="3645177"/>
            <a:ext cx="1591606" cy="2970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53958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24" y="977900"/>
            <a:ext cx="9151554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895033" y="1206501"/>
            <a:ext cx="8401935" cy="43307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مستطيل 20">
            <a:hlinkClick r:id="" action="ppaction://noaction"/>
            <a:extLst>
              <a:ext uri="{FF2B5EF4-FFF2-40B4-BE49-F238E27FC236}">
                <a16:creationId xmlns:a16="http://schemas.microsoft.com/office/drawing/2014/main" id="{BFD6B6B8-2505-4D04-9301-C1959DDD93AC}"/>
              </a:ext>
            </a:extLst>
          </p:cNvPr>
          <p:cNvSpPr/>
          <p:nvPr/>
        </p:nvSpPr>
        <p:spPr>
          <a:xfrm>
            <a:off x="6899885" y="213994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الأهداف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مستطيل 21">
            <a:hlinkClick r:id="" action="ppaction://noaction"/>
            <a:extLst>
              <a:ext uri="{FF2B5EF4-FFF2-40B4-BE49-F238E27FC236}">
                <a16:creationId xmlns:a16="http://schemas.microsoft.com/office/drawing/2014/main" id="{A6E92D92-ED9C-4582-94E9-1C4BD1FE8406}"/>
              </a:ext>
            </a:extLst>
          </p:cNvPr>
          <p:cNvSpPr/>
          <p:nvPr/>
        </p:nvSpPr>
        <p:spPr>
          <a:xfrm>
            <a:off x="5640746" y="224392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العرض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3" name="مستطيل 22">
            <a:hlinkClick r:id="" action="ppaction://noaction"/>
            <a:extLst>
              <a:ext uri="{FF2B5EF4-FFF2-40B4-BE49-F238E27FC236}">
                <a16:creationId xmlns:a16="http://schemas.microsoft.com/office/drawing/2014/main" id="{25E26A7D-7245-45FB-A631-03EC6C9BA3D0}"/>
              </a:ext>
            </a:extLst>
          </p:cNvPr>
          <p:cNvSpPr/>
          <p:nvPr/>
        </p:nvSpPr>
        <p:spPr>
          <a:xfrm>
            <a:off x="4375468" y="243304"/>
            <a:ext cx="934490" cy="676633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000" b="1" dirty="0">
                <a:solidFill>
                  <a:schemeClr val="tx1"/>
                </a:solidFill>
              </a:rPr>
              <a:t>التقويم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24" name="مستطيل 23">
            <a:hlinkClick r:id="" action="ppaction://noaction"/>
            <a:extLst>
              <a:ext uri="{FF2B5EF4-FFF2-40B4-BE49-F238E27FC236}">
                <a16:creationId xmlns:a16="http://schemas.microsoft.com/office/drawing/2014/main" id="{E8DDB2D6-0BDE-40F6-BA53-381FF6F6DA41}"/>
              </a:ext>
            </a:extLst>
          </p:cNvPr>
          <p:cNvSpPr/>
          <p:nvPr/>
        </p:nvSpPr>
        <p:spPr>
          <a:xfrm>
            <a:off x="3110190" y="224391"/>
            <a:ext cx="934490" cy="67663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الغلق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26" name="مستطيل 25">
            <a:hlinkClick r:id="" action="ppaction://noaction"/>
            <a:extLst>
              <a:ext uri="{FF2B5EF4-FFF2-40B4-BE49-F238E27FC236}">
                <a16:creationId xmlns:a16="http://schemas.microsoft.com/office/drawing/2014/main" id="{BD405FFC-9F44-4BF1-B494-CE53DFA8808E}"/>
              </a:ext>
            </a:extLst>
          </p:cNvPr>
          <p:cNvSpPr/>
          <p:nvPr/>
        </p:nvSpPr>
        <p:spPr>
          <a:xfrm>
            <a:off x="1850438" y="233808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2400" b="1" dirty="0">
                <a:solidFill>
                  <a:schemeClr val="tx1"/>
                </a:solidFill>
              </a:rPr>
              <a:t>الواجب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8" name="Google Shape;228;p28">
            <a:extLst>
              <a:ext uri="{FF2B5EF4-FFF2-40B4-BE49-F238E27FC236}">
                <a16:creationId xmlns:a16="http://schemas.microsoft.com/office/drawing/2014/main" id="{D0BC7568-C751-463C-8F01-416B88C5BB1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68" y="3911601"/>
            <a:ext cx="1427455" cy="2324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9" name="Google Shape;192;p25">
            <a:extLst>
              <a:ext uri="{FF2B5EF4-FFF2-40B4-BE49-F238E27FC236}">
                <a16:creationId xmlns:a16="http://schemas.microsoft.com/office/drawing/2014/main" id="{2E5BB07A-0859-4BC0-BC7E-34BE680C9E6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001139"/>
            <a:ext cx="1117087" cy="38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19023" y="4068698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7378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70;p13">
            <a:extLst>
              <a:ext uri="{FF2B5EF4-FFF2-40B4-BE49-F238E27FC236}">
                <a16:creationId xmlns:a16="http://schemas.microsoft.com/office/drawing/2014/main" id="{91C230E6-C34E-49F7-B38E-83F1EB070479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732" y="4046979"/>
            <a:ext cx="370036" cy="632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0" y="3289303"/>
            <a:ext cx="461173" cy="6492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Google Shape;192;p25">
            <a:extLst>
              <a:ext uri="{FF2B5EF4-FFF2-40B4-BE49-F238E27FC236}">
                <a16:creationId xmlns:a16="http://schemas.microsoft.com/office/drawing/2014/main" id="{92226280-8E2E-4988-BE82-80A112C9046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689" t="32386" r="22935" b="38223"/>
          <a:stretch/>
        </p:blipFill>
        <p:spPr>
          <a:xfrm>
            <a:off x="215732" y="5695953"/>
            <a:ext cx="1117087" cy="401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صورة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6" y="1430741"/>
            <a:ext cx="1286878" cy="1050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Google Shape;71;p13">
            <a:extLst>
              <a:ext uri="{FF2B5EF4-FFF2-40B4-BE49-F238E27FC236}">
                <a16:creationId xmlns:a16="http://schemas.microsoft.com/office/drawing/2014/main" id="{0C3E792B-4256-4D29-8AA1-2AEEF04511E2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3488" y="0"/>
            <a:ext cx="1076366" cy="113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مجموعة 3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742068" y="2549720"/>
            <a:ext cx="1268626" cy="2151948"/>
            <a:chOff x="6170636" y="2100923"/>
            <a:chExt cx="1268626" cy="2151948"/>
          </a:xfrm>
        </p:grpSpPr>
        <p:sp>
          <p:nvSpPr>
            <p:cNvPr id="39" name="مستطيل 38">
              <a:hlinkClick r:id="" action="ppaction://noaction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40" name="مستطيل 3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41" name="مستطيل 4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rgbClr val="9A6B4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pic>
        <p:nvPicPr>
          <p:cNvPr id="42" name="Picture 46">
            <a:extLst>
              <a:ext uri="{FF2B5EF4-FFF2-40B4-BE49-F238E27FC236}">
                <a16:creationId xmlns:a16="http://schemas.microsoft.com/office/drawing/2014/main" id="{5ABD3241-D874-432F-B3E1-698CDAB5569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10912263" y="1169370"/>
            <a:ext cx="1028659" cy="1131299"/>
          </a:xfrm>
          <a:prstGeom prst="rect">
            <a:avLst/>
          </a:prstGeom>
        </p:spPr>
      </p:pic>
      <p:sp>
        <p:nvSpPr>
          <p:cNvPr id="43" name="مربع نص 42">
            <a:hlinkClick r:id="" action="ppaction://noaction"/>
            <a:extLst>
              <a:ext uri="{FF2B5EF4-FFF2-40B4-BE49-F238E27FC236}">
                <a16:creationId xmlns:a16="http://schemas.microsoft.com/office/drawing/2014/main" id="{DA906A5C-D88F-4C3B-BC7A-527E885E995D}"/>
              </a:ext>
            </a:extLst>
          </p:cNvPr>
          <p:cNvSpPr txBox="1"/>
          <p:nvPr/>
        </p:nvSpPr>
        <p:spPr>
          <a:xfrm>
            <a:off x="10870216" y="1550353"/>
            <a:ext cx="11233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نجمة اليوم </a:t>
            </a:r>
            <a:endParaRPr lang="en-US" b="1" dirty="0"/>
          </a:p>
        </p:txBody>
      </p:sp>
      <p:pic>
        <p:nvPicPr>
          <p:cNvPr id="4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1038337" y="380659"/>
            <a:ext cx="706253" cy="684424"/>
          </a:xfrm>
          <a:prstGeom prst="rect">
            <a:avLst/>
          </a:prstGeom>
        </p:spPr>
      </p:pic>
      <p:pic>
        <p:nvPicPr>
          <p:cNvPr id="45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1" y="3147639"/>
            <a:ext cx="604419" cy="742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مستطيل 18">
            <a:hlinkClick r:id="" action="ppaction://noaction"/>
            <a:extLst>
              <a:ext uri="{FF2B5EF4-FFF2-40B4-BE49-F238E27FC236}">
                <a16:creationId xmlns:a16="http://schemas.microsoft.com/office/drawing/2014/main" id="{21A6D752-F1F3-441B-AB7E-E5BAB055F980}"/>
              </a:ext>
            </a:extLst>
          </p:cNvPr>
          <p:cNvSpPr/>
          <p:nvPr/>
        </p:nvSpPr>
        <p:spPr>
          <a:xfrm>
            <a:off x="9453323" y="224393"/>
            <a:ext cx="934490" cy="676632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خبرات </a:t>
            </a:r>
          </a:p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سابقة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مستطيل 19">
            <a:hlinkClick r:id="" action="ppaction://noaction"/>
            <a:extLst>
              <a:ext uri="{FF2B5EF4-FFF2-40B4-BE49-F238E27FC236}">
                <a16:creationId xmlns:a16="http://schemas.microsoft.com/office/drawing/2014/main" id="{C10FBDE3-A62C-4080-8C5F-5D8C5EBB41F8}"/>
              </a:ext>
            </a:extLst>
          </p:cNvPr>
          <p:cNvSpPr/>
          <p:nvPr/>
        </p:nvSpPr>
        <p:spPr>
          <a:xfrm>
            <a:off x="8181433" y="226972"/>
            <a:ext cx="934490" cy="663654"/>
          </a:xfrm>
          <a:prstGeom prst="rect">
            <a:avLst/>
          </a:prstGeom>
          <a:solidFill>
            <a:schemeClr val="bg1"/>
          </a:solidFill>
          <a:ln w="57150">
            <a:solidFill>
              <a:srgbClr val="D7B7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b="1" dirty="0">
                <a:solidFill>
                  <a:schemeClr val="accent5">
                    <a:lumMod val="50000"/>
                  </a:schemeClr>
                </a:solidFill>
              </a:rPr>
              <a:t>التمهيد</a:t>
            </a:r>
            <a:endParaRPr lang="en-US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9095" y="-227272"/>
            <a:ext cx="4512118" cy="966812"/>
          </a:xfrm>
          <a:prstGeom prst="rect">
            <a:avLst/>
          </a:prstGeom>
        </p:spPr>
      </p:pic>
      <p:pic>
        <p:nvPicPr>
          <p:cNvPr id="47" name="صورة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249" y="-205107"/>
            <a:ext cx="4512118" cy="966812"/>
          </a:xfrm>
          <a:prstGeom prst="rect">
            <a:avLst/>
          </a:prstGeom>
        </p:spPr>
      </p:pic>
      <p:pic>
        <p:nvPicPr>
          <p:cNvPr id="48" name="صورة 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5051"/>
            <a:ext cx="3213238" cy="966812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917" y="5903874"/>
            <a:ext cx="7928147" cy="844594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E3481938-BDEB-41E2-A64C-7E8C2573ACE7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1572" t="39804" r="12469" b="29514"/>
          <a:stretch/>
        </p:blipFill>
        <p:spPr>
          <a:xfrm>
            <a:off x="1871867" y="1201440"/>
            <a:ext cx="8425099" cy="433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317833"/>
      </p:ext>
    </p:extLst>
  </p:cSld>
  <p:clrMapOvr>
    <a:masterClrMapping/>
  </p:clrMapOvr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78</TotalTime>
  <Words>522</Words>
  <Application>Microsoft Office PowerPoint</Application>
  <PresentationFormat>شاشة عريضة</PresentationFormat>
  <Paragraphs>381</Paragraphs>
  <Slides>31</Slides>
  <Notes>0</Notes>
  <HiddenSlides>0</HiddenSlides>
  <MMClips>0</MMClips>
  <ScaleCrop>false</ScaleCrop>
  <HeadingPairs>
    <vt:vector size="4" baseType="variant">
      <vt:variant>
        <vt:lpstr>نسق</vt:lpstr>
      </vt:variant>
      <vt:variant>
        <vt:i4>1</vt:i4>
      </vt:variant>
      <vt:variant>
        <vt:lpstr>عناوين الشرائح</vt:lpstr>
      </vt:variant>
      <vt:variant>
        <vt:i4>31</vt:i4>
      </vt:variant>
    </vt:vector>
  </HeadingPairs>
  <TitlesOfParts>
    <vt:vector size="32" baseType="lpstr"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Admin</dc:creator>
  <cp:lastModifiedBy>ahlam ahmed</cp:lastModifiedBy>
  <cp:revision>4</cp:revision>
  <dcterms:created xsi:type="dcterms:W3CDTF">2021-10-04T11:43:15Z</dcterms:created>
  <dcterms:modified xsi:type="dcterms:W3CDTF">2021-10-04T15:33:21Z</dcterms:modified>
</cp:coreProperties>
</file>