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61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30"/>
    <a:srgbClr val="FF6B6B"/>
    <a:srgbClr val="FFFFFF"/>
    <a:srgbClr val="156082"/>
    <a:srgbClr val="69D2E7"/>
    <a:srgbClr val="AEE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A7902-1839-4671-B3BD-BC50A0CA65BA}" v="452" dt="2023-09-24T17:04:37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93447" autoAdjust="0"/>
  </p:normalViewPr>
  <p:slideViewPr>
    <p:cSldViewPr snapToGrid="0">
      <p:cViewPr>
        <p:scale>
          <a:sx n="39" d="100"/>
          <a:sy n="39" d="100"/>
        </p:scale>
        <p:origin x="159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059A7902-1839-4671-B3BD-BC50A0CA65BA}"/>
    <pc:docChg chg="undo redo custSel addSld delSld modSld sldOrd addMainMaster">
      <pc:chgData name="حصه بنت العتيبي" userId="c1fe605c-1aaf-4791-a440-af891effc177" providerId="ADAL" clId="{059A7902-1839-4671-B3BD-BC50A0CA65BA}" dt="2023-09-24T17:04:37.996" v="1314" actId="2696"/>
      <pc:docMkLst>
        <pc:docMk/>
      </pc:docMkLst>
      <pc:sldChg chg="delSp mod">
        <pc:chgData name="حصه بنت العتيبي" userId="c1fe605c-1aaf-4791-a440-af891effc177" providerId="ADAL" clId="{059A7902-1839-4671-B3BD-BC50A0CA65BA}" dt="2023-09-23T20:17:58.402" v="1" actId="478"/>
        <pc:sldMkLst>
          <pc:docMk/>
          <pc:sldMk cId="1289317382" sldId="256"/>
        </pc:sldMkLst>
        <pc:spChg chg="del">
          <ac:chgData name="حصه بنت العتيبي" userId="c1fe605c-1aaf-4791-a440-af891effc177" providerId="ADAL" clId="{059A7902-1839-4671-B3BD-BC50A0CA65BA}" dt="2023-09-23T20:17:56.388" v="0" actId="478"/>
          <ac:spMkLst>
            <pc:docMk/>
            <pc:sldMk cId="1289317382" sldId="256"/>
            <ac:spMk id="15" creationId="{CDF35A99-FB05-0DF7-0A4F-E818C86F40B6}"/>
          </ac:spMkLst>
        </pc:spChg>
        <pc:spChg chg="del">
          <ac:chgData name="حصه بنت العتيبي" userId="c1fe605c-1aaf-4791-a440-af891effc177" providerId="ADAL" clId="{059A7902-1839-4671-B3BD-BC50A0CA65BA}" dt="2023-09-23T20:17:56.388" v="0" actId="478"/>
          <ac:spMkLst>
            <pc:docMk/>
            <pc:sldMk cId="1289317382" sldId="256"/>
            <ac:spMk id="16" creationId="{7D374F73-B8E9-1918-9AEF-04AC39505364}"/>
          </ac:spMkLst>
        </pc:spChg>
        <pc:spChg chg="del">
          <ac:chgData name="حصه بنت العتيبي" userId="c1fe605c-1aaf-4791-a440-af891effc177" providerId="ADAL" clId="{059A7902-1839-4671-B3BD-BC50A0CA65BA}" dt="2023-09-23T20:17:56.388" v="0" actId="478"/>
          <ac:spMkLst>
            <pc:docMk/>
            <pc:sldMk cId="1289317382" sldId="256"/>
            <ac:spMk id="17" creationId="{E050E4BB-37C6-CDDC-143B-2B8E4799939B}"/>
          </ac:spMkLst>
        </pc:spChg>
        <pc:spChg chg="del">
          <ac:chgData name="حصه بنت العتيبي" userId="c1fe605c-1aaf-4791-a440-af891effc177" providerId="ADAL" clId="{059A7902-1839-4671-B3BD-BC50A0CA65BA}" dt="2023-09-23T20:17:56.388" v="0" actId="478"/>
          <ac:spMkLst>
            <pc:docMk/>
            <pc:sldMk cId="1289317382" sldId="256"/>
            <ac:spMk id="18" creationId="{B9A4A6E8-E5CB-EF38-D201-9A465B0723CA}"/>
          </ac:spMkLst>
        </pc:spChg>
        <pc:picChg chg="del">
          <ac:chgData name="حصه بنت العتيبي" userId="c1fe605c-1aaf-4791-a440-af891effc177" providerId="ADAL" clId="{059A7902-1839-4671-B3BD-BC50A0CA65BA}" dt="2023-09-23T20:17:56.388" v="0" actId="478"/>
          <ac:picMkLst>
            <pc:docMk/>
            <pc:sldMk cId="1289317382" sldId="256"/>
            <ac:picMk id="6" creationId="{A58214ED-4F56-F7E4-5B3E-9D3ED9DAB90D}"/>
          </ac:picMkLst>
        </pc:picChg>
        <pc:picChg chg="del">
          <ac:chgData name="حصه بنت العتيبي" userId="c1fe605c-1aaf-4791-a440-af891effc177" providerId="ADAL" clId="{059A7902-1839-4671-B3BD-BC50A0CA65BA}" dt="2023-09-23T20:17:58.402" v="1" actId="478"/>
          <ac:picMkLst>
            <pc:docMk/>
            <pc:sldMk cId="1289317382" sldId="256"/>
            <ac:picMk id="10" creationId="{5ED4A8BB-55F7-0515-A44A-A3E9D21F031D}"/>
          </ac:picMkLst>
        </pc:picChg>
      </pc:sldChg>
      <pc:sldChg chg="addSp delSp modSp mod modTransition">
        <pc:chgData name="حصه بنت العتيبي" userId="c1fe605c-1aaf-4791-a440-af891effc177" providerId="ADAL" clId="{059A7902-1839-4671-B3BD-BC50A0CA65BA}" dt="2023-09-24T16:44:09.042" v="901"/>
        <pc:sldMkLst>
          <pc:docMk/>
          <pc:sldMk cId="3669436522" sldId="257"/>
        </pc:sldMkLst>
        <pc:spChg chg="del">
          <ac:chgData name="حصه بنت العتيبي" userId="c1fe605c-1aaf-4791-a440-af891effc177" providerId="ADAL" clId="{059A7902-1839-4671-B3BD-BC50A0CA65BA}" dt="2023-09-23T20:19:31.873" v="2" actId="478"/>
          <ac:spMkLst>
            <pc:docMk/>
            <pc:sldMk cId="3669436522" sldId="257"/>
            <ac:spMk id="15" creationId="{CDF35A99-FB05-0DF7-0A4F-E818C86F40B6}"/>
          </ac:spMkLst>
        </pc:spChg>
        <pc:spChg chg="del">
          <ac:chgData name="حصه بنت العتيبي" userId="c1fe605c-1aaf-4791-a440-af891effc177" providerId="ADAL" clId="{059A7902-1839-4671-B3BD-BC50A0CA65BA}" dt="2023-09-23T20:19:31.873" v="2" actId="478"/>
          <ac:spMkLst>
            <pc:docMk/>
            <pc:sldMk cId="3669436522" sldId="257"/>
            <ac:spMk id="16" creationId="{7D374F73-B8E9-1918-9AEF-04AC39505364}"/>
          </ac:spMkLst>
        </pc:spChg>
        <pc:spChg chg="del">
          <ac:chgData name="حصه بنت العتيبي" userId="c1fe605c-1aaf-4791-a440-af891effc177" providerId="ADAL" clId="{059A7902-1839-4671-B3BD-BC50A0CA65BA}" dt="2023-09-23T20:19:31.873" v="2" actId="478"/>
          <ac:spMkLst>
            <pc:docMk/>
            <pc:sldMk cId="3669436522" sldId="257"/>
            <ac:spMk id="17" creationId="{E050E4BB-37C6-CDDC-143B-2B8E4799939B}"/>
          </ac:spMkLst>
        </pc:spChg>
        <pc:spChg chg="del">
          <ac:chgData name="حصه بنت العتيبي" userId="c1fe605c-1aaf-4791-a440-af891effc177" providerId="ADAL" clId="{059A7902-1839-4671-B3BD-BC50A0CA65BA}" dt="2023-09-23T20:19:31.873" v="2" actId="478"/>
          <ac:spMkLst>
            <pc:docMk/>
            <pc:sldMk cId="3669436522" sldId="257"/>
            <ac:spMk id="18" creationId="{B9A4A6E8-E5CB-EF38-D201-9A465B0723CA}"/>
          </ac:spMkLst>
        </pc:spChg>
        <pc:picChg chg="add mod">
          <ac:chgData name="حصه بنت العتيبي" userId="c1fe605c-1aaf-4791-a440-af891effc177" providerId="ADAL" clId="{059A7902-1839-4671-B3BD-BC50A0CA65BA}" dt="2023-09-24T12:01:14.940" v="174"/>
          <ac:picMkLst>
            <pc:docMk/>
            <pc:sldMk cId="3669436522" sldId="257"/>
            <ac:picMk id="2" creationId="{9B19F4BA-CD73-F00C-EDF1-8789459A0FA0}"/>
          </ac:picMkLst>
        </pc:picChg>
        <pc:picChg chg="del">
          <ac:chgData name="حصه بنت العتيبي" userId="c1fe605c-1aaf-4791-a440-af891effc177" providerId="ADAL" clId="{059A7902-1839-4671-B3BD-BC50A0CA65BA}" dt="2023-09-23T20:19:31.873" v="2" actId="478"/>
          <ac:picMkLst>
            <pc:docMk/>
            <pc:sldMk cId="3669436522" sldId="257"/>
            <ac:picMk id="6" creationId="{A58214ED-4F56-F7E4-5B3E-9D3ED9DAB90D}"/>
          </ac:picMkLst>
        </pc:picChg>
      </pc:sldChg>
      <pc:sldChg chg="add ord">
        <pc:chgData name="حصه بنت العتيبي" userId="c1fe605c-1aaf-4791-a440-af891effc177" providerId="ADAL" clId="{059A7902-1839-4671-B3BD-BC50A0CA65BA}" dt="2023-09-23T20:20:19.767" v="12"/>
        <pc:sldMkLst>
          <pc:docMk/>
          <pc:sldMk cId="4107784597" sldId="258"/>
        </pc:sldMkLst>
      </pc:sldChg>
      <pc:sldChg chg="modSp add mod modAnim">
        <pc:chgData name="حصه بنت العتيبي" userId="c1fe605c-1aaf-4791-a440-af891effc177" providerId="ADAL" clId="{059A7902-1839-4671-B3BD-BC50A0CA65BA}" dt="2023-09-23T20:20:36.922" v="29" actId="1076"/>
        <pc:sldMkLst>
          <pc:docMk/>
          <pc:sldMk cId="3604052649" sldId="259"/>
        </pc:sldMkLst>
        <pc:spChg chg="mod">
          <ac:chgData name="حصه بنت العتيبي" userId="c1fe605c-1aaf-4791-a440-af891effc177" providerId="ADAL" clId="{059A7902-1839-4671-B3BD-BC50A0CA65BA}" dt="2023-09-23T20:20:36.922" v="29" actId="1076"/>
          <ac:spMkLst>
            <pc:docMk/>
            <pc:sldMk cId="3604052649" sldId="259"/>
            <ac:spMk id="8" creationId="{0F86037D-616C-5698-57CD-BCDF95922808}"/>
          </ac:spMkLst>
        </pc:spChg>
      </pc:sldChg>
      <pc:sldChg chg="addSp modSp add mod modAnim">
        <pc:chgData name="حصه بنت العتيبي" userId="c1fe605c-1aaf-4791-a440-af891effc177" providerId="ADAL" clId="{059A7902-1839-4671-B3BD-BC50A0CA65BA}" dt="2023-09-23T20:29:09.998" v="80" actId="14100"/>
        <pc:sldMkLst>
          <pc:docMk/>
          <pc:sldMk cId="4139909749" sldId="260"/>
        </pc:sldMkLst>
        <pc:spChg chg="mod">
          <ac:chgData name="حصه بنت العتيبي" userId="c1fe605c-1aaf-4791-a440-af891effc177" providerId="ADAL" clId="{059A7902-1839-4671-B3BD-BC50A0CA65BA}" dt="2023-09-23T20:28:39.340" v="71" actId="20577"/>
          <ac:spMkLst>
            <pc:docMk/>
            <pc:sldMk cId="4139909749" sldId="260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059A7902-1839-4671-B3BD-BC50A0CA65BA}" dt="2023-09-23T20:29:09.998" v="80" actId="14100"/>
          <ac:spMkLst>
            <pc:docMk/>
            <pc:sldMk cId="4139909749" sldId="260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059A7902-1839-4671-B3BD-BC50A0CA65BA}" dt="2023-09-23T20:29:04.421" v="79" actId="14100"/>
          <ac:spMkLst>
            <pc:docMk/>
            <pc:sldMk cId="4139909749" sldId="260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059A7902-1839-4671-B3BD-BC50A0CA65BA}" dt="2023-09-23T20:28:46.117" v="75" actId="20577"/>
          <ac:spMkLst>
            <pc:docMk/>
            <pc:sldMk cId="4139909749" sldId="260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059A7902-1839-4671-B3BD-BC50A0CA65BA}" dt="2023-09-23T20:28:30.347" v="65" actId="20577"/>
          <ac:spMkLst>
            <pc:docMk/>
            <pc:sldMk cId="4139909749" sldId="260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059A7902-1839-4671-B3BD-BC50A0CA65BA}" dt="2023-09-23T20:28:42.653" v="73" actId="20577"/>
          <ac:spMkLst>
            <pc:docMk/>
            <pc:sldMk cId="4139909749" sldId="260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059A7902-1839-4671-B3BD-BC50A0CA65BA}" dt="2023-09-23T20:28:33.178" v="67" actId="20577"/>
          <ac:spMkLst>
            <pc:docMk/>
            <pc:sldMk cId="4139909749" sldId="260"/>
            <ac:spMk id="19" creationId="{B3D7C4B1-43BB-020C-17B3-0AA4C8D049B0}"/>
          </ac:spMkLst>
        </pc:spChg>
        <pc:spChg chg="add mod">
          <ac:chgData name="حصه بنت العتيبي" userId="c1fe605c-1aaf-4791-a440-af891effc177" providerId="ADAL" clId="{059A7902-1839-4671-B3BD-BC50A0CA65BA}" dt="2023-09-23T20:28:54.429" v="78" actId="14100"/>
          <ac:spMkLst>
            <pc:docMk/>
            <pc:sldMk cId="4139909749" sldId="260"/>
            <ac:spMk id="25" creationId="{6E7491C6-8880-0887-603F-613BDB28A813}"/>
          </ac:spMkLst>
        </pc:spChg>
      </pc:sldChg>
      <pc:sldChg chg="add">
        <pc:chgData name="حصه بنت العتيبي" userId="c1fe605c-1aaf-4791-a440-af891effc177" providerId="ADAL" clId="{059A7902-1839-4671-B3BD-BC50A0CA65BA}" dt="2023-09-23T20:20:09.160" v="10"/>
        <pc:sldMkLst>
          <pc:docMk/>
          <pc:sldMk cId="4232781351" sldId="261"/>
        </pc:sldMkLst>
      </pc:sldChg>
      <pc:sldChg chg="addSp delSp modSp add mod ord delAnim">
        <pc:chgData name="حصه بنت العتيبي" userId="c1fe605c-1aaf-4791-a440-af891effc177" providerId="ADAL" clId="{059A7902-1839-4671-B3BD-BC50A0CA65BA}" dt="2023-09-23T20:40:50.739" v="116" actId="14100"/>
        <pc:sldMkLst>
          <pc:docMk/>
          <pc:sldMk cId="1104658816" sldId="262"/>
        </pc:sldMkLst>
        <pc:spChg chg="add mod">
          <ac:chgData name="حصه بنت العتيبي" userId="c1fe605c-1aaf-4791-a440-af891effc177" providerId="ADAL" clId="{059A7902-1839-4671-B3BD-BC50A0CA65BA}" dt="2023-09-23T20:40:50.739" v="116" actId="14100"/>
          <ac:spMkLst>
            <pc:docMk/>
            <pc:sldMk cId="1104658816" sldId="262"/>
            <ac:spMk id="6" creationId="{FF55B337-0CD8-1D42-8A57-5D42E2F7F946}"/>
          </ac:spMkLst>
        </pc:spChg>
        <pc:spChg chg="del">
          <ac:chgData name="حصه بنت العتيبي" userId="c1fe605c-1aaf-4791-a440-af891effc177" providerId="ADAL" clId="{059A7902-1839-4671-B3BD-BC50A0CA65BA}" dt="2023-09-23T20:38:30.932" v="84" actId="478"/>
          <ac:spMkLst>
            <pc:docMk/>
            <pc:sldMk cId="1104658816" sldId="262"/>
            <ac:spMk id="8" creationId="{0F86037D-616C-5698-57CD-BCDF95922808}"/>
          </ac:spMkLst>
        </pc:spChg>
        <pc:picChg chg="add mod">
          <ac:chgData name="حصه بنت العتيبي" userId="c1fe605c-1aaf-4791-a440-af891effc177" providerId="ADAL" clId="{059A7902-1839-4671-B3BD-BC50A0CA65BA}" dt="2023-09-23T20:40:08.943" v="114" actId="1076"/>
          <ac:picMkLst>
            <pc:docMk/>
            <pc:sldMk cId="1104658816" sldId="262"/>
            <ac:picMk id="1026" creationId="{20706866-E0E6-969F-11DF-742E15FD9378}"/>
          </ac:picMkLst>
        </pc:picChg>
      </pc:sldChg>
      <pc:sldChg chg="addSp delSp modSp add mod">
        <pc:chgData name="حصه بنت العتيبي" userId="c1fe605c-1aaf-4791-a440-af891effc177" providerId="ADAL" clId="{059A7902-1839-4671-B3BD-BC50A0CA65BA}" dt="2023-09-23T20:45:34.703" v="173" actId="207"/>
        <pc:sldMkLst>
          <pc:docMk/>
          <pc:sldMk cId="178502622" sldId="263"/>
        </pc:sldMkLst>
        <pc:spChg chg="mod">
          <ac:chgData name="حصه بنت العتيبي" userId="c1fe605c-1aaf-4791-a440-af891effc177" providerId="ADAL" clId="{059A7902-1839-4671-B3BD-BC50A0CA65BA}" dt="2023-09-23T20:45:26.874" v="172" actId="1076"/>
          <ac:spMkLst>
            <pc:docMk/>
            <pc:sldMk cId="178502622" sldId="263"/>
            <ac:spMk id="6" creationId="{FF55B337-0CD8-1D42-8A57-5D42E2F7F946}"/>
          </ac:spMkLst>
        </pc:spChg>
        <pc:spChg chg="add mod">
          <ac:chgData name="حصه بنت العتيبي" userId="c1fe605c-1aaf-4791-a440-af891effc177" providerId="ADAL" clId="{059A7902-1839-4671-B3BD-BC50A0CA65BA}" dt="2023-09-23T20:44:46.908" v="162" actId="1076"/>
          <ac:spMkLst>
            <pc:docMk/>
            <pc:sldMk cId="178502622" sldId="263"/>
            <ac:spMk id="7" creationId="{A07C01F0-4CDA-ECF1-82BF-A1BC3007249F}"/>
          </ac:spMkLst>
        </pc:spChg>
        <pc:spChg chg="add mod">
          <ac:chgData name="حصه بنت العتيبي" userId="c1fe605c-1aaf-4791-a440-af891effc177" providerId="ADAL" clId="{059A7902-1839-4671-B3BD-BC50A0CA65BA}" dt="2023-09-23T20:45:34.703" v="173" actId="207"/>
          <ac:spMkLst>
            <pc:docMk/>
            <pc:sldMk cId="178502622" sldId="263"/>
            <ac:spMk id="8" creationId="{927A2670-1869-8511-3714-195904F9DBA1}"/>
          </ac:spMkLst>
        </pc:spChg>
        <pc:grpChg chg="mod">
          <ac:chgData name="حصه بنت العتيبي" userId="c1fe605c-1aaf-4791-a440-af891effc177" providerId="ADAL" clId="{059A7902-1839-4671-B3BD-BC50A0CA65BA}" dt="2023-09-23T20:44:51.110" v="163" actId="1076"/>
          <ac:grpSpMkLst>
            <pc:docMk/>
            <pc:sldMk cId="178502622" sldId="263"/>
            <ac:grpSpMk id="5" creationId="{A729851A-9655-528E-F053-8A2144DBEFAD}"/>
          </ac:grpSpMkLst>
        </pc:grpChg>
        <pc:picChg chg="mod">
          <ac:chgData name="حصه بنت العتيبي" userId="c1fe605c-1aaf-4791-a440-af891effc177" providerId="ADAL" clId="{059A7902-1839-4671-B3BD-BC50A0CA65BA}" dt="2023-09-23T20:43:41.279" v="152" actId="1076"/>
          <ac:picMkLst>
            <pc:docMk/>
            <pc:sldMk cId="178502622" sldId="263"/>
            <ac:picMk id="2" creationId="{A5AC79BD-DA1C-D46B-0E45-6BC0D9DDB313}"/>
          </ac:picMkLst>
        </pc:picChg>
        <pc:picChg chg="del">
          <ac:chgData name="حصه بنت العتيبي" userId="c1fe605c-1aaf-4791-a440-af891effc177" providerId="ADAL" clId="{059A7902-1839-4671-B3BD-BC50A0CA65BA}" dt="2023-09-23T20:42:05.265" v="118" actId="478"/>
          <ac:picMkLst>
            <pc:docMk/>
            <pc:sldMk cId="178502622" sldId="263"/>
            <ac:picMk id="1026" creationId="{20706866-E0E6-969F-11DF-742E15FD9378}"/>
          </ac:picMkLst>
        </pc:picChg>
      </pc:sldChg>
      <pc:sldChg chg="addSp delSp modSp add mod ord modTransition">
        <pc:chgData name="حصه بنت العتيبي" userId="c1fe605c-1aaf-4791-a440-af891effc177" providerId="ADAL" clId="{059A7902-1839-4671-B3BD-BC50A0CA65BA}" dt="2023-09-24T16:44:27.335" v="902"/>
        <pc:sldMkLst>
          <pc:docMk/>
          <pc:sldMk cId="3593833377" sldId="264"/>
        </pc:sldMkLst>
        <pc:spChg chg="mod">
          <ac:chgData name="حصه بنت العتيبي" userId="c1fe605c-1aaf-4791-a440-af891effc177" providerId="ADAL" clId="{059A7902-1839-4671-B3BD-BC50A0CA65BA}" dt="2023-09-24T12:20:42.535" v="196" actId="2710"/>
          <ac:spMkLst>
            <pc:docMk/>
            <pc:sldMk cId="3593833377" sldId="264"/>
            <ac:spMk id="7" creationId="{59D24BD2-BBB8-942C-ABCE-AAB62A29420A}"/>
          </ac:spMkLst>
        </pc:spChg>
        <pc:spChg chg="del">
          <ac:chgData name="حصه بنت العتيبي" userId="c1fe605c-1aaf-4791-a440-af891effc177" providerId="ADAL" clId="{059A7902-1839-4671-B3BD-BC50A0CA65BA}" dt="2023-09-24T13:01:08.870" v="438" actId="478"/>
          <ac:spMkLst>
            <pc:docMk/>
            <pc:sldMk cId="3593833377" sldId="264"/>
            <ac:spMk id="11" creationId="{95E7351E-B499-040B-507F-15B2603B1694}"/>
          </ac:spMkLst>
        </pc:spChg>
        <pc:spChg chg="del">
          <ac:chgData name="حصه بنت العتيبي" userId="c1fe605c-1aaf-4791-a440-af891effc177" providerId="ADAL" clId="{059A7902-1839-4671-B3BD-BC50A0CA65BA}" dt="2023-09-24T13:01:08.870" v="438" actId="478"/>
          <ac:spMkLst>
            <pc:docMk/>
            <pc:sldMk cId="3593833377" sldId="264"/>
            <ac:spMk id="12" creationId="{1BFD3F35-FFD6-9C9E-D4B7-AEA9EA21EB29}"/>
          </ac:spMkLst>
        </pc:spChg>
        <pc:spChg chg="del">
          <ac:chgData name="حصه بنت العتيبي" userId="c1fe605c-1aaf-4791-a440-af891effc177" providerId="ADAL" clId="{059A7902-1839-4671-B3BD-BC50A0CA65BA}" dt="2023-09-24T13:01:08.870" v="438" actId="478"/>
          <ac:spMkLst>
            <pc:docMk/>
            <pc:sldMk cId="3593833377" sldId="264"/>
            <ac:spMk id="13" creationId="{8CF70DB5-9793-6C7D-94F6-79A154F0C708}"/>
          </ac:spMkLst>
        </pc:spChg>
        <pc:spChg chg="del">
          <ac:chgData name="حصه بنت العتيبي" userId="c1fe605c-1aaf-4791-a440-af891effc177" providerId="ADAL" clId="{059A7902-1839-4671-B3BD-BC50A0CA65BA}" dt="2023-09-24T13:01:08.870" v="438" actId="478"/>
          <ac:spMkLst>
            <pc:docMk/>
            <pc:sldMk cId="3593833377" sldId="264"/>
            <ac:spMk id="14" creationId="{DEF5BF65-4FE1-469F-6D4D-072EC16173F3}"/>
          </ac:spMkLst>
        </pc:spChg>
        <pc:spChg chg="mod">
          <ac:chgData name="حصه بنت العتيبي" userId="c1fe605c-1aaf-4791-a440-af891effc177" providerId="ADAL" clId="{059A7902-1839-4671-B3BD-BC50A0CA65BA}" dt="2023-09-24T13:01:10.765" v="439"/>
          <ac:spMkLst>
            <pc:docMk/>
            <pc:sldMk cId="3593833377" sldId="264"/>
            <ac:spMk id="18" creationId="{88324901-77A1-0C2F-FF86-595189F9DDD0}"/>
          </ac:spMkLst>
        </pc:spChg>
        <pc:spChg chg="mod">
          <ac:chgData name="حصه بنت العتيبي" userId="c1fe605c-1aaf-4791-a440-af891effc177" providerId="ADAL" clId="{059A7902-1839-4671-B3BD-BC50A0CA65BA}" dt="2023-09-24T13:01:10.765" v="439"/>
          <ac:spMkLst>
            <pc:docMk/>
            <pc:sldMk cId="3593833377" sldId="264"/>
            <ac:spMk id="19" creationId="{27B6437A-AFA1-43AB-1232-B01469F31872}"/>
          </ac:spMkLst>
        </pc:spChg>
        <pc:spChg chg="mod">
          <ac:chgData name="حصه بنت العتيبي" userId="c1fe605c-1aaf-4791-a440-af891effc177" providerId="ADAL" clId="{059A7902-1839-4671-B3BD-BC50A0CA65BA}" dt="2023-09-24T13:01:10.765" v="439"/>
          <ac:spMkLst>
            <pc:docMk/>
            <pc:sldMk cId="3593833377" sldId="264"/>
            <ac:spMk id="20" creationId="{BA521428-7668-F8A5-AF3D-D13BF859AD6D}"/>
          </ac:spMkLst>
        </pc:spChg>
        <pc:spChg chg="mod">
          <ac:chgData name="حصه بنت العتيبي" userId="c1fe605c-1aaf-4791-a440-af891effc177" providerId="ADAL" clId="{059A7902-1839-4671-B3BD-BC50A0CA65BA}" dt="2023-09-24T13:01:10.765" v="439"/>
          <ac:spMkLst>
            <pc:docMk/>
            <pc:sldMk cId="3593833377" sldId="264"/>
            <ac:spMk id="21" creationId="{8161C311-DC5D-A56F-E754-AC145693D4FB}"/>
          </ac:spMkLst>
        </pc:spChg>
        <pc:grpChg chg="del mod">
          <ac:chgData name="حصه بنت العتيبي" userId="c1fe605c-1aaf-4791-a440-af891effc177" providerId="ADAL" clId="{059A7902-1839-4671-B3BD-BC50A0CA65BA}" dt="2023-09-24T12:20:24.384" v="191" actId="478"/>
          <ac:grpSpMkLst>
            <pc:docMk/>
            <pc:sldMk cId="3593833377" sldId="264"/>
            <ac:grpSpMk id="5" creationId="{A729851A-9655-528E-F053-8A2144DBEFAD}"/>
          </ac:grpSpMkLst>
        </pc:grpChg>
        <pc:grpChg chg="add mod">
          <ac:chgData name="حصه بنت العتيبي" userId="c1fe605c-1aaf-4791-a440-af891effc177" providerId="ADAL" clId="{059A7902-1839-4671-B3BD-BC50A0CA65BA}" dt="2023-09-24T13:01:15.810" v="440" actId="1076"/>
          <ac:grpSpMkLst>
            <pc:docMk/>
            <pc:sldMk cId="3593833377" sldId="264"/>
            <ac:grpSpMk id="9" creationId="{E4C24400-0D88-AA2E-735A-9DEBDE73EECD}"/>
          </ac:grpSpMkLst>
        </pc:grpChg>
        <pc:grpChg chg="mod">
          <ac:chgData name="حصه بنت العتيبي" userId="c1fe605c-1aaf-4791-a440-af891effc177" providerId="ADAL" clId="{059A7902-1839-4671-B3BD-BC50A0CA65BA}" dt="2023-09-24T13:01:10.765" v="439"/>
          <ac:grpSpMkLst>
            <pc:docMk/>
            <pc:sldMk cId="3593833377" sldId="264"/>
            <ac:grpSpMk id="10" creationId="{B015D34E-E27B-BD54-AACC-56F52862A380}"/>
          </ac:grpSpMkLst>
        </pc:grpChg>
        <pc:picChg chg="del">
          <ac:chgData name="حصه بنت العتيبي" userId="c1fe605c-1aaf-4791-a440-af891effc177" providerId="ADAL" clId="{059A7902-1839-4671-B3BD-BC50A0CA65BA}" dt="2023-09-24T12:20:28.531" v="192" actId="478"/>
          <ac:picMkLst>
            <pc:docMk/>
            <pc:sldMk cId="3593833377" sldId="264"/>
            <ac:picMk id="2" creationId="{9B19F4BA-CD73-F00C-EDF1-8789459A0FA0}"/>
          </ac:picMkLst>
        </pc:picChg>
        <pc:picChg chg="add mod">
          <ac:chgData name="حصه بنت العتيبي" userId="c1fe605c-1aaf-4791-a440-af891effc177" providerId="ADAL" clId="{059A7902-1839-4671-B3BD-BC50A0CA65BA}" dt="2023-09-24T12:20:32.837" v="194" actId="1076"/>
          <ac:picMkLst>
            <pc:docMk/>
            <pc:sldMk cId="3593833377" sldId="264"/>
            <ac:picMk id="6" creationId="{7AFA4355-7598-D13C-587B-7027868F9494}"/>
          </ac:picMkLst>
        </pc:picChg>
        <pc:picChg chg="add mod">
          <ac:chgData name="حصه بنت العتيبي" userId="c1fe605c-1aaf-4791-a440-af891effc177" providerId="ADAL" clId="{059A7902-1839-4671-B3BD-BC50A0CA65BA}" dt="2023-09-24T12:20:31.110" v="193" actId="1076"/>
          <ac:picMkLst>
            <pc:docMk/>
            <pc:sldMk cId="3593833377" sldId="264"/>
            <ac:picMk id="8" creationId="{4B6D8387-97BA-64F9-EAA7-E04BD063BD8F}"/>
          </ac:picMkLst>
        </pc:picChg>
        <pc:cxnChg chg="mod">
          <ac:chgData name="حصه بنت العتيبي" userId="c1fe605c-1aaf-4791-a440-af891effc177" providerId="ADAL" clId="{059A7902-1839-4671-B3BD-BC50A0CA65BA}" dt="2023-09-24T13:01:10.765" v="439"/>
          <ac:cxnSpMkLst>
            <pc:docMk/>
            <pc:sldMk cId="3593833377" sldId="264"/>
            <ac:cxnSpMk id="15" creationId="{89EDD1AF-1111-A634-29AC-65ABF77AA698}"/>
          </ac:cxnSpMkLst>
        </pc:cxnChg>
        <pc:cxnChg chg="mod">
          <ac:chgData name="حصه بنت العتيبي" userId="c1fe605c-1aaf-4791-a440-af891effc177" providerId="ADAL" clId="{059A7902-1839-4671-B3BD-BC50A0CA65BA}" dt="2023-09-24T13:01:10.765" v="439"/>
          <ac:cxnSpMkLst>
            <pc:docMk/>
            <pc:sldMk cId="3593833377" sldId="264"/>
            <ac:cxnSpMk id="16" creationId="{6B18C687-9BC1-3900-BFE0-E9003C4CDFD9}"/>
          </ac:cxnSpMkLst>
        </pc:cxnChg>
        <pc:cxnChg chg="mod">
          <ac:chgData name="حصه بنت العتيبي" userId="c1fe605c-1aaf-4791-a440-af891effc177" providerId="ADAL" clId="{059A7902-1839-4671-B3BD-BC50A0CA65BA}" dt="2023-09-24T13:01:10.765" v="439"/>
          <ac:cxnSpMkLst>
            <pc:docMk/>
            <pc:sldMk cId="3593833377" sldId="264"/>
            <ac:cxnSpMk id="17" creationId="{9459A355-32BD-F8EC-AA18-831D19E6751E}"/>
          </ac:cxnSpMkLst>
        </pc:cxnChg>
      </pc:sldChg>
      <pc:sldChg chg="addSp modSp new mod modTransition">
        <pc:chgData name="حصه بنت العتيبي" userId="c1fe605c-1aaf-4791-a440-af891effc177" providerId="ADAL" clId="{059A7902-1839-4671-B3BD-BC50A0CA65BA}" dt="2023-09-24T16:44:31.758" v="903"/>
        <pc:sldMkLst>
          <pc:docMk/>
          <pc:sldMk cId="2230550035" sldId="265"/>
        </pc:sldMkLst>
        <pc:spChg chg="add mod">
          <ac:chgData name="حصه بنت العتيبي" userId="c1fe605c-1aaf-4791-a440-af891effc177" providerId="ADAL" clId="{059A7902-1839-4671-B3BD-BC50A0CA65BA}" dt="2023-09-24T12:29:17.959" v="283" actId="1076"/>
          <ac:spMkLst>
            <pc:docMk/>
            <pc:sldMk cId="2230550035" sldId="265"/>
            <ac:spMk id="6" creationId="{C6982285-1E27-351F-95C2-3CF7A76265D3}"/>
          </ac:spMkLst>
        </pc:spChg>
        <pc:spChg chg="add mod">
          <ac:chgData name="حصه بنت العتيبي" userId="c1fe605c-1aaf-4791-a440-af891effc177" providerId="ADAL" clId="{059A7902-1839-4671-B3BD-BC50A0CA65BA}" dt="2023-09-24T12:30:20.473" v="319" actId="207"/>
          <ac:spMkLst>
            <pc:docMk/>
            <pc:sldMk cId="2230550035" sldId="265"/>
            <ac:spMk id="7" creationId="{583A94E9-4BFC-F446-58F0-85FC24376853}"/>
          </ac:spMkLst>
        </pc:spChg>
        <pc:picChg chg="add mod modCrop">
          <ac:chgData name="حصه بنت العتيبي" userId="c1fe605c-1aaf-4791-a440-af891effc177" providerId="ADAL" clId="{059A7902-1839-4671-B3BD-BC50A0CA65BA}" dt="2023-09-24T12:23:34.310" v="218" actId="1076"/>
          <ac:picMkLst>
            <pc:docMk/>
            <pc:sldMk cId="2230550035" sldId="265"/>
            <ac:picMk id="3" creationId="{9452C414-FFA9-EABB-C8F5-B101BF5953B7}"/>
          </ac:picMkLst>
        </pc:picChg>
        <pc:picChg chg="add mod modCrop">
          <ac:chgData name="حصه بنت العتيبي" userId="c1fe605c-1aaf-4791-a440-af891effc177" providerId="ADAL" clId="{059A7902-1839-4671-B3BD-BC50A0CA65BA}" dt="2023-09-24T12:23:37.237" v="219" actId="1076"/>
          <ac:picMkLst>
            <pc:docMk/>
            <pc:sldMk cId="2230550035" sldId="265"/>
            <ac:picMk id="5" creationId="{CE4929A9-61F9-5E24-F59C-69A691B80E1C}"/>
          </ac:picMkLst>
        </pc:picChg>
      </pc:sldChg>
      <pc:sldChg chg="addSp delSp modSp add mod modTransition modAnim">
        <pc:chgData name="حصه بنت العتيبي" userId="c1fe605c-1aaf-4791-a440-af891effc177" providerId="ADAL" clId="{059A7902-1839-4671-B3BD-BC50A0CA65BA}" dt="2023-09-24T13:04:57.336" v="470" actId="1076"/>
        <pc:sldMkLst>
          <pc:docMk/>
          <pc:sldMk cId="2895312156" sldId="266"/>
        </pc:sldMkLst>
        <pc:spChg chg="add mod">
          <ac:chgData name="حصه بنت العتيبي" userId="c1fe605c-1aaf-4791-a440-af891effc177" providerId="ADAL" clId="{059A7902-1839-4671-B3BD-BC50A0CA65BA}" dt="2023-09-24T12:32:16.594" v="335" actId="1076"/>
          <ac:spMkLst>
            <pc:docMk/>
            <pc:sldMk cId="2895312156" sldId="266"/>
            <ac:spMk id="4" creationId="{8B34A9CC-C155-E808-2A3D-11AE2F3E507A}"/>
          </ac:spMkLst>
        </pc:spChg>
        <pc:spChg chg="del">
          <ac:chgData name="حصه بنت العتيبي" userId="c1fe605c-1aaf-4791-a440-af891effc177" providerId="ADAL" clId="{059A7902-1839-4671-B3BD-BC50A0CA65BA}" dt="2023-09-24T12:30:30.035" v="322" actId="478"/>
          <ac:spMkLst>
            <pc:docMk/>
            <pc:sldMk cId="2895312156" sldId="266"/>
            <ac:spMk id="6" creationId="{C6982285-1E27-351F-95C2-3CF7A76265D3}"/>
          </ac:spMkLst>
        </pc:spChg>
        <pc:spChg chg="del">
          <ac:chgData name="حصه بنت العتيبي" userId="c1fe605c-1aaf-4791-a440-af891effc177" providerId="ADAL" clId="{059A7902-1839-4671-B3BD-BC50A0CA65BA}" dt="2023-09-24T12:30:29.289" v="321" actId="478"/>
          <ac:spMkLst>
            <pc:docMk/>
            <pc:sldMk cId="2895312156" sldId="266"/>
            <ac:spMk id="7" creationId="{583A94E9-4BFC-F446-58F0-85FC24376853}"/>
          </ac:spMkLst>
        </pc:spChg>
        <pc:spChg chg="add mod">
          <ac:chgData name="حصه بنت العتيبي" userId="c1fe605c-1aaf-4791-a440-af891effc177" providerId="ADAL" clId="{059A7902-1839-4671-B3BD-BC50A0CA65BA}" dt="2023-09-24T12:56:38.596" v="418" actId="1076"/>
          <ac:spMkLst>
            <pc:docMk/>
            <pc:sldMk cId="2895312156" sldId="266"/>
            <ac:spMk id="12" creationId="{3D20F4A1-4A75-F7F7-DDC8-7DD6995C3B94}"/>
          </ac:spMkLst>
        </pc:spChg>
        <pc:spChg chg="add del mod">
          <ac:chgData name="حصه بنت العتيبي" userId="c1fe605c-1aaf-4791-a440-af891effc177" providerId="ADAL" clId="{059A7902-1839-4671-B3BD-BC50A0CA65BA}" dt="2023-09-24T12:48:05.331" v="388" actId="478"/>
          <ac:spMkLst>
            <pc:docMk/>
            <pc:sldMk cId="2895312156" sldId="266"/>
            <ac:spMk id="13" creationId="{27930C9F-765D-5FBA-256D-28C88DDCCEE9}"/>
          </ac:spMkLst>
        </pc:spChg>
        <pc:spChg chg="add mod">
          <ac:chgData name="حصه بنت العتيبي" userId="c1fe605c-1aaf-4791-a440-af891effc177" providerId="ADAL" clId="{059A7902-1839-4671-B3BD-BC50A0CA65BA}" dt="2023-09-24T12:49:21.765" v="405" actId="1076"/>
          <ac:spMkLst>
            <pc:docMk/>
            <pc:sldMk cId="2895312156" sldId="266"/>
            <ac:spMk id="14" creationId="{91CB3418-C97C-7DA3-71E1-58725E597426}"/>
          </ac:spMkLst>
        </pc:spChg>
        <pc:spChg chg="add mod">
          <ac:chgData name="حصه بنت العتيبي" userId="c1fe605c-1aaf-4791-a440-af891effc177" providerId="ADAL" clId="{059A7902-1839-4671-B3BD-BC50A0CA65BA}" dt="2023-09-24T12:50:44.667" v="407" actId="1076"/>
          <ac:spMkLst>
            <pc:docMk/>
            <pc:sldMk cId="2895312156" sldId="266"/>
            <ac:spMk id="15" creationId="{B9084F82-0837-5B8D-98F3-587BDEA33184}"/>
          </ac:spMkLst>
        </pc:spChg>
        <pc:spChg chg="add mod">
          <ac:chgData name="حصه بنت العتيبي" userId="c1fe605c-1aaf-4791-a440-af891effc177" providerId="ADAL" clId="{059A7902-1839-4671-B3BD-BC50A0CA65BA}" dt="2023-09-24T12:51:03.858" v="411" actId="1076"/>
          <ac:spMkLst>
            <pc:docMk/>
            <pc:sldMk cId="2895312156" sldId="266"/>
            <ac:spMk id="16" creationId="{BA146386-4853-28D2-BBBF-C1D7468215DB}"/>
          </ac:spMkLst>
        </pc:spChg>
        <pc:spChg chg="add mod">
          <ac:chgData name="حصه بنت العتيبي" userId="c1fe605c-1aaf-4791-a440-af891effc177" providerId="ADAL" clId="{059A7902-1839-4671-B3BD-BC50A0CA65BA}" dt="2023-09-24T12:51:27.833" v="416" actId="14100"/>
          <ac:spMkLst>
            <pc:docMk/>
            <pc:sldMk cId="2895312156" sldId="266"/>
            <ac:spMk id="17" creationId="{B0C496E9-442F-7007-2D2C-D7FAF31BFF0A}"/>
          </ac:spMkLst>
        </pc:spChg>
        <pc:spChg chg="add mod">
          <ac:chgData name="حصه بنت العتيبي" userId="c1fe605c-1aaf-4791-a440-af891effc177" providerId="ADAL" clId="{059A7902-1839-4671-B3BD-BC50A0CA65BA}" dt="2023-09-24T12:57:37.479" v="433" actId="2711"/>
          <ac:spMkLst>
            <pc:docMk/>
            <pc:sldMk cId="2895312156" sldId="266"/>
            <ac:spMk id="19" creationId="{27BB7467-5CDB-A996-63B5-E56EE04BDD6B}"/>
          </ac:spMkLst>
        </pc:spChg>
        <pc:spChg chg="mod">
          <ac:chgData name="حصه بنت العتيبي" userId="c1fe605c-1aaf-4791-a440-af891effc177" providerId="ADAL" clId="{059A7902-1839-4671-B3BD-BC50A0CA65BA}" dt="2023-09-24T13:01:19.587" v="441"/>
          <ac:spMkLst>
            <pc:docMk/>
            <pc:sldMk cId="2895312156" sldId="266"/>
            <ac:spMk id="25" creationId="{32E7B85F-0087-C7CE-E07D-472AB9083E33}"/>
          </ac:spMkLst>
        </pc:spChg>
        <pc:spChg chg="mod">
          <ac:chgData name="حصه بنت العتيبي" userId="c1fe605c-1aaf-4791-a440-af891effc177" providerId="ADAL" clId="{059A7902-1839-4671-B3BD-BC50A0CA65BA}" dt="2023-09-24T13:01:19.587" v="441"/>
          <ac:spMkLst>
            <pc:docMk/>
            <pc:sldMk cId="2895312156" sldId="266"/>
            <ac:spMk id="26" creationId="{41D306C6-F1AC-3B1E-7A6B-24FE5E6C9B07}"/>
          </ac:spMkLst>
        </pc:spChg>
        <pc:spChg chg="mod">
          <ac:chgData name="حصه بنت العتيبي" userId="c1fe605c-1aaf-4791-a440-af891effc177" providerId="ADAL" clId="{059A7902-1839-4671-B3BD-BC50A0CA65BA}" dt="2023-09-24T13:01:19.587" v="441"/>
          <ac:spMkLst>
            <pc:docMk/>
            <pc:sldMk cId="2895312156" sldId="266"/>
            <ac:spMk id="27" creationId="{6A76D849-5373-0D37-BE57-A662E1DEE3CA}"/>
          </ac:spMkLst>
        </pc:spChg>
        <pc:spChg chg="mod">
          <ac:chgData name="حصه بنت العتيبي" userId="c1fe605c-1aaf-4791-a440-af891effc177" providerId="ADAL" clId="{059A7902-1839-4671-B3BD-BC50A0CA65BA}" dt="2023-09-24T13:01:19.587" v="441"/>
          <ac:spMkLst>
            <pc:docMk/>
            <pc:sldMk cId="2895312156" sldId="266"/>
            <ac:spMk id="28" creationId="{E9047576-CB67-E518-AD97-487167CC1EEF}"/>
          </ac:spMkLst>
        </pc:spChg>
        <pc:spChg chg="mod">
          <ac:chgData name="حصه بنت العتيبي" userId="c1fe605c-1aaf-4791-a440-af891effc177" providerId="ADAL" clId="{059A7902-1839-4671-B3BD-BC50A0CA65BA}" dt="2023-09-24T13:04:42.799" v="464"/>
          <ac:spMkLst>
            <pc:docMk/>
            <pc:sldMk cId="2895312156" sldId="266"/>
            <ac:spMk id="34" creationId="{E83B1B9C-4646-18E4-D057-00B4C02132C3}"/>
          </ac:spMkLst>
        </pc:spChg>
        <pc:spChg chg="mod">
          <ac:chgData name="حصه بنت العتيبي" userId="c1fe605c-1aaf-4791-a440-af891effc177" providerId="ADAL" clId="{059A7902-1839-4671-B3BD-BC50A0CA65BA}" dt="2023-09-24T13:04:42.799" v="464"/>
          <ac:spMkLst>
            <pc:docMk/>
            <pc:sldMk cId="2895312156" sldId="266"/>
            <ac:spMk id="35" creationId="{9E5BDE5D-CB44-6787-0DB5-49618D194648}"/>
          </ac:spMkLst>
        </pc:spChg>
        <pc:spChg chg="mod">
          <ac:chgData name="حصه بنت العتيبي" userId="c1fe605c-1aaf-4791-a440-af891effc177" providerId="ADAL" clId="{059A7902-1839-4671-B3BD-BC50A0CA65BA}" dt="2023-09-24T13:04:42.799" v="464"/>
          <ac:spMkLst>
            <pc:docMk/>
            <pc:sldMk cId="2895312156" sldId="266"/>
            <ac:spMk id="36" creationId="{A3B4CB4B-ACF8-521A-B1FF-87C3F6CC156B}"/>
          </ac:spMkLst>
        </pc:spChg>
        <pc:spChg chg="mod">
          <ac:chgData name="حصه بنت العتيبي" userId="c1fe605c-1aaf-4791-a440-af891effc177" providerId="ADAL" clId="{059A7902-1839-4671-B3BD-BC50A0CA65BA}" dt="2023-09-24T13:04:42.799" v="464"/>
          <ac:spMkLst>
            <pc:docMk/>
            <pc:sldMk cId="2895312156" sldId="266"/>
            <ac:spMk id="37" creationId="{57CAECED-3EAF-0AEF-00C3-DFE6491F2131}"/>
          </ac:spMkLst>
        </pc:spChg>
        <pc:grpChg chg="add mod ord">
          <ac:chgData name="حصه بنت العتيبي" userId="c1fe605c-1aaf-4791-a440-af891effc177" providerId="ADAL" clId="{059A7902-1839-4671-B3BD-BC50A0CA65BA}" dt="2023-09-24T13:01:28.222" v="443" actId="167"/>
          <ac:grpSpMkLst>
            <pc:docMk/>
            <pc:sldMk cId="2895312156" sldId="266"/>
            <ac:grpSpMk id="20" creationId="{FEFF72A5-475E-840A-F66E-BF7DC7E07098}"/>
          </ac:grpSpMkLst>
        </pc:grpChg>
        <pc:grpChg chg="mod">
          <ac:chgData name="حصه بنت العتيبي" userId="c1fe605c-1aaf-4791-a440-af891effc177" providerId="ADAL" clId="{059A7902-1839-4671-B3BD-BC50A0CA65BA}" dt="2023-09-24T13:01:19.587" v="441"/>
          <ac:grpSpMkLst>
            <pc:docMk/>
            <pc:sldMk cId="2895312156" sldId="266"/>
            <ac:grpSpMk id="21" creationId="{ECB44A1A-229E-042B-F923-F2B56863ACD7}"/>
          </ac:grpSpMkLst>
        </pc:grpChg>
        <pc:grpChg chg="add del mod">
          <ac:chgData name="حصه بنت العتيبي" userId="c1fe605c-1aaf-4791-a440-af891effc177" providerId="ADAL" clId="{059A7902-1839-4671-B3BD-BC50A0CA65BA}" dt="2023-09-24T13:04:45.546" v="465"/>
          <ac:grpSpMkLst>
            <pc:docMk/>
            <pc:sldMk cId="2895312156" sldId="266"/>
            <ac:grpSpMk id="29" creationId="{31320B37-FA8B-C712-1EF8-B0C869E1FA5E}"/>
          </ac:grpSpMkLst>
        </pc:grpChg>
        <pc:grpChg chg="mod">
          <ac:chgData name="حصه بنت العتيبي" userId="c1fe605c-1aaf-4791-a440-af891effc177" providerId="ADAL" clId="{059A7902-1839-4671-B3BD-BC50A0CA65BA}" dt="2023-09-24T13:04:42.799" v="464"/>
          <ac:grpSpMkLst>
            <pc:docMk/>
            <pc:sldMk cId="2895312156" sldId="266"/>
            <ac:grpSpMk id="30" creationId="{8FA72FC0-FFCA-1069-B8AB-EBB012B51820}"/>
          </ac:grpSpMkLst>
        </pc:grpChg>
        <pc:picChg chg="mod">
          <ac:chgData name="حصه بنت العتيبي" userId="c1fe605c-1aaf-4791-a440-af891effc177" providerId="ADAL" clId="{059A7902-1839-4671-B3BD-BC50A0CA65BA}" dt="2023-09-24T12:51:11.649" v="414" actId="1076"/>
          <ac:picMkLst>
            <pc:docMk/>
            <pc:sldMk cId="2895312156" sldId="266"/>
            <ac:picMk id="3" creationId="{9452C414-FFA9-EABB-C8F5-B101BF5953B7}"/>
          </ac:picMkLst>
        </pc:picChg>
        <pc:picChg chg="mod modCrop">
          <ac:chgData name="حصه بنت العتيبي" userId="c1fe605c-1aaf-4791-a440-af891effc177" providerId="ADAL" clId="{059A7902-1839-4671-B3BD-BC50A0CA65BA}" dt="2023-09-24T12:49:00.618" v="402" actId="1076"/>
          <ac:picMkLst>
            <pc:docMk/>
            <pc:sldMk cId="2895312156" sldId="266"/>
            <ac:picMk id="5" creationId="{CE4929A9-61F9-5E24-F59C-69A691B80E1C}"/>
          </ac:picMkLst>
        </pc:picChg>
        <pc:picChg chg="add mod modCrop">
          <ac:chgData name="حصه بنت العتيبي" userId="c1fe605c-1aaf-4791-a440-af891effc177" providerId="ADAL" clId="{059A7902-1839-4671-B3BD-BC50A0CA65BA}" dt="2023-09-24T12:39:36.220" v="351" actId="1076"/>
          <ac:picMkLst>
            <pc:docMk/>
            <pc:sldMk cId="2895312156" sldId="266"/>
            <ac:picMk id="9" creationId="{F6B70424-6079-F3AE-02CE-55E4E010EE9E}"/>
          </ac:picMkLst>
        </pc:picChg>
        <pc:picChg chg="add mod">
          <ac:chgData name="حصه بنت العتيبي" userId="c1fe605c-1aaf-4791-a440-af891effc177" providerId="ADAL" clId="{059A7902-1839-4671-B3BD-BC50A0CA65BA}" dt="2023-09-24T12:42:43.096" v="373" actId="1076"/>
          <ac:picMkLst>
            <pc:docMk/>
            <pc:sldMk cId="2895312156" sldId="266"/>
            <ac:picMk id="10" creationId="{55D96301-A651-2572-97C7-C2FF51973128}"/>
          </ac:picMkLst>
        </pc:picChg>
        <pc:picChg chg="add mod">
          <ac:chgData name="حصه بنت العتيبي" userId="c1fe605c-1aaf-4791-a440-af891effc177" providerId="ADAL" clId="{059A7902-1839-4671-B3BD-BC50A0CA65BA}" dt="2023-09-24T13:04:57.336" v="470" actId="1076"/>
          <ac:picMkLst>
            <pc:docMk/>
            <pc:sldMk cId="2895312156" sldId="266"/>
            <ac:picMk id="38" creationId="{B1661367-EFF0-6526-CB10-6B25A8001528}"/>
          </ac:picMkLst>
        </pc:picChg>
        <pc:cxnChg chg="mod">
          <ac:chgData name="حصه بنت العتيبي" userId="c1fe605c-1aaf-4791-a440-af891effc177" providerId="ADAL" clId="{059A7902-1839-4671-B3BD-BC50A0CA65BA}" dt="2023-09-24T13:01:19.587" v="441"/>
          <ac:cxnSpMkLst>
            <pc:docMk/>
            <pc:sldMk cId="2895312156" sldId="266"/>
            <ac:cxnSpMk id="22" creationId="{7009EE5C-1206-DCAA-9A08-AE4EBAF868FA}"/>
          </ac:cxnSpMkLst>
        </pc:cxnChg>
        <pc:cxnChg chg="mod">
          <ac:chgData name="حصه بنت العتيبي" userId="c1fe605c-1aaf-4791-a440-af891effc177" providerId="ADAL" clId="{059A7902-1839-4671-B3BD-BC50A0CA65BA}" dt="2023-09-24T13:01:19.587" v="441"/>
          <ac:cxnSpMkLst>
            <pc:docMk/>
            <pc:sldMk cId="2895312156" sldId="266"/>
            <ac:cxnSpMk id="23" creationId="{B171D94B-3D2D-C6E1-ECD7-C52BB60F235F}"/>
          </ac:cxnSpMkLst>
        </pc:cxnChg>
        <pc:cxnChg chg="mod">
          <ac:chgData name="حصه بنت العتيبي" userId="c1fe605c-1aaf-4791-a440-af891effc177" providerId="ADAL" clId="{059A7902-1839-4671-B3BD-BC50A0CA65BA}" dt="2023-09-24T13:01:19.587" v="441"/>
          <ac:cxnSpMkLst>
            <pc:docMk/>
            <pc:sldMk cId="2895312156" sldId="266"/>
            <ac:cxnSpMk id="24" creationId="{3D544933-5595-613A-C64B-7387DD60C25F}"/>
          </ac:cxnSpMkLst>
        </pc:cxnChg>
        <pc:cxnChg chg="mod">
          <ac:chgData name="حصه بنت العتيبي" userId="c1fe605c-1aaf-4791-a440-af891effc177" providerId="ADAL" clId="{059A7902-1839-4671-B3BD-BC50A0CA65BA}" dt="2023-09-24T13:04:42.799" v="464"/>
          <ac:cxnSpMkLst>
            <pc:docMk/>
            <pc:sldMk cId="2895312156" sldId="266"/>
            <ac:cxnSpMk id="31" creationId="{DF47E9AF-C06B-FEB1-CB61-6CA13D773C97}"/>
          </ac:cxnSpMkLst>
        </pc:cxnChg>
        <pc:cxnChg chg="mod">
          <ac:chgData name="حصه بنت العتيبي" userId="c1fe605c-1aaf-4791-a440-af891effc177" providerId="ADAL" clId="{059A7902-1839-4671-B3BD-BC50A0CA65BA}" dt="2023-09-24T13:04:42.799" v="464"/>
          <ac:cxnSpMkLst>
            <pc:docMk/>
            <pc:sldMk cId="2895312156" sldId="266"/>
            <ac:cxnSpMk id="32" creationId="{BBAE606C-AA0C-A109-47F0-2520DF8BEB01}"/>
          </ac:cxnSpMkLst>
        </pc:cxnChg>
        <pc:cxnChg chg="mod">
          <ac:chgData name="حصه بنت العتيبي" userId="c1fe605c-1aaf-4791-a440-af891effc177" providerId="ADAL" clId="{059A7902-1839-4671-B3BD-BC50A0CA65BA}" dt="2023-09-24T13:04:42.799" v="464"/>
          <ac:cxnSpMkLst>
            <pc:docMk/>
            <pc:sldMk cId="2895312156" sldId="266"/>
            <ac:cxnSpMk id="33" creationId="{B5722FD6-03FC-52C6-CF9C-4519DDDDE934}"/>
          </ac:cxnSpMkLst>
        </pc:cxnChg>
      </pc:sldChg>
      <pc:sldChg chg="addSp modSp new mod ord modTransition modAnim">
        <pc:chgData name="حصه بنت العتيبي" userId="c1fe605c-1aaf-4791-a440-af891effc177" providerId="ADAL" clId="{059A7902-1839-4671-B3BD-BC50A0CA65BA}" dt="2023-09-24T16:30:01.891" v="816" actId="1076"/>
        <pc:sldMkLst>
          <pc:docMk/>
          <pc:sldMk cId="3410362" sldId="267"/>
        </pc:sldMkLst>
        <pc:spChg chg="mod">
          <ac:chgData name="حصه بنت العتيبي" userId="c1fe605c-1aaf-4791-a440-af891effc177" providerId="ADAL" clId="{059A7902-1839-4671-B3BD-BC50A0CA65BA}" dt="2023-09-24T13:04:40.418" v="463"/>
          <ac:spMkLst>
            <pc:docMk/>
            <pc:sldMk cId="3410362" sldId="267"/>
            <ac:spMk id="15" creationId="{603D612C-2F20-444E-2ED4-A9CF39CE7308}"/>
          </ac:spMkLst>
        </pc:spChg>
        <pc:spChg chg="mod">
          <ac:chgData name="حصه بنت العتيبي" userId="c1fe605c-1aaf-4791-a440-af891effc177" providerId="ADAL" clId="{059A7902-1839-4671-B3BD-BC50A0CA65BA}" dt="2023-09-24T13:04:40.418" v="463"/>
          <ac:spMkLst>
            <pc:docMk/>
            <pc:sldMk cId="3410362" sldId="267"/>
            <ac:spMk id="16" creationId="{77B27100-2518-8A75-99EA-3018F18520D0}"/>
          </ac:spMkLst>
        </pc:spChg>
        <pc:spChg chg="mod">
          <ac:chgData name="حصه بنت العتيبي" userId="c1fe605c-1aaf-4791-a440-af891effc177" providerId="ADAL" clId="{059A7902-1839-4671-B3BD-BC50A0CA65BA}" dt="2023-09-24T13:04:40.418" v="463"/>
          <ac:spMkLst>
            <pc:docMk/>
            <pc:sldMk cId="3410362" sldId="267"/>
            <ac:spMk id="17" creationId="{D81F4E0A-A382-64E4-5DB3-A77E6CD5E298}"/>
          </ac:spMkLst>
        </pc:spChg>
        <pc:spChg chg="mod">
          <ac:chgData name="حصه بنت العتيبي" userId="c1fe605c-1aaf-4791-a440-af891effc177" providerId="ADAL" clId="{059A7902-1839-4671-B3BD-BC50A0CA65BA}" dt="2023-09-24T13:04:40.418" v="463"/>
          <ac:spMkLst>
            <pc:docMk/>
            <pc:sldMk cId="3410362" sldId="267"/>
            <ac:spMk id="18" creationId="{6162B543-0257-FE16-5A79-475C6F541463}"/>
          </ac:spMkLst>
        </pc:spChg>
        <pc:spChg chg="add mod">
          <ac:chgData name="حصه بنت العتيبي" userId="c1fe605c-1aaf-4791-a440-af891effc177" providerId="ADAL" clId="{059A7902-1839-4671-B3BD-BC50A0CA65BA}" dt="2023-09-24T16:11:46.640" v="584" actId="403"/>
          <ac:spMkLst>
            <pc:docMk/>
            <pc:sldMk cId="3410362" sldId="267"/>
            <ac:spMk id="20" creationId="{6064B07C-00DF-65FC-4529-9219D45415F1}"/>
          </ac:spMkLst>
        </pc:spChg>
        <pc:spChg chg="add mod">
          <ac:chgData name="حصه بنت العتيبي" userId="c1fe605c-1aaf-4791-a440-af891effc177" providerId="ADAL" clId="{059A7902-1839-4671-B3BD-BC50A0CA65BA}" dt="2023-09-24T16:13:31.236" v="606" actId="403"/>
          <ac:spMkLst>
            <pc:docMk/>
            <pc:sldMk cId="3410362" sldId="267"/>
            <ac:spMk id="22" creationId="{A78DB440-24FD-3F66-A650-F5EA900F822A}"/>
          </ac:spMkLst>
        </pc:spChg>
        <pc:spChg chg="add mod ord">
          <ac:chgData name="حصه بنت العتيبي" userId="c1fe605c-1aaf-4791-a440-af891effc177" providerId="ADAL" clId="{059A7902-1839-4671-B3BD-BC50A0CA65BA}" dt="2023-09-24T16:24:54.041" v="724" actId="1076"/>
          <ac:spMkLst>
            <pc:docMk/>
            <pc:sldMk cId="3410362" sldId="267"/>
            <ac:spMk id="23" creationId="{4ACD0546-4FEE-EC98-C8DB-A32A286EDBA7}"/>
          </ac:spMkLst>
        </pc:spChg>
        <pc:spChg chg="add mod">
          <ac:chgData name="حصه بنت العتيبي" userId="c1fe605c-1aaf-4791-a440-af891effc177" providerId="ADAL" clId="{059A7902-1839-4671-B3BD-BC50A0CA65BA}" dt="2023-09-24T16:30:01.891" v="816" actId="1076"/>
          <ac:spMkLst>
            <pc:docMk/>
            <pc:sldMk cId="3410362" sldId="267"/>
            <ac:spMk id="25" creationId="{5024BC7B-811D-7752-B11B-77B596F6B90D}"/>
          </ac:spMkLst>
        </pc:spChg>
        <pc:grpChg chg="add mod">
          <ac:chgData name="حصه بنت العتيبي" userId="c1fe605c-1aaf-4791-a440-af891effc177" providerId="ADAL" clId="{059A7902-1839-4671-B3BD-BC50A0CA65BA}" dt="2023-09-24T13:04:40.418" v="463"/>
          <ac:grpSpMkLst>
            <pc:docMk/>
            <pc:sldMk cId="3410362" sldId="267"/>
            <ac:grpSpMk id="10" creationId="{85533E8F-4631-CDB3-3308-0D1A10C1905F}"/>
          </ac:grpSpMkLst>
        </pc:grpChg>
        <pc:grpChg chg="mod">
          <ac:chgData name="حصه بنت العتيبي" userId="c1fe605c-1aaf-4791-a440-af891effc177" providerId="ADAL" clId="{059A7902-1839-4671-B3BD-BC50A0CA65BA}" dt="2023-09-24T13:04:40.418" v="463"/>
          <ac:grpSpMkLst>
            <pc:docMk/>
            <pc:sldMk cId="3410362" sldId="267"/>
            <ac:grpSpMk id="11" creationId="{054BD88C-5ADD-93F6-627C-A9AF10D08B27}"/>
          </ac:grpSpMkLst>
        </pc:grpChg>
        <pc:picChg chg="add mod">
          <ac:chgData name="حصه بنت العتيبي" userId="c1fe605c-1aaf-4791-a440-af891effc177" providerId="ADAL" clId="{059A7902-1839-4671-B3BD-BC50A0CA65BA}" dt="2023-09-24T15:55:47.624" v="479" actId="1076"/>
          <ac:picMkLst>
            <pc:docMk/>
            <pc:sldMk cId="3410362" sldId="267"/>
            <ac:picMk id="3" creationId="{EC535EA5-193E-6503-CD5B-689DA2A94F43}"/>
          </ac:picMkLst>
        </pc:picChg>
        <pc:picChg chg="add mod ord">
          <ac:chgData name="حصه بنت العتيبي" userId="c1fe605c-1aaf-4791-a440-af891effc177" providerId="ADAL" clId="{059A7902-1839-4671-B3BD-BC50A0CA65BA}" dt="2023-09-24T13:04:14.336" v="459" actId="170"/>
          <ac:picMkLst>
            <pc:docMk/>
            <pc:sldMk cId="3410362" sldId="267"/>
            <ac:picMk id="5" creationId="{EFD04E60-9DFB-42F4-2932-13A329834065}"/>
          </ac:picMkLst>
        </pc:picChg>
        <pc:picChg chg="add mod ord">
          <ac:chgData name="حصه بنت العتيبي" userId="c1fe605c-1aaf-4791-a440-af891effc177" providerId="ADAL" clId="{059A7902-1839-4671-B3BD-BC50A0CA65BA}" dt="2023-09-24T13:04:07.393" v="456" actId="170"/>
          <ac:picMkLst>
            <pc:docMk/>
            <pc:sldMk cId="3410362" sldId="267"/>
            <ac:picMk id="7" creationId="{04E849EE-3CE2-6862-545C-E1065A59C1CF}"/>
          </ac:picMkLst>
        </pc:picChg>
        <pc:picChg chg="add mod">
          <ac:chgData name="حصه بنت العتيبي" userId="c1fe605c-1aaf-4791-a440-af891effc177" providerId="ADAL" clId="{059A7902-1839-4671-B3BD-BC50A0CA65BA}" dt="2023-09-24T13:04:02.630" v="454" actId="1076"/>
          <ac:picMkLst>
            <pc:docMk/>
            <pc:sldMk cId="3410362" sldId="267"/>
            <ac:picMk id="9" creationId="{9DF935D3-6F34-6153-7B11-2614ED6C3119}"/>
          </ac:picMkLst>
        </pc:picChg>
        <pc:picChg chg="add mod">
          <ac:chgData name="حصه بنت العتيبي" userId="c1fe605c-1aaf-4791-a440-af891effc177" providerId="ADAL" clId="{059A7902-1839-4671-B3BD-BC50A0CA65BA}" dt="2023-09-24T16:02:58.288" v="524" actId="14861"/>
          <ac:picMkLst>
            <pc:docMk/>
            <pc:sldMk cId="3410362" sldId="267"/>
            <ac:picMk id="21" creationId="{2E3F7560-BE22-74BF-B42C-821E5AD29C69}"/>
          </ac:picMkLst>
        </pc:picChg>
        <pc:picChg chg="add mod">
          <ac:chgData name="حصه بنت العتيبي" userId="c1fe605c-1aaf-4791-a440-af891effc177" providerId="ADAL" clId="{059A7902-1839-4671-B3BD-BC50A0CA65BA}" dt="2023-09-24T16:29:35.474" v="791" actId="1076"/>
          <ac:picMkLst>
            <pc:docMk/>
            <pc:sldMk cId="3410362" sldId="267"/>
            <ac:picMk id="24" creationId="{14B05AAF-00D3-D628-5EE5-EAD0C7AEA9D3}"/>
          </ac:picMkLst>
        </pc:picChg>
        <pc:cxnChg chg="mod">
          <ac:chgData name="حصه بنت العتيبي" userId="c1fe605c-1aaf-4791-a440-af891effc177" providerId="ADAL" clId="{059A7902-1839-4671-B3BD-BC50A0CA65BA}" dt="2023-09-24T13:04:40.418" v="463"/>
          <ac:cxnSpMkLst>
            <pc:docMk/>
            <pc:sldMk cId="3410362" sldId="267"/>
            <ac:cxnSpMk id="12" creationId="{98FCE4E2-7BB9-3953-8D60-1B3FA136BBE1}"/>
          </ac:cxnSpMkLst>
        </pc:cxnChg>
        <pc:cxnChg chg="mod">
          <ac:chgData name="حصه بنت العتيبي" userId="c1fe605c-1aaf-4791-a440-af891effc177" providerId="ADAL" clId="{059A7902-1839-4671-B3BD-BC50A0CA65BA}" dt="2023-09-24T13:04:40.418" v="463"/>
          <ac:cxnSpMkLst>
            <pc:docMk/>
            <pc:sldMk cId="3410362" sldId="267"/>
            <ac:cxnSpMk id="13" creationId="{7F46958B-1A5E-1EE7-C9C7-EA0113E23022}"/>
          </ac:cxnSpMkLst>
        </pc:cxnChg>
        <pc:cxnChg chg="mod">
          <ac:chgData name="حصه بنت العتيبي" userId="c1fe605c-1aaf-4791-a440-af891effc177" providerId="ADAL" clId="{059A7902-1839-4671-B3BD-BC50A0CA65BA}" dt="2023-09-24T13:04:40.418" v="463"/>
          <ac:cxnSpMkLst>
            <pc:docMk/>
            <pc:sldMk cId="3410362" sldId="267"/>
            <ac:cxnSpMk id="14" creationId="{FFA47485-53CF-FD53-CCF1-4E27F57D1119}"/>
          </ac:cxnSpMkLst>
        </pc:cxnChg>
      </pc:sldChg>
      <pc:sldChg chg="modSp add del mod ord modTransition">
        <pc:chgData name="حصه بنت العتيبي" userId="c1fe605c-1aaf-4791-a440-af891effc177" providerId="ADAL" clId="{059A7902-1839-4671-B3BD-BC50A0CA65BA}" dt="2023-09-24T12:42:14.239" v="366" actId="2696"/>
        <pc:sldMkLst>
          <pc:docMk/>
          <pc:sldMk cId="1828431323" sldId="267"/>
        </pc:sldMkLst>
        <pc:picChg chg="mod">
          <ac:chgData name="حصه بنت العتيبي" userId="c1fe605c-1aaf-4791-a440-af891effc177" providerId="ADAL" clId="{059A7902-1839-4671-B3BD-BC50A0CA65BA}" dt="2023-09-24T12:42:13.721" v="365"/>
          <ac:picMkLst>
            <pc:docMk/>
            <pc:sldMk cId="1828431323" sldId="267"/>
            <ac:picMk id="9" creationId="{F6B70424-6079-F3AE-02CE-55E4E010EE9E}"/>
          </ac:picMkLst>
        </pc:picChg>
      </pc:sldChg>
      <pc:sldChg chg="addSp modSp add mod modAnim">
        <pc:chgData name="حصه بنت العتيبي" userId="c1fe605c-1aaf-4791-a440-af891effc177" providerId="ADAL" clId="{059A7902-1839-4671-B3BD-BC50A0CA65BA}" dt="2023-09-24T16:30:18.637" v="817"/>
        <pc:sldMkLst>
          <pc:docMk/>
          <pc:sldMk cId="3108989317" sldId="268"/>
        </pc:sldMkLst>
        <pc:spChg chg="add mod">
          <ac:chgData name="حصه بنت العتيبي" userId="c1fe605c-1aaf-4791-a440-af891effc177" providerId="ADAL" clId="{059A7902-1839-4671-B3BD-BC50A0CA65BA}" dt="2023-09-24T16:14:30.767" v="623" actId="404"/>
          <ac:spMkLst>
            <pc:docMk/>
            <pc:sldMk cId="3108989317" sldId="268"/>
            <ac:spMk id="4" creationId="{A24E7424-8FEB-2619-F0C0-EB6999E5549F}"/>
          </ac:spMkLst>
        </pc:spChg>
        <pc:spChg chg="add mod">
          <ac:chgData name="حصه بنت العتيبي" userId="c1fe605c-1aaf-4791-a440-af891effc177" providerId="ADAL" clId="{059A7902-1839-4671-B3BD-BC50A0CA65BA}" dt="2023-09-24T16:15:42.308" v="637" actId="20577"/>
          <ac:spMkLst>
            <pc:docMk/>
            <pc:sldMk cId="3108989317" sldId="268"/>
            <ac:spMk id="8" creationId="{8521F34D-6040-6455-6429-08E49DAAE544}"/>
          </ac:spMkLst>
        </pc:spChg>
        <pc:spChg chg="add mod">
          <ac:chgData name="حصه بنت العتيبي" userId="c1fe605c-1aaf-4791-a440-af891effc177" providerId="ADAL" clId="{059A7902-1839-4671-B3BD-BC50A0CA65BA}" dt="2023-09-24T16:15:53.116" v="640" actId="1076"/>
          <ac:spMkLst>
            <pc:docMk/>
            <pc:sldMk cId="3108989317" sldId="268"/>
            <ac:spMk id="19" creationId="{DBC544F8-4542-FF00-8485-14E463A1624A}"/>
          </ac:spMkLst>
        </pc:spChg>
        <pc:spChg chg="add mod">
          <ac:chgData name="حصه بنت العتيبي" userId="c1fe605c-1aaf-4791-a440-af891effc177" providerId="ADAL" clId="{059A7902-1839-4671-B3BD-BC50A0CA65BA}" dt="2023-09-24T16:30:18.637" v="817"/>
          <ac:spMkLst>
            <pc:docMk/>
            <pc:sldMk cId="3108989317" sldId="268"/>
            <ac:spMk id="21" creationId="{FEDBC190-DC6F-9462-9F3E-6BAAA54DC941}"/>
          </ac:spMkLst>
        </pc:spChg>
        <pc:picChg chg="mod">
          <ac:chgData name="حصه بنت العتيبي" userId="c1fe605c-1aaf-4791-a440-af891effc177" providerId="ADAL" clId="{059A7902-1839-4671-B3BD-BC50A0CA65BA}" dt="2023-09-24T15:56:10.372" v="482" actId="1076"/>
          <ac:picMkLst>
            <pc:docMk/>
            <pc:sldMk cId="3108989317" sldId="268"/>
            <ac:picMk id="3" creationId="{EC535EA5-193E-6503-CD5B-689DA2A94F43}"/>
          </ac:picMkLst>
        </pc:picChg>
        <pc:picChg chg="mod">
          <ac:chgData name="حصه بنت العتيبي" userId="c1fe605c-1aaf-4791-a440-af891effc177" providerId="ADAL" clId="{059A7902-1839-4671-B3BD-BC50A0CA65BA}" dt="2023-09-24T16:13:48.070" v="608" actId="1076"/>
          <ac:picMkLst>
            <pc:docMk/>
            <pc:sldMk cId="3108989317" sldId="268"/>
            <ac:picMk id="5" creationId="{EFD04E60-9DFB-42F4-2932-13A329834065}"/>
          </ac:picMkLst>
        </pc:picChg>
        <pc:picChg chg="add mod">
          <ac:chgData name="حصه بنت العتيبي" userId="c1fe605c-1aaf-4791-a440-af891effc177" providerId="ADAL" clId="{059A7902-1839-4671-B3BD-BC50A0CA65BA}" dt="2023-09-24T16:13:45.025" v="607" actId="1076"/>
          <ac:picMkLst>
            <pc:docMk/>
            <pc:sldMk cId="3108989317" sldId="268"/>
            <ac:picMk id="6" creationId="{749A3EE0-1D2A-8A17-3D17-24F12EADD719}"/>
          </ac:picMkLst>
        </pc:picChg>
        <pc:picChg chg="add mod">
          <ac:chgData name="حصه بنت العتيبي" userId="c1fe605c-1aaf-4791-a440-af891effc177" providerId="ADAL" clId="{059A7902-1839-4671-B3BD-BC50A0CA65BA}" dt="2023-09-24T16:30:18.637" v="817"/>
          <ac:picMkLst>
            <pc:docMk/>
            <pc:sldMk cId="3108989317" sldId="268"/>
            <ac:picMk id="20" creationId="{B4DA5207-2311-8DB3-A766-488902939E42}"/>
          </ac:picMkLst>
        </pc:picChg>
      </pc:sldChg>
      <pc:sldChg chg="add del ord modTransition">
        <pc:chgData name="حصه بنت العتيبي" userId="c1fe605c-1aaf-4791-a440-af891effc177" providerId="ADAL" clId="{059A7902-1839-4671-B3BD-BC50A0CA65BA}" dt="2023-09-24T12:42:14.240" v="367" actId="2696"/>
        <pc:sldMkLst>
          <pc:docMk/>
          <pc:sldMk cId="3767416625" sldId="268"/>
        </pc:sldMkLst>
      </pc:sldChg>
      <pc:sldChg chg="addSp modSp add mod modAnim">
        <pc:chgData name="حصه بنت العتيبي" userId="c1fe605c-1aaf-4791-a440-af891effc177" providerId="ADAL" clId="{059A7902-1839-4671-B3BD-BC50A0CA65BA}" dt="2023-09-24T17:03:59.801" v="1162"/>
        <pc:sldMkLst>
          <pc:docMk/>
          <pc:sldMk cId="1721655540" sldId="269"/>
        </pc:sldMkLst>
        <pc:spChg chg="add mod">
          <ac:chgData name="حصه بنت العتيبي" userId="c1fe605c-1aaf-4791-a440-af891effc177" providerId="ADAL" clId="{059A7902-1839-4671-B3BD-BC50A0CA65BA}" dt="2023-09-24T16:16:56.314" v="657" actId="207"/>
          <ac:spMkLst>
            <pc:docMk/>
            <pc:sldMk cId="1721655540" sldId="269"/>
            <ac:spMk id="4" creationId="{C0FA3D59-DEF3-2E91-B578-7FA946606ACB}"/>
          </ac:spMkLst>
        </pc:spChg>
        <pc:spChg chg="add mod">
          <ac:chgData name="حصه بنت العتيبي" userId="c1fe605c-1aaf-4791-a440-af891effc177" providerId="ADAL" clId="{059A7902-1839-4671-B3BD-BC50A0CA65BA}" dt="2023-09-24T16:17:22.323" v="668" actId="1076"/>
          <ac:spMkLst>
            <pc:docMk/>
            <pc:sldMk cId="1721655540" sldId="269"/>
            <ac:spMk id="8" creationId="{20F53F44-0210-5F51-540F-F2E3E4F8F93E}"/>
          </ac:spMkLst>
        </pc:spChg>
        <pc:spChg chg="add mod">
          <ac:chgData name="حصه بنت العتيبي" userId="c1fe605c-1aaf-4791-a440-af891effc177" providerId="ADAL" clId="{059A7902-1839-4671-B3BD-BC50A0CA65BA}" dt="2023-09-24T16:17:48.726" v="675" actId="1076"/>
          <ac:spMkLst>
            <pc:docMk/>
            <pc:sldMk cId="1721655540" sldId="269"/>
            <ac:spMk id="19" creationId="{C1A7BB1E-F790-AF0C-975D-8A1EE6686654}"/>
          </ac:spMkLst>
        </pc:spChg>
        <pc:spChg chg="add mod">
          <ac:chgData name="حصه بنت العتيبي" userId="c1fe605c-1aaf-4791-a440-af891effc177" providerId="ADAL" clId="{059A7902-1839-4671-B3BD-BC50A0CA65BA}" dt="2023-09-24T16:30:21.502" v="818"/>
          <ac:spMkLst>
            <pc:docMk/>
            <pc:sldMk cId="1721655540" sldId="269"/>
            <ac:spMk id="21" creationId="{E0CE39A4-9395-3AC2-5FA0-59326462B4BE}"/>
          </ac:spMkLst>
        </pc:spChg>
        <pc:picChg chg="mod">
          <ac:chgData name="حصه بنت العتيبي" userId="c1fe605c-1aaf-4791-a440-af891effc177" providerId="ADAL" clId="{059A7902-1839-4671-B3BD-BC50A0CA65BA}" dt="2023-09-24T15:56:30.152" v="489" actId="1076"/>
          <ac:picMkLst>
            <pc:docMk/>
            <pc:sldMk cId="1721655540" sldId="269"/>
            <ac:picMk id="3" creationId="{EC535EA5-193E-6503-CD5B-689DA2A94F43}"/>
          </ac:picMkLst>
        </pc:picChg>
        <pc:picChg chg="mod">
          <ac:chgData name="حصه بنت العتيبي" userId="c1fe605c-1aaf-4791-a440-af891effc177" providerId="ADAL" clId="{059A7902-1839-4671-B3BD-BC50A0CA65BA}" dt="2023-09-24T15:56:29.706" v="488" actId="1076"/>
          <ac:picMkLst>
            <pc:docMk/>
            <pc:sldMk cId="1721655540" sldId="269"/>
            <ac:picMk id="5" creationId="{EFD04E60-9DFB-42F4-2932-13A329834065}"/>
          </ac:picMkLst>
        </pc:picChg>
        <pc:picChg chg="add mod">
          <ac:chgData name="حصه بنت العتيبي" userId="c1fe605c-1aaf-4791-a440-af891effc177" providerId="ADAL" clId="{059A7902-1839-4671-B3BD-BC50A0CA65BA}" dt="2023-09-24T16:05:16.772" v="555" actId="14861"/>
          <ac:picMkLst>
            <pc:docMk/>
            <pc:sldMk cId="1721655540" sldId="269"/>
            <ac:picMk id="6" creationId="{64896AB4-E9AE-0BB3-9D2D-54CEBC6BC87B}"/>
          </ac:picMkLst>
        </pc:picChg>
        <pc:picChg chg="mod">
          <ac:chgData name="حصه بنت العتيبي" userId="c1fe605c-1aaf-4791-a440-af891effc177" providerId="ADAL" clId="{059A7902-1839-4671-B3BD-BC50A0CA65BA}" dt="2023-09-24T16:05:01.904" v="551" actId="1076"/>
          <ac:picMkLst>
            <pc:docMk/>
            <pc:sldMk cId="1721655540" sldId="269"/>
            <ac:picMk id="7" creationId="{04E849EE-3CE2-6862-545C-E1065A59C1CF}"/>
          </ac:picMkLst>
        </pc:picChg>
        <pc:picChg chg="add mod">
          <ac:chgData name="حصه بنت العتيبي" userId="c1fe605c-1aaf-4791-a440-af891effc177" providerId="ADAL" clId="{059A7902-1839-4671-B3BD-BC50A0CA65BA}" dt="2023-09-24T16:30:21.502" v="818"/>
          <ac:picMkLst>
            <pc:docMk/>
            <pc:sldMk cId="1721655540" sldId="269"/>
            <ac:picMk id="20" creationId="{7C2CD485-E9BD-1982-8802-80ABFD8C18EC}"/>
          </ac:picMkLst>
        </pc:picChg>
      </pc:sldChg>
      <pc:sldChg chg="addSp modSp add mod modAnim">
        <pc:chgData name="حصه بنت العتيبي" userId="c1fe605c-1aaf-4791-a440-af891effc177" providerId="ADAL" clId="{059A7902-1839-4671-B3BD-BC50A0CA65BA}" dt="2023-09-24T16:45:04.413" v="905" actId="1076"/>
        <pc:sldMkLst>
          <pc:docMk/>
          <pc:sldMk cId="1749938396" sldId="270"/>
        </pc:sldMkLst>
        <pc:spChg chg="add mod">
          <ac:chgData name="حصه بنت العتيبي" userId="c1fe605c-1aaf-4791-a440-af891effc177" providerId="ADAL" clId="{059A7902-1839-4671-B3BD-BC50A0CA65BA}" dt="2023-09-24T16:19:16.651" v="699" actId="1076"/>
          <ac:spMkLst>
            <pc:docMk/>
            <pc:sldMk cId="1749938396" sldId="270"/>
            <ac:spMk id="4" creationId="{52D77616-63ED-F0E5-5D2F-9A3EAB564BD1}"/>
          </ac:spMkLst>
        </pc:spChg>
        <pc:spChg chg="add mod">
          <ac:chgData name="حصه بنت العتيبي" userId="c1fe605c-1aaf-4791-a440-af891effc177" providerId="ADAL" clId="{059A7902-1839-4671-B3BD-BC50A0CA65BA}" dt="2023-09-24T16:20:00.983" v="712" actId="1076"/>
          <ac:spMkLst>
            <pc:docMk/>
            <pc:sldMk cId="1749938396" sldId="270"/>
            <ac:spMk id="8" creationId="{A1EA146F-91AA-555A-B5E3-8E299604FB0B}"/>
          </ac:spMkLst>
        </pc:spChg>
        <pc:spChg chg="add mod">
          <ac:chgData name="حصه بنت العتيبي" userId="c1fe605c-1aaf-4791-a440-af891effc177" providerId="ADAL" clId="{059A7902-1839-4671-B3BD-BC50A0CA65BA}" dt="2023-09-24T16:19:55.371" v="711" actId="1076"/>
          <ac:spMkLst>
            <pc:docMk/>
            <pc:sldMk cId="1749938396" sldId="270"/>
            <ac:spMk id="19" creationId="{A23FB9AA-131C-9652-752B-17433B959ABF}"/>
          </ac:spMkLst>
        </pc:spChg>
        <pc:spChg chg="add mod">
          <ac:chgData name="حصه بنت العتيبي" userId="c1fe605c-1aaf-4791-a440-af891effc177" providerId="ADAL" clId="{059A7902-1839-4671-B3BD-BC50A0CA65BA}" dt="2023-09-24T16:30:26.767" v="820" actId="1076"/>
          <ac:spMkLst>
            <pc:docMk/>
            <pc:sldMk cId="1749938396" sldId="270"/>
            <ac:spMk id="21" creationId="{48B86EAD-3072-30A0-401A-81EDE282569B}"/>
          </ac:spMkLst>
        </pc:spChg>
        <pc:picChg chg="add mod">
          <ac:chgData name="حصه بنت العتيبي" userId="c1fe605c-1aaf-4791-a440-af891effc177" providerId="ADAL" clId="{059A7902-1839-4671-B3BD-BC50A0CA65BA}" dt="2023-09-24T16:30:33.291" v="823" actId="1076"/>
          <ac:picMkLst>
            <pc:docMk/>
            <pc:sldMk cId="1749938396" sldId="270"/>
            <ac:picMk id="6" creationId="{3C97C890-0230-4090-5EFA-946E0F1364DA}"/>
          </ac:picMkLst>
        </pc:picChg>
        <pc:picChg chg="mod">
          <ac:chgData name="حصه بنت العتيبي" userId="c1fe605c-1aaf-4791-a440-af891effc177" providerId="ADAL" clId="{059A7902-1839-4671-B3BD-BC50A0CA65BA}" dt="2023-09-24T15:57:06.744" v="500" actId="1076"/>
          <ac:picMkLst>
            <pc:docMk/>
            <pc:sldMk cId="1749938396" sldId="270"/>
            <ac:picMk id="7" creationId="{04E849EE-3CE2-6862-545C-E1065A59C1CF}"/>
          </ac:picMkLst>
        </pc:picChg>
        <pc:picChg chg="mod">
          <ac:chgData name="حصه بنت العتيبي" userId="c1fe605c-1aaf-4791-a440-af891effc177" providerId="ADAL" clId="{059A7902-1839-4671-B3BD-BC50A0CA65BA}" dt="2023-09-24T16:19:14.220" v="698" actId="1076"/>
          <ac:picMkLst>
            <pc:docMk/>
            <pc:sldMk cId="1749938396" sldId="270"/>
            <ac:picMk id="9" creationId="{9DF935D3-6F34-6153-7B11-2614ED6C3119}"/>
          </ac:picMkLst>
        </pc:picChg>
        <pc:picChg chg="add mod">
          <ac:chgData name="حصه بنت العتيبي" userId="c1fe605c-1aaf-4791-a440-af891effc177" providerId="ADAL" clId="{059A7902-1839-4671-B3BD-BC50A0CA65BA}" dt="2023-09-24T16:30:37.171" v="824" actId="1076"/>
          <ac:picMkLst>
            <pc:docMk/>
            <pc:sldMk cId="1749938396" sldId="270"/>
            <ac:picMk id="20" creationId="{B4C59688-FF68-961E-BAEA-C7F91A4ECE51}"/>
          </ac:picMkLst>
        </pc:picChg>
        <pc:picChg chg="add mod">
          <ac:chgData name="حصه بنت العتيبي" userId="c1fe605c-1aaf-4791-a440-af891effc177" providerId="ADAL" clId="{059A7902-1839-4671-B3BD-BC50A0CA65BA}" dt="2023-09-24T16:45:04.413" v="905" actId="1076"/>
          <ac:picMkLst>
            <pc:docMk/>
            <pc:sldMk cId="1749938396" sldId="270"/>
            <ac:picMk id="22" creationId="{191C4A95-B25D-0C5A-A7AD-2ABFAE821670}"/>
          </ac:picMkLst>
        </pc:picChg>
      </pc:sldChg>
      <pc:sldChg chg="addSp delSp modSp add mod modAnim">
        <pc:chgData name="حصه بنت العتيبي" userId="c1fe605c-1aaf-4791-a440-af891effc177" providerId="ADAL" clId="{059A7902-1839-4671-B3BD-BC50A0CA65BA}" dt="2023-09-24T16:35:25.124" v="862"/>
        <pc:sldMkLst>
          <pc:docMk/>
          <pc:sldMk cId="2124298505" sldId="271"/>
        </pc:sldMkLst>
        <pc:spChg chg="add mod">
          <ac:chgData name="حصه بنت العتيبي" userId="c1fe605c-1aaf-4791-a440-af891effc177" providerId="ADAL" clId="{059A7902-1839-4671-B3BD-BC50A0CA65BA}" dt="2023-09-24T16:34:12.998" v="854" actId="1076"/>
          <ac:spMkLst>
            <pc:docMk/>
            <pc:sldMk cId="2124298505" sldId="271"/>
            <ac:spMk id="19" creationId="{E8FAF1B6-9F2B-8644-79F6-5DC8A3D22DC7}"/>
          </ac:spMkLst>
        </pc:spChg>
        <pc:spChg chg="add mod">
          <ac:chgData name="حصه بنت العتيبي" userId="c1fe605c-1aaf-4791-a440-af891effc177" providerId="ADAL" clId="{059A7902-1839-4671-B3BD-BC50A0CA65BA}" dt="2023-09-24T16:34:16.896" v="856" actId="1076"/>
          <ac:spMkLst>
            <pc:docMk/>
            <pc:sldMk cId="2124298505" sldId="271"/>
            <ac:spMk id="20" creationId="{4DBCD482-543E-2463-383E-A96EAD1DC6F5}"/>
          </ac:spMkLst>
        </pc:spChg>
        <pc:spChg chg="add mod">
          <ac:chgData name="حصه بنت العتيبي" userId="c1fe605c-1aaf-4791-a440-af891effc177" providerId="ADAL" clId="{059A7902-1839-4671-B3BD-BC50A0CA65BA}" dt="2023-09-24T16:34:20.673" v="857" actId="1076"/>
          <ac:spMkLst>
            <pc:docMk/>
            <pc:sldMk cId="2124298505" sldId="271"/>
            <ac:spMk id="21" creationId="{14075548-24FC-5019-C407-98D123A51CAF}"/>
          </ac:spMkLst>
        </pc:spChg>
        <pc:spChg chg="add mod">
          <ac:chgData name="حصه بنت العتيبي" userId="c1fe605c-1aaf-4791-a440-af891effc177" providerId="ADAL" clId="{059A7902-1839-4671-B3BD-BC50A0CA65BA}" dt="2023-09-24T16:34:27.919" v="858" actId="1076"/>
          <ac:spMkLst>
            <pc:docMk/>
            <pc:sldMk cId="2124298505" sldId="271"/>
            <ac:spMk id="22" creationId="{14E21E2D-5E4B-8E22-8882-E0D8FDF961ED}"/>
          </ac:spMkLst>
        </pc:spChg>
        <pc:spChg chg="add mod">
          <ac:chgData name="حصه بنت العتيبي" userId="c1fe605c-1aaf-4791-a440-af891effc177" providerId="ADAL" clId="{059A7902-1839-4671-B3BD-BC50A0CA65BA}" dt="2023-09-24T16:34:33.298" v="859" actId="1076"/>
          <ac:spMkLst>
            <pc:docMk/>
            <pc:sldMk cId="2124298505" sldId="271"/>
            <ac:spMk id="23" creationId="{2F761EF6-3613-9C86-9A5F-E6AE04CE7154}"/>
          </ac:spMkLst>
        </pc:spChg>
        <pc:picChg chg="add del mod">
          <ac:chgData name="حصه بنت العتيبي" userId="c1fe605c-1aaf-4791-a440-af891effc177" providerId="ADAL" clId="{059A7902-1839-4671-B3BD-BC50A0CA65BA}" dt="2023-09-24T16:31:52.600" v="826" actId="478"/>
          <ac:picMkLst>
            <pc:docMk/>
            <pc:sldMk cId="2124298505" sldId="271"/>
            <ac:picMk id="4" creationId="{C246557A-35A7-B1AE-E2BF-2D314F828E45}"/>
          </ac:picMkLst>
        </pc:picChg>
        <pc:picChg chg="add mod modCrop">
          <ac:chgData name="حصه بنت العتيبي" userId="c1fe605c-1aaf-4791-a440-af891effc177" providerId="ADAL" clId="{059A7902-1839-4671-B3BD-BC50A0CA65BA}" dt="2023-09-24T16:34:09.287" v="853" actId="1076"/>
          <ac:picMkLst>
            <pc:docMk/>
            <pc:sldMk cId="2124298505" sldId="271"/>
            <ac:picMk id="8" creationId="{B61A5C10-EA69-074A-BDB0-E521F579921A}"/>
          </ac:picMkLst>
        </pc:picChg>
        <pc:picChg chg="mod">
          <ac:chgData name="حصه بنت العتيبي" userId="c1fe605c-1aaf-4791-a440-af891effc177" providerId="ADAL" clId="{059A7902-1839-4671-B3BD-BC50A0CA65BA}" dt="2023-09-24T15:57:30.577" v="506" actId="1076"/>
          <ac:picMkLst>
            <pc:docMk/>
            <pc:sldMk cId="2124298505" sldId="271"/>
            <ac:picMk id="9" creationId="{9DF935D3-6F34-6153-7B11-2614ED6C3119}"/>
          </ac:picMkLst>
        </pc:picChg>
      </pc:sldChg>
      <pc:sldChg chg="addSp delSp modSp add mod modAnim">
        <pc:chgData name="حصه بنت العتيبي" userId="c1fe605c-1aaf-4791-a440-af891effc177" providerId="ADAL" clId="{059A7902-1839-4671-B3BD-BC50A0CA65BA}" dt="2023-09-24T17:03:11.595" v="1122" actId="1076"/>
        <pc:sldMkLst>
          <pc:docMk/>
          <pc:sldMk cId="3230688037" sldId="272"/>
        </pc:sldMkLst>
        <pc:spChg chg="add mod">
          <ac:chgData name="حصه بنت العتيبي" userId="c1fe605c-1aaf-4791-a440-af891effc177" providerId="ADAL" clId="{059A7902-1839-4671-B3BD-BC50A0CA65BA}" dt="2023-09-24T17:03:11.595" v="1122" actId="1076"/>
          <ac:spMkLst>
            <pc:docMk/>
            <pc:sldMk cId="3230688037" sldId="272"/>
            <ac:spMk id="2" creationId="{683126BF-B09C-DA4E-BFF6-F05106715D46}"/>
          </ac:spMkLst>
        </pc:spChg>
        <pc:spChg chg="add mod">
          <ac:chgData name="حصه بنت العتيبي" userId="c1fe605c-1aaf-4791-a440-af891effc177" providerId="ADAL" clId="{059A7902-1839-4671-B3BD-BC50A0CA65BA}" dt="2023-09-24T16:29:04.607" v="788" actId="403"/>
          <ac:spMkLst>
            <pc:docMk/>
            <pc:sldMk cId="3230688037" sldId="272"/>
            <ac:spMk id="30" creationId="{49BE71CE-8EE9-3A3E-1CAF-73F508030E77}"/>
          </ac:spMkLst>
        </pc:spChg>
        <pc:picChg chg="add mod">
          <ac:chgData name="حصه بنت العتيبي" userId="c1fe605c-1aaf-4791-a440-af891effc177" providerId="ADAL" clId="{059A7902-1839-4671-B3BD-BC50A0CA65BA}" dt="2023-09-24T16:25:13.708" v="725"/>
          <ac:picMkLst>
            <pc:docMk/>
            <pc:sldMk cId="3230688037" sldId="272"/>
            <ac:picMk id="6" creationId="{6D4C3741-BDC7-B9E6-073B-C1E564E765EA}"/>
          </ac:picMkLst>
        </pc:picChg>
        <pc:picChg chg="add mod">
          <ac:chgData name="حصه بنت العتيبي" userId="c1fe605c-1aaf-4791-a440-af891effc177" providerId="ADAL" clId="{059A7902-1839-4671-B3BD-BC50A0CA65BA}" dt="2023-09-24T16:26:28.948" v="729" actId="1076"/>
          <ac:picMkLst>
            <pc:docMk/>
            <pc:sldMk cId="3230688037" sldId="272"/>
            <ac:picMk id="8" creationId="{A24B986A-C912-490A-1A70-3411505CE560}"/>
          </ac:picMkLst>
        </pc:picChg>
        <pc:picChg chg="add del mod">
          <ac:chgData name="حصه بنت العتيبي" userId="c1fe605c-1aaf-4791-a440-af891effc177" providerId="ADAL" clId="{059A7902-1839-4671-B3BD-BC50A0CA65BA}" dt="2023-09-24T16:27:14.238" v="734" actId="478"/>
          <ac:picMkLst>
            <pc:docMk/>
            <pc:sldMk cId="3230688037" sldId="272"/>
            <ac:picMk id="13" creationId="{A7F184CB-C891-7C01-108D-568903B5ED3F}"/>
          </ac:picMkLst>
        </pc:picChg>
        <pc:picChg chg="add mod">
          <ac:chgData name="حصه بنت العتيبي" userId="c1fe605c-1aaf-4791-a440-af891effc177" providerId="ADAL" clId="{059A7902-1839-4671-B3BD-BC50A0CA65BA}" dt="2023-09-24T16:27:43.917" v="736" actId="1076"/>
          <ac:picMkLst>
            <pc:docMk/>
            <pc:sldMk cId="3230688037" sldId="272"/>
            <ac:picMk id="29" creationId="{45A7E42C-4088-4A0A-8813-47F7DC0ADA09}"/>
          </ac:picMkLst>
        </pc:picChg>
      </pc:sldChg>
      <pc:sldChg chg="addSp delSp modSp add mod delAnim modAnim">
        <pc:chgData name="حصه بنت العتيبي" userId="c1fe605c-1aaf-4791-a440-af891effc177" providerId="ADAL" clId="{059A7902-1839-4671-B3BD-BC50A0CA65BA}" dt="2023-09-24T16:43:52.948" v="900" actId="1076"/>
        <pc:sldMkLst>
          <pc:docMk/>
          <pc:sldMk cId="1786486610" sldId="273"/>
        </pc:sldMkLst>
        <pc:spChg chg="del">
          <ac:chgData name="حصه بنت العتيبي" userId="c1fe605c-1aaf-4791-a440-af891effc177" providerId="ADAL" clId="{059A7902-1839-4671-B3BD-BC50A0CA65BA}" dt="2023-09-24T16:36:01.792" v="867" actId="478"/>
          <ac:spMkLst>
            <pc:docMk/>
            <pc:sldMk cId="1786486610" sldId="273"/>
            <ac:spMk id="19" creationId="{E8FAF1B6-9F2B-8644-79F6-5DC8A3D22DC7}"/>
          </ac:spMkLst>
        </pc:spChg>
        <pc:spChg chg="del">
          <ac:chgData name="حصه بنت العتيبي" userId="c1fe605c-1aaf-4791-a440-af891effc177" providerId="ADAL" clId="{059A7902-1839-4671-B3BD-BC50A0CA65BA}" dt="2023-09-24T16:36:01.792" v="867" actId="478"/>
          <ac:spMkLst>
            <pc:docMk/>
            <pc:sldMk cId="1786486610" sldId="273"/>
            <ac:spMk id="20" creationId="{4DBCD482-543E-2463-383E-A96EAD1DC6F5}"/>
          </ac:spMkLst>
        </pc:spChg>
        <pc:spChg chg="del">
          <ac:chgData name="حصه بنت العتيبي" userId="c1fe605c-1aaf-4791-a440-af891effc177" providerId="ADAL" clId="{059A7902-1839-4671-B3BD-BC50A0CA65BA}" dt="2023-09-24T16:36:01.792" v="867" actId="478"/>
          <ac:spMkLst>
            <pc:docMk/>
            <pc:sldMk cId="1786486610" sldId="273"/>
            <ac:spMk id="21" creationId="{14075548-24FC-5019-C407-98D123A51CAF}"/>
          </ac:spMkLst>
        </pc:spChg>
        <pc:spChg chg="del">
          <ac:chgData name="حصه بنت العتيبي" userId="c1fe605c-1aaf-4791-a440-af891effc177" providerId="ADAL" clId="{059A7902-1839-4671-B3BD-BC50A0CA65BA}" dt="2023-09-24T16:36:01.792" v="867" actId="478"/>
          <ac:spMkLst>
            <pc:docMk/>
            <pc:sldMk cId="1786486610" sldId="273"/>
            <ac:spMk id="22" creationId="{14E21E2D-5E4B-8E22-8882-E0D8FDF961ED}"/>
          </ac:spMkLst>
        </pc:spChg>
        <pc:spChg chg="del">
          <ac:chgData name="حصه بنت العتيبي" userId="c1fe605c-1aaf-4791-a440-af891effc177" providerId="ADAL" clId="{059A7902-1839-4671-B3BD-BC50A0CA65BA}" dt="2023-09-24T16:36:01.792" v="867" actId="478"/>
          <ac:spMkLst>
            <pc:docMk/>
            <pc:sldMk cId="1786486610" sldId="273"/>
            <ac:spMk id="23" creationId="{2F761EF6-3613-9C86-9A5F-E6AE04CE7154}"/>
          </ac:spMkLst>
        </pc:spChg>
        <pc:spChg chg="add mod">
          <ac:chgData name="حصه بنت العتيبي" userId="c1fe605c-1aaf-4791-a440-af891effc177" providerId="ADAL" clId="{059A7902-1839-4671-B3BD-BC50A0CA65BA}" dt="2023-09-24T16:43:52.948" v="900" actId="1076"/>
          <ac:spMkLst>
            <pc:docMk/>
            <pc:sldMk cId="1786486610" sldId="273"/>
            <ac:spMk id="24" creationId="{623F83F6-80D0-66DC-D528-CD1DDB28116D}"/>
          </ac:spMkLst>
        </pc:spChg>
        <pc:grpChg chg="del">
          <ac:chgData name="حصه بنت العتيبي" userId="c1fe605c-1aaf-4791-a440-af891effc177" providerId="ADAL" clId="{059A7902-1839-4671-B3BD-BC50A0CA65BA}" dt="2023-09-24T16:41:47.956" v="874" actId="478"/>
          <ac:grpSpMkLst>
            <pc:docMk/>
            <pc:sldMk cId="1786486610" sldId="273"/>
            <ac:grpSpMk id="10" creationId="{85533E8F-4631-CDB3-3308-0D1A10C1905F}"/>
          </ac:grpSpMkLst>
        </pc:grpChg>
        <pc:picChg chg="add mod">
          <ac:chgData name="حصه بنت العتيبي" userId="c1fe605c-1aaf-4791-a440-af891effc177" providerId="ADAL" clId="{059A7902-1839-4671-B3BD-BC50A0CA65BA}" dt="2023-09-24T16:35:57.747" v="866" actId="1076"/>
          <ac:picMkLst>
            <pc:docMk/>
            <pc:sldMk cId="1786486610" sldId="273"/>
            <ac:picMk id="2" creationId="{6ADB5A5A-3285-41B5-70C0-41C31C00AC68}"/>
          </ac:picMkLst>
        </pc:picChg>
        <pc:picChg chg="add mod modCrop">
          <ac:chgData name="حصه بنت العتيبي" userId="c1fe605c-1aaf-4791-a440-af891effc177" providerId="ADAL" clId="{059A7902-1839-4671-B3BD-BC50A0CA65BA}" dt="2023-09-24T16:41:50.857" v="875" actId="1076"/>
          <ac:picMkLst>
            <pc:docMk/>
            <pc:sldMk cId="1786486610" sldId="273"/>
            <ac:picMk id="6" creationId="{592260A8-4E3A-049B-A578-BFA06B32BDC7}"/>
          </ac:picMkLst>
        </pc:picChg>
        <pc:picChg chg="del">
          <ac:chgData name="حصه بنت العتيبي" userId="c1fe605c-1aaf-4791-a440-af891effc177" providerId="ADAL" clId="{059A7902-1839-4671-B3BD-BC50A0CA65BA}" dt="2023-09-24T16:35:46.259" v="864" actId="21"/>
          <ac:picMkLst>
            <pc:docMk/>
            <pc:sldMk cId="1786486610" sldId="273"/>
            <ac:picMk id="8" creationId="{B61A5C10-EA69-074A-BDB0-E521F579921A}"/>
          </ac:picMkLst>
        </pc:picChg>
      </pc:sldChg>
      <pc:sldChg chg="modSp add del mod ord modTransition">
        <pc:chgData name="حصه بنت العتيبي" userId="c1fe605c-1aaf-4791-a440-af891effc177" providerId="ADAL" clId="{059A7902-1839-4671-B3BD-BC50A0CA65BA}" dt="2023-09-24T16:47:44.914" v="1080" actId="2696"/>
        <pc:sldMkLst>
          <pc:docMk/>
          <pc:sldMk cId="1206829708" sldId="274"/>
        </pc:sldMkLst>
        <pc:spChg chg="mod">
          <ac:chgData name="حصه بنت العتيبي" userId="c1fe605c-1aaf-4791-a440-af891effc177" providerId="ADAL" clId="{059A7902-1839-4671-B3BD-BC50A0CA65BA}" dt="2023-09-24T16:47:40.263" v="1071"/>
          <ac:spMkLst>
            <pc:docMk/>
            <pc:sldMk cId="1206829708" sldId="274"/>
            <ac:spMk id="12" creationId="{3D20F4A1-4A75-F7F7-DDC8-7DD6995C3B94}"/>
          </ac:spMkLst>
        </pc:spChg>
        <pc:spChg chg="mod">
          <ac:chgData name="حصه بنت العتيبي" userId="c1fe605c-1aaf-4791-a440-af891effc177" providerId="ADAL" clId="{059A7902-1839-4671-B3BD-BC50A0CA65BA}" dt="2023-09-24T16:47:41.454" v="1073"/>
          <ac:spMkLst>
            <pc:docMk/>
            <pc:sldMk cId="1206829708" sldId="274"/>
            <ac:spMk id="14" creationId="{91CB3418-C97C-7DA3-71E1-58725E597426}"/>
          </ac:spMkLst>
        </pc:spChg>
        <pc:spChg chg="mod">
          <ac:chgData name="حصه بنت العتيبي" userId="c1fe605c-1aaf-4791-a440-af891effc177" providerId="ADAL" clId="{059A7902-1839-4671-B3BD-BC50A0CA65BA}" dt="2023-09-24T16:47:41.454" v="1075"/>
          <ac:spMkLst>
            <pc:docMk/>
            <pc:sldMk cId="1206829708" sldId="274"/>
            <ac:spMk id="15" creationId="{B9084F82-0837-5B8D-98F3-587BDEA33184}"/>
          </ac:spMkLst>
        </pc:spChg>
        <pc:spChg chg="mod">
          <ac:chgData name="حصه بنت العتيبي" userId="c1fe605c-1aaf-4791-a440-af891effc177" providerId="ADAL" clId="{059A7902-1839-4671-B3BD-BC50A0CA65BA}" dt="2023-09-24T16:47:41.454" v="1077"/>
          <ac:spMkLst>
            <pc:docMk/>
            <pc:sldMk cId="1206829708" sldId="274"/>
            <ac:spMk id="16" creationId="{BA146386-4853-28D2-BBBF-C1D7468215DB}"/>
          </ac:spMkLst>
        </pc:spChg>
        <pc:spChg chg="mod">
          <ac:chgData name="حصه بنت العتيبي" userId="c1fe605c-1aaf-4791-a440-af891effc177" providerId="ADAL" clId="{059A7902-1839-4671-B3BD-BC50A0CA65BA}" dt="2023-09-24T16:47:41.480" v="1079"/>
          <ac:spMkLst>
            <pc:docMk/>
            <pc:sldMk cId="1206829708" sldId="274"/>
            <ac:spMk id="17" creationId="{B0C496E9-442F-7007-2D2C-D7FAF31BFF0A}"/>
          </ac:spMkLst>
        </pc:spChg>
        <pc:spChg chg="mod">
          <ac:chgData name="حصه بنت العتيبي" userId="c1fe605c-1aaf-4791-a440-af891effc177" providerId="ADAL" clId="{059A7902-1839-4671-B3BD-BC50A0CA65BA}" dt="2023-09-24T16:47:34.339" v="1069"/>
          <ac:spMkLst>
            <pc:docMk/>
            <pc:sldMk cId="1206829708" sldId="274"/>
            <ac:spMk id="19" creationId="{27BB7467-5CDB-A996-63B5-E56EE04BDD6B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7:04:15.396" v="1197" actId="2696"/>
        <pc:sldMkLst>
          <pc:docMk/>
          <pc:sldMk cId="1376978931" sldId="274"/>
        </pc:sldMkLst>
        <pc:spChg chg="mod">
          <ac:chgData name="حصه بنت العتيبي" userId="c1fe605c-1aaf-4791-a440-af891effc177" providerId="ADAL" clId="{059A7902-1839-4671-B3BD-BC50A0CA65BA}" dt="2023-09-24T17:04:13.857" v="1194"/>
          <ac:spMkLst>
            <pc:docMk/>
            <pc:sldMk cId="1376978931" sldId="274"/>
            <ac:spMk id="8" creationId="{A1EA146F-91AA-555A-B5E3-8E299604FB0B}"/>
          </ac:spMkLst>
        </pc:spChg>
        <pc:spChg chg="mod">
          <ac:chgData name="حصه بنت العتيبي" userId="c1fe605c-1aaf-4791-a440-af891effc177" providerId="ADAL" clId="{059A7902-1839-4671-B3BD-BC50A0CA65BA}" dt="2023-09-24T17:04:14.958" v="1196"/>
          <ac:spMkLst>
            <pc:docMk/>
            <pc:sldMk cId="1376978931" sldId="274"/>
            <ac:spMk id="19" creationId="{A23FB9AA-131C-9652-752B-17433B959ABF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6:46:02.632" v="972" actId="2696"/>
        <pc:sldMkLst>
          <pc:docMk/>
          <pc:sldMk cId="1665916117" sldId="274"/>
        </pc:sldMkLst>
        <pc:spChg chg="mod">
          <ac:chgData name="حصه بنت العتيبي" userId="c1fe605c-1aaf-4791-a440-af891effc177" providerId="ADAL" clId="{059A7902-1839-4671-B3BD-BC50A0CA65BA}" dt="2023-09-24T16:46:02.512" v="965"/>
          <ac:spMkLst>
            <pc:docMk/>
            <pc:sldMk cId="1665916117" sldId="274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059A7902-1839-4671-B3BD-BC50A0CA65BA}" dt="2023-09-24T16:46:02.512" v="957"/>
          <ac:spMkLst>
            <pc:docMk/>
            <pc:sldMk cId="1665916117" sldId="274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059A7902-1839-4671-B3BD-BC50A0CA65BA}" dt="2023-09-24T16:46:02.512" v="963"/>
          <ac:spMkLst>
            <pc:docMk/>
            <pc:sldMk cId="1665916117" sldId="274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059A7902-1839-4671-B3BD-BC50A0CA65BA}" dt="2023-09-24T16:46:02.512" v="969"/>
          <ac:spMkLst>
            <pc:docMk/>
            <pc:sldMk cId="1665916117" sldId="274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059A7902-1839-4671-B3BD-BC50A0CA65BA}" dt="2023-09-24T16:46:02.512" v="959"/>
          <ac:spMkLst>
            <pc:docMk/>
            <pc:sldMk cId="1665916117" sldId="274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059A7902-1839-4671-B3BD-BC50A0CA65BA}" dt="2023-09-24T16:46:02.512" v="967"/>
          <ac:spMkLst>
            <pc:docMk/>
            <pc:sldMk cId="1665916117" sldId="274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059A7902-1839-4671-B3BD-BC50A0CA65BA}" dt="2023-09-24T16:46:02.512" v="961"/>
          <ac:spMkLst>
            <pc:docMk/>
            <pc:sldMk cId="1665916117" sldId="274"/>
            <ac:spMk id="19" creationId="{B3D7C4B1-43BB-020C-17B3-0AA4C8D049B0}"/>
          </ac:spMkLst>
        </pc:spChg>
        <pc:spChg chg="mod">
          <ac:chgData name="حصه بنت العتيبي" userId="c1fe605c-1aaf-4791-a440-af891effc177" providerId="ADAL" clId="{059A7902-1839-4671-B3BD-BC50A0CA65BA}" dt="2023-09-24T16:46:02.512" v="971"/>
          <ac:spMkLst>
            <pc:docMk/>
            <pc:sldMk cId="1665916117" sldId="274"/>
            <ac:spMk id="25" creationId="{6E7491C6-8880-0887-603F-613BDB28A813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7:03:35.052" v="1157" actId="2696"/>
        <pc:sldMkLst>
          <pc:docMk/>
          <pc:sldMk cId="1708126976" sldId="274"/>
        </pc:sldMkLst>
        <pc:spChg chg="mod">
          <ac:chgData name="حصه بنت العتيبي" userId="c1fe605c-1aaf-4791-a440-af891effc177" providerId="ADAL" clId="{059A7902-1839-4671-B3BD-BC50A0CA65BA}" dt="2023-09-24T17:03:33.344" v="1154"/>
          <ac:spMkLst>
            <pc:docMk/>
            <pc:sldMk cId="1708126976" sldId="274"/>
            <ac:spMk id="8" creationId="{8521F34D-6040-6455-6429-08E49DAAE544}"/>
          </ac:spMkLst>
        </pc:spChg>
        <pc:spChg chg="mod">
          <ac:chgData name="حصه بنت العتيبي" userId="c1fe605c-1aaf-4791-a440-af891effc177" providerId="ADAL" clId="{059A7902-1839-4671-B3BD-BC50A0CA65BA}" dt="2023-09-24T17:03:34.541" v="1156"/>
          <ac:spMkLst>
            <pc:docMk/>
            <pc:sldMk cId="1708126976" sldId="274"/>
            <ac:spMk id="19" creationId="{DBC544F8-4542-FF00-8485-14E463A1624A}"/>
          </ac:spMkLst>
        </pc:spChg>
      </pc:sldChg>
      <pc:sldChg chg="modSp add del mod ord modTransition modAnim">
        <pc:chgData name="حصه بنت العتيبي" userId="c1fe605c-1aaf-4791-a440-af891effc177" providerId="ADAL" clId="{059A7902-1839-4671-B3BD-BC50A0CA65BA}" dt="2023-09-24T17:04:37.996" v="1313" actId="2696"/>
        <pc:sldMkLst>
          <pc:docMk/>
          <pc:sldMk cId="1993957049" sldId="274"/>
        </pc:sldMkLst>
        <pc:spChg chg="mod">
          <ac:chgData name="حصه بنت العتيبي" userId="c1fe605c-1aaf-4791-a440-af891effc177" providerId="ADAL" clId="{059A7902-1839-4671-B3BD-BC50A0CA65BA}" dt="2023-09-24T17:04:37.641" v="1312"/>
          <ac:spMkLst>
            <pc:docMk/>
            <pc:sldMk cId="1993957049" sldId="274"/>
            <ac:spMk id="24" creationId="{623F83F6-80D0-66DC-D528-CD1DDB28116D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7:04:23.407" v="1227" actId="2696"/>
        <pc:sldMkLst>
          <pc:docMk/>
          <pc:sldMk cId="2197355212" sldId="274"/>
        </pc:sldMkLst>
        <pc:spChg chg="mod">
          <ac:chgData name="حصه بنت العتيبي" userId="c1fe605c-1aaf-4791-a440-af891effc177" providerId="ADAL" clId="{059A7902-1839-4671-B3BD-BC50A0CA65BA}" dt="2023-09-24T17:04:21.070" v="1218"/>
          <ac:spMkLst>
            <pc:docMk/>
            <pc:sldMk cId="2197355212" sldId="274"/>
            <ac:spMk id="19" creationId="{E8FAF1B6-9F2B-8644-79F6-5DC8A3D22DC7}"/>
          </ac:spMkLst>
        </pc:spChg>
        <pc:spChg chg="mod">
          <ac:chgData name="حصه بنت العتيبي" userId="c1fe605c-1aaf-4791-a440-af891effc177" providerId="ADAL" clId="{059A7902-1839-4671-B3BD-BC50A0CA65BA}" dt="2023-09-24T17:04:21.553" v="1220"/>
          <ac:spMkLst>
            <pc:docMk/>
            <pc:sldMk cId="2197355212" sldId="274"/>
            <ac:spMk id="20" creationId="{4DBCD482-543E-2463-383E-A96EAD1DC6F5}"/>
          </ac:spMkLst>
        </pc:spChg>
        <pc:spChg chg="mod">
          <ac:chgData name="حصه بنت العتيبي" userId="c1fe605c-1aaf-4791-a440-af891effc177" providerId="ADAL" clId="{059A7902-1839-4671-B3BD-BC50A0CA65BA}" dt="2023-09-24T17:04:21.922" v="1222"/>
          <ac:spMkLst>
            <pc:docMk/>
            <pc:sldMk cId="2197355212" sldId="274"/>
            <ac:spMk id="21" creationId="{14075548-24FC-5019-C407-98D123A51CAF}"/>
          </ac:spMkLst>
        </pc:spChg>
        <pc:spChg chg="mod">
          <ac:chgData name="حصه بنت العتيبي" userId="c1fe605c-1aaf-4791-a440-af891effc177" providerId="ADAL" clId="{059A7902-1839-4671-B3BD-BC50A0CA65BA}" dt="2023-09-24T17:04:22.292" v="1224"/>
          <ac:spMkLst>
            <pc:docMk/>
            <pc:sldMk cId="2197355212" sldId="274"/>
            <ac:spMk id="22" creationId="{14E21E2D-5E4B-8E22-8882-E0D8FDF961ED}"/>
          </ac:spMkLst>
        </pc:spChg>
        <pc:spChg chg="mod">
          <ac:chgData name="حصه بنت العتيبي" userId="c1fe605c-1aaf-4791-a440-af891effc177" providerId="ADAL" clId="{059A7902-1839-4671-B3BD-BC50A0CA65BA}" dt="2023-09-24T17:04:22.867" v="1226"/>
          <ac:spMkLst>
            <pc:docMk/>
            <pc:sldMk cId="2197355212" sldId="274"/>
            <ac:spMk id="23" creationId="{2F761EF6-3613-9C86-9A5F-E6AE04CE7154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6:46:43.679" v="1014" actId="2696"/>
        <pc:sldMkLst>
          <pc:docMk/>
          <pc:sldMk cId="2206761803" sldId="274"/>
        </pc:sldMkLst>
        <pc:spChg chg="mod">
          <ac:chgData name="حصه بنت العتيبي" userId="c1fe605c-1aaf-4791-a440-af891effc177" providerId="ADAL" clId="{059A7902-1839-4671-B3BD-BC50A0CA65BA}" dt="2023-09-24T16:46:39.266" v="1003"/>
          <ac:spMkLst>
            <pc:docMk/>
            <pc:sldMk cId="2206761803" sldId="274"/>
            <ac:spMk id="12" creationId="{3D20F4A1-4A75-F7F7-DDC8-7DD6995C3B94}"/>
          </ac:spMkLst>
        </pc:spChg>
        <pc:spChg chg="mod">
          <ac:chgData name="حصه بنت العتيبي" userId="c1fe605c-1aaf-4791-a440-af891effc177" providerId="ADAL" clId="{059A7902-1839-4671-B3BD-BC50A0CA65BA}" dt="2023-09-24T16:46:41.949" v="1005"/>
          <ac:spMkLst>
            <pc:docMk/>
            <pc:sldMk cId="2206761803" sldId="274"/>
            <ac:spMk id="14" creationId="{91CB3418-C97C-7DA3-71E1-58725E597426}"/>
          </ac:spMkLst>
        </pc:spChg>
        <pc:spChg chg="mod">
          <ac:chgData name="حصه بنت العتيبي" userId="c1fe605c-1aaf-4791-a440-af891effc177" providerId="ADAL" clId="{059A7902-1839-4671-B3BD-BC50A0CA65BA}" dt="2023-09-24T16:46:41.949" v="1007"/>
          <ac:spMkLst>
            <pc:docMk/>
            <pc:sldMk cId="2206761803" sldId="274"/>
            <ac:spMk id="15" creationId="{B9084F82-0837-5B8D-98F3-587BDEA33184}"/>
          </ac:spMkLst>
        </pc:spChg>
        <pc:spChg chg="mod">
          <ac:chgData name="حصه بنت العتيبي" userId="c1fe605c-1aaf-4791-a440-af891effc177" providerId="ADAL" clId="{059A7902-1839-4671-B3BD-BC50A0CA65BA}" dt="2023-09-24T16:46:41.949" v="1009"/>
          <ac:spMkLst>
            <pc:docMk/>
            <pc:sldMk cId="2206761803" sldId="274"/>
            <ac:spMk id="16" creationId="{BA146386-4853-28D2-BBBF-C1D7468215DB}"/>
          </ac:spMkLst>
        </pc:spChg>
        <pc:spChg chg="mod">
          <ac:chgData name="حصه بنت العتيبي" userId="c1fe605c-1aaf-4791-a440-af891effc177" providerId="ADAL" clId="{059A7902-1839-4671-B3BD-BC50A0CA65BA}" dt="2023-09-24T16:46:41.949" v="1011"/>
          <ac:spMkLst>
            <pc:docMk/>
            <pc:sldMk cId="2206761803" sldId="274"/>
            <ac:spMk id="17" creationId="{B0C496E9-442F-7007-2D2C-D7FAF31BFF0A}"/>
          </ac:spMkLst>
        </pc:spChg>
        <pc:spChg chg="mod">
          <ac:chgData name="حصه بنت العتيبي" userId="c1fe605c-1aaf-4791-a440-af891effc177" providerId="ADAL" clId="{059A7902-1839-4671-B3BD-BC50A0CA65BA}" dt="2023-09-24T16:46:43.324" v="1013"/>
          <ac:spMkLst>
            <pc:docMk/>
            <pc:sldMk cId="2206761803" sldId="274"/>
            <ac:spMk id="19" creationId="{27BB7467-5CDB-A996-63B5-E56EE04BDD6B}"/>
          </ac:spMkLst>
        </pc:spChg>
        <pc:picChg chg="mod">
          <ac:chgData name="حصه بنت العتيبي" userId="c1fe605c-1aaf-4791-a440-af891effc177" providerId="ADAL" clId="{059A7902-1839-4671-B3BD-BC50A0CA65BA}" dt="2023-09-24T16:46:33.838" v="997"/>
          <ac:picMkLst>
            <pc:docMk/>
            <pc:sldMk cId="2206761803" sldId="274"/>
            <ac:picMk id="9" creationId="{F6B70424-6079-F3AE-02CE-55E4E010EE9E}"/>
          </ac:picMkLst>
        </pc:picChg>
        <pc:picChg chg="mod">
          <ac:chgData name="حصه بنت العتيبي" userId="c1fe605c-1aaf-4791-a440-af891effc177" providerId="ADAL" clId="{059A7902-1839-4671-B3BD-BC50A0CA65BA}" dt="2023-09-24T16:46:34.549" v="1001"/>
          <ac:picMkLst>
            <pc:docMk/>
            <pc:sldMk cId="2206761803" sldId="274"/>
            <ac:picMk id="10" creationId="{55D96301-A651-2572-97C7-C2FF51973128}"/>
          </ac:picMkLst>
        </pc:picChg>
      </pc:sldChg>
      <pc:sldChg chg="modSp add del mod ord modTransition">
        <pc:chgData name="حصه بنت العتيبي" userId="c1fe605c-1aaf-4791-a440-af891effc177" providerId="ADAL" clId="{059A7902-1839-4671-B3BD-BC50A0CA65BA}" dt="2023-09-24T17:03:28.514" v="1139" actId="2696"/>
        <pc:sldMkLst>
          <pc:docMk/>
          <pc:sldMk cId="2466152217" sldId="274"/>
        </pc:sldMkLst>
        <pc:spChg chg="mod">
          <ac:chgData name="حصه بنت العتيبي" userId="c1fe605c-1aaf-4791-a440-af891effc177" providerId="ADAL" clId="{059A7902-1839-4671-B3BD-BC50A0CA65BA}" dt="2023-09-24T17:03:25.884" v="1136"/>
          <ac:spMkLst>
            <pc:docMk/>
            <pc:sldMk cId="2466152217" sldId="274"/>
            <ac:spMk id="22" creationId="{A78DB440-24FD-3F66-A650-F5EA900F822A}"/>
          </ac:spMkLst>
        </pc:spChg>
        <pc:spChg chg="mod">
          <ac:chgData name="حصه بنت العتيبي" userId="c1fe605c-1aaf-4791-a440-af891effc177" providerId="ADAL" clId="{059A7902-1839-4671-B3BD-BC50A0CA65BA}" dt="2023-09-24T17:03:27.981" v="1138"/>
          <ac:spMkLst>
            <pc:docMk/>
            <pc:sldMk cId="2466152217" sldId="274"/>
            <ac:spMk id="23" creationId="{4ACD0546-4FEE-EC98-C8DB-A32A286EDBA7}"/>
          </ac:spMkLst>
        </pc:spChg>
      </pc:sldChg>
      <pc:sldChg chg="modSp add del mod ord modTransition modAnim">
        <pc:chgData name="حصه بنت العتيبي" userId="c1fe605c-1aaf-4791-a440-af891effc177" providerId="ADAL" clId="{059A7902-1839-4671-B3BD-BC50A0CA65BA}" dt="2023-09-24T16:46:01.498" v="930" actId="2696"/>
        <pc:sldMkLst>
          <pc:docMk/>
          <pc:sldMk cId="2666207644" sldId="274"/>
        </pc:sldMkLst>
        <pc:spChg chg="mod">
          <ac:chgData name="حصه بنت العتيبي" userId="c1fe605c-1aaf-4791-a440-af891effc177" providerId="ADAL" clId="{059A7902-1839-4671-B3BD-BC50A0CA65BA}" dt="2023-09-24T16:46:00.580" v="929"/>
          <ac:spMkLst>
            <pc:docMk/>
            <pc:sldMk cId="2666207644" sldId="274"/>
            <ac:spMk id="8" creationId="{0F86037D-616C-5698-57CD-BCDF95922808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7:04:09.534" v="1179" actId="2696"/>
        <pc:sldMkLst>
          <pc:docMk/>
          <pc:sldMk cId="3068288463" sldId="274"/>
        </pc:sldMkLst>
        <pc:spChg chg="mod">
          <ac:chgData name="حصه بنت العتيبي" userId="c1fe605c-1aaf-4791-a440-af891effc177" providerId="ADAL" clId="{059A7902-1839-4671-B3BD-BC50A0CA65BA}" dt="2023-09-24T17:04:08.167" v="1176"/>
          <ac:spMkLst>
            <pc:docMk/>
            <pc:sldMk cId="3068288463" sldId="274"/>
            <ac:spMk id="8" creationId="{20F53F44-0210-5F51-540F-F2E3E4F8F93E}"/>
          </ac:spMkLst>
        </pc:spChg>
        <pc:spChg chg="mod">
          <ac:chgData name="حصه بنت العتيبي" userId="c1fe605c-1aaf-4791-a440-af891effc177" providerId="ADAL" clId="{059A7902-1839-4671-B3BD-BC50A0CA65BA}" dt="2023-09-24T17:04:09.010" v="1178"/>
          <ac:spMkLst>
            <pc:docMk/>
            <pc:sldMk cId="3068288463" sldId="274"/>
            <ac:spMk id="19" creationId="{C1A7BB1E-F790-AF0C-975D-8A1EE6686654}"/>
          </ac:spMkLst>
        </pc:spChg>
      </pc:sldChg>
      <pc:sldChg chg="modSp add del mod ord modTransition">
        <pc:chgData name="حصه بنت العتيبي" userId="c1fe605c-1aaf-4791-a440-af891effc177" providerId="ADAL" clId="{059A7902-1839-4671-B3BD-BC50A0CA65BA}" dt="2023-09-24T16:46:57.235" v="1044" actId="2696"/>
        <pc:sldMkLst>
          <pc:docMk/>
          <pc:sldMk cId="3333160976" sldId="274"/>
        </pc:sldMkLst>
        <pc:spChg chg="mod">
          <ac:chgData name="حصه بنت العتيبي" userId="c1fe605c-1aaf-4791-a440-af891effc177" providerId="ADAL" clId="{059A7902-1839-4671-B3BD-BC50A0CA65BA}" dt="2023-09-24T16:46:47.962" v="1025"/>
          <ac:spMkLst>
            <pc:docMk/>
            <pc:sldMk cId="3333160976" sldId="274"/>
            <ac:spMk id="12" creationId="{3D20F4A1-4A75-F7F7-DDC8-7DD6995C3B94}"/>
          </ac:spMkLst>
        </pc:spChg>
        <pc:spChg chg="mod">
          <ac:chgData name="حصه بنت العتيبي" userId="c1fe605c-1aaf-4791-a440-af891effc177" providerId="ADAL" clId="{059A7902-1839-4671-B3BD-BC50A0CA65BA}" dt="2023-09-24T16:46:47.962" v="1027"/>
          <ac:spMkLst>
            <pc:docMk/>
            <pc:sldMk cId="3333160976" sldId="274"/>
            <ac:spMk id="14" creationId="{91CB3418-C97C-7DA3-71E1-58725E597426}"/>
          </ac:spMkLst>
        </pc:spChg>
        <pc:spChg chg="mod">
          <ac:chgData name="حصه بنت العتيبي" userId="c1fe605c-1aaf-4791-a440-af891effc177" providerId="ADAL" clId="{059A7902-1839-4671-B3BD-BC50A0CA65BA}" dt="2023-09-24T16:46:47.974" v="1029"/>
          <ac:spMkLst>
            <pc:docMk/>
            <pc:sldMk cId="3333160976" sldId="274"/>
            <ac:spMk id="15" creationId="{B9084F82-0837-5B8D-98F3-587BDEA33184}"/>
          </ac:spMkLst>
        </pc:spChg>
        <pc:spChg chg="mod">
          <ac:chgData name="حصه بنت العتيبي" userId="c1fe605c-1aaf-4791-a440-af891effc177" providerId="ADAL" clId="{059A7902-1839-4671-B3BD-BC50A0CA65BA}" dt="2023-09-24T16:46:47.974" v="1031"/>
          <ac:spMkLst>
            <pc:docMk/>
            <pc:sldMk cId="3333160976" sldId="274"/>
            <ac:spMk id="16" creationId="{BA146386-4853-28D2-BBBF-C1D7468215DB}"/>
          </ac:spMkLst>
        </pc:spChg>
        <pc:spChg chg="mod">
          <ac:chgData name="حصه بنت العتيبي" userId="c1fe605c-1aaf-4791-a440-af891effc177" providerId="ADAL" clId="{059A7902-1839-4671-B3BD-BC50A0CA65BA}" dt="2023-09-24T16:46:47.989" v="1033"/>
          <ac:spMkLst>
            <pc:docMk/>
            <pc:sldMk cId="3333160976" sldId="274"/>
            <ac:spMk id="17" creationId="{B0C496E9-442F-7007-2D2C-D7FAF31BFF0A}"/>
          </ac:spMkLst>
        </pc:spChg>
        <pc:spChg chg="mod">
          <ac:chgData name="حصه بنت العتيبي" userId="c1fe605c-1aaf-4791-a440-af891effc177" providerId="ADAL" clId="{059A7902-1839-4671-B3BD-BC50A0CA65BA}" dt="2023-09-24T16:46:48.005" v="1035"/>
          <ac:spMkLst>
            <pc:docMk/>
            <pc:sldMk cId="3333160976" sldId="274"/>
            <ac:spMk id="19" creationId="{27BB7467-5CDB-A996-63B5-E56EE04BDD6B}"/>
          </ac:spMkLst>
        </pc:spChg>
        <pc:picChg chg="mod">
          <ac:chgData name="حصه بنت العتيبي" userId="c1fe605c-1aaf-4791-a440-af891effc177" providerId="ADAL" clId="{059A7902-1839-4671-B3BD-BC50A0CA65BA}" dt="2023-09-24T16:46:51.204" v="1039"/>
          <ac:picMkLst>
            <pc:docMk/>
            <pc:sldMk cId="3333160976" sldId="274"/>
            <ac:picMk id="9" creationId="{F6B70424-6079-F3AE-02CE-55E4E010EE9E}"/>
          </ac:picMkLst>
        </pc:picChg>
        <pc:picChg chg="mod">
          <ac:chgData name="حصه بنت العتيبي" userId="c1fe605c-1aaf-4791-a440-af891effc177" providerId="ADAL" clId="{059A7902-1839-4671-B3BD-BC50A0CA65BA}" dt="2023-09-24T16:46:52.071" v="1043"/>
          <ac:picMkLst>
            <pc:docMk/>
            <pc:sldMk cId="3333160976" sldId="274"/>
            <ac:picMk id="10" creationId="{55D96301-A651-2572-97C7-C2FF51973128}"/>
          </ac:picMkLst>
        </pc:picChg>
      </pc:sldChg>
      <pc:sldChg chg="modSp add del mod ord modTransition">
        <pc:chgData name="حصه بنت العتيبي" userId="c1fe605c-1aaf-4791-a440-af891effc177" providerId="ADAL" clId="{059A7902-1839-4671-B3BD-BC50A0CA65BA}" dt="2023-09-24T16:48:01.663" v="1113" actId="2696"/>
        <pc:sldMkLst>
          <pc:docMk/>
          <pc:sldMk cId="3716325970" sldId="274"/>
        </pc:sldMkLst>
        <pc:spChg chg="mod">
          <ac:chgData name="حصه بنت العتيبي" userId="c1fe605c-1aaf-4791-a440-af891effc177" providerId="ADAL" clId="{059A7902-1839-4671-B3BD-BC50A0CA65BA}" dt="2023-09-24T16:48:01.233" v="1106"/>
          <ac:spMkLst>
            <pc:docMk/>
            <pc:sldMk cId="3716325970" sldId="274"/>
            <ac:spMk id="14" creationId="{91CB3418-C97C-7DA3-71E1-58725E597426}"/>
          </ac:spMkLst>
        </pc:spChg>
        <pc:spChg chg="mod">
          <ac:chgData name="حصه بنت العتيبي" userId="c1fe605c-1aaf-4791-a440-af891effc177" providerId="ADAL" clId="{059A7902-1839-4671-B3BD-BC50A0CA65BA}" dt="2023-09-24T16:48:01.233" v="1108"/>
          <ac:spMkLst>
            <pc:docMk/>
            <pc:sldMk cId="3716325970" sldId="274"/>
            <ac:spMk id="15" creationId="{B9084F82-0837-5B8D-98F3-587BDEA33184}"/>
          </ac:spMkLst>
        </pc:spChg>
        <pc:spChg chg="mod">
          <ac:chgData name="حصه بنت العتيبي" userId="c1fe605c-1aaf-4791-a440-af891effc177" providerId="ADAL" clId="{059A7902-1839-4671-B3BD-BC50A0CA65BA}" dt="2023-09-24T16:48:01.266" v="1110"/>
          <ac:spMkLst>
            <pc:docMk/>
            <pc:sldMk cId="3716325970" sldId="274"/>
            <ac:spMk id="16" creationId="{BA146386-4853-28D2-BBBF-C1D7468215DB}"/>
          </ac:spMkLst>
        </pc:spChg>
        <pc:spChg chg="mod">
          <ac:chgData name="حصه بنت العتيبي" userId="c1fe605c-1aaf-4791-a440-af891effc177" providerId="ADAL" clId="{059A7902-1839-4671-B3BD-BC50A0CA65BA}" dt="2023-09-24T16:48:01.266" v="1112"/>
          <ac:spMkLst>
            <pc:docMk/>
            <pc:sldMk cId="3716325970" sldId="274"/>
            <ac:spMk id="17" creationId="{B0C496E9-442F-7007-2D2C-D7FAF31BFF0A}"/>
          </ac:spMkLst>
        </pc:spChg>
      </pc:sldChg>
      <pc:sldChg chg="add del ord modTransition">
        <pc:chgData name="حصه بنت العتيبي" userId="c1fe605c-1aaf-4791-a440-af891effc177" providerId="ADAL" clId="{059A7902-1839-4671-B3BD-BC50A0CA65BA}" dt="2023-09-24T17:03:28.517" v="1140" actId="2696"/>
        <pc:sldMkLst>
          <pc:docMk/>
          <pc:sldMk cId="6261963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7:03:35.057" v="1158" actId="2696"/>
        <pc:sldMkLst>
          <pc:docMk/>
          <pc:sldMk cId="302753634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6:47:44.977" v="1081" actId="2696"/>
        <pc:sldMkLst>
          <pc:docMk/>
          <pc:sldMk cId="721423258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6:48:01.676" v="1114" actId="2696"/>
        <pc:sldMkLst>
          <pc:docMk/>
          <pc:sldMk cId="775957856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7:04:15.398" v="1198" actId="2696"/>
        <pc:sldMkLst>
          <pc:docMk/>
          <pc:sldMk cId="1008200139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6:46:43.679" v="1015" actId="2696"/>
        <pc:sldMkLst>
          <pc:docMk/>
          <pc:sldMk cId="1410117187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6:46:02.632" v="973" actId="2696"/>
        <pc:sldMkLst>
          <pc:docMk/>
          <pc:sldMk cId="1522511325" sldId="275"/>
        </pc:sldMkLst>
      </pc:sldChg>
      <pc:sldChg chg="modSp add del ord modTransition modAnim">
        <pc:chgData name="حصه بنت العتيبي" userId="c1fe605c-1aaf-4791-a440-af891effc177" providerId="ADAL" clId="{059A7902-1839-4671-B3BD-BC50A0CA65BA}" dt="2023-09-24T16:46:01.498" v="931" actId="2696"/>
        <pc:sldMkLst>
          <pc:docMk/>
          <pc:sldMk cId="2047699295" sldId="275"/>
        </pc:sldMkLst>
        <pc:spChg chg="mod">
          <ac:chgData name="حصه بنت العتيبي" userId="c1fe605c-1aaf-4791-a440-af891effc177" providerId="ADAL" clId="{059A7902-1839-4671-B3BD-BC50A0CA65BA}" dt="2023-09-24T16:46:00.271" v="920"/>
          <ac:spMkLst>
            <pc:docMk/>
            <pc:sldMk cId="2047699295" sldId="275"/>
            <ac:spMk id="8" creationId="{0F86037D-616C-5698-57CD-BCDF95922808}"/>
          </ac:spMkLst>
        </pc:spChg>
      </pc:sldChg>
      <pc:sldChg chg="add del ord modTransition">
        <pc:chgData name="حصه بنت العتيبي" userId="c1fe605c-1aaf-4791-a440-af891effc177" providerId="ADAL" clId="{059A7902-1839-4671-B3BD-BC50A0CA65BA}" dt="2023-09-24T16:46:57.238" v="1045" actId="2696"/>
        <pc:sldMkLst>
          <pc:docMk/>
          <pc:sldMk cId="2209989542" sldId="275"/>
        </pc:sldMkLst>
      </pc:sldChg>
      <pc:sldChg chg="add del ord modTransition">
        <pc:chgData name="حصه بنت العتيبي" userId="c1fe605c-1aaf-4791-a440-af891effc177" providerId="ADAL" clId="{059A7902-1839-4671-B3BD-BC50A0CA65BA}" dt="2023-09-24T17:04:09.535" v="1180" actId="2696"/>
        <pc:sldMkLst>
          <pc:docMk/>
          <pc:sldMk cId="2225724040" sldId="275"/>
        </pc:sldMkLst>
      </pc:sldChg>
      <pc:sldChg chg="modSp add del ord modTransition modAnim">
        <pc:chgData name="حصه بنت العتيبي" userId="c1fe605c-1aaf-4791-a440-af891effc177" providerId="ADAL" clId="{059A7902-1839-4671-B3BD-BC50A0CA65BA}" dt="2023-09-24T17:04:37.996" v="1314" actId="2696"/>
        <pc:sldMkLst>
          <pc:docMk/>
          <pc:sldMk cId="2344220503" sldId="275"/>
        </pc:sldMkLst>
        <pc:spChg chg="mod">
          <ac:chgData name="حصه بنت العتيبي" userId="c1fe605c-1aaf-4791-a440-af891effc177" providerId="ADAL" clId="{059A7902-1839-4671-B3BD-BC50A0CA65BA}" dt="2023-09-24T17:04:37.204" v="1303"/>
          <ac:spMkLst>
            <pc:docMk/>
            <pc:sldMk cId="2344220503" sldId="275"/>
            <ac:spMk id="24" creationId="{623F83F6-80D0-66DC-D528-CD1DDB28116D}"/>
          </ac:spMkLst>
        </pc:spChg>
      </pc:sldChg>
      <pc:sldChg chg="add del ord modTransition">
        <pc:chgData name="حصه بنت العتيبي" userId="c1fe605c-1aaf-4791-a440-af891effc177" providerId="ADAL" clId="{059A7902-1839-4671-B3BD-BC50A0CA65BA}" dt="2023-09-24T17:04:23.407" v="1228" actId="2696"/>
        <pc:sldMkLst>
          <pc:docMk/>
          <pc:sldMk cId="2695912940" sldId="275"/>
        </pc:sldMkLst>
      </pc:sldChg>
      <pc:sldMasterChg chg="add addSldLayout">
        <pc:chgData name="حصه بنت العتيبي" userId="c1fe605c-1aaf-4791-a440-af891effc177" providerId="ADAL" clId="{059A7902-1839-4671-B3BD-BC50A0CA65BA}" dt="2023-09-23T20:19:49.759" v="3" actId="27028"/>
        <pc:sldMasterMkLst>
          <pc:docMk/>
          <pc:sldMasterMk cId="2273622111" sldId="2147483660"/>
        </pc:sldMasterMkLst>
        <pc:sldLayoutChg chg="add">
          <pc:chgData name="حصه بنت العتيبي" userId="c1fe605c-1aaf-4791-a440-af891effc177" providerId="ADAL" clId="{059A7902-1839-4671-B3BD-BC50A0CA65BA}" dt="2023-09-23T20:19:49.759" v="3" actId="27028"/>
          <pc:sldLayoutMkLst>
            <pc:docMk/>
            <pc:sldMasterMk cId="2273622111" sldId="2147483660"/>
            <pc:sldLayoutMk cId="4158080998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37E6FB-2E09-EBE7-70A1-3E3AD100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3CAA053-A7B5-E86B-4AD3-CE9300BB2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582C59-F9F3-08E8-EFF7-7D3B42DB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8F415E-CE5F-3C8C-B1AA-F39FC0A3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D9BA2B-38D6-2D6D-3C83-F5BFE2C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38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3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40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53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02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13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88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792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560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64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7A03CC-C4A5-ACBD-7E7C-B6F4347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758F47-C97D-A9D4-3DD3-58588583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769B92-213A-C7C0-F536-157ED0707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A75CCD-602F-8F21-C028-CDC204DE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2A27D2-1FCD-490B-1509-D37CC7B8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D751A2-6247-F5B7-1DD5-F64600FF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00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16D87-6DEE-43D5-5349-5BD12ADA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96BEB6-4E95-E201-EA76-F9936E10E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BFA79E-BDC3-E1E5-E5EE-4B183D96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20E251-F156-0452-F0FB-2FABE131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25F32C-C83F-0A3E-00F4-3002867A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81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D2BD7-6656-5D57-7098-78831619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82BC74-9F35-BB50-C729-A56AC832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051299-B453-8C79-7972-05737A30B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2686DA-7F1E-F514-473D-4FC5116E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BAA6D6-47EC-DD02-D12F-B248AC5A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D0F74A-1B85-3F52-71EC-4D490004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57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9F2D9E-7AA2-5243-5096-093BEBD4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77544F-7FBB-5872-8E3B-FF7B0F25E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121C34-B8CB-8252-C010-2B44350F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643C3A-033F-6527-FC1B-525A12DE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EA07A6-B5A6-A2E7-00CF-1FD4603D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0773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0D955A2-46B6-6473-ABEA-DA49D74B5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E0426D-5511-0358-6498-ED537FD02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444A8D-3BB4-3C18-B113-A7BDC314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BEAD43-BC4C-65B5-B3FF-603C03F1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330D4A-0B1B-C93F-CE9F-72E95920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25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5808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09389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5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AF4328-127F-DE1B-798E-DC8977CA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116B6A-8EF1-F7E8-4917-334A85CE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49DE28-8FF6-BE1A-7AFF-208FEC0E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105421-BB62-F975-90EB-3E00A1CD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6F75F6-7645-E917-8D47-3267EF7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8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4D2673-DB5D-346C-809F-D2A3EF36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58A305-9CD6-F45E-3C34-6B88779AB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8877EC4-ABBE-240B-1454-91386BF03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C6DD65-A479-1E97-8DF0-539C6728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3E5E52-9180-37CD-53D6-19C03D46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53E121-0F97-1171-6FFC-94EC4ADD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741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EC2019-F218-C8B4-0B43-0ECA02A1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227F99-5881-3913-C330-E6E97E67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469AC8-6394-E2B3-B4A5-8575E59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29C78F1-7C4B-2420-A5D3-8829FE2A6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534A184-BF1E-B3ED-08F0-913F3290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B7E57C-3382-E73C-805A-E19893EB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D697263-6A2A-9D2A-9A99-4FA8CD2F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E999EBB-6DBE-526D-59D3-0D0E0C97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75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2ABB93-9E76-DF28-3D85-CC61C13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71AD4E-4F59-3C42-8D78-54AAC741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2409955-61D8-9B60-5AEA-EA1CB4DE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C51320-BA0D-7238-0342-869AB7C8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2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08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4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18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508F30-5BA4-A1EF-A63F-33C310A5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AE1FED-EA53-5B7C-2007-C1C108E6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B87490-0DFF-1C5C-F662-8192BD18C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4A3A33-7413-07E8-9422-30FC19A8D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1FC6B-8C94-34B5-11BB-FDC767A2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6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2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508F30-5BA4-A1EF-A63F-33C310A5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AE1FED-EA53-5B7C-2007-C1C108E6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B87490-0DFF-1C5C-F662-8192BD18C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95EB2-3052-4A53-B68D-CDDE9003FA81}" type="datetimeFigureOut">
              <a:rPr lang="ar-SA" smtClean="0"/>
              <a:t>10/03/1445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4A3A33-7413-07E8-9422-30FC19A8D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1FC6B-8C94-34B5-11BB-FDC767A2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A3C1E8-271B-CD9A-8350-F55227C4941B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2736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tmp"/><Relationship Id="rId10" Type="http://schemas.openxmlformats.org/officeDocument/2006/relationships/image" Target="../media/image12.png"/><Relationship Id="rId4" Type="http://schemas.openxmlformats.org/officeDocument/2006/relationships/image" Target="../media/image7.tm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0.tm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0.tm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0.tm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7.tmp"/><Relationship Id="rId4" Type="http://schemas.openxmlformats.org/officeDocument/2006/relationships/image" Target="../media/image10.tm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صور صباح الخير">
            <a:extLst>
              <a:ext uri="{FF2B5EF4-FFF2-40B4-BE49-F238E27FC236}">
                <a16:creationId xmlns:a16="http://schemas.microsoft.com/office/drawing/2014/main" id="{32904D83-DB84-7126-0825-265477DCC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/>
          <a:stretch/>
        </p:blipFill>
        <p:spPr bwMode="auto">
          <a:xfrm>
            <a:off x="5423568" y="415449"/>
            <a:ext cx="6463627" cy="62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خطط انسيابي: رابط 10">
            <a:extLst>
              <a:ext uri="{FF2B5EF4-FFF2-40B4-BE49-F238E27FC236}">
                <a16:creationId xmlns:a16="http://schemas.microsoft.com/office/drawing/2014/main" id="{95E7351E-B499-040B-507F-15B2603B1694}"/>
              </a:ext>
            </a:extLst>
          </p:cNvPr>
          <p:cNvSpPr/>
          <p:nvPr/>
        </p:nvSpPr>
        <p:spPr>
          <a:xfrm>
            <a:off x="2259692" y="1230993"/>
            <a:ext cx="2693308" cy="2693308"/>
          </a:xfrm>
          <a:prstGeom prst="flowChartConnector">
            <a:avLst/>
          </a:prstGeom>
          <a:solidFill>
            <a:srgbClr val="69D2E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رابط 11">
            <a:extLst>
              <a:ext uri="{FF2B5EF4-FFF2-40B4-BE49-F238E27FC236}">
                <a16:creationId xmlns:a16="http://schemas.microsoft.com/office/drawing/2014/main" id="{1BFD3F35-FFD6-9C9E-D4B7-AEA9EA21EB29}"/>
              </a:ext>
            </a:extLst>
          </p:cNvPr>
          <p:cNvSpPr/>
          <p:nvPr/>
        </p:nvSpPr>
        <p:spPr>
          <a:xfrm>
            <a:off x="202292" y="255814"/>
            <a:ext cx="2144486" cy="2144486"/>
          </a:xfrm>
          <a:prstGeom prst="flowChartConnector">
            <a:avLst/>
          </a:prstGeom>
          <a:solidFill>
            <a:srgbClr val="AEEA2A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8CF70DB5-9793-6C7D-94F6-79A154F0C708}"/>
              </a:ext>
            </a:extLst>
          </p:cNvPr>
          <p:cNvSpPr/>
          <p:nvPr/>
        </p:nvSpPr>
        <p:spPr>
          <a:xfrm>
            <a:off x="304805" y="3400901"/>
            <a:ext cx="2693308" cy="2693308"/>
          </a:xfrm>
          <a:prstGeom prst="flowChartConnector">
            <a:avLst/>
          </a:prstGeom>
          <a:solidFill>
            <a:srgbClr val="FF6B6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DEF5BF65-4FE1-469F-6D4D-072EC16173F3}"/>
              </a:ext>
            </a:extLst>
          </p:cNvPr>
          <p:cNvSpPr/>
          <p:nvPr/>
        </p:nvSpPr>
        <p:spPr>
          <a:xfrm>
            <a:off x="2259692" y="6119631"/>
            <a:ext cx="2144486" cy="2144486"/>
          </a:xfrm>
          <a:prstGeom prst="flowChartConnector">
            <a:avLst/>
          </a:prstGeom>
          <a:solidFill>
            <a:srgbClr val="F3C93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31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EFF72A5-475E-840A-F66E-BF7DC7E07098}"/>
              </a:ext>
            </a:extLst>
          </p:cNvPr>
          <p:cNvGrpSpPr/>
          <p:nvPr/>
        </p:nvGrpSpPr>
        <p:grpSpPr>
          <a:xfrm>
            <a:off x="-46377" y="0"/>
            <a:ext cx="2270784" cy="7678816"/>
            <a:chOff x="289800" y="184311"/>
            <a:chExt cx="2270784" cy="76788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CB44A1A-229E-042B-F923-F2B56863ACD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5" name="مخطط انسيابي: رابط 10">
                <a:extLst>
                  <a:ext uri="{FF2B5EF4-FFF2-40B4-BE49-F238E27FC236}">
                    <a16:creationId xmlns:a16="http://schemas.microsoft.com/office/drawing/2014/main" id="{32E7B85F-0087-C7CE-E07D-472AB9083E33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خطط انسيابي: رابط 11">
                <a:extLst>
                  <a:ext uri="{FF2B5EF4-FFF2-40B4-BE49-F238E27FC236}">
                    <a16:creationId xmlns:a16="http://schemas.microsoft.com/office/drawing/2014/main" id="{41D306C6-F1AC-3B1E-7A6B-24FE5E6C9B07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مخطط انسيابي: رابط 12">
                <a:extLst>
                  <a:ext uri="{FF2B5EF4-FFF2-40B4-BE49-F238E27FC236}">
                    <a16:creationId xmlns:a16="http://schemas.microsoft.com/office/drawing/2014/main" id="{6A76D849-5373-0D37-BE57-A662E1DEE3CA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مخطط انسيابي: رابط 13">
                <a:extLst>
                  <a:ext uri="{FF2B5EF4-FFF2-40B4-BE49-F238E27FC236}">
                    <a16:creationId xmlns:a16="http://schemas.microsoft.com/office/drawing/2014/main" id="{E9047576-CB67-E518-AD97-487167CC1EEF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09EE5C-1206-DCAA-9A08-AE4EBAF868FA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71D94B-3D2D-C6E1-ECD7-C52BB60F235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44933-5595-613A-C64B-7387DD60C25F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452C414-FFA9-EABB-C8F5-B101BF59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945"/>
          <a:stretch/>
        </p:blipFill>
        <p:spPr>
          <a:xfrm>
            <a:off x="1757680" y="268474"/>
            <a:ext cx="4937759" cy="632105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4929A9-61F9-5E24-F59C-69A691B8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086" r="2283" b="61871"/>
          <a:stretch/>
        </p:blipFill>
        <p:spPr>
          <a:xfrm>
            <a:off x="6695439" y="262357"/>
            <a:ext cx="4937759" cy="2393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4A9CC-C155-E808-2A3D-11AE2F3E507A}"/>
              </a:ext>
            </a:extLst>
          </p:cNvPr>
          <p:cNvSpPr txBox="1"/>
          <p:nvPr/>
        </p:nvSpPr>
        <p:spPr>
          <a:xfrm>
            <a:off x="6827520" y="3228945"/>
            <a:ext cx="506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Do you recognize any of these people?</a:t>
            </a:r>
          </a:p>
        </p:txBody>
      </p:sp>
      <p:pic>
        <p:nvPicPr>
          <p:cNvPr id="9" name="Picture 8" descr="A hand pointing up with index finger&#10;&#10;Description automatically generated">
            <a:extLst>
              <a:ext uri="{FF2B5EF4-FFF2-40B4-BE49-F238E27FC236}">
                <a16:creationId xmlns:a16="http://schemas.microsoft.com/office/drawing/2014/main" id="{F6B70424-6079-F3AE-02CE-55E4E010E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1" b="90099" l="10000" r="90000">
                        <a14:foregroundMark x1="33103" y1="9158" x2="33103" y2="9158"/>
                        <a14:foregroundMark x1="32414" y1="9406" x2="32414" y2="9406"/>
                        <a14:foregroundMark x1="44483" y1="90099" x2="44483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453" r="15103" b="7628"/>
          <a:stretch/>
        </p:blipFill>
        <p:spPr>
          <a:xfrm rot="5210080">
            <a:off x="1066761" y="1856827"/>
            <a:ext cx="556293" cy="999550"/>
          </a:xfrm>
          <a:prstGeom prst="rect">
            <a:avLst/>
          </a:prstGeom>
        </p:spPr>
      </p:pic>
      <p:pic>
        <p:nvPicPr>
          <p:cNvPr id="10" name="Picture 9" descr="A hand pointing up with index finger&#10;&#10;Description automatically generated">
            <a:extLst>
              <a:ext uri="{FF2B5EF4-FFF2-40B4-BE49-F238E27FC236}">
                <a16:creationId xmlns:a16="http://schemas.microsoft.com/office/drawing/2014/main" id="{55D96301-A651-2572-97C7-C2FF51973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1" b="90099" l="10000" r="90000">
                        <a14:foregroundMark x1="33103" y1="9158" x2="33103" y2="9158"/>
                        <a14:foregroundMark x1="32414" y1="9406" x2="32414" y2="9406"/>
                        <a14:foregroundMark x1="44483" y1="90099" x2="44483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453" r="15103" b="7628"/>
          <a:stretch/>
        </p:blipFill>
        <p:spPr>
          <a:xfrm rot="5210080">
            <a:off x="6332225" y="1073055"/>
            <a:ext cx="556293" cy="999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20F4A1-4A75-F7F7-DDC8-7DD6995C3B94}"/>
              </a:ext>
            </a:extLst>
          </p:cNvPr>
          <p:cNvSpPr txBox="1"/>
          <p:nvPr/>
        </p:nvSpPr>
        <p:spPr>
          <a:xfrm>
            <a:off x="7124743" y="3956239"/>
            <a:ext cx="4103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What does industry refer to?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B3418-C97C-7DA3-71E1-58725E597426}"/>
              </a:ext>
            </a:extLst>
          </p:cNvPr>
          <p:cNvSpPr/>
          <p:nvPr/>
        </p:nvSpPr>
        <p:spPr>
          <a:xfrm>
            <a:off x="3341247" y="1801131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84F82-0837-5B8D-98F3-587BDEA33184}"/>
              </a:ext>
            </a:extLst>
          </p:cNvPr>
          <p:cNvSpPr/>
          <p:nvPr/>
        </p:nvSpPr>
        <p:spPr>
          <a:xfrm>
            <a:off x="3258175" y="3274964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46386-4853-28D2-BBBF-C1D7468215DB}"/>
              </a:ext>
            </a:extLst>
          </p:cNvPr>
          <p:cNvSpPr/>
          <p:nvPr/>
        </p:nvSpPr>
        <p:spPr>
          <a:xfrm>
            <a:off x="3258175" y="4884639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496E9-442F-7007-2D2C-D7FAF31BFF0A}"/>
              </a:ext>
            </a:extLst>
          </p:cNvPr>
          <p:cNvSpPr/>
          <p:nvPr/>
        </p:nvSpPr>
        <p:spPr>
          <a:xfrm>
            <a:off x="8394054" y="1227070"/>
            <a:ext cx="1257945" cy="13183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B7467-5CDB-A996-63B5-E56EE04BDD6B}"/>
              </a:ext>
            </a:extLst>
          </p:cNvPr>
          <p:cNvSpPr txBox="1"/>
          <p:nvPr/>
        </p:nvSpPr>
        <p:spPr>
          <a:xfrm>
            <a:off x="7124743" y="4612180"/>
            <a:ext cx="4254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is the business or career in which the person made their money</a:t>
            </a:r>
          </a:p>
        </p:txBody>
      </p:sp>
      <p:pic>
        <p:nvPicPr>
          <p:cNvPr id="38" name="Picture 37" descr="A close-up of a text&#10;&#10;Description automatically generated">
            <a:extLst>
              <a:ext uri="{FF2B5EF4-FFF2-40B4-BE49-F238E27FC236}">
                <a16:creationId xmlns:a16="http://schemas.microsoft.com/office/drawing/2014/main" id="{B1661367-EFF0-6526-CB10-6B25A8001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1883" y="1955167"/>
            <a:ext cx="10973364" cy="32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12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48148E-6 L 0.00221 0.5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85185E-6 L 0.00703 0.1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EFF72A5-475E-840A-F66E-BF7DC7E07098}"/>
              </a:ext>
            </a:extLst>
          </p:cNvPr>
          <p:cNvGrpSpPr/>
          <p:nvPr/>
        </p:nvGrpSpPr>
        <p:grpSpPr>
          <a:xfrm>
            <a:off x="-46377" y="0"/>
            <a:ext cx="2270784" cy="7678816"/>
            <a:chOff x="289800" y="184311"/>
            <a:chExt cx="2270784" cy="76788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CB44A1A-229E-042B-F923-F2B56863ACD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5" name="مخطط انسيابي: رابط 10">
                <a:extLst>
                  <a:ext uri="{FF2B5EF4-FFF2-40B4-BE49-F238E27FC236}">
                    <a16:creationId xmlns:a16="http://schemas.microsoft.com/office/drawing/2014/main" id="{32E7B85F-0087-C7CE-E07D-472AB9083E33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خطط انسيابي: رابط 11">
                <a:extLst>
                  <a:ext uri="{FF2B5EF4-FFF2-40B4-BE49-F238E27FC236}">
                    <a16:creationId xmlns:a16="http://schemas.microsoft.com/office/drawing/2014/main" id="{41D306C6-F1AC-3B1E-7A6B-24FE5E6C9B07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مخطط انسيابي: رابط 12">
                <a:extLst>
                  <a:ext uri="{FF2B5EF4-FFF2-40B4-BE49-F238E27FC236}">
                    <a16:creationId xmlns:a16="http://schemas.microsoft.com/office/drawing/2014/main" id="{6A76D849-5373-0D37-BE57-A662E1DEE3CA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مخطط انسيابي: رابط 13">
                <a:extLst>
                  <a:ext uri="{FF2B5EF4-FFF2-40B4-BE49-F238E27FC236}">
                    <a16:creationId xmlns:a16="http://schemas.microsoft.com/office/drawing/2014/main" id="{E9047576-CB67-E518-AD97-487167CC1EEF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09EE5C-1206-DCAA-9A08-AE4EBAF868FA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71D94B-3D2D-C6E1-ECD7-C52BB60F235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44933-5595-613A-C64B-7387DD60C25F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452C414-FFA9-EABB-C8F5-B101BF5953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945"/>
          <a:stretch/>
        </p:blipFill>
        <p:spPr>
          <a:xfrm>
            <a:off x="1757680" y="268474"/>
            <a:ext cx="4937759" cy="632105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4929A9-61F9-5E24-F59C-69A691B80E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086" r="2283" b="61871"/>
          <a:stretch/>
        </p:blipFill>
        <p:spPr>
          <a:xfrm>
            <a:off x="6695439" y="262357"/>
            <a:ext cx="4937759" cy="2393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4A9CC-C155-E808-2A3D-11AE2F3E507A}"/>
              </a:ext>
            </a:extLst>
          </p:cNvPr>
          <p:cNvSpPr txBox="1"/>
          <p:nvPr/>
        </p:nvSpPr>
        <p:spPr>
          <a:xfrm>
            <a:off x="6827520" y="3228945"/>
            <a:ext cx="506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Do you recognize any of these people?</a:t>
            </a:r>
          </a:p>
        </p:txBody>
      </p:sp>
      <p:pic>
        <p:nvPicPr>
          <p:cNvPr id="9" name="Picture 8" descr="A hand pointing up with index finger&#10;&#10;Description automatically generated">
            <a:extLst>
              <a:ext uri="{FF2B5EF4-FFF2-40B4-BE49-F238E27FC236}">
                <a16:creationId xmlns:a16="http://schemas.microsoft.com/office/drawing/2014/main" id="{F6B70424-6079-F3AE-02CE-55E4E010EE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11" b="90099" l="10000" r="90000">
                        <a14:foregroundMark x1="33103" y1="9158" x2="33103" y2="9158"/>
                        <a14:foregroundMark x1="32414" y1="9406" x2="32414" y2="9406"/>
                        <a14:foregroundMark x1="44483" y1="90099" x2="44483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453" r="15103" b="7628"/>
          <a:stretch/>
        </p:blipFill>
        <p:spPr>
          <a:xfrm rot="5210080">
            <a:off x="1066761" y="1856827"/>
            <a:ext cx="556293" cy="999550"/>
          </a:xfrm>
          <a:prstGeom prst="rect">
            <a:avLst/>
          </a:prstGeom>
        </p:spPr>
      </p:pic>
      <p:pic>
        <p:nvPicPr>
          <p:cNvPr id="10" name="Picture 9" descr="A hand pointing up with index finger&#10;&#10;Description automatically generated">
            <a:extLst>
              <a:ext uri="{FF2B5EF4-FFF2-40B4-BE49-F238E27FC236}">
                <a16:creationId xmlns:a16="http://schemas.microsoft.com/office/drawing/2014/main" id="{55D96301-A651-2572-97C7-C2FF519731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11" b="90099" l="10000" r="90000">
                        <a14:foregroundMark x1="33103" y1="9158" x2="33103" y2="9158"/>
                        <a14:foregroundMark x1="32414" y1="9406" x2="32414" y2="9406"/>
                        <a14:foregroundMark x1="44483" y1="90099" x2="44483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453" r="15103" b="7628"/>
          <a:stretch/>
        </p:blipFill>
        <p:spPr>
          <a:xfrm rot="5210080">
            <a:off x="6332225" y="1073055"/>
            <a:ext cx="556293" cy="999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20F4A1-4A75-F7F7-DDC8-7DD6995C3B94}"/>
              </a:ext>
            </a:extLst>
          </p:cNvPr>
          <p:cNvSpPr txBox="1"/>
          <p:nvPr/>
        </p:nvSpPr>
        <p:spPr>
          <a:xfrm>
            <a:off x="7124743" y="3956239"/>
            <a:ext cx="4103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What does industry refer to?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B3418-C97C-7DA3-71E1-58725E597426}"/>
              </a:ext>
            </a:extLst>
          </p:cNvPr>
          <p:cNvSpPr/>
          <p:nvPr/>
        </p:nvSpPr>
        <p:spPr>
          <a:xfrm>
            <a:off x="3341247" y="1801131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84F82-0837-5B8D-98F3-587BDEA33184}"/>
              </a:ext>
            </a:extLst>
          </p:cNvPr>
          <p:cNvSpPr/>
          <p:nvPr/>
        </p:nvSpPr>
        <p:spPr>
          <a:xfrm>
            <a:off x="3258175" y="3274964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46386-4853-28D2-BBBF-C1D7468215DB}"/>
              </a:ext>
            </a:extLst>
          </p:cNvPr>
          <p:cNvSpPr/>
          <p:nvPr/>
        </p:nvSpPr>
        <p:spPr>
          <a:xfrm>
            <a:off x="3258175" y="4884639"/>
            <a:ext cx="968384" cy="1540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496E9-442F-7007-2D2C-D7FAF31BFF0A}"/>
              </a:ext>
            </a:extLst>
          </p:cNvPr>
          <p:cNvSpPr/>
          <p:nvPr/>
        </p:nvSpPr>
        <p:spPr>
          <a:xfrm>
            <a:off x="8394054" y="1227070"/>
            <a:ext cx="1257945" cy="13183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B7467-5CDB-A996-63B5-E56EE04BDD6B}"/>
              </a:ext>
            </a:extLst>
          </p:cNvPr>
          <p:cNvSpPr txBox="1"/>
          <p:nvPr/>
        </p:nvSpPr>
        <p:spPr>
          <a:xfrm>
            <a:off x="7124743" y="4612180"/>
            <a:ext cx="4254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is the business or career in which the person made their money</a:t>
            </a:r>
          </a:p>
        </p:txBody>
      </p:sp>
      <p:pic>
        <p:nvPicPr>
          <p:cNvPr id="38" name="Picture 37" descr="A close-up of a text&#10;&#10;Description automatically generated">
            <a:extLst>
              <a:ext uri="{FF2B5EF4-FFF2-40B4-BE49-F238E27FC236}">
                <a16:creationId xmlns:a16="http://schemas.microsoft.com/office/drawing/2014/main" id="{B1661367-EFF0-6526-CB10-6B25A8001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1883" y="1955167"/>
            <a:ext cx="10973364" cy="3213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3126BF-B09C-DA4E-BFF6-F05106715D46}"/>
              </a:ext>
            </a:extLst>
          </p:cNvPr>
          <p:cNvSpPr/>
          <p:nvPr/>
        </p:nvSpPr>
        <p:spPr>
          <a:xfrm>
            <a:off x="-356653" y="-25400"/>
            <a:ext cx="12882880" cy="6908800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MG Bk 3 F-SA_2023_1-11">
            <a:hlinkClick r:id="" action="ppaction://media"/>
            <a:extLst>
              <a:ext uri="{FF2B5EF4-FFF2-40B4-BE49-F238E27FC236}">
                <a16:creationId xmlns:a16="http://schemas.microsoft.com/office/drawing/2014/main" id="{6D4C3741-BDC7-B9E6-073B-C1E564E765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97630" y="5672029"/>
            <a:ext cx="540918" cy="54091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B986A-C912-490A-1A70-3411505CE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0" y="587542"/>
            <a:ext cx="2619375" cy="1743075"/>
          </a:xfrm>
          <a:prstGeom prst="rect">
            <a:avLst/>
          </a:prstGeom>
        </p:spPr>
      </p:pic>
      <p:pic>
        <p:nvPicPr>
          <p:cNvPr id="29" name="Picture 28" descr="A cartoon of a child and a child reading a book&#10;&#10;Description automatically generated">
            <a:extLst>
              <a:ext uri="{FF2B5EF4-FFF2-40B4-BE49-F238E27FC236}">
                <a16:creationId xmlns:a16="http://schemas.microsoft.com/office/drawing/2014/main" id="{45A7E42C-4088-4A0A-8813-47F7DC0AD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2" y="4403033"/>
            <a:ext cx="4383621" cy="22472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9BE71CE-8EE9-3A3E-1CAF-73F508030E77}"/>
              </a:ext>
            </a:extLst>
          </p:cNvPr>
          <p:cNvSpPr/>
          <p:nvPr/>
        </p:nvSpPr>
        <p:spPr>
          <a:xfrm>
            <a:off x="3424969" y="2039201"/>
            <a:ext cx="5319636" cy="2125761"/>
          </a:xfrm>
          <a:prstGeom prst="rect">
            <a:avLst/>
          </a:prstGeom>
          <a:solidFill>
            <a:srgbClr val="F3C93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latin typeface="MV Boli" panose="02000500030200090000" pitchFamily="2" charset="0"/>
                <a:cs typeface="MV Boli" panose="02000500030200090000" pitchFamily="2" charset="0"/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3230688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92" y="892255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9529" y="1800121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9569" y="2082799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27414" y="1841398"/>
            <a:ext cx="10230376" cy="38038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3E8F-4631-CDB3-3308-0D1A10C1905F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BD88C-5ADD-93F6-627C-A9AF10D08B2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5" name="مخطط انسيابي: رابط 10">
                <a:extLst>
                  <a:ext uri="{FF2B5EF4-FFF2-40B4-BE49-F238E27FC236}">
                    <a16:creationId xmlns:a16="http://schemas.microsoft.com/office/drawing/2014/main" id="{603D612C-2F20-444E-2ED4-A9CF39CE7308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خطط انسيابي: رابط 11">
                <a:extLst>
                  <a:ext uri="{FF2B5EF4-FFF2-40B4-BE49-F238E27FC236}">
                    <a16:creationId xmlns:a16="http://schemas.microsoft.com/office/drawing/2014/main" id="{77B27100-2518-8A75-99EA-3018F18520D0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خطط انسيابي: رابط 12">
                <a:extLst>
                  <a:ext uri="{FF2B5EF4-FFF2-40B4-BE49-F238E27FC236}">
                    <a16:creationId xmlns:a16="http://schemas.microsoft.com/office/drawing/2014/main" id="{D81F4E0A-A382-64E4-5DB3-A77E6CD5E29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خطط انسيابي: رابط 13">
                <a:extLst>
                  <a:ext uri="{FF2B5EF4-FFF2-40B4-BE49-F238E27FC236}">
                    <a16:creationId xmlns:a16="http://schemas.microsoft.com/office/drawing/2014/main" id="{6162B543-0257-FE16-5A79-475C6F54146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FCE4E2-7BB9-3953-8D60-1B3FA136BBE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6958B-1A5E-1EE7-C9C7-EA0113E2302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A47485-53CF-FD53-CCF1-4E27F57D11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064B07C-00DF-65FC-4529-9219D45415F1}"/>
              </a:ext>
            </a:extLst>
          </p:cNvPr>
          <p:cNvSpPr txBox="1"/>
          <p:nvPr/>
        </p:nvSpPr>
        <p:spPr>
          <a:xfrm rot="10800000" flipV="1">
            <a:off x="3020296" y="4223250"/>
            <a:ext cx="8341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kinds of stores does </a:t>
            </a:r>
            <a:r>
              <a:rPr lang="en-GB" sz="2400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Amancio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Ortega own? </a:t>
            </a:r>
          </a:p>
          <a:p>
            <a:pPr algn="l"/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are his stores located? </a:t>
            </a:r>
          </a:p>
        </p:txBody>
      </p:sp>
      <p:pic>
        <p:nvPicPr>
          <p:cNvPr id="21" name="MG Bk 3 F-SA_2023_1-11">
            <a:hlinkClick r:id="" action="ppaction://media"/>
            <a:extLst>
              <a:ext uri="{FF2B5EF4-FFF2-40B4-BE49-F238E27FC236}">
                <a16:creationId xmlns:a16="http://schemas.microsoft.com/office/drawing/2014/main" id="{2E3F7560-BE22-74BF-B42C-821E5AD29C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9522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97630" y="5672029"/>
            <a:ext cx="540918" cy="540918"/>
          </a:xfrm>
          <a:prstGeom prst="rect">
            <a:avLst/>
          </a:prstGeom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CD0546-4FEE-EC98-C8DB-A32A286EDBA7}"/>
              </a:ext>
            </a:extLst>
          </p:cNvPr>
          <p:cNvSpPr txBox="1"/>
          <p:nvPr/>
        </p:nvSpPr>
        <p:spPr>
          <a:xfrm rot="10800000" flipV="1">
            <a:off x="3235621" y="5550246"/>
            <a:ext cx="6221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4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GB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71 countries, or all over the world)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8DB440-24FD-3F66-A650-F5EA900F822A}"/>
              </a:ext>
            </a:extLst>
          </p:cNvPr>
          <p:cNvSpPr txBox="1"/>
          <p:nvPr/>
        </p:nvSpPr>
        <p:spPr>
          <a:xfrm rot="10800000" flipV="1">
            <a:off x="3240517" y="5162928"/>
            <a:ext cx="8341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clothing stores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B05AAF-00D3-D628-5EE5-EAD0C7AEA9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72" y="0"/>
            <a:ext cx="1524128" cy="10142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24BC7B-811D-7752-B11B-77B596F6B90D}"/>
              </a:ext>
            </a:extLst>
          </p:cNvPr>
          <p:cNvSpPr/>
          <p:nvPr/>
        </p:nvSpPr>
        <p:spPr>
          <a:xfrm>
            <a:off x="2091593" y="276173"/>
            <a:ext cx="5319636" cy="355110"/>
          </a:xfrm>
          <a:prstGeom prst="rect">
            <a:avLst/>
          </a:prstGeom>
          <a:solidFill>
            <a:srgbClr val="F3C93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Listen as long as you read</a:t>
            </a:r>
          </a:p>
        </p:txBody>
      </p:sp>
    </p:spTree>
    <p:extLst>
      <p:ext uri="{BB962C8B-B14F-4D97-AF65-F5344CB8AC3E}">
        <p14:creationId xmlns:p14="http://schemas.microsoft.com/office/powerpoint/2010/main" val="3410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3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98" y="-19224544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9529" y="1800121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9569" y="2082799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56" y="518258"/>
            <a:ext cx="10230376" cy="38038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3E8F-4631-CDB3-3308-0D1A10C1905F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BD88C-5ADD-93F6-627C-A9AF10D08B2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5" name="مخطط انسيابي: رابط 10">
                <a:extLst>
                  <a:ext uri="{FF2B5EF4-FFF2-40B4-BE49-F238E27FC236}">
                    <a16:creationId xmlns:a16="http://schemas.microsoft.com/office/drawing/2014/main" id="{603D612C-2F20-444E-2ED4-A9CF39CE7308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خطط انسيابي: رابط 11">
                <a:extLst>
                  <a:ext uri="{FF2B5EF4-FFF2-40B4-BE49-F238E27FC236}">
                    <a16:creationId xmlns:a16="http://schemas.microsoft.com/office/drawing/2014/main" id="{77B27100-2518-8A75-99EA-3018F18520D0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خطط انسيابي: رابط 12">
                <a:extLst>
                  <a:ext uri="{FF2B5EF4-FFF2-40B4-BE49-F238E27FC236}">
                    <a16:creationId xmlns:a16="http://schemas.microsoft.com/office/drawing/2014/main" id="{D81F4E0A-A382-64E4-5DB3-A77E6CD5E29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خطط انسيابي: رابط 13">
                <a:extLst>
                  <a:ext uri="{FF2B5EF4-FFF2-40B4-BE49-F238E27FC236}">
                    <a16:creationId xmlns:a16="http://schemas.microsoft.com/office/drawing/2014/main" id="{6162B543-0257-FE16-5A79-475C6F54146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FCE4E2-7BB9-3953-8D60-1B3FA136BBE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6958B-1A5E-1EE7-C9C7-EA0113E2302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A47485-53CF-FD53-CCF1-4E27F57D11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4E7424-8FEB-2619-F0C0-EB6999E5549F}"/>
              </a:ext>
            </a:extLst>
          </p:cNvPr>
          <p:cNvSpPr txBox="1"/>
          <p:nvPr/>
        </p:nvSpPr>
        <p:spPr>
          <a:xfrm>
            <a:off x="2205090" y="4224030"/>
            <a:ext cx="9961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kind of company does he run? </a:t>
            </a:r>
          </a:p>
          <a:p>
            <a:pPr algn="l"/>
            <a:r>
              <a:rPr lang="en-GB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he contribute to the government’s Saudization program in the Kingdom of Saudi Arabia? </a:t>
            </a:r>
          </a:p>
        </p:txBody>
      </p:sp>
      <p:pic>
        <p:nvPicPr>
          <p:cNvPr id="6" name="MG Bk 3 F-SA_2023_1-11">
            <a:hlinkClick r:id="" action="ppaction://media"/>
            <a:extLst>
              <a:ext uri="{FF2B5EF4-FFF2-40B4-BE49-F238E27FC236}">
                <a16:creationId xmlns:a16="http://schemas.microsoft.com/office/drawing/2014/main" id="{749A3EE0-1D2A-8A17-3D17-24F12EADD7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66" end="134001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41608" y="303505"/>
            <a:ext cx="382334" cy="382334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1F34D-6040-6455-6429-08E49DAAE544}"/>
              </a:ext>
            </a:extLst>
          </p:cNvPr>
          <p:cNvSpPr txBox="1"/>
          <p:nvPr/>
        </p:nvSpPr>
        <p:spPr>
          <a:xfrm>
            <a:off x="2205090" y="5292848"/>
            <a:ext cx="9961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(one of the world’s largest car dealerships, with operations in the Middle East, UK, Central Asia and China)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544F8-4542-FF00-8485-14E463A1624A}"/>
              </a:ext>
            </a:extLst>
          </p:cNvPr>
          <p:cNvSpPr txBox="1"/>
          <p:nvPr/>
        </p:nvSpPr>
        <p:spPr>
          <a:xfrm>
            <a:off x="2230730" y="6053889"/>
            <a:ext cx="9961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(by offering and creating thousands of jobs every year through the ALJ Community Services Programs)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DA5207-2311-8DB3-A766-488902939E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72" y="0"/>
            <a:ext cx="1524128" cy="10142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DBC190-DC6F-9462-9F3E-6BAAA54DC941}"/>
              </a:ext>
            </a:extLst>
          </p:cNvPr>
          <p:cNvSpPr/>
          <p:nvPr/>
        </p:nvSpPr>
        <p:spPr>
          <a:xfrm>
            <a:off x="2091593" y="276173"/>
            <a:ext cx="5319636" cy="355110"/>
          </a:xfrm>
          <a:prstGeom prst="rect">
            <a:avLst/>
          </a:prstGeom>
          <a:solidFill>
            <a:srgbClr val="F3C93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Listen as long as you read</a:t>
            </a:r>
          </a:p>
        </p:txBody>
      </p:sp>
    </p:spTree>
    <p:extLst>
      <p:ext uri="{BB962C8B-B14F-4D97-AF65-F5344CB8AC3E}">
        <p14:creationId xmlns:p14="http://schemas.microsoft.com/office/powerpoint/2010/main" val="3108989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092646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9529" y="1800121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75" y="1453336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683226"/>
            <a:ext cx="10230376" cy="38038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3E8F-4631-CDB3-3308-0D1A10C1905F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BD88C-5ADD-93F6-627C-A9AF10D08B2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5" name="مخطط انسيابي: رابط 10">
                <a:extLst>
                  <a:ext uri="{FF2B5EF4-FFF2-40B4-BE49-F238E27FC236}">
                    <a16:creationId xmlns:a16="http://schemas.microsoft.com/office/drawing/2014/main" id="{603D612C-2F20-444E-2ED4-A9CF39CE7308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خطط انسيابي: رابط 11">
                <a:extLst>
                  <a:ext uri="{FF2B5EF4-FFF2-40B4-BE49-F238E27FC236}">
                    <a16:creationId xmlns:a16="http://schemas.microsoft.com/office/drawing/2014/main" id="{77B27100-2518-8A75-99EA-3018F18520D0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خطط انسيابي: رابط 12">
                <a:extLst>
                  <a:ext uri="{FF2B5EF4-FFF2-40B4-BE49-F238E27FC236}">
                    <a16:creationId xmlns:a16="http://schemas.microsoft.com/office/drawing/2014/main" id="{D81F4E0A-A382-64E4-5DB3-A77E6CD5E29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خطط انسيابي: رابط 13">
                <a:extLst>
                  <a:ext uri="{FF2B5EF4-FFF2-40B4-BE49-F238E27FC236}">
                    <a16:creationId xmlns:a16="http://schemas.microsoft.com/office/drawing/2014/main" id="{6162B543-0257-FE16-5A79-475C6F54146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FCE4E2-7BB9-3953-8D60-1B3FA136BBE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6958B-1A5E-1EE7-C9C7-EA0113E2302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A47485-53CF-FD53-CCF1-4E27F57D11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FA3D59-DEF3-2E91-B578-7FA946606ACB}"/>
              </a:ext>
            </a:extLst>
          </p:cNvPr>
          <p:cNvSpPr txBox="1"/>
          <p:nvPr/>
        </p:nvSpPr>
        <p:spPr>
          <a:xfrm rot="10800000" flipV="1">
            <a:off x="2478768" y="4945984"/>
            <a:ext cx="8988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kind of business did Li Ka-shing start out in? </a:t>
            </a:r>
          </a:p>
          <a:p>
            <a:pPr algn="l"/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else is he known for? </a:t>
            </a:r>
          </a:p>
        </p:txBody>
      </p:sp>
      <p:pic>
        <p:nvPicPr>
          <p:cNvPr id="6" name="MG Bk 3 F-SA_2023_1-11">
            <a:hlinkClick r:id="" action="ppaction://media"/>
            <a:extLst>
              <a:ext uri="{FF2B5EF4-FFF2-40B4-BE49-F238E27FC236}">
                <a16:creationId xmlns:a16="http://schemas.microsoft.com/office/drawing/2014/main" id="{64896AB4-E9AE-0BB3-9D2D-54CEBC6BC8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955" end="72219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0817" y="533062"/>
            <a:ext cx="654511" cy="654511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F53F44-0210-5F51-540F-F2E3E4F8F93E}"/>
              </a:ext>
            </a:extLst>
          </p:cNvPr>
          <p:cNvSpPr txBox="1"/>
          <p:nvPr/>
        </p:nvSpPr>
        <p:spPr>
          <a:xfrm rot="10800000" flipV="1">
            <a:off x="10027810" y="4939565"/>
            <a:ext cx="1672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(plastics)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A7BB1E-F790-AF0C-975D-8A1EE6686654}"/>
              </a:ext>
            </a:extLst>
          </p:cNvPr>
          <p:cNvSpPr txBox="1"/>
          <p:nvPr/>
        </p:nvSpPr>
        <p:spPr>
          <a:xfrm rot="10800000" flipV="1">
            <a:off x="2780804" y="5788884"/>
            <a:ext cx="8988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being honest, generous, and a philanthropist)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2CD485-E9BD-1982-8802-80ABFD8C18E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72" y="0"/>
            <a:ext cx="1524128" cy="10142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CE39A4-9395-3AC2-5FA0-59326462B4BE}"/>
              </a:ext>
            </a:extLst>
          </p:cNvPr>
          <p:cNvSpPr/>
          <p:nvPr/>
        </p:nvSpPr>
        <p:spPr>
          <a:xfrm>
            <a:off x="2091593" y="276173"/>
            <a:ext cx="5319636" cy="355110"/>
          </a:xfrm>
          <a:prstGeom prst="rect">
            <a:avLst/>
          </a:prstGeom>
          <a:solidFill>
            <a:srgbClr val="F3C93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Listen as long as you read</a:t>
            </a:r>
          </a:p>
        </p:txBody>
      </p:sp>
    </p:spTree>
    <p:extLst>
      <p:ext uri="{BB962C8B-B14F-4D97-AF65-F5344CB8AC3E}">
        <p14:creationId xmlns:p14="http://schemas.microsoft.com/office/powerpoint/2010/main" val="1721655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092646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5" y="655930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16" y="-17546287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683226"/>
            <a:ext cx="10230376" cy="38038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3E8F-4631-CDB3-3308-0D1A10C1905F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BD88C-5ADD-93F6-627C-A9AF10D08B2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5" name="مخطط انسيابي: رابط 10">
                <a:extLst>
                  <a:ext uri="{FF2B5EF4-FFF2-40B4-BE49-F238E27FC236}">
                    <a16:creationId xmlns:a16="http://schemas.microsoft.com/office/drawing/2014/main" id="{603D612C-2F20-444E-2ED4-A9CF39CE7308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خطط انسيابي: رابط 11">
                <a:extLst>
                  <a:ext uri="{FF2B5EF4-FFF2-40B4-BE49-F238E27FC236}">
                    <a16:creationId xmlns:a16="http://schemas.microsoft.com/office/drawing/2014/main" id="{77B27100-2518-8A75-99EA-3018F18520D0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خطط انسيابي: رابط 12">
                <a:extLst>
                  <a:ext uri="{FF2B5EF4-FFF2-40B4-BE49-F238E27FC236}">
                    <a16:creationId xmlns:a16="http://schemas.microsoft.com/office/drawing/2014/main" id="{D81F4E0A-A382-64E4-5DB3-A77E6CD5E29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خطط انسيابي: رابط 13">
                <a:extLst>
                  <a:ext uri="{FF2B5EF4-FFF2-40B4-BE49-F238E27FC236}">
                    <a16:creationId xmlns:a16="http://schemas.microsoft.com/office/drawing/2014/main" id="{6162B543-0257-FE16-5A79-475C6F54146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FCE4E2-7BB9-3953-8D60-1B3FA136BBE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6958B-1A5E-1EE7-C9C7-EA0113E2302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A47485-53CF-FD53-CCF1-4E27F57D11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D77616-63ED-F0E5-5D2F-9A3EAB564BD1}"/>
              </a:ext>
            </a:extLst>
          </p:cNvPr>
          <p:cNvSpPr txBox="1"/>
          <p:nvPr/>
        </p:nvSpPr>
        <p:spPr>
          <a:xfrm>
            <a:off x="2676368" y="4422568"/>
            <a:ext cx="6727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Steven Paul Jobs most famous for? </a:t>
            </a:r>
          </a:p>
          <a:p>
            <a:pPr algn="l"/>
            <a:r>
              <a:rPr lang="en-GB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had he resigned from Apple? </a:t>
            </a:r>
          </a:p>
        </p:txBody>
      </p:sp>
      <p:pic>
        <p:nvPicPr>
          <p:cNvPr id="6" name="MG Bk 3 F-SA_2023_1-11">
            <a:hlinkClick r:id="" action="ppaction://media"/>
            <a:extLst>
              <a:ext uri="{FF2B5EF4-FFF2-40B4-BE49-F238E27FC236}">
                <a16:creationId xmlns:a16="http://schemas.microsoft.com/office/drawing/2014/main" id="{3C97C890-0230-4090-5EFA-946E0F1364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03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3175" y="5942488"/>
            <a:ext cx="654511" cy="654511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A146F-91AA-555A-B5E3-8E299604FB0B}"/>
              </a:ext>
            </a:extLst>
          </p:cNvPr>
          <p:cNvSpPr txBox="1"/>
          <p:nvPr/>
        </p:nvSpPr>
        <p:spPr>
          <a:xfrm>
            <a:off x="2818608" y="5382250"/>
            <a:ext cx="6727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(he co-founded Apple with Steve Wozniak)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3FB9AA-131C-9652-752B-17433B959ABF}"/>
              </a:ext>
            </a:extLst>
          </p:cNvPr>
          <p:cNvSpPr txBox="1"/>
          <p:nvPr/>
        </p:nvSpPr>
        <p:spPr>
          <a:xfrm>
            <a:off x="2972755" y="6034156"/>
            <a:ext cx="6727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(He resigned over an argument with the board of directors in 1984.)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C59688-FF68-961E-BAEA-C7F91A4ECE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953" y="-17703"/>
            <a:ext cx="1524128" cy="10142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B86EAD-3072-30A0-401A-81EDE282569B}"/>
              </a:ext>
            </a:extLst>
          </p:cNvPr>
          <p:cNvSpPr/>
          <p:nvPr/>
        </p:nvSpPr>
        <p:spPr>
          <a:xfrm>
            <a:off x="2083198" y="276173"/>
            <a:ext cx="5319636" cy="355110"/>
          </a:xfrm>
          <a:prstGeom prst="rect">
            <a:avLst/>
          </a:prstGeom>
          <a:solidFill>
            <a:srgbClr val="F3C93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Listen as long as you read</a:t>
            </a: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191C4A95-B25D-0C5A-A7AD-2ABFAE8216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>
            <a:off x="-44581114" y="365783"/>
            <a:ext cx="11829704" cy="47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8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092646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8197">
            <a:off x="-17317424" y="-17429215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16" y="-17546287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683226"/>
            <a:ext cx="10230376" cy="38038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3E8F-4631-CDB3-3308-0D1A10C1905F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BD88C-5ADD-93F6-627C-A9AF10D08B2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5" name="مخطط انسيابي: رابط 10">
                <a:extLst>
                  <a:ext uri="{FF2B5EF4-FFF2-40B4-BE49-F238E27FC236}">
                    <a16:creationId xmlns:a16="http://schemas.microsoft.com/office/drawing/2014/main" id="{603D612C-2F20-444E-2ED4-A9CF39CE7308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خطط انسيابي: رابط 11">
                <a:extLst>
                  <a:ext uri="{FF2B5EF4-FFF2-40B4-BE49-F238E27FC236}">
                    <a16:creationId xmlns:a16="http://schemas.microsoft.com/office/drawing/2014/main" id="{77B27100-2518-8A75-99EA-3018F18520D0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خطط انسيابي: رابط 12">
                <a:extLst>
                  <a:ext uri="{FF2B5EF4-FFF2-40B4-BE49-F238E27FC236}">
                    <a16:creationId xmlns:a16="http://schemas.microsoft.com/office/drawing/2014/main" id="{D81F4E0A-A382-64E4-5DB3-A77E6CD5E29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خطط انسيابي: رابط 13">
                <a:extLst>
                  <a:ext uri="{FF2B5EF4-FFF2-40B4-BE49-F238E27FC236}">
                    <a16:creationId xmlns:a16="http://schemas.microsoft.com/office/drawing/2014/main" id="{6162B543-0257-FE16-5A79-475C6F54146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FCE4E2-7BB9-3953-8D60-1B3FA136BBE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6958B-1A5E-1EE7-C9C7-EA0113E2302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A47485-53CF-FD53-CCF1-4E27F57D11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1A5C10-EA69-074A-BDB0-E521F57992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>
            <a:off x="289800" y="915512"/>
            <a:ext cx="11829704" cy="4724643"/>
          </a:xfrm>
          <a:prstGeom prst="rect">
            <a:avLst/>
          </a:prstGeom>
        </p:spPr>
      </p:pic>
      <p:sp>
        <p:nvSpPr>
          <p:cNvPr id="19" name="مستطيل 15">
            <a:extLst>
              <a:ext uri="{FF2B5EF4-FFF2-40B4-BE49-F238E27FC236}">
                <a16:creationId xmlns:a16="http://schemas.microsoft.com/office/drawing/2014/main" id="{E8FAF1B6-9F2B-8644-79F6-5DC8A3D22DC7}"/>
              </a:ext>
            </a:extLst>
          </p:cNvPr>
          <p:cNvSpPr/>
          <p:nvPr/>
        </p:nvSpPr>
        <p:spPr>
          <a:xfrm>
            <a:off x="9180972" y="3059668"/>
            <a:ext cx="9669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excelled</a:t>
            </a:r>
            <a:endParaRPr lang="ar-SA" sz="1500" b="1" dirty="0">
              <a:solidFill>
                <a:srgbClr val="C00000"/>
              </a:solidFill>
              <a:latin typeface="MV Boli" panose="0200050003020009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مستطيل 16">
            <a:extLst>
              <a:ext uri="{FF2B5EF4-FFF2-40B4-BE49-F238E27FC236}">
                <a16:creationId xmlns:a16="http://schemas.microsoft.com/office/drawing/2014/main" id="{4DBCD482-543E-2463-383E-A96EAD1DC6F5}"/>
              </a:ext>
            </a:extLst>
          </p:cNvPr>
          <p:cNvSpPr/>
          <p:nvPr/>
        </p:nvSpPr>
        <p:spPr>
          <a:xfrm>
            <a:off x="2458941" y="3709920"/>
            <a:ext cx="15529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reputation</a:t>
            </a:r>
            <a:endParaRPr lang="ar-SA" b="1" dirty="0">
              <a:solidFill>
                <a:srgbClr val="C00000"/>
              </a:solidFill>
              <a:latin typeface="MV Boli" panose="0200050003020009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مستطيل 17">
            <a:extLst>
              <a:ext uri="{FF2B5EF4-FFF2-40B4-BE49-F238E27FC236}">
                <a16:creationId xmlns:a16="http://schemas.microsoft.com/office/drawing/2014/main" id="{14075548-24FC-5019-C407-98D123A51CAF}"/>
              </a:ext>
            </a:extLst>
          </p:cNvPr>
          <p:cNvSpPr/>
          <p:nvPr/>
        </p:nvSpPr>
        <p:spPr>
          <a:xfrm>
            <a:off x="3254262" y="4091586"/>
            <a:ext cx="15151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prominent</a:t>
            </a:r>
            <a:endParaRPr lang="ar-SA" b="1" dirty="0">
              <a:solidFill>
                <a:srgbClr val="C00000"/>
              </a:solidFill>
              <a:latin typeface="MV Boli" panose="0200050003020009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مستطيل 18">
            <a:extLst>
              <a:ext uri="{FF2B5EF4-FFF2-40B4-BE49-F238E27FC236}">
                <a16:creationId xmlns:a16="http://schemas.microsoft.com/office/drawing/2014/main" id="{14E21E2D-5E4B-8E22-8882-E0D8FDF961ED}"/>
              </a:ext>
            </a:extLst>
          </p:cNvPr>
          <p:cNvSpPr/>
          <p:nvPr/>
        </p:nvSpPr>
        <p:spPr>
          <a:xfrm>
            <a:off x="7285829" y="4460918"/>
            <a:ext cx="15151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impoverished</a:t>
            </a:r>
            <a:endParaRPr lang="ar-SA" sz="1600" b="1" dirty="0">
              <a:solidFill>
                <a:srgbClr val="C00000"/>
              </a:solidFill>
              <a:latin typeface="MV Boli" panose="0200050003020009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مستطيل 19">
            <a:extLst>
              <a:ext uri="{FF2B5EF4-FFF2-40B4-BE49-F238E27FC236}">
                <a16:creationId xmlns:a16="http://schemas.microsoft.com/office/drawing/2014/main" id="{2F761EF6-3613-9C86-9A5F-E6AE04CE7154}"/>
              </a:ext>
            </a:extLst>
          </p:cNvPr>
          <p:cNvSpPr/>
          <p:nvPr/>
        </p:nvSpPr>
        <p:spPr>
          <a:xfrm>
            <a:off x="3342149" y="5092324"/>
            <a:ext cx="16498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philanthropist</a:t>
            </a:r>
            <a:endParaRPr lang="ar-SA" b="1" dirty="0">
              <a:solidFill>
                <a:srgbClr val="C00000"/>
              </a:solidFill>
              <a:latin typeface="MV Boli" panose="0200050003020009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8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C535EA5-193E-6503-CD5B-689DA2A9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092646"/>
            <a:ext cx="9616034" cy="3213265"/>
          </a:xfrm>
          <a:prstGeom prst="rect">
            <a:avLst/>
          </a:prstGeom>
        </p:spPr>
      </p:pic>
      <p:pic>
        <p:nvPicPr>
          <p:cNvPr id="9" name="Picture 8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F935D3-6F34-6153-7B11-2614ED6C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8197">
            <a:off x="-17317424" y="-17429215"/>
            <a:ext cx="10522491" cy="388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E849EE-3CE2-6862-545C-E1065A59C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16" y="-17546287"/>
            <a:ext cx="10224025" cy="3727642"/>
          </a:xfrm>
          <a:prstGeom prst="rect">
            <a:avLst/>
          </a:prstGeom>
        </p:spPr>
      </p:pic>
      <p:pic>
        <p:nvPicPr>
          <p:cNvPr id="5" name="Picture 4" descr="A person with a beard and a tie&#10;&#10;Description automatically generated with medium confidence">
            <a:extLst>
              <a:ext uri="{FF2B5EF4-FFF2-40B4-BE49-F238E27FC236}">
                <a16:creationId xmlns:a16="http://schemas.microsoft.com/office/drawing/2014/main" id="{EFD04E60-9DFB-42F4-2932-13A329834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1" y="-17683226"/>
            <a:ext cx="10230376" cy="380384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ADB5A5A-3285-41B5-70C0-41C31C00AC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>
            <a:off x="1079434" y="-16587773"/>
            <a:ext cx="11829704" cy="4724643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592260A8-4E3A-049B-A578-BFA06B32BD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/>
          <a:stretch/>
        </p:blipFill>
        <p:spPr>
          <a:xfrm>
            <a:off x="0" y="0"/>
            <a:ext cx="9686602" cy="3163614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623F83F6-80D0-66DC-D528-CD1DDB28116D}"/>
              </a:ext>
            </a:extLst>
          </p:cNvPr>
          <p:cNvSpPr txBox="1"/>
          <p:nvPr/>
        </p:nvSpPr>
        <p:spPr>
          <a:xfrm>
            <a:off x="181148" y="3597166"/>
            <a:ext cx="1182970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.It sold designer fashions at a reasonable price. </a:t>
            </a:r>
          </a:p>
          <a:p>
            <a:pPr algn="l" rtl="0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In recognition of the services offered by ALJCI in Saudi Arabia and the rest of the Arab world. </a:t>
            </a:r>
          </a:p>
          <a:p>
            <a:pPr algn="l" rtl="0"/>
            <a:r>
              <a:rPr lang="en-US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By offering thousands of job opportunities on an annual basis. </a:t>
            </a:r>
          </a:p>
          <a:p>
            <a:pPr algn="l" rtl="0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He was poor and had to leave high school when his father died to help support his family. </a:t>
            </a:r>
          </a:p>
          <a:p>
            <a:pPr algn="l" rtl="0"/>
            <a:r>
              <a:rPr lang="en-US" sz="2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5. Although he dropped out of college, he co-founded Apple, and developed and marketed personal computers.</a:t>
            </a:r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6. Whereas he argued and resigned from Apple, Jobs was brought back and became Apple’s CEO. </a:t>
            </a:r>
            <a:endParaRPr lang="ar-SA" sz="2000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86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">
            <a:extLst>
              <a:ext uri="{FF2B5EF4-FFF2-40B4-BE49-F238E27FC236}">
                <a16:creationId xmlns:a16="http://schemas.microsoft.com/office/drawing/2014/main" id="{F70E895F-E52B-35ED-445E-B1C50E92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0" y="821055"/>
            <a:ext cx="755779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8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رابط 10">
            <a:extLst>
              <a:ext uri="{FF2B5EF4-FFF2-40B4-BE49-F238E27FC236}">
                <a16:creationId xmlns:a16="http://schemas.microsoft.com/office/drawing/2014/main" id="{95E7351E-B499-040B-507F-15B2603B1694}"/>
              </a:ext>
            </a:extLst>
          </p:cNvPr>
          <p:cNvSpPr/>
          <p:nvPr/>
        </p:nvSpPr>
        <p:spPr>
          <a:xfrm>
            <a:off x="1079434" y="1754405"/>
            <a:ext cx="1425964" cy="2144486"/>
          </a:xfrm>
          <a:prstGeom prst="flowChartConnector">
            <a:avLst/>
          </a:prstGeom>
          <a:solidFill>
            <a:srgbClr val="69D2E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رابط 11">
            <a:extLst>
              <a:ext uri="{FF2B5EF4-FFF2-40B4-BE49-F238E27FC236}">
                <a16:creationId xmlns:a16="http://schemas.microsoft.com/office/drawing/2014/main" id="{1BFD3F35-FFD6-9C9E-D4B7-AEA9EA21EB29}"/>
              </a:ext>
            </a:extLst>
          </p:cNvPr>
          <p:cNvSpPr/>
          <p:nvPr/>
        </p:nvSpPr>
        <p:spPr>
          <a:xfrm>
            <a:off x="289800" y="184311"/>
            <a:ext cx="1135392" cy="1707499"/>
          </a:xfrm>
          <a:prstGeom prst="flowChartConnector">
            <a:avLst/>
          </a:prstGeom>
          <a:solidFill>
            <a:srgbClr val="AEEA2A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8CF70DB5-9793-6C7D-94F6-79A154F0C708}"/>
              </a:ext>
            </a:extLst>
          </p:cNvPr>
          <p:cNvSpPr/>
          <p:nvPr/>
        </p:nvSpPr>
        <p:spPr>
          <a:xfrm>
            <a:off x="289800" y="3889670"/>
            <a:ext cx="1425964" cy="2144486"/>
          </a:xfrm>
          <a:prstGeom prst="flowChartConnector">
            <a:avLst/>
          </a:prstGeom>
          <a:solidFill>
            <a:srgbClr val="FF6B6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DEF5BF65-4FE1-469F-6D4D-072EC16173F3}"/>
              </a:ext>
            </a:extLst>
          </p:cNvPr>
          <p:cNvSpPr/>
          <p:nvPr/>
        </p:nvSpPr>
        <p:spPr>
          <a:xfrm>
            <a:off x="1425192" y="6155628"/>
            <a:ext cx="1135392" cy="1707499"/>
          </a:xfrm>
          <a:prstGeom prst="flowChartConnector">
            <a:avLst/>
          </a:prstGeom>
          <a:solidFill>
            <a:srgbClr val="F3C93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D24BD2-BBB8-942C-ABCE-AAB62A29420A}"/>
              </a:ext>
            </a:extLst>
          </p:cNvPr>
          <p:cNvSpPr txBox="1"/>
          <p:nvPr/>
        </p:nvSpPr>
        <p:spPr>
          <a:xfrm>
            <a:off x="5461149" y="2136241"/>
            <a:ext cx="5377543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3C93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Good Morning</a:t>
            </a:r>
            <a:endParaRPr lang="ar-SA" sz="6600" b="1" dirty="0">
              <a:ln/>
              <a:solidFill>
                <a:srgbClr val="F3C930"/>
              </a:solidFill>
              <a:latin typeface="Dreaming Outloud Script Pro" panose="03050502040304050704" pitchFamily="66" charset="0"/>
            </a:endParaRPr>
          </a:p>
        </p:txBody>
      </p: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B19F4BA-CD73-F00C-EDF1-8789459A0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36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D24BD2-BBB8-942C-ABCE-AAB62A29420A}"/>
              </a:ext>
            </a:extLst>
          </p:cNvPr>
          <p:cNvSpPr txBox="1"/>
          <p:nvPr/>
        </p:nvSpPr>
        <p:spPr>
          <a:xfrm>
            <a:off x="4480796" y="1533560"/>
            <a:ext cx="6804206" cy="110799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3C93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Mega Goal3.1</a:t>
            </a:r>
          </a:p>
        </p:txBody>
      </p:sp>
      <p:sp>
        <p:nvSpPr>
          <p:cNvPr id="2" name="مربع نص 6">
            <a:extLst>
              <a:ext uri="{FF2B5EF4-FFF2-40B4-BE49-F238E27FC236}">
                <a16:creationId xmlns:a16="http://schemas.microsoft.com/office/drawing/2014/main" id="{DA7DC5F8-1FE0-0D5F-BCDE-C5E5E907F003}"/>
              </a:ext>
            </a:extLst>
          </p:cNvPr>
          <p:cNvSpPr txBox="1"/>
          <p:nvPr/>
        </p:nvSpPr>
        <p:spPr>
          <a:xfrm>
            <a:off x="4623401" y="2776550"/>
            <a:ext cx="680420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A3E3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Influential People</a:t>
            </a:r>
            <a:endParaRPr lang="ar-SA" sz="6600" b="1" dirty="0">
              <a:ln/>
              <a:solidFill>
                <a:srgbClr val="A3E3F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AA94B0-DE40-C58D-1EC9-2CEE751E4212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CFAED0-D0F3-2A1B-6728-27681983FDB5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3" name="مخطط انسيابي: رابط 10">
                <a:extLst>
                  <a:ext uri="{FF2B5EF4-FFF2-40B4-BE49-F238E27FC236}">
                    <a16:creationId xmlns:a16="http://schemas.microsoft.com/office/drawing/2014/main" id="{E33D621B-04D6-EA5F-3558-CBD22E318069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1">
                <a:extLst>
                  <a:ext uri="{FF2B5EF4-FFF2-40B4-BE49-F238E27FC236}">
                    <a16:creationId xmlns:a16="http://schemas.microsoft.com/office/drawing/2014/main" id="{C31C65A7-3E83-B360-3F9F-A8E511390E55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خطط انسيابي: رابط 12">
                <a:extLst>
                  <a:ext uri="{FF2B5EF4-FFF2-40B4-BE49-F238E27FC236}">
                    <a16:creationId xmlns:a16="http://schemas.microsoft.com/office/drawing/2014/main" id="{DEB08008-5FB2-3A8E-3BEB-6E65AC0583A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خطط انسيابي: رابط 13">
                <a:extLst>
                  <a:ext uri="{FF2B5EF4-FFF2-40B4-BE49-F238E27FC236}">
                    <a16:creationId xmlns:a16="http://schemas.microsoft.com/office/drawing/2014/main" id="{83ED8CB7-BF97-60B3-6FE6-C4E22C7F11F4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3FB692-4008-418D-4865-01603A4FE989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65E669-A45E-8564-E1DC-8BB9AC8B0DC9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D9FF9F-D784-C379-8DD4-EC1D36F157EA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445680F0-ABDE-709A-7BBA-44B7332F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4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6">
            <a:extLst>
              <a:ext uri="{FF2B5EF4-FFF2-40B4-BE49-F238E27FC236}">
                <a16:creationId xmlns:a16="http://schemas.microsoft.com/office/drawing/2014/main" id="{0F86037D-616C-5698-57CD-BCDF95922808}"/>
              </a:ext>
            </a:extLst>
          </p:cNvPr>
          <p:cNvSpPr txBox="1"/>
          <p:nvPr/>
        </p:nvSpPr>
        <p:spPr>
          <a:xfrm>
            <a:off x="4393812" y="2300407"/>
            <a:ext cx="6804206" cy="110799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DF27D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Listen &amp; Discuss</a:t>
            </a:r>
            <a:endParaRPr lang="ar-SA" sz="6600" b="1" dirty="0">
              <a:ln/>
              <a:solidFill>
                <a:srgbClr val="F8DE8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8;p31">
            <a:extLst>
              <a:ext uri="{FF2B5EF4-FFF2-40B4-BE49-F238E27FC236}">
                <a16:creationId xmlns:a16="http://schemas.microsoft.com/office/drawing/2014/main" id="{BA8D2D0D-336A-141B-4A3E-DE8A6B9F442D}"/>
              </a:ext>
            </a:extLst>
          </p:cNvPr>
          <p:cNvSpPr txBox="1">
            <a:spLocks/>
          </p:cNvSpPr>
          <p:nvPr/>
        </p:nvSpPr>
        <p:spPr>
          <a:xfrm>
            <a:off x="597196" y="3885308"/>
            <a:ext cx="9105604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5-Explain the event that gave Jobs self satisfaction</a:t>
            </a:r>
            <a:endParaRPr lang="en-US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Google Shape;374;p31">
            <a:extLst>
              <a:ext uri="{FF2B5EF4-FFF2-40B4-BE49-F238E27FC236}">
                <a16:creationId xmlns:a16="http://schemas.microsoft.com/office/drawing/2014/main" id="{90D7AFD9-D2FF-4D14-69C0-2C706F3E31D1}"/>
              </a:ext>
            </a:extLst>
          </p:cNvPr>
          <p:cNvSpPr txBox="1">
            <a:spLocks/>
          </p:cNvSpPr>
          <p:nvPr/>
        </p:nvSpPr>
        <p:spPr>
          <a:xfrm>
            <a:off x="597195" y="1074259"/>
            <a:ext cx="8648405" cy="46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1-Complete the sentences with the correct words</a:t>
            </a:r>
            <a:endParaRPr lang="en-GB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Google Shape;376;p31">
            <a:extLst>
              <a:ext uri="{FF2B5EF4-FFF2-40B4-BE49-F238E27FC236}">
                <a16:creationId xmlns:a16="http://schemas.microsoft.com/office/drawing/2014/main" id="{AE538EAD-396B-C65A-D0D0-5473D6A84355}"/>
              </a:ext>
            </a:extLst>
          </p:cNvPr>
          <p:cNvSpPr txBox="1">
            <a:spLocks/>
          </p:cNvSpPr>
          <p:nvPr/>
        </p:nvSpPr>
        <p:spPr>
          <a:xfrm>
            <a:off x="3993551" y="4097586"/>
            <a:ext cx="3858587" cy="201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Google Shape;377;p31">
            <a:extLst>
              <a:ext uri="{FF2B5EF4-FFF2-40B4-BE49-F238E27FC236}">
                <a16:creationId xmlns:a16="http://schemas.microsoft.com/office/drawing/2014/main" id="{E1493CF9-BD3B-A3DB-7B88-287D301A7218}"/>
              </a:ext>
            </a:extLst>
          </p:cNvPr>
          <p:cNvSpPr txBox="1">
            <a:spLocks/>
          </p:cNvSpPr>
          <p:nvPr/>
        </p:nvSpPr>
        <p:spPr>
          <a:xfrm>
            <a:off x="597197" y="3256394"/>
            <a:ext cx="7988004" cy="46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4-Demonstrate Steven Jobs' determination</a:t>
            </a:r>
            <a:endParaRPr lang="en-GB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A2956C-63B4-8069-317B-01E99E4E8E81}"/>
              </a:ext>
            </a:extLst>
          </p:cNvPr>
          <p:cNvGrpSpPr/>
          <p:nvPr/>
        </p:nvGrpSpPr>
        <p:grpSpPr>
          <a:xfrm>
            <a:off x="276904" y="342219"/>
            <a:ext cx="752475" cy="752475"/>
            <a:chOff x="276904" y="342219"/>
            <a:chExt cx="752475" cy="752475"/>
          </a:xfrm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21348022-EDDB-66E4-F31B-B412EC16BD2C}"/>
                </a:ext>
              </a:extLst>
            </p:cNvPr>
            <p:cNvSpPr/>
            <p:nvPr/>
          </p:nvSpPr>
          <p:spPr>
            <a:xfrm>
              <a:off x="542652" y="342219"/>
              <a:ext cx="486727" cy="485775"/>
            </a:xfrm>
            <a:custGeom>
              <a:avLst/>
              <a:gdLst>
                <a:gd name="connsiteX0" fmla="*/ 401003 w 486727"/>
                <a:gd name="connsiteY0" fmla="*/ 85725 h 485775"/>
                <a:gd name="connsiteX1" fmla="*/ 391478 w 486727"/>
                <a:gd name="connsiteY1" fmla="*/ 0 h 485775"/>
                <a:gd name="connsiteX2" fmla="*/ 286703 w 486727"/>
                <a:gd name="connsiteY2" fmla="*/ 104775 h 485775"/>
                <a:gd name="connsiteX3" fmla="*/ 292417 w 486727"/>
                <a:gd name="connsiteY3" fmla="*/ 154305 h 485775"/>
                <a:gd name="connsiteX4" fmla="*/ 140017 w 486727"/>
                <a:gd name="connsiteY4" fmla="*/ 306705 h 485775"/>
                <a:gd name="connsiteX5" fmla="*/ 95250 w 486727"/>
                <a:gd name="connsiteY5" fmla="*/ 295275 h 485775"/>
                <a:gd name="connsiteX6" fmla="*/ 0 w 486727"/>
                <a:gd name="connsiteY6" fmla="*/ 390525 h 485775"/>
                <a:gd name="connsiteX7" fmla="*/ 95250 w 486727"/>
                <a:gd name="connsiteY7" fmla="*/ 485775 h 485775"/>
                <a:gd name="connsiteX8" fmla="*/ 190500 w 486727"/>
                <a:gd name="connsiteY8" fmla="*/ 390525 h 485775"/>
                <a:gd name="connsiteX9" fmla="*/ 180022 w 486727"/>
                <a:gd name="connsiteY9" fmla="*/ 346710 h 485775"/>
                <a:gd name="connsiteX10" fmla="*/ 332423 w 486727"/>
                <a:gd name="connsiteY10" fmla="*/ 194310 h 485775"/>
                <a:gd name="connsiteX11" fmla="*/ 381953 w 486727"/>
                <a:gd name="connsiteY11" fmla="*/ 200025 h 485775"/>
                <a:gd name="connsiteX12" fmla="*/ 486728 w 486727"/>
                <a:gd name="connsiteY12" fmla="*/ 95250 h 485775"/>
                <a:gd name="connsiteX13" fmla="*/ 401003 w 486727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727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A06EEA2-B1CE-3720-BDBB-57E3E84049EA}"/>
                </a:ext>
              </a:extLst>
            </p:cNvPr>
            <p:cNvSpPr/>
            <p:nvPr/>
          </p:nvSpPr>
          <p:spPr>
            <a:xfrm>
              <a:off x="276904" y="370794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7ACA1F01-DEA4-3E2C-D006-2773466E5F83}"/>
                </a:ext>
              </a:extLst>
            </p:cNvPr>
            <p:cNvSpPr/>
            <p:nvPr/>
          </p:nvSpPr>
          <p:spPr>
            <a:xfrm>
              <a:off x="410254" y="504144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76CED4-EACF-1351-487D-2A36C2F3479F}"/>
              </a:ext>
            </a:extLst>
          </p:cNvPr>
          <p:cNvSpPr txBox="1"/>
          <p:nvPr/>
        </p:nvSpPr>
        <p:spPr>
          <a:xfrm>
            <a:off x="1133203" y="475569"/>
            <a:ext cx="130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Goals: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8D57C-D29F-64C2-7868-C46A15AF07AB}"/>
              </a:ext>
            </a:extLst>
          </p:cNvPr>
          <p:cNvSpPr txBox="1"/>
          <p:nvPr/>
        </p:nvSpPr>
        <p:spPr>
          <a:xfrm>
            <a:off x="597195" y="5457737"/>
            <a:ext cx="807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7-Define the meaning of money industries</a:t>
            </a:r>
            <a:endParaRPr lang="en-GB" sz="28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Google Shape;368;p31">
            <a:extLst>
              <a:ext uri="{FF2B5EF4-FFF2-40B4-BE49-F238E27FC236}">
                <a16:creationId xmlns:a16="http://schemas.microsoft.com/office/drawing/2014/main" id="{18B8F225-84B1-1994-4B52-0DD3ED786E06}"/>
              </a:ext>
            </a:extLst>
          </p:cNvPr>
          <p:cNvSpPr txBox="1">
            <a:spLocks/>
          </p:cNvSpPr>
          <p:nvPr/>
        </p:nvSpPr>
        <p:spPr>
          <a:xfrm>
            <a:off x="597196" y="1689342"/>
            <a:ext cx="10548356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2-Discuss the traits of wealthy and influential people</a:t>
            </a:r>
            <a:endParaRPr lang="en-US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Google Shape;368;p31">
            <a:extLst>
              <a:ext uri="{FF2B5EF4-FFF2-40B4-BE49-F238E27FC236}">
                <a16:creationId xmlns:a16="http://schemas.microsoft.com/office/drawing/2014/main" id="{87E50502-97E3-FA5A-E4F1-51E19312A312}"/>
              </a:ext>
            </a:extLst>
          </p:cNvPr>
          <p:cNvSpPr txBox="1">
            <a:spLocks/>
          </p:cNvSpPr>
          <p:nvPr/>
        </p:nvSpPr>
        <p:spPr>
          <a:xfrm>
            <a:off x="597195" y="4630089"/>
            <a:ext cx="8534413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6-Relate information to Abdul Latif Jameel</a:t>
            </a:r>
            <a:endParaRPr lang="en-US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oogle Shape;368;p31">
            <a:extLst>
              <a:ext uri="{FF2B5EF4-FFF2-40B4-BE49-F238E27FC236}">
                <a16:creationId xmlns:a16="http://schemas.microsoft.com/office/drawing/2014/main" id="{B3D7C4B1-43BB-020C-17B3-0AA4C8D049B0}"/>
              </a:ext>
            </a:extLst>
          </p:cNvPr>
          <p:cNvSpPr txBox="1">
            <a:spLocks/>
          </p:cNvSpPr>
          <p:nvPr/>
        </p:nvSpPr>
        <p:spPr>
          <a:xfrm>
            <a:off x="597195" y="2511613"/>
            <a:ext cx="9644085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3-Answer questions about the stories from the text</a:t>
            </a:r>
            <a:endParaRPr lang="en-US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70F2ACBB-662C-ECE4-F60A-652D6C409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3169FA-BEB0-6276-5EC1-FA3568515C3B}"/>
              </a:ext>
            </a:extLst>
          </p:cNvPr>
          <p:cNvGrpSpPr/>
          <p:nvPr/>
        </p:nvGrpSpPr>
        <p:grpSpPr>
          <a:xfrm>
            <a:off x="-932476" y="-23263518"/>
            <a:ext cx="2270784" cy="7678816"/>
            <a:chOff x="289800" y="184311"/>
            <a:chExt cx="2270784" cy="76788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25CE5F-96E8-FAF1-6C87-842F7283500A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1C053D7C-AF01-6648-4605-777F33AFFCFA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021EE405-BAFC-F98A-2748-D7D029D07AA7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A37A68C1-B412-4F55-07CC-F3BCE5EA6ED2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BBA3F91F-670A-CC54-A0FB-8047620DDFFF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40BDBE-E1A5-5558-FCC8-9A0CA996FB6A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CD8A0E-8C72-8430-1E88-BBA7F8F16CAC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56A3A1-8D4B-2C98-BE9E-CE4A898215F8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7491C6-8880-0887-603F-613BDB28A813}"/>
              </a:ext>
            </a:extLst>
          </p:cNvPr>
          <p:cNvSpPr txBox="1"/>
          <p:nvPr/>
        </p:nvSpPr>
        <p:spPr>
          <a:xfrm>
            <a:off x="542653" y="6119651"/>
            <a:ext cx="6874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8-Summarize information in a text</a:t>
            </a:r>
            <a:endParaRPr lang="en-GB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0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1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6" grpId="0"/>
      <p:bldP spid="17" grpId="0"/>
      <p:bldP spid="18" grpId="0"/>
      <p:bldP spid="1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  <p:pic>
        <p:nvPicPr>
          <p:cNvPr id="1026" name="Picture 2" descr="معلومات عن أحمد الشقيري - موضوع">
            <a:extLst>
              <a:ext uri="{FF2B5EF4-FFF2-40B4-BE49-F238E27FC236}">
                <a16:creationId xmlns:a16="http://schemas.microsoft.com/office/drawing/2014/main" id="{20706866-E0E6-969F-11DF-742E15FD9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13816"/>
          <a:stretch/>
        </p:blipFill>
        <p:spPr bwMode="auto">
          <a:xfrm>
            <a:off x="7691121" y="391152"/>
            <a:ext cx="40132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5B337-0CD8-1D42-8A57-5D42E2F7F946}"/>
              </a:ext>
            </a:extLst>
          </p:cNvPr>
          <p:cNvSpPr/>
          <p:nvPr/>
        </p:nvSpPr>
        <p:spPr>
          <a:xfrm>
            <a:off x="3106009" y="1239521"/>
            <a:ext cx="3271520" cy="110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  <a:t>Who is he?</a:t>
            </a:r>
          </a:p>
        </p:txBody>
      </p:sp>
    </p:spTree>
    <p:extLst>
      <p:ext uri="{BB962C8B-B14F-4D97-AF65-F5344CB8AC3E}">
        <p14:creationId xmlns:p14="http://schemas.microsoft.com/office/powerpoint/2010/main" val="1104658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2505398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29739"/>
            <a:ext cx="3515360" cy="1808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5B337-0CD8-1D42-8A57-5D42E2F7F946}"/>
              </a:ext>
            </a:extLst>
          </p:cNvPr>
          <p:cNvSpPr/>
          <p:nvPr/>
        </p:nvSpPr>
        <p:spPr>
          <a:xfrm>
            <a:off x="7320419" y="338535"/>
            <a:ext cx="4168551" cy="110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6B6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Influential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C01F0-4CDA-ECF1-82BF-A1BC3007249F}"/>
              </a:ext>
            </a:extLst>
          </p:cNvPr>
          <p:cNvSpPr/>
          <p:nvPr/>
        </p:nvSpPr>
        <p:spPr>
          <a:xfrm>
            <a:off x="1935984" y="568139"/>
            <a:ext cx="4168551" cy="110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  <a:t>What does this phrase mean?</a:t>
            </a:r>
            <a:endParaRPr lang="en-GB" sz="3200" dirty="0">
              <a:solidFill>
                <a:srgbClr val="FF6B6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A2670-1869-8511-3714-195904F9DBA1}"/>
              </a:ext>
            </a:extLst>
          </p:cNvPr>
          <p:cNvSpPr/>
          <p:nvPr/>
        </p:nvSpPr>
        <p:spPr>
          <a:xfrm>
            <a:off x="3740082" y="3429000"/>
            <a:ext cx="7748888" cy="110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It refers to any situation where a person goes from being poor (and wearing rags for clothes) to being rich</a:t>
            </a:r>
            <a:endParaRPr lang="en-GB" sz="2800" dirty="0">
              <a:solidFill>
                <a:srgbClr val="FF6B6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2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59D24BD2-BBB8-942C-ABCE-AAB62A29420A}"/>
              </a:ext>
            </a:extLst>
          </p:cNvPr>
          <p:cNvSpPr txBox="1"/>
          <p:nvPr/>
        </p:nvSpPr>
        <p:spPr>
          <a:xfrm>
            <a:off x="4120029" y="831852"/>
            <a:ext cx="5377543" cy="115416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qualities do you think a person needs to make a fortune? </a:t>
            </a:r>
            <a:endParaRPr lang="ar-SA" sz="2400" b="1" dirty="0">
              <a:ln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6" name="Picture 4" descr="Paper Money Cash Vector Illustration. Graphic by hartgraphic · Creative  Fabrica">
            <a:extLst>
              <a:ext uri="{FF2B5EF4-FFF2-40B4-BE49-F238E27FC236}">
                <a16:creationId xmlns:a16="http://schemas.microsoft.com/office/drawing/2014/main" id="{7AFA4355-7598-D13C-587B-7027868F9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5258" r="14949" b="7452"/>
          <a:stretch/>
        </p:blipFill>
        <p:spPr bwMode="auto">
          <a:xfrm>
            <a:off x="7445847" y="4439296"/>
            <a:ext cx="2838449" cy="20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ree Free Coin Cliparts, Download Free Free Coin Cliparts png images, Free  ClipArts on Clipart Library">
            <a:extLst>
              <a:ext uri="{FF2B5EF4-FFF2-40B4-BE49-F238E27FC236}">
                <a16:creationId xmlns:a16="http://schemas.microsoft.com/office/drawing/2014/main" id="{4B6D8387-97BA-64F9-EAA7-E04BD063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95" y="3783804"/>
            <a:ext cx="3121441" cy="2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C24400-0D88-AA2E-735A-9DEBDE73EECD}"/>
              </a:ext>
            </a:extLst>
          </p:cNvPr>
          <p:cNvGrpSpPr/>
          <p:nvPr/>
        </p:nvGrpSpPr>
        <p:grpSpPr>
          <a:xfrm>
            <a:off x="2028" y="-55604"/>
            <a:ext cx="2270784" cy="7678816"/>
            <a:chOff x="289800" y="184311"/>
            <a:chExt cx="2270784" cy="76788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15D34E-E27B-BD54-AACC-56F52862A380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8" name="مخطط انسيابي: رابط 10">
                <a:extLst>
                  <a:ext uri="{FF2B5EF4-FFF2-40B4-BE49-F238E27FC236}">
                    <a16:creationId xmlns:a16="http://schemas.microsoft.com/office/drawing/2014/main" id="{88324901-77A1-0C2F-FF86-595189F9DDD0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خطط انسيابي: رابط 11">
                <a:extLst>
                  <a:ext uri="{FF2B5EF4-FFF2-40B4-BE49-F238E27FC236}">
                    <a16:creationId xmlns:a16="http://schemas.microsoft.com/office/drawing/2014/main" id="{27B6437A-AFA1-43AB-1232-B01469F31872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مخطط انسيابي: رابط 12">
                <a:extLst>
                  <a:ext uri="{FF2B5EF4-FFF2-40B4-BE49-F238E27FC236}">
                    <a16:creationId xmlns:a16="http://schemas.microsoft.com/office/drawing/2014/main" id="{BA521428-7668-F8A5-AF3D-D13BF859AD6D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مخطط انسيابي: رابط 13">
                <a:extLst>
                  <a:ext uri="{FF2B5EF4-FFF2-40B4-BE49-F238E27FC236}">
                    <a16:creationId xmlns:a16="http://schemas.microsoft.com/office/drawing/2014/main" id="{8161C311-DC5D-A56F-E754-AC145693D4FB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EDD1AF-1111-A634-29AC-65ABF77AA698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18C687-9BC1-3900-BFE0-E9003C4CDFD9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59A355-32BD-F8EC-AA18-831D19E6751E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833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452C414-FFA9-EABB-C8F5-B101BF59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945"/>
          <a:stretch/>
        </p:blipFill>
        <p:spPr>
          <a:xfrm>
            <a:off x="1757680" y="268474"/>
            <a:ext cx="4937759" cy="632105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4929A9-61F9-5E24-F59C-69A691B8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085" r="2283" b="1085"/>
          <a:stretch/>
        </p:blipFill>
        <p:spPr>
          <a:xfrm>
            <a:off x="6695439" y="268474"/>
            <a:ext cx="4937759" cy="6321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82285-1E27-351F-95C2-3CF7A76265D3}"/>
              </a:ext>
            </a:extLst>
          </p:cNvPr>
          <p:cNvSpPr/>
          <p:nvPr/>
        </p:nvSpPr>
        <p:spPr>
          <a:xfrm>
            <a:off x="-274320" y="91440"/>
            <a:ext cx="12882880" cy="690880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-out: Line 6">
            <a:extLst>
              <a:ext uri="{FF2B5EF4-FFF2-40B4-BE49-F238E27FC236}">
                <a16:creationId xmlns:a16="http://schemas.microsoft.com/office/drawing/2014/main" id="{583A94E9-4BFC-F446-58F0-85FC24376853}"/>
              </a:ext>
            </a:extLst>
          </p:cNvPr>
          <p:cNvSpPr/>
          <p:nvPr/>
        </p:nvSpPr>
        <p:spPr>
          <a:xfrm>
            <a:off x="4902200" y="2113280"/>
            <a:ext cx="3825239" cy="2204720"/>
          </a:xfrm>
          <a:prstGeom prst="borderCallout1">
            <a:avLst>
              <a:gd name="adj1" fmla="val 7148"/>
              <a:gd name="adj2" fmla="val -2992"/>
              <a:gd name="adj3" fmla="val 89919"/>
              <a:gd name="adj4" fmla="val -51348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 </a:t>
            </a:r>
          </a:p>
          <a:p>
            <a:pPr algn="ctr"/>
            <a:r>
              <a:rPr lang="en-GB" sz="3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P.20-21</a:t>
            </a:r>
          </a:p>
        </p:txBody>
      </p:sp>
    </p:spTree>
    <p:extLst>
      <p:ext uri="{BB962C8B-B14F-4D97-AF65-F5344CB8AC3E}">
        <p14:creationId xmlns:p14="http://schemas.microsoft.com/office/powerpoint/2010/main" val="2230550035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548435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464</Words>
  <Application>Microsoft Office PowerPoint</Application>
  <PresentationFormat>Widescreen</PresentationFormat>
  <Paragraphs>59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Dreaming Outloud Script Pro</vt:lpstr>
      <vt:lpstr>MV Boli</vt:lpstr>
      <vt:lpstr>نسق Office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2023-09-11T11:40:09Z</dcterms:created>
  <dcterms:modified xsi:type="dcterms:W3CDTF">2023-09-24T17:04:38Z</dcterms:modified>
</cp:coreProperties>
</file>