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71" r:id="rId8"/>
    <p:sldId id="272" r:id="rId9"/>
    <p:sldId id="273" r:id="rId10"/>
    <p:sldId id="274" r:id="rId11"/>
    <p:sldId id="264" r:id="rId12"/>
    <p:sldId id="290" r:id="rId13"/>
    <p:sldId id="269" r:id="rId14"/>
    <p:sldId id="267" r:id="rId15"/>
    <p:sldId id="275" r:id="rId16"/>
    <p:sldId id="265" r:id="rId17"/>
    <p:sldId id="276" r:id="rId18"/>
    <p:sldId id="289" r:id="rId19"/>
    <p:sldId id="268" r:id="rId20"/>
    <p:sldId id="277" r:id="rId21"/>
    <p:sldId id="266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61" r:id="rId33"/>
    <p:sldId id="262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C9"/>
    <a:srgbClr val="FEA69F"/>
    <a:srgbClr val="C98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59552-2243-4ABE-80B5-09618E5AE02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47B4126-1628-4E2A-9876-2CE41001A807}">
      <dgm:prSet phldrT="[نص]"/>
      <dgm:spPr>
        <a:solidFill>
          <a:srgbClr val="04B3CB"/>
        </a:solidFill>
      </dgm:spPr>
      <dgm:t>
        <a:bodyPr/>
        <a:lstStyle/>
        <a:p>
          <a:pPr rtl="1"/>
          <a:r>
            <a:rPr lang="en-US" b="1" i="0" dirty="0"/>
            <a:t>Name the hobbies they see</a:t>
          </a:r>
          <a:endParaRPr lang="ar-SA" dirty="0"/>
        </a:p>
      </dgm:t>
    </dgm:pt>
    <dgm:pt modelId="{728ECB7A-ED25-4D02-BEDF-FEB4DA967160}" type="parTrans" cxnId="{12FD98E6-F50A-4977-B818-F40CCA8840BD}">
      <dgm:prSet/>
      <dgm:spPr/>
      <dgm:t>
        <a:bodyPr/>
        <a:lstStyle/>
        <a:p>
          <a:pPr rtl="1"/>
          <a:endParaRPr lang="ar-SA"/>
        </a:p>
      </dgm:t>
    </dgm:pt>
    <dgm:pt modelId="{4A3F516D-577F-45EB-B21F-1CFE28620643}" type="sibTrans" cxnId="{12FD98E6-F50A-4977-B818-F40CCA8840BD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pPr rtl="1"/>
          <a:endParaRPr lang="ar-SA"/>
        </a:p>
      </dgm:t>
    </dgm:pt>
    <dgm:pt modelId="{06787AD8-52D9-406D-833F-A236691EFBC7}">
      <dgm:prSet phldrT="[نص]"/>
      <dgm:spPr>
        <a:solidFill>
          <a:srgbClr val="FEA69F"/>
        </a:solidFill>
      </dgm:spPr>
      <dgm:t>
        <a:bodyPr/>
        <a:lstStyle/>
        <a:p>
          <a:pPr rtl="1"/>
          <a:r>
            <a:rPr lang="en-US" b="1" i="0" dirty="0"/>
            <a:t>Make questions about teens pastime</a:t>
          </a:r>
          <a:endParaRPr lang="ar-SA" dirty="0"/>
        </a:p>
      </dgm:t>
    </dgm:pt>
    <dgm:pt modelId="{2FAE65D8-B976-4593-87C6-E4E1C8C521AA}" type="parTrans" cxnId="{AB666E16-130F-4E30-B4F9-606152C15B6F}">
      <dgm:prSet/>
      <dgm:spPr/>
      <dgm:t>
        <a:bodyPr/>
        <a:lstStyle/>
        <a:p>
          <a:pPr rtl="1"/>
          <a:endParaRPr lang="ar-SA"/>
        </a:p>
      </dgm:t>
    </dgm:pt>
    <dgm:pt modelId="{918C339F-70EB-4A74-9F5D-419524E234A6}" type="sibTrans" cxnId="{AB666E16-130F-4E30-B4F9-606152C15B6F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pPr rtl="1"/>
          <a:endParaRPr lang="ar-SA"/>
        </a:p>
      </dgm:t>
    </dgm:pt>
    <dgm:pt modelId="{3C29FCBF-93EB-4D10-96E8-02FA70720579}">
      <dgm:prSet phldrT="[نص]"/>
      <dgm:spPr>
        <a:solidFill>
          <a:srgbClr val="04B3CB"/>
        </a:solidFill>
      </dgm:spPr>
      <dgm:t>
        <a:bodyPr/>
        <a:lstStyle/>
        <a:p>
          <a:pPr rtl="1"/>
          <a:r>
            <a:rPr lang="en-US" dirty="0"/>
            <a:t>Answer question in the book</a:t>
          </a:r>
          <a:endParaRPr lang="ar-SA" dirty="0"/>
        </a:p>
      </dgm:t>
    </dgm:pt>
    <dgm:pt modelId="{1804E32E-B708-4E5B-AD5D-F1DA455FB7C3}" type="parTrans" cxnId="{C47D5408-AD74-4801-865F-A1CAF4A438C6}">
      <dgm:prSet/>
      <dgm:spPr/>
      <dgm:t>
        <a:bodyPr/>
        <a:lstStyle/>
        <a:p>
          <a:pPr rtl="1"/>
          <a:endParaRPr lang="ar-SA"/>
        </a:p>
      </dgm:t>
    </dgm:pt>
    <dgm:pt modelId="{95BBF45E-E746-4E8F-ADA3-9FC9CAABB6B9}" type="sibTrans" cxnId="{C47D5408-AD74-4801-865F-A1CAF4A438C6}">
      <dgm:prSet/>
      <dgm:spPr/>
      <dgm:t>
        <a:bodyPr/>
        <a:lstStyle/>
        <a:p>
          <a:pPr rtl="1"/>
          <a:endParaRPr lang="ar-SA"/>
        </a:p>
      </dgm:t>
    </dgm:pt>
    <dgm:pt modelId="{A2BDC80B-0EA7-4862-ADC0-32258C4E8F42}" type="pres">
      <dgm:prSet presAssocID="{AE659552-2243-4ABE-80B5-09618E5AE02B}" presName="outerComposite" presStyleCnt="0">
        <dgm:presLayoutVars>
          <dgm:chMax val="5"/>
          <dgm:dir/>
          <dgm:resizeHandles val="exact"/>
        </dgm:presLayoutVars>
      </dgm:prSet>
      <dgm:spPr/>
    </dgm:pt>
    <dgm:pt modelId="{883E91AF-3134-46DA-A33C-D14E28A9052C}" type="pres">
      <dgm:prSet presAssocID="{AE659552-2243-4ABE-80B5-09618E5AE02B}" presName="dummyMaxCanvas" presStyleCnt="0">
        <dgm:presLayoutVars/>
      </dgm:prSet>
      <dgm:spPr/>
    </dgm:pt>
    <dgm:pt modelId="{C04423EB-2776-44B7-B7F0-266788FE71B7}" type="pres">
      <dgm:prSet presAssocID="{AE659552-2243-4ABE-80B5-09618E5AE02B}" presName="ThreeNodes_1" presStyleLbl="node1" presStyleIdx="0" presStyleCnt="3" custLinFactNeighborX="2472" custLinFactNeighborY="8464">
        <dgm:presLayoutVars>
          <dgm:bulletEnabled val="1"/>
        </dgm:presLayoutVars>
      </dgm:prSet>
      <dgm:spPr/>
    </dgm:pt>
    <dgm:pt modelId="{998F44B9-C090-473B-9983-E612658922CD}" type="pres">
      <dgm:prSet presAssocID="{AE659552-2243-4ABE-80B5-09618E5AE02B}" presName="ThreeNodes_2" presStyleLbl="node1" presStyleIdx="1" presStyleCnt="3">
        <dgm:presLayoutVars>
          <dgm:bulletEnabled val="1"/>
        </dgm:presLayoutVars>
      </dgm:prSet>
      <dgm:spPr/>
    </dgm:pt>
    <dgm:pt modelId="{954E7A66-8EBD-419B-8554-8C29782846E6}" type="pres">
      <dgm:prSet presAssocID="{AE659552-2243-4ABE-80B5-09618E5AE02B}" presName="ThreeNodes_3" presStyleLbl="node1" presStyleIdx="2" presStyleCnt="3">
        <dgm:presLayoutVars>
          <dgm:bulletEnabled val="1"/>
        </dgm:presLayoutVars>
      </dgm:prSet>
      <dgm:spPr/>
    </dgm:pt>
    <dgm:pt modelId="{83AF2C1A-C452-4CD7-BEBA-78B7EC41C5E4}" type="pres">
      <dgm:prSet presAssocID="{AE659552-2243-4ABE-80B5-09618E5AE02B}" presName="ThreeConn_1-2" presStyleLbl="fgAccFollowNode1" presStyleIdx="0" presStyleCnt="2">
        <dgm:presLayoutVars>
          <dgm:bulletEnabled val="1"/>
        </dgm:presLayoutVars>
      </dgm:prSet>
      <dgm:spPr/>
    </dgm:pt>
    <dgm:pt modelId="{4E814336-06F4-4825-A17F-954BCDD677CF}" type="pres">
      <dgm:prSet presAssocID="{AE659552-2243-4ABE-80B5-09618E5AE02B}" presName="ThreeConn_2-3" presStyleLbl="fgAccFollowNode1" presStyleIdx="1" presStyleCnt="2">
        <dgm:presLayoutVars>
          <dgm:bulletEnabled val="1"/>
        </dgm:presLayoutVars>
      </dgm:prSet>
      <dgm:spPr/>
    </dgm:pt>
    <dgm:pt modelId="{80048106-AF4D-4B7C-B698-FB93AAD05716}" type="pres">
      <dgm:prSet presAssocID="{AE659552-2243-4ABE-80B5-09618E5AE02B}" presName="ThreeNodes_1_text" presStyleLbl="node1" presStyleIdx="2" presStyleCnt="3">
        <dgm:presLayoutVars>
          <dgm:bulletEnabled val="1"/>
        </dgm:presLayoutVars>
      </dgm:prSet>
      <dgm:spPr/>
    </dgm:pt>
    <dgm:pt modelId="{4753357A-9E81-4B3A-8582-432FD02573E1}" type="pres">
      <dgm:prSet presAssocID="{AE659552-2243-4ABE-80B5-09618E5AE02B}" presName="ThreeNodes_2_text" presStyleLbl="node1" presStyleIdx="2" presStyleCnt="3">
        <dgm:presLayoutVars>
          <dgm:bulletEnabled val="1"/>
        </dgm:presLayoutVars>
      </dgm:prSet>
      <dgm:spPr/>
    </dgm:pt>
    <dgm:pt modelId="{43D146FD-E684-48CB-9E8D-860730F76F96}" type="pres">
      <dgm:prSet presAssocID="{AE659552-2243-4ABE-80B5-09618E5AE02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47D5408-AD74-4801-865F-A1CAF4A438C6}" srcId="{AE659552-2243-4ABE-80B5-09618E5AE02B}" destId="{3C29FCBF-93EB-4D10-96E8-02FA70720579}" srcOrd="2" destOrd="0" parTransId="{1804E32E-B708-4E5B-AD5D-F1DA455FB7C3}" sibTransId="{95BBF45E-E746-4E8F-ADA3-9FC9CAABB6B9}"/>
    <dgm:cxn modelId="{AB666E16-130F-4E30-B4F9-606152C15B6F}" srcId="{AE659552-2243-4ABE-80B5-09618E5AE02B}" destId="{06787AD8-52D9-406D-833F-A236691EFBC7}" srcOrd="1" destOrd="0" parTransId="{2FAE65D8-B976-4593-87C6-E4E1C8C521AA}" sibTransId="{918C339F-70EB-4A74-9F5D-419524E234A6}"/>
    <dgm:cxn modelId="{9FB7D317-66FA-4ADC-AF28-32E5421D045E}" type="presOf" srcId="{C47B4126-1628-4E2A-9876-2CE41001A807}" destId="{80048106-AF4D-4B7C-B698-FB93AAD05716}" srcOrd="1" destOrd="0" presId="urn:microsoft.com/office/officeart/2005/8/layout/vProcess5"/>
    <dgm:cxn modelId="{7F269831-C944-45BB-A180-596886587E54}" type="presOf" srcId="{C47B4126-1628-4E2A-9876-2CE41001A807}" destId="{C04423EB-2776-44B7-B7F0-266788FE71B7}" srcOrd="0" destOrd="0" presId="urn:microsoft.com/office/officeart/2005/8/layout/vProcess5"/>
    <dgm:cxn modelId="{7ABBB73A-8420-4B7A-B309-3D7FF29B1C58}" type="presOf" srcId="{3C29FCBF-93EB-4D10-96E8-02FA70720579}" destId="{43D146FD-E684-48CB-9E8D-860730F76F96}" srcOrd="1" destOrd="0" presId="urn:microsoft.com/office/officeart/2005/8/layout/vProcess5"/>
    <dgm:cxn modelId="{ED04103E-EDF4-4D47-835A-C00A7D57C793}" type="presOf" srcId="{06787AD8-52D9-406D-833F-A236691EFBC7}" destId="{998F44B9-C090-473B-9983-E612658922CD}" srcOrd="0" destOrd="0" presId="urn:microsoft.com/office/officeart/2005/8/layout/vProcess5"/>
    <dgm:cxn modelId="{DEEC9566-398E-4FDD-8E00-94959D826EC3}" type="presOf" srcId="{918C339F-70EB-4A74-9F5D-419524E234A6}" destId="{4E814336-06F4-4825-A17F-954BCDD677CF}" srcOrd="0" destOrd="0" presId="urn:microsoft.com/office/officeart/2005/8/layout/vProcess5"/>
    <dgm:cxn modelId="{9F2C564B-E799-4C76-BC62-DCB2D663E93B}" type="presOf" srcId="{4A3F516D-577F-45EB-B21F-1CFE28620643}" destId="{83AF2C1A-C452-4CD7-BEBA-78B7EC41C5E4}" srcOrd="0" destOrd="0" presId="urn:microsoft.com/office/officeart/2005/8/layout/vProcess5"/>
    <dgm:cxn modelId="{B33CDA4B-B76B-4D5A-B923-7F8153757C00}" type="presOf" srcId="{3C29FCBF-93EB-4D10-96E8-02FA70720579}" destId="{954E7A66-8EBD-419B-8554-8C29782846E6}" srcOrd="0" destOrd="0" presId="urn:microsoft.com/office/officeart/2005/8/layout/vProcess5"/>
    <dgm:cxn modelId="{F797F952-E42C-4B5C-BFB1-9758E8053658}" type="presOf" srcId="{AE659552-2243-4ABE-80B5-09618E5AE02B}" destId="{A2BDC80B-0EA7-4862-ADC0-32258C4E8F42}" srcOrd="0" destOrd="0" presId="urn:microsoft.com/office/officeart/2005/8/layout/vProcess5"/>
    <dgm:cxn modelId="{42D2CD57-DBAF-4331-BE04-B36862E616C2}" type="presOf" srcId="{06787AD8-52D9-406D-833F-A236691EFBC7}" destId="{4753357A-9E81-4B3A-8582-432FD02573E1}" srcOrd="1" destOrd="0" presId="urn:microsoft.com/office/officeart/2005/8/layout/vProcess5"/>
    <dgm:cxn modelId="{12FD98E6-F50A-4977-B818-F40CCA8840BD}" srcId="{AE659552-2243-4ABE-80B5-09618E5AE02B}" destId="{C47B4126-1628-4E2A-9876-2CE41001A807}" srcOrd="0" destOrd="0" parTransId="{728ECB7A-ED25-4D02-BEDF-FEB4DA967160}" sibTransId="{4A3F516D-577F-45EB-B21F-1CFE28620643}"/>
    <dgm:cxn modelId="{004D15CB-F594-4D22-BFE3-29C1B938CD45}" type="presParOf" srcId="{A2BDC80B-0EA7-4862-ADC0-32258C4E8F42}" destId="{883E91AF-3134-46DA-A33C-D14E28A9052C}" srcOrd="0" destOrd="0" presId="urn:microsoft.com/office/officeart/2005/8/layout/vProcess5"/>
    <dgm:cxn modelId="{34D12D8F-9E2C-4D9D-BC6A-51E344341F1A}" type="presParOf" srcId="{A2BDC80B-0EA7-4862-ADC0-32258C4E8F42}" destId="{C04423EB-2776-44B7-B7F0-266788FE71B7}" srcOrd="1" destOrd="0" presId="urn:microsoft.com/office/officeart/2005/8/layout/vProcess5"/>
    <dgm:cxn modelId="{0804EB78-2B46-4120-AAD0-6F1E2ADBDB7D}" type="presParOf" srcId="{A2BDC80B-0EA7-4862-ADC0-32258C4E8F42}" destId="{998F44B9-C090-473B-9983-E612658922CD}" srcOrd="2" destOrd="0" presId="urn:microsoft.com/office/officeart/2005/8/layout/vProcess5"/>
    <dgm:cxn modelId="{008A76FA-F8FA-430E-8D3D-0324972714ED}" type="presParOf" srcId="{A2BDC80B-0EA7-4862-ADC0-32258C4E8F42}" destId="{954E7A66-8EBD-419B-8554-8C29782846E6}" srcOrd="3" destOrd="0" presId="urn:microsoft.com/office/officeart/2005/8/layout/vProcess5"/>
    <dgm:cxn modelId="{17121458-9BC1-40C5-A71F-F5464B7225EE}" type="presParOf" srcId="{A2BDC80B-0EA7-4862-ADC0-32258C4E8F42}" destId="{83AF2C1A-C452-4CD7-BEBA-78B7EC41C5E4}" srcOrd="4" destOrd="0" presId="urn:microsoft.com/office/officeart/2005/8/layout/vProcess5"/>
    <dgm:cxn modelId="{DE5441F7-3E96-454F-AC0E-DC87D511034E}" type="presParOf" srcId="{A2BDC80B-0EA7-4862-ADC0-32258C4E8F42}" destId="{4E814336-06F4-4825-A17F-954BCDD677CF}" srcOrd="5" destOrd="0" presId="urn:microsoft.com/office/officeart/2005/8/layout/vProcess5"/>
    <dgm:cxn modelId="{C81BA303-6DE6-42AB-A38B-173B8B1A4EC1}" type="presParOf" srcId="{A2BDC80B-0EA7-4862-ADC0-32258C4E8F42}" destId="{80048106-AF4D-4B7C-B698-FB93AAD05716}" srcOrd="6" destOrd="0" presId="urn:microsoft.com/office/officeart/2005/8/layout/vProcess5"/>
    <dgm:cxn modelId="{065A2603-59A1-451C-8406-6FF0654AD918}" type="presParOf" srcId="{A2BDC80B-0EA7-4862-ADC0-32258C4E8F42}" destId="{4753357A-9E81-4B3A-8582-432FD02573E1}" srcOrd="7" destOrd="0" presId="urn:microsoft.com/office/officeart/2005/8/layout/vProcess5"/>
    <dgm:cxn modelId="{1596AE4D-82B8-46BB-AFCB-145EB2350172}" type="presParOf" srcId="{A2BDC80B-0EA7-4862-ADC0-32258C4E8F42}" destId="{43D146FD-E684-48CB-9E8D-860730F76F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23EB-2776-44B7-B7F0-266788FE71B7}">
      <dsp:nvSpPr>
        <dsp:cNvPr id="0" name=""/>
        <dsp:cNvSpPr/>
      </dsp:nvSpPr>
      <dsp:spPr>
        <a:xfrm>
          <a:off x="171452" y="85725"/>
          <a:ext cx="6935787" cy="1012824"/>
        </a:xfrm>
        <a:prstGeom prst="roundRect">
          <a:avLst>
            <a:gd name="adj" fmla="val 10000"/>
          </a:avLst>
        </a:prstGeom>
        <a:solidFill>
          <a:srgbClr val="04B3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Name the hobbies they see</a:t>
          </a:r>
          <a:endParaRPr lang="ar-SA" sz="2700" kern="1200" dirty="0"/>
        </a:p>
      </dsp:txBody>
      <dsp:txXfrm>
        <a:off x="201117" y="115390"/>
        <a:ext cx="5842869" cy="953494"/>
      </dsp:txXfrm>
    </dsp:sp>
    <dsp:sp modelId="{998F44B9-C090-473B-9983-E612658922CD}">
      <dsp:nvSpPr>
        <dsp:cNvPr id="0" name=""/>
        <dsp:cNvSpPr/>
      </dsp:nvSpPr>
      <dsp:spPr>
        <a:xfrm>
          <a:off x="611981" y="1181629"/>
          <a:ext cx="6935787" cy="1012824"/>
        </a:xfrm>
        <a:prstGeom prst="roundRect">
          <a:avLst>
            <a:gd name="adj" fmla="val 10000"/>
          </a:avLst>
        </a:prstGeom>
        <a:solidFill>
          <a:srgbClr val="FEA6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0" kern="1200" dirty="0"/>
            <a:t>Make questions about teens pastime</a:t>
          </a:r>
          <a:endParaRPr lang="ar-SA" sz="2700" kern="1200" dirty="0"/>
        </a:p>
      </dsp:txBody>
      <dsp:txXfrm>
        <a:off x="641646" y="1211294"/>
        <a:ext cx="5606140" cy="953494"/>
      </dsp:txXfrm>
    </dsp:sp>
    <dsp:sp modelId="{954E7A66-8EBD-419B-8554-8C29782846E6}">
      <dsp:nvSpPr>
        <dsp:cNvPr id="0" name=""/>
        <dsp:cNvSpPr/>
      </dsp:nvSpPr>
      <dsp:spPr>
        <a:xfrm>
          <a:off x="1223962" y="2363258"/>
          <a:ext cx="6935787" cy="1012824"/>
        </a:xfrm>
        <a:prstGeom prst="roundRect">
          <a:avLst>
            <a:gd name="adj" fmla="val 10000"/>
          </a:avLst>
        </a:prstGeom>
        <a:solidFill>
          <a:srgbClr val="04B3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Answer question in the book</a:t>
          </a:r>
          <a:endParaRPr lang="ar-SA" sz="2700" kern="1200" dirty="0"/>
        </a:p>
      </dsp:txBody>
      <dsp:txXfrm>
        <a:off x="1253627" y="2392923"/>
        <a:ext cx="5606140" cy="953494"/>
      </dsp:txXfrm>
    </dsp:sp>
    <dsp:sp modelId="{83AF2C1A-C452-4CD7-BEBA-78B7EC41C5E4}">
      <dsp:nvSpPr>
        <dsp:cNvPr id="0" name=""/>
        <dsp:cNvSpPr/>
      </dsp:nvSpPr>
      <dsp:spPr>
        <a:xfrm>
          <a:off x="6277451" y="768058"/>
          <a:ext cx="658336" cy="6583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100" kern="1200"/>
        </a:p>
      </dsp:txBody>
      <dsp:txXfrm>
        <a:off x="6425577" y="768058"/>
        <a:ext cx="362084" cy="495398"/>
      </dsp:txXfrm>
    </dsp:sp>
    <dsp:sp modelId="{4E814336-06F4-4825-A17F-954BCDD677CF}">
      <dsp:nvSpPr>
        <dsp:cNvPr id="0" name=""/>
        <dsp:cNvSpPr/>
      </dsp:nvSpPr>
      <dsp:spPr>
        <a:xfrm>
          <a:off x="6889432" y="1942935"/>
          <a:ext cx="658336" cy="6583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100" kern="1200"/>
        </a:p>
      </dsp:txBody>
      <dsp:txXfrm>
        <a:off x="7037558" y="1942935"/>
        <a:ext cx="362084" cy="495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7:59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3230 1228 24575,'0'-21'0,"-2"-10"0,-2 0 0,0 1 0,-11-35 0,9 36 0,-5-12 0,-2 0 0,-1 0 0,-2 1 0,-2 1 0,-2 1 0,-1 0 0,-29-37 0,6 14 0,-4 1 0,-2 3 0,-2 2 0,-3 2 0,-2 2 0,-2 4 0,-2 1 0,-2 4 0,-103-52 0,123 75 0,1 2 0,-2 2 0,0 2 0,-1 1 0,0 3 0,0 2 0,-1 2 0,-83 1 0,52 7 0,1 4 0,-1 3 0,2 4 0,-110 33 0,135-30 0,0 1 0,2 3 0,0 2 0,2 2 0,0 3 0,-78 61 0,-108 121 0,17 17 0,106-92 0,76-89 0,-3-3 0,-55 55 0,82-89 0,-1-1 0,0 0 0,0 0 0,-1-1 0,0 0 0,0-1 0,-15 5 0,25-10 0,-1-1 0,1 0 0,-1 1 0,0-1 0,1 0 0,-1 0 0,1 0 0,-1-1 0,1 1 0,-1 0 0,0 0 0,1-1 0,-1 1 0,1-1 0,-1 0 0,1 1 0,0-1 0,-1 0 0,1 0 0,0 0 0,-1 0 0,1 0 0,0 0 0,0 0 0,0 0 0,0 0 0,0 0 0,-2-3 0,-1-4 0,-1 0 0,1 1 0,-5-17 0,7 19 0,-13-37 0,3-1 0,-14-86 0,26 125 0,-1 1 0,1 1 0,0-1 0,0 0 0,-1 1 0,0-1 0,1 1 0,-1-1 0,0 1 0,0 0 0,-3-4 0,3 19 0,-44 208 0,45-220 0,-2 6 0,0 0 0,1-1 0,0 1 0,1 0 0,-1 12 0,1-19 0,1 1 0,-1-1 0,0 1 0,0-1 0,1 0 0,-1 1 0,0-1 0,1 0 0,-1 1 0,0-1 0,1 0 0,-1 0 0,1 1 0,-1-1 0,0 0 0,1 0 0,-1 0 0,1 1 0,-1-1 0,1 0 0,-1 0 0,0 0 0,1 0 0,0 0 0,16 2 0,-12-2 0,295 8-1365,-239-10-5461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01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4357 1140 24575,'0'-25'0,"-1"-7"0,-1 1 0,-2-1 0,-1 0 0,-1 1 0,-2 0 0,-1 1 0,-1 0 0,-2 0 0,-1 1 0,-1 0 0,-2 2 0,-1-1 0,0 2 0,-2 0 0,-2 2 0,-42-43 0,5 20 0,-1 2 0,-3 2 0,-1 4 0,-123-58 0,-292-79 0,352 141 0,-1 5 0,-1 5 0,-159-9 0,120 26 0,0 8 0,-180 22 0,255-11 0,0 5 0,2 3 0,0 4 0,1 4 0,-127 58 0,151-53 0,1 2 0,1 3 0,2 3 0,2 2 0,2 3 0,2 2 0,-76 84 0,-115 178 0,172-212 0,55-70 0,15-20 0,-1 1 0,0-1 0,-1 0 0,0 0 0,0-1 0,0 0 0,-1 0 0,1 0 0,-9 4 0,14-10 0,1 1 0,-1-1 0,1 0 0,-1 0 0,0 0 0,1 1 0,-1-1 0,0 0 0,1 0 0,-1 0 0,0 0 0,1 0 0,-1 0 0,0-1 0,1 1 0,-1 0 0,0 0 0,1 0 0,-1-1 0,0 1 0,1 0 0,-1 0 0,1-1 0,-1 1 0,1-1 0,-1 1 0,1-1 0,-1 1 0,1-1 0,-1 1 0,1-1 0,-1 1 0,1-1 0,0 1 0,-1-1 0,1 1 0,0-1 0,0 0 0,-1 1 0,1-1 0,0 0 0,0 1 0,0-1 0,0 0 0,0 1 0,0-2 0,-4-40 0,4 36 0,-1-72 0,4 1 0,3 0 0,4 0 0,2 0 0,41-130 0,-53 207 0,0 0 0,0 0 0,0 0 0,0 0 0,0 0 0,0 0 0,-1 0 0,1 0 0,0 0 0,0 0 0,0 0 0,0 0 0,0 0 0,0 0 0,0-1 0,0 1 0,0 0 0,0 0 0,-1 0 0,1 0 0,0 0 0,0 0 0,0 0 0,0 0 0,0 0 0,0 0 0,0 0 0,0 0 0,0 0 0,0-1 0,0 1 0,0 0 0,0 0 0,0 0 0,0 0 0,0 0 0,0 0 0,0 0 0,0 0 0,0 0 0,0-1 0,0 1 0,0 0 0,0 0 0,0 0 0,0 0 0,0 0 0,0 0 0,0 0 0,0 0 0,0 0 0,0 0 0,0-1 0,0 1 0,0 0 0,0 0 0,1 0 0,-12 11 0,-19 28 0,16-21 0,-32 38 0,23-30 0,0 2 0,3 0 0,-28 48 0,41-62 0,-10 19 0,-21 60 0,35-84 0,0 1 0,1 0 0,0-1 0,0 1 0,1 0 0,0 0 0,1 0 0,0 0 0,1 0 0,0 0 0,3 15 0,-2-19 0,0-1 0,1 1 0,-1-1 0,1 1 0,0-1 0,0 0 0,1 0 0,0 0 0,0-1 0,0 1 0,5 3 0,-1-1 0,1-1 0,-1 0 0,1-1 0,1 0 0,16 7 0,4-2 0,0-1 0,1-2 0,34 4 0,40 2-1365,-13-5-5461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09.1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 24575,'0'0'0,"0"0"0,11 3 0,0 4 0,0 1 0,0 0 0,0 1 0,-1 0 0,0 0 0,-1 1 0,13 18 0,-3-5 0,312 388 0,-302-362 0,-20-33 0,0 0 0,1-1 0,14 16 0,-19-66 0,15-396 0,-17 316 0,-2 93 0,5-36 0,-5 50 0,1 1 0,0 0 0,0 0 0,0 0 0,1 0 0,0 1 0,1-1 0,7-10 0,-10 15 0,0 1 0,1 0 0,-1-1 0,0 1 0,1 0 0,0 0 0,-1 0 0,1 0 0,0 0 0,-1 1 0,1-1 0,0 0 0,0 1 0,-1 0 0,1-1 0,0 1 0,0 0 0,0 0 0,0 0 0,0 0 0,-1 0 0,1 0 0,0 0 0,0 1 0,0-1 0,0 1 0,-1-1 0,1 1 0,0 0 0,-1 0 0,1 0 0,1 1 0,8 4 0,-1 0 0,0 1 0,15 15 0,-22-20 0,38 37 171,58 71-1,26 52-1747,-122-156 1448,36 46-6697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03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24575,'0'0'0,"0"5"0,0 3 0,3 4 0,2 6 0,6 7 0,8 19 0,8 15 0,7 14 0,7 19 0,4 10 0,1-1 0,0-6 0,-7-18 0,-11-24-8191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03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24575,'0'0'0,"0"0"0,0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14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 1375 24575,'2'-1'0,"1"0"0,-1-1 0,0 1 0,0-1 0,0 0 0,0 0 0,-1 0 0,4-4 0,3-3 0,19-17 0,-1-2 0,-1-2 0,-1 0 0,-2-1 0,-1-1 0,-2-1 0,-1-1 0,-1 0 0,18-58 0,-19 35 0,-2 0 0,-3-1 0,8-114 0,-18 123 0,-2 0 0,-2 0 0,-2 0 0,-2 1 0,-16-57 0,17 84 0,-1 0 0,-1 1 0,-1 0 0,-1 0 0,0 1 0,-1 0 0,-26-31 0,30 41 0,0 1 0,-1 1 0,0-1 0,0 1 0,-1 1 0,0-1 0,0 1 0,-1 1 0,1 0 0,-1 0 0,0 1 0,0 0 0,-1 1 0,1 0 0,-1 1 0,0 0 0,-16-1 0,24 3 0,1 0 0,0 0 0,-1 0 0,1 1 0,-1-1 0,1 0 0,-1 1 0,1 0 0,0-1 0,-1 1 0,1 0 0,0 0 0,0 1 0,0-1 0,0 0 0,0 1 0,0-1 0,-2 3 0,2-1 0,0-1 0,0 2 0,0-1 0,0 0 0,0 0 0,1 1 0,-1-1 0,1 1 0,0-1 0,-1 8 0,0 7 0,1 0 0,0 0 0,2 0 0,2 20 0,-2-30 0,18 127 0,47 172 0,-54-257 0,379 1187-1054,-190-695-135,-109-293-4759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7:58:15.2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1 484 24575,'0'0'0,"0"-3"0,0 0 0,0 0 0,0-2 0,5-7 0,11-11 0,27-22 0,37-19 0,51-25 0,53-32 0,-5 6-8191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3T18:08:17.4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1054 1 24575,'0'0'0,"-26"110"0,-25 90 0,-18 39 0,-17 40-3310,-17 42 4256,-6 2-1419,-7 21 473,6-20 0,5 16 0,10 26 0,19-31-1702,22-5 2188,17 2-729,20-5 243,21-4 0,21-9 0,18-12 0,16-16 0,15-24 0,17-17-73,11-29 94,13-32-31,-82-140-279,62 63 0,-63-76 344,1-2 0,44 30 0,-44-36-82,1-2-1,52 22 1,-43-23 27,78 22 0,-67-27 0,67 8 0,58-9 0,9-22 1384,4-23-1780,-1-16 594,4-21-198,-1-10 0,-2-11 0,-9-2 0,-4 2 0,-14 9 0,-8 11 0,-14 10 0,-13 13 2107,-18 17-2709,-89 26 1171,0 0 0,31 1 0,-39 2-650,-1 1 1,0 1 0,0 0-1,15 5 1,-18-3 236,0-1-1,-1 2 1,0 0-1,0 0 1,12 8-1,-12-2-190,0-2 1,-1 0-1,-1 1 0,1-1 0,10 19 0,-6-7 81,-1 1 0,16 42 0,17 62-56,-8 45 15,-8 25-5,-6 7 0,4 19 0,3-1-835,9 14 1074,7-7-358,11 3 119,9-6 0,14-1 0,14 2 0,15 5 0,13-1 0,15 0 0,15-11 0,21 1 0,16-13 0,19-13-1626,18-20 2090,24-12-696,26 3 232,20-9 0,16-11 0,21-13-2111,17-4 2714,16-2-905,5-7 302,6-11 0,5-14 0,5-20 0,10-21 0,7-33 0,8-25 0,14-29 0,7-30-2797,8-33 3596,7-48-1198,-1-36 399,2-42 0,9-57-2809,-14-34 3612,1-39-1205,1-44 402,-7-34 0,7-47-2416,2-37 3106,7-38-1035,-4-19 345,13-32-2086,12-26 2682,32-51-2902,10-8 2880,26-17-1592,7 29 1226,8 55-1132,16 22 1159,-20 80-353,-6 74 135,-27 94-22,-28 92 8,-368 208 650,220-62 1,-254 93-778,0 4-1,169-11 1,-190 30 161,-2 0 0,1 4 1,0 3-1,75 19 1,-81-8 238,0 1 0,-1 3 1,-1 3-1,83 49 1,-71-39-409,1 11 0,125 104 1,-123-99 230,109 121-1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10AC35-DAD8-4084-8A2C-D17284F31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F658599-389B-4DA2-B1A9-3F6262614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A4D388-BBD8-4006-8BDA-F154BC8B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D2F105-2D89-44FC-B854-18CCF826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7A4386-B135-4E7E-8510-6CF23C6D5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070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5802C7-288A-4F32-85FF-B314EECA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FE3EB60-B9BE-4671-B41A-49CE6BE9E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DF69C6-72E2-46CA-8496-3BDA6B380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9B94A8-8C44-4010-A8CA-4E0DE2B6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0878DC-1829-4E58-A54E-43775307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30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34DA7DB-15E1-4D65-A3FB-DD275E96A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C378526-73B0-4FAF-97D3-F99EE484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F50742-1737-4D57-BA1E-456EE55D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77EAF5-0FE6-463E-86BC-88BC5A2A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497389-958F-4C96-B278-C1A40533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324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4BC02A-6F3E-4162-9D72-ACA3A656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4D29F28-CCE8-413D-AC3E-90F4FD42B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D37F47-1A0C-446E-A086-C636F15CE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84F6E6-E988-4E53-820B-EF1338B7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47170D-3F99-4193-866F-2D91ECD2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7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6AF5F2-D81A-4792-9216-14E96A20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4A9074D-A359-42D0-B9FD-64B9BE778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166EAB-0058-4700-8AA8-86F04F16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00666-F782-4857-9B4D-E5E2945D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1B3BBB-6BF9-403C-B7F9-9E96E978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16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CB441E-892A-4E91-BD3E-F13D6CA4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178413-50EA-4BC0-AAF2-6B3DD3351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AA8C7CB-41EE-404E-AE61-0EF95563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DD2DCA-054C-4ABA-B817-4DBA18C0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0CCB5B-2B34-4806-A45F-05B7628C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9E9830B-EDD3-4CD7-A4EC-449C358F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030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A0D32D-4953-4BCC-BB55-B2A1F6E6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E8728C-49B2-4C26-80CC-E8E0FD658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BEB465-C593-400E-9185-7090B3242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7FF244A-969C-4A46-8767-3131E7C19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EC01701-58E3-42EA-B190-10906C83D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F0D723D-29D2-4D7D-84D3-3396F002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527CA10-9B6E-41A6-9C22-8756609A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F0ACD1-0F74-4A79-9B99-33A5A080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32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EA161-AD0F-4B80-AD9F-18D58977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D5345D1-6EB2-4C61-926C-69120BC8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7CB5D46-F8E9-46A1-A1FA-58F4208B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0C4DD7-73CE-4EE7-9C6E-36A49161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614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485CE8-68E8-4B29-A91F-0D0D9E16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1E260EE-9933-41D5-B497-1B0756E8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9F66CE-5A04-4FD3-8D4E-1EF7F044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3266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33E9C8-5ED2-4C85-B33D-73CBA19D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C23C3B1-9EB7-4934-8839-10822A98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3C4DB41-A11E-490B-96C8-7438DFA57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6490165-FB4B-4294-8F90-883EBA6F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A68301-3319-43E6-929E-95B14C52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A6ECB6-6C1B-4B42-8153-A15FC076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977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DF707E-FFD5-42BD-A555-0C8ADF28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70B56AA-4B7F-4E11-8BAE-474EADF6C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DF1651-FF7B-4F6F-B2C3-C614FDD34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F3BC25-041B-41FB-ACD9-CE5A4E1B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3FA40D-0DD9-45D1-A4CA-AEB136F8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5C50613-2A59-4174-8818-D9E0CB56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105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84ACCF7-54E6-4048-BC40-DEF02DB6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F495F1-6219-48EC-AD88-02B625F2D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548B39-E144-48A2-9404-CF378B105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2D3AD-8782-4D2F-837B-74337B2205D5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7907B3-2073-455C-B4C3-69933583E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F63551-55C4-456F-A589-61158722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9079-6F31-480A-BD3C-708C2713A1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54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45147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584657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ustomXml" Target="../ink/ink5.xml"/><Relationship Id="rId1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customXml" Target="../ink/ink2.xml"/><Relationship Id="rId12" Type="http://schemas.openxmlformats.org/officeDocument/2006/relationships/image" Target="../media/image34.png"/><Relationship Id="rId17" Type="http://schemas.openxmlformats.org/officeDocument/2006/relationships/customXml" Target="../ink/ink7.xml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33.png"/><Relationship Id="rId4" Type="http://schemas.openxmlformats.org/officeDocument/2006/relationships/image" Target="../media/image30.jpeg"/><Relationship Id="rId9" Type="http://schemas.openxmlformats.org/officeDocument/2006/relationships/customXml" Target="../ink/ink3.xm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jpeg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EB388-54AB-41BF-B3C8-826180F73A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CC255F3-81B5-49E7-B766-3231F36E3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6C755F-69B5-44BD-B37F-FAA7D121E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4652" r="24062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9F930EF-8DBA-4783-B5FA-DBF7FDD3DC85}"/>
              </a:ext>
            </a:extLst>
          </p:cNvPr>
          <p:cNvSpPr/>
          <p:nvPr/>
        </p:nvSpPr>
        <p:spPr>
          <a:xfrm>
            <a:off x="4522194" y="5249981"/>
            <a:ext cx="2886075" cy="39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Listen and discuss </a:t>
            </a:r>
            <a:endParaRPr lang="ar-SA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2B35FE-2A37-4938-BBE2-62FC81DD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503564-0C78-4734-9AA8-EE0CC33BF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D20FC4B-9885-4AC6-9441-CE9F9F9C3E8F}"/>
              </a:ext>
            </a:extLst>
          </p:cNvPr>
          <p:cNvSpPr/>
          <p:nvPr/>
        </p:nvSpPr>
        <p:spPr>
          <a:xfrm>
            <a:off x="666750" y="1784346"/>
            <a:ext cx="2066925" cy="9239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How often 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عنصر نائب للمحتوى 11">
            <a:extLst>
              <a:ext uri="{FF2B5EF4-FFF2-40B4-BE49-F238E27FC236}">
                <a16:creationId xmlns:a16="http://schemas.microsoft.com/office/drawing/2014/main" id="{8C3F3585-5B13-4BFA-B9BD-86BC66E0D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06" y="4149732"/>
            <a:ext cx="2143125" cy="2143125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7C06FB8-998A-4A49-9503-D3B0BAD31BDD}"/>
              </a:ext>
            </a:extLst>
          </p:cNvPr>
          <p:cNvSpPr/>
          <p:nvPr/>
        </p:nvSpPr>
        <p:spPr>
          <a:xfrm>
            <a:off x="2947987" y="1784345"/>
            <a:ext cx="1495425" cy="9239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Do</a:t>
            </a:r>
          </a:p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Does 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E19A7A6-ABA5-49FA-82AF-702C3B4B6EC5}"/>
              </a:ext>
            </a:extLst>
          </p:cNvPr>
          <p:cNvSpPr/>
          <p:nvPr/>
        </p:nvSpPr>
        <p:spPr>
          <a:xfrm>
            <a:off x="4614862" y="1784344"/>
            <a:ext cx="1419225" cy="9239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 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267B9A-6F5C-460C-B3FD-27BB69672B31}"/>
              </a:ext>
            </a:extLst>
          </p:cNvPr>
          <p:cNvSpPr/>
          <p:nvPr/>
        </p:nvSpPr>
        <p:spPr>
          <a:xfrm>
            <a:off x="6217443" y="1784344"/>
            <a:ext cx="1419225" cy="9239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V inf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46EBF9D-02E5-497C-89C1-3DE761CE3DDA}"/>
              </a:ext>
            </a:extLst>
          </p:cNvPr>
          <p:cNvSpPr/>
          <p:nvPr/>
        </p:nvSpPr>
        <p:spPr>
          <a:xfrm>
            <a:off x="8076008" y="1784344"/>
            <a:ext cx="1419225" cy="9239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….?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Plus Sign SVG Vector, Plus Sign Clip art - SVG Clipart">
            <a:extLst>
              <a:ext uri="{FF2B5EF4-FFF2-40B4-BE49-F238E27FC236}">
                <a16:creationId xmlns:a16="http://schemas.microsoft.com/office/drawing/2014/main" id="{77C9F23D-FF0C-4B67-8C3B-2FD48291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9375" y="2033588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lus Sign SVG Vector, Plus Sign Clip art - SVG Clipart">
            <a:extLst>
              <a:ext uri="{FF2B5EF4-FFF2-40B4-BE49-F238E27FC236}">
                <a16:creationId xmlns:a16="http://schemas.microsoft.com/office/drawing/2014/main" id="{62EB6413-6CD4-47D7-8164-EA5646F4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8150" y="2055813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us Sign SVG Vector, Plus Sign Clip art - SVG Clipart">
            <a:extLst>
              <a:ext uri="{FF2B5EF4-FFF2-40B4-BE49-F238E27FC236}">
                <a16:creationId xmlns:a16="http://schemas.microsoft.com/office/drawing/2014/main" id="{194C585A-8CD9-418E-9DF2-1E9A8BBA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2644" y="1976429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us Sign SVG Vector, Plus Sign Clip art - SVG Clipart">
            <a:extLst>
              <a:ext uri="{FF2B5EF4-FFF2-40B4-BE49-F238E27FC236}">
                <a16:creationId xmlns:a16="http://schemas.microsoft.com/office/drawing/2014/main" id="{C65FDD56-D8A3-400C-B7AE-23E661C7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1906" y="197960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94EF017B-B57E-457F-88CC-36E150544FE8}"/>
              </a:ext>
            </a:extLst>
          </p:cNvPr>
          <p:cNvSpPr/>
          <p:nvPr/>
        </p:nvSpPr>
        <p:spPr>
          <a:xfrm>
            <a:off x="1790701" y="4610100"/>
            <a:ext cx="5543550" cy="81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Write a question </a:t>
            </a:r>
            <a:endParaRPr lang="ar-SA" sz="40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2050" name="Picture 2" descr="Ficha de How often">
            <a:extLst>
              <a:ext uri="{FF2B5EF4-FFF2-40B4-BE49-F238E27FC236}">
                <a16:creationId xmlns:a16="http://schemas.microsoft.com/office/drawing/2014/main" id="{45FC0572-D3F8-44D2-BFD0-CDA856029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68750" r="16999" b="12222"/>
          <a:stretch/>
        </p:blipFill>
        <p:spPr bwMode="auto">
          <a:xfrm>
            <a:off x="2447924" y="4354512"/>
            <a:ext cx="6045993" cy="21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cha de How often">
            <a:extLst>
              <a:ext uri="{FF2B5EF4-FFF2-40B4-BE49-F238E27FC236}">
                <a16:creationId xmlns:a16="http://schemas.microsoft.com/office/drawing/2014/main" id="{174036B8-441F-4D01-8B02-1EDF2EB38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32083"/>
          <a:stretch/>
        </p:blipFill>
        <p:spPr bwMode="auto">
          <a:xfrm>
            <a:off x="1976438" y="0"/>
            <a:ext cx="7453312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27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FB6953E-FCE6-463A-9D18-CE9D1F1CF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عنصر نائب للمحتوى 4">
            <a:hlinkClick r:id="rId3"/>
            <a:extLst>
              <a:ext uri="{FF2B5EF4-FFF2-40B4-BE49-F238E27FC236}">
                <a16:creationId xmlns:a16="http://schemas.microsoft.com/office/drawing/2014/main" id="{24ABDE8F-B15E-4BAB-9641-307BCBD2B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5" y="548184"/>
            <a:ext cx="3776663" cy="3776663"/>
          </a:xfrm>
        </p:spPr>
      </p:pic>
      <p:pic>
        <p:nvPicPr>
          <p:cNvPr id="15362" name="Picture 2" descr="CONTEST entry #1: What are your ideas for a contest? - Anime Heaven">
            <a:extLst>
              <a:ext uri="{FF2B5EF4-FFF2-40B4-BE49-F238E27FC236}">
                <a16:creationId xmlns:a16="http://schemas.microsoft.com/office/drawing/2014/main" id="{51220FFC-F838-4044-B41C-E7118A73D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0" y="4324847"/>
            <a:ext cx="4257675" cy="23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7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2B35FE-2A37-4938-BBE2-62FC81DD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16B2E5-31CB-4FFE-9125-E6C44C6E5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3503564-0C78-4734-9AA8-EE0CC33BF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026" name="Picture 2" descr="Frequency] How often do you...?">
            <a:extLst>
              <a:ext uri="{FF2B5EF4-FFF2-40B4-BE49-F238E27FC236}">
                <a16:creationId xmlns:a16="http://schemas.microsoft.com/office/drawing/2014/main" id="{2C5527CC-D405-49BC-AAA1-B075E74E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21493"/>
            <a:ext cx="5214937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2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D5E22F-3A9D-489B-8D1D-2B1657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7" t="59896" r="22266" b="17187"/>
          <a:stretch/>
        </p:blipFill>
        <p:spPr>
          <a:xfrm>
            <a:off x="714374" y="1825625"/>
            <a:ext cx="9715501" cy="2476500"/>
          </a:xfrm>
          <a:prstGeom prst="rect">
            <a:avLst/>
          </a:prstGeom>
        </p:spPr>
      </p:pic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DF2138DE-E9AE-4B4B-83AA-C754608DC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4302125"/>
            <a:ext cx="2043112" cy="2309836"/>
          </a:xfr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897C6E0-491A-4518-BB04-8A6E9F3D386D}"/>
              </a:ext>
            </a:extLst>
          </p:cNvPr>
          <p:cNvSpPr/>
          <p:nvPr/>
        </p:nvSpPr>
        <p:spPr>
          <a:xfrm>
            <a:off x="1685925" y="3667125"/>
            <a:ext cx="6762750" cy="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53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7170" name="Picture 2" descr="Webquest Creator 2">
            <a:extLst>
              <a:ext uri="{FF2B5EF4-FFF2-40B4-BE49-F238E27FC236}">
                <a16:creationId xmlns:a16="http://schemas.microsoft.com/office/drawing/2014/main" id="{4D7415B7-598C-48F3-89A3-33E9494B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352550"/>
            <a:ext cx="97631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3DBA4811-901C-4644-8762-E97D28D5C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21" y="4579540"/>
            <a:ext cx="1851819" cy="1851819"/>
          </a:xfrm>
        </p:spPr>
      </p:pic>
    </p:spTree>
    <p:extLst>
      <p:ext uri="{BB962C8B-B14F-4D97-AF65-F5344CB8AC3E}">
        <p14:creationId xmlns:p14="http://schemas.microsoft.com/office/powerpoint/2010/main" val="4791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146" name="Picture 2" descr="Low‐literate consumers&amp;#39; use of clothing labels amidst personal and product  related challenges - Staden - 2017 - International Journal of Consumer  Studies - Wiley Online Library">
            <a:extLst>
              <a:ext uri="{FF2B5EF4-FFF2-40B4-BE49-F238E27FC236}">
                <a16:creationId xmlns:a16="http://schemas.microsoft.com/office/drawing/2014/main" id="{B394F6B5-AFAD-428D-B424-6A6A61B8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58007"/>
            <a:ext cx="77724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0F180BB-C175-432C-A768-372134AF6E01}"/>
              </a:ext>
            </a:extLst>
          </p:cNvPr>
          <p:cNvSpPr/>
          <p:nvPr/>
        </p:nvSpPr>
        <p:spPr>
          <a:xfrm>
            <a:off x="3152776" y="3462337"/>
            <a:ext cx="4953000" cy="857250"/>
          </a:xfrm>
          <a:prstGeom prst="rect">
            <a:avLst/>
          </a:prstGeom>
          <a:solidFill>
            <a:srgbClr val="C98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always</a:t>
            </a:r>
            <a:r>
              <a:rPr lang="en-US" sz="2400" dirty="0">
                <a:latin typeface="Comic Sans MS" panose="030F0702030302020204" pitchFamily="66" charset="0"/>
              </a:rPr>
              <a:t> pray five times a day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F02D274-BCCE-4160-AC13-80E7A06E4D0D}"/>
              </a:ext>
            </a:extLst>
          </p:cNvPr>
          <p:cNvSpPr/>
          <p:nvPr/>
        </p:nvSpPr>
        <p:spPr>
          <a:xfrm>
            <a:off x="3152776" y="4454523"/>
            <a:ext cx="4953000" cy="806449"/>
          </a:xfrm>
          <a:prstGeom prst="rect">
            <a:avLst/>
          </a:prstGeom>
          <a:solidFill>
            <a:srgbClr val="C98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sometimes</a:t>
            </a:r>
            <a:r>
              <a:rPr lang="en-US" sz="2400" dirty="0">
                <a:latin typeface="Comic Sans MS" panose="030F0702030302020204" pitchFamily="66" charset="0"/>
              </a:rPr>
              <a:t>  work out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0C32CE4-29B9-4B25-8E94-C04ABF846A3D}"/>
              </a:ext>
            </a:extLst>
          </p:cNvPr>
          <p:cNvSpPr/>
          <p:nvPr/>
        </p:nvSpPr>
        <p:spPr>
          <a:xfrm>
            <a:off x="3062289" y="5581650"/>
            <a:ext cx="5043487" cy="806450"/>
          </a:xfrm>
          <a:prstGeom prst="rect">
            <a:avLst/>
          </a:prstGeom>
          <a:solidFill>
            <a:srgbClr val="C98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never</a:t>
            </a:r>
            <a:r>
              <a:rPr lang="en-US" sz="2400" dirty="0">
                <a:latin typeface="Comic Sans MS" panose="030F0702030302020204" pitchFamily="66" charset="0"/>
              </a:rPr>
              <a:t> do the laundry 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146" name="Picture 2" descr="Low‐literate consumers&amp;#39; use of clothing labels amidst personal and product  related challenges - Staden - 2017 - International Journal of Consumer  Studies - Wiley Online Library">
            <a:extLst>
              <a:ext uri="{FF2B5EF4-FFF2-40B4-BE49-F238E27FC236}">
                <a16:creationId xmlns:a16="http://schemas.microsoft.com/office/drawing/2014/main" id="{B394F6B5-AFAD-428D-B424-6A6A61B8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98" y="36600"/>
            <a:ext cx="77724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INE 공식 스티커 - Your Turn to Kill Example with GIF Animation">
            <a:extLst>
              <a:ext uri="{FF2B5EF4-FFF2-40B4-BE49-F238E27FC236}">
                <a16:creationId xmlns:a16="http://schemas.microsoft.com/office/drawing/2014/main" id="{BA6456A1-4112-4783-8B0E-2CA5ED06BE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94" y="3570293"/>
            <a:ext cx="2189358" cy="238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w English File: January 2017">
            <a:extLst>
              <a:ext uri="{FF2B5EF4-FFF2-40B4-BE49-F238E27FC236}">
                <a16:creationId xmlns:a16="http://schemas.microsoft.com/office/drawing/2014/main" id="{69D9C38E-0D18-4714-84F4-6DA9CD0C8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81" y="2484525"/>
            <a:ext cx="4394394" cy="38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76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B51EEF-CA29-4D30-B5B5-C7859595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03E971-B97C-4370-B89F-27B78CB29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5A2A5F9-3F4C-469D-887C-080078DEC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4338" name="Picture 2" descr="Wordwall - Home | Facebook">
            <a:hlinkClick r:id="rId3"/>
            <a:extLst>
              <a:ext uri="{FF2B5EF4-FFF2-40B4-BE49-F238E27FC236}">
                <a16:creationId xmlns:a16="http://schemas.microsoft.com/office/drawing/2014/main" id="{0B4DD5AE-644D-486D-9F2A-ECEDE37D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825625"/>
            <a:ext cx="3748088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55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D5E22F-3A9D-489B-8D1D-2B1657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7" t="83923" r="22266" b="5324"/>
          <a:stretch/>
        </p:blipFill>
        <p:spPr>
          <a:xfrm>
            <a:off x="1143001" y="681037"/>
            <a:ext cx="8382000" cy="1736725"/>
          </a:xfrm>
          <a:prstGeom prst="rect">
            <a:avLst/>
          </a:prstGeom>
        </p:spPr>
      </p:pic>
      <p:pic>
        <p:nvPicPr>
          <p:cNvPr id="8194" name="Picture 2" descr="Who Knows Stock Illustrations – 178 Who Knows Stock Illustrations, Vectors  &amp;amp; Clipart - Dreamstime">
            <a:extLst>
              <a:ext uri="{FF2B5EF4-FFF2-40B4-BE49-F238E27FC236}">
                <a16:creationId xmlns:a16="http://schemas.microsoft.com/office/drawing/2014/main" id="{D2E5C0BA-B546-4276-B66D-BE2E507F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52572"/>
            <a:ext cx="4057650" cy="312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E821B9E-137A-4D57-9202-81D3F29A13CE}"/>
              </a:ext>
            </a:extLst>
          </p:cNvPr>
          <p:cNvSpPr/>
          <p:nvPr/>
        </p:nvSpPr>
        <p:spPr>
          <a:xfrm>
            <a:off x="590550" y="3562350"/>
            <a:ext cx="5353050" cy="1000125"/>
          </a:xfrm>
          <a:prstGeom prst="rect">
            <a:avLst/>
          </a:prstGeom>
          <a:solidFill>
            <a:srgbClr val="C98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know how to 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ride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 horse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C0F5AD4-08BC-4032-9053-5F89FC4F49A9}"/>
              </a:ext>
            </a:extLst>
          </p:cNvPr>
          <p:cNvSpPr/>
          <p:nvPr/>
        </p:nvSpPr>
        <p:spPr>
          <a:xfrm>
            <a:off x="742950" y="4833143"/>
            <a:ext cx="5353050" cy="1000125"/>
          </a:xfrm>
          <a:prstGeom prst="rect">
            <a:avLst/>
          </a:prstGeom>
          <a:solidFill>
            <a:srgbClr val="C98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don’t know how to 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speak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French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EC31FF9-4C22-408F-A982-9747C19754CB}"/>
                  </a:ext>
                </a:extLst>
              </p14:cNvPr>
              <p14:cNvContentPartPr/>
              <p14:nvPr/>
            </p14:nvContentPartPr>
            <p14:xfrm>
              <a:off x="2685652" y="3404281"/>
              <a:ext cx="1162845" cy="442343"/>
            </p14:xfrm>
          </p:contentPart>
        </mc:Choice>
        <mc:Fallback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EC31FF9-4C22-408F-A982-9747C19754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7651" y="3386645"/>
                <a:ext cx="1198486" cy="477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C9CC25CB-57BA-47EF-8971-34117C5BCC2A}"/>
                  </a:ext>
                </a:extLst>
              </p14:cNvPr>
              <p14:cNvContentPartPr/>
              <p14:nvPr/>
            </p14:nvContentPartPr>
            <p14:xfrm>
              <a:off x="3094995" y="4685538"/>
              <a:ext cx="1568520" cy="422640"/>
            </p14:xfrm>
          </p:contentPart>
        </mc:Choice>
        <mc:Fallback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C9CC25CB-57BA-47EF-8971-34117C5BCC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77355" y="4667898"/>
                <a:ext cx="160416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0BA6548D-AF5B-4BE7-AD57-9D6A0C39C68B}"/>
                  </a:ext>
                </a:extLst>
              </p14:cNvPr>
              <p14:cNvContentPartPr/>
              <p14:nvPr/>
            </p14:nvContentPartPr>
            <p14:xfrm>
              <a:off x="4663515" y="2807655"/>
              <a:ext cx="369360" cy="270360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0BA6548D-AF5B-4BE7-AD57-9D6A0C39C6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45875" y="2790015"/>
                <a:ext cx="405000" cy="30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004263A-F038-4977-9266-FBF7697DADF4}"/>
              </a:ext>
            </a:extLst>
          </p:cNvPr>
          <p:cNvGrpSpPr/>
          <p:nvPr/>
        </p:nvGrpSpPr>
        <p:grpSpPr>
          <a:xfrm>
            <a:off x="4450035" y="2193135"/>
            <a:ext cx="930960" cy="984240"/>
            <a:chOff x="4450035" y="2193135"/>
            <a:chExt cx="930960" cy="98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1EEE0271-DAB9-4D3D-AC9E-1B3CC60B7773}"/>
                    </a:ext>
                  </a:extLst>
                </p14:cNvPr>
                <p14:cNvContentPartPr/>
                <p14:nvPr/>
              </p14:nvContentPartPr>
              <p14:xfrm>
                <a:off x="4450035" y="2901975"/>
                <a:ext cx="123840" cy="275400"/>
              </p14:xfrm>
            </p:contentPart>
          </mc:Choice>
          <mc:Fallback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1EEE0271-DAB9-4D3D-AC9E-1B3CC60B777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32035" y="2884335"/>
                  <a:ext cx="1594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35EF03D1-CA88-4FCE-8589-2899FC210483}"/>
                    </a:ext>
                  </a:extLst>
                </p14:cNvPr>
                <p14:cNvContentPartPr/>
                <p14:nvPr/>
              </p14:nvContentPartPr>
              <p14:xfrm>
                <a:off x="4485315" y="2912415"/>
                <a:ext cx="360" cy="360"/>
              </p14:xfrm>
            </p:contentPart>
          </mc:Choice>
          <mc:Fallback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35EF03D1-CA88-4FCE-8589-2899FC21048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67675" y="289441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3B67001F-AF58-467C-BA40-E56E35596388}"/>
                    </a:ext>
                  </a:extLst>
                </p14:cNvPr>
                <p14:cNvContentPartPr/>
                <p14:nvPr/>
              </p14:nvContentPartPr>
              <p14:xfrm>
                <a:off x="5081835" y="2193135"/>
                <a:ext cx="282960" cy="971640"/>
              </p14:xfrm>
            </p:contentPart>
          </mc:Choice>
          <mc:Fallback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3B67001F-AF58-467C-BA40-E56E3559638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63835" y="2175135"/>
                  <a:ext cx="318600" cy="10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3BD16949-835A-4585-B0E6-56B057D2D42D}"/>
                    </a:ext>
                  </a:extLst>
                </p14:cNvPr>
                <p14:cNvContentPartPr/>
                <p14:nvPr/>
              </p14:nvContentPartPr>
              <p14:xfrm>
                <a:off x="5150595" y="2733495"/>
                <a:ext cx="230400" cy="174240"/>
              </p14:xfrm>
            </p:contentPart>
          </mc:Choice>
          <mc:Fallback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3BD16949-835A-4585-B0E6-56B057D2D42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32955" y="2715855"/>
                  <a:ext cx="266040" cy="20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0320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AEA61-FA2E-4A83-A3E4-9E259373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7253EE-B9E9-422A-B04B-CC3C582EC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1C43F12-D204-4037-AFE9-D425023F3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-33339"/>
            <a:ext cx="12192000" cy="6924675"/>
          </a:xfrm>
          <a:prstGeom prst="rect">
            <a:avLst/>
          </a:prstGeom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6FEA140C-B0EB-4111-A1A2-07CC381B8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4826016"/>
              </p:ext>
            </p:extLst>
          </p:nvPr>
        </p:nvGraphicFramePr>
        <p:xfrm>
          <a:off x="952320" y="2477804"/>
          <a:ext cx="8159750" cy="3376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8268E179-6354-4991-9D83-2C9B3C77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6" y="595520"/>
            <a:ext cx="4388468" cy="1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96CC05D-CA86-4867-916E-7F233BE1B42B}"/>
              </a:ext>
            </a:extLst>
          </p:cNvPr>
          <p:cNvSpPr txBox="1"/>
          <p:nvPr/>
        </p:nvSpPr>
        <p:spPr>
          <a:xfrm>
            <a:off x="1123122" y="1182757"/>
            <a:ext cx="28127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Gadugi" panose="020B0502040204020203" pitchFamily="34" charset="0"/>
              </a:rPr>
              <a:t>Objectives </a:t>
            </a:r>
            <a:endParaRPr lang="ar-SA" sz="4000" b="1" dirty="0">
              <a:latin typeface="Ink Free" panose="03080402000500000000" pitchFamily="66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8AB7BF-67F2-4A16-B9A3-D448DF9E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8C285E-5EE8-4BF7-B0D5-823418664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F6BE162-6873-4822-8928-BE98D9E1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0242" name="Picture 2" descr="Beauty Good Looking Woman Express Her Stock Vector (Royalty Free) 1510247369">
            <a:extLst>
              <a:ext uri="{FF2B5EF4-FFF2-40B4-BE49-F238E27FC236}">
                <a16:creationId xmlns:a16="http://schemas.microsoft.com/office/drawing/2014/main" id="{6DD88DBF-2F12-487C-9AA9-2B4DA06D7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 bwMode="auto">
          <a:xfrm>
            <a:off x="7267576" y="0"/>
            <a:ext cx="3351157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Question Student Stock Illustrations – 5,780 Question Student Stock  Illustrations, Vectors &amp;amp; Clipart - Dreamstime">
            <a:extLst>
              <a:ext uri="{FF2B5EF4-FFF2-40B4-BE49-F238E27FC236}">
                <a16:creationId xmlns:a16="http://schemas.microsoft.com/office/drawing/2014/main" id="{8CB08721-F848-4C40-873C-412F410B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2" y="2845649"/>
            <a:ext cx="3351157" cy="33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5989920-92C9-40F3-B004-8789E1FA8BF0}"/>
              </a:ext>
            </a:extLst>
          </p:cNvPr>
          <p:cNvSpPr/>
          <p:nvPr/>
        </p:nvSpPr>
        <p:spPr>
          <a:xfrm>
            <a:off x="2809876" y="1419281"/>
            <a:ext cx="4962525" cy="1087438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I don’t know how to ……….</a:t>
            </a:r>
            <a:endParaRPr lang="ar-SA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72DED00-EDB6-4428-88EA-7FA0DDAD99EB}"/>
              </a:ext>
            </a:extLst>
          </p:cNvPr>
          <p:cNvSpPr/>
          <p:nvPr/>
        </p:nvSpPr>
        <p:spPr>
          <a:xfrm>
            <a:off x="4227461" y="4751388"/>
            <a:ext cx="4962524" cy="1087438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I know how to ………..</a:t>
            </a:r>
            <a:endParaRPr lang="ar-SA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9218" name="Picture 2" descr="Boy: I do not know answer Clipart Image">
            <a:extLst>
              <a:ext uri="{FF2B5EF4-FFF2-40B4-BE49-F238E27FC236}">
                <a16:creationId xmlns:a16="http://schemas.microsoft.com/office/drawing/2014/main" id="{5198E67C-DA5D-48D5-821C-D46406E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69" y="4632324"/>
            <a:ext cx="1273964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04F81B3-339D-4267-A316-64A16C349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0" t="40833" r="20312" b="7962"/>
          <a:stretch/>
        </p:blipFill>
        <p:spPr>
          <a:xfrm>
            <a:off x="771525" y="133350"/>
            <a:ext cx="9029700" cy="413384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876A1CD-FBCB-40C8-A1C2-7C3A6BD9F2CA}"/>
              </a:ext>
            </a:extLst>
          </p:cNvPr>
          <p:cNvSpPr/>
          <p:nvPr/>
        </p:nvSpPr>
        <p:spPr>
          <a:xfrm>
            <a:off x="771525" y="4267199"/>
            <a:ext cx="8021244" cy="638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She takes a shower every day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C7C79B1-AB5B-43CB-805D-DDC3D3E6E2E1}"/>
              </a:ext>
            </a:extLst>
          </p:cNvPr>
          <p:cNvSpPr/>
          <p:nvPr/>
        </p:nvSpPr>
        <p:spPr>
          <a:xfrm>
            <a:off x="721519" y="5149057"/>
            <a:ext cx="8021244" cy="560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She makes her bed on the weekend/twice a week.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111EAD8-5B22-4950-8BB4-810137B2489E}"/>
              </a:ext>
            </a:extLst>
          </p:cNvPr>
          <p:cNvSpPr/>
          <p:nvPr/>
        </p:nvSpPr>
        <p:spPr>
          <a:xfrm>
            <a:off x="738188" y="5896769"/>
            <a:ext cx="8021244" cy="560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She does homework five times a week.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9559603-6EDE-4355-9D2C-6897CEBF9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6" t="38004" r="14297" b="29722"/>
          <a:stretch/>
        </p:blipFill>
        <p:spPr>
          <a:xfrm>
            <a:off x="1144802" y="404629"/>
            <a:ext cx="8905875" cy="284199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EF7949C-D12E-4B2D-A225-56BD8266353A}"/>
              </a:ext>
            </a:extLst>
          </p:cNvPr>
          <p:cNvSpPr/>
          <p:nvPr/>
        </p:nvSpPr>
        <p:spPr>
          <a:xfrm>
            <a:off x="1466850" y="3462337"/>
            <a:ext cx="7458075" cy="6429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She takes a shower every day.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8BB8164-6825-43E1-95F5-C6FD11523064}"/>
              </a:ext>
            </a:extLst>
          </p:cNvPr>
          <p:cNvSpPr/>
          <p:nvPr/>
        </p:nvSpPr>
        <p:spPr>
          <a:xfrm>
            <a:off x="1466850" y="4157662"/>
            <a:ext cx="7458075" cy="6429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she makes her bed on weekends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8CE570E-2679-4340-8A0E-C9CEC409E1BE}"/>
              </a:ext>
            </a:extLst>
          </p:cNvPr>
          <p:cNvSpPr/>
          <p:nvPr/>
        </p:nvSpPr>
        <p:spPr>
          <a:xfrm>
            <a:off x="1533525" y="4935537"/>
            <a:ext cx="7458075" cy="6429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She studies French.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6B6E3C0-B8E4-45AB-8E21-3D93E89B3203}"/>
              </a:ext>
            </a:extLst>
          </p:cNvPr>
          <p:cNvSpPr/>
          <p:nvPr/>
        </p:nvSpPr>
        <p:spPr>
          <a:xfrm>
            <a:off x="1466850" y="5794191"/>
            <a:ext cx="7458075" cy="6429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She takes classes on Sunday(s), Tuesday(s), and Thursday(s).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Picture 2" descr="One minute Digital Printing - الصفحة الرئيسية | فيسبوك">
            <a:extLst>
              <a:ext uri="{FF2B5EF4-FFF2-40B4-BE49-F238E27FC236}">
                <a16:creationId xmlns:a16="http://schemas.microsoft.com/office/drawing/2014/main" id="{F41ACEBA-1620-43E5-802E-4E1FA12C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3" y="600105"/>
            <a:ext cx="1406098" cy="14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st 1 Minute Timer GIFs | Gfycat">
            <a:extLst>
              <a:ext uri="{FF2B5EF4-FFF2-40B4-BE49-F238E27FC236}">
                <a16:creationId xmlns:a16="http://schemas.microsoft.com/office/drawing/2014/main" id="{616D151B-176F-4833-B1D7-2D1100D4F5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2" y="946859"/>
            <a:ext cx="1743074" cy="69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y: I do not know answer Clipart Image">
            <a:extLst>
              <a:ext uri="{FF2B5EF4-FFF2-40B4-BE49-F238E27FC236}">
                <a16:creationId xmlns:a16="http://schemas.microsoft.com/office/drawing/2014/main" id="{5198E67C-DA5D-48D5-821C-D46406EC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268791"/>
            <a:ext cx="1273964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6B1A26-3E75-4FB4-B8F2-EB49F4EDB4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56" t="70747" r="14297" b="7963"/>
          <a:stretch/>
        </p:blipFill>
        <p:spPr>
          <a:xfrm>
            <a:off x="533400" y="2464596"/>
            <a:ext cx="8905875" cy="14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CD0485-9B97-4253-AF8C-F1C4D34E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84373F5-A71C-407A-8718-64CE58B27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208AB6B-40FE-43D9-9156-D95D23D6A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6F94D13-608C-43AC-A60C-EC8891BE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9" t="17500" r="21172" b="6389"/>
          <a:stretch/>
        </p:blipFill>
        <p:spPr>
          <a:xfrm>
            <a:off x="1609727" y="681037"/>
            <a:ext cx="7334249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0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466138-6301-4491-A3D7-92F34275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AB8350-CE0A-4131-90FE-69D5DDAEF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E96013-7DCC-4EA9-939D-22DFBF2D3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50" t="62639" r="23359" b="7963"/>
          <a:stretch/>
        </p:blipFill>
        <p:spPr>
          <a:xfrm>
            <a:off x="761999" y="1185068"/>
            <a:ext cx="9629775" cy="3758407"/>
          </a:xfrm>
          <a:prstGeom prst="rect">
            <a:avLst/>
          </a:prstGeom>
        </p:spPr>
      </p:pic>
      <p:pic>
        <p:nvPicPr>
          <p:cNvPr id="13" name="SG Bk 3 F-SA_2020_1-21">
            <a:hlinkClick r:id="" action="ppaction://media"/>
            <a:extLst>
              <a:ext uri="{FF2B5EF4-FFF2-40B4-BE49-F238E27FC236}">
                <a16:creationId xmlns:a16="http://schemas.microsoft.com/office/drawing/2014/main" id="{40D69C1A-0732-4A9E-8982-50E2EDFB44B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8706" y="711597"/>
            <a:ext cx="1484312" cy="1484312"/>
          </a:xfr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F55097D-D13E-4F3F-B52A-C474A52C0AA5}"/>
              </a:ext>
            </a:extLst>
          </p:cNvPr>
          <p:cNvSpPr/>
          <p:nvPr/>
        </p:nvSpPr>
        <p:spPr>
          <a:xfrm>
            <a:off x="1619251" y="3717329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E470800-9A91-48D9-B971-69ED6C7B9E02}"/>
              </a:ext>
            </a:extLst>
          </p:cNvPr>
          <p:cNvSpPr/>
          <p:nvPr/>
        </p:nvSpPr>
        <p:spPr>
          <a:xfrm>
            <a:off x="6615114" y="4025899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8724724-767F-43E4-B129-037B1C013B50}"/>
              </a:ext>
            </a:extLst>
          </p:cNvPr>
          <p:cNvSpPr/>
          <p:nvPr/>
        </p:nvSpPr>
        <p:spPr>
          <a:xfrm>
            <a:off x="1619252" y="3355578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649137D-62E2-48B9-9C15-45E069CFBFF9}"/>
              </a:ext>
            </a:extLst>
          </p:cNvPr>
          <p:cNvSpPr/>
          <p:nvPr/>
        </p:nvSpPr>
        <p:spPr>
          <a:xfrm>
            <a:off x="1619252" y="4185443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5124002-10A8-4DBE-B94E-4D1AC33400B8}"/>
              </a:ext>
            </a:extLst>
          </p:cNvPr>
          <p:cNvSpPr/>
          <p:nvPr/>
        </p:nvSpPr>
        <p:spPr>
          <a:xfrm>
            <a:off x="6648451" y="3286126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A144003-F904-4B02-8928-95960689220B}"/>
              </a:ext>
            </a:extLst>
          </p:cNvPr>
          <p:cNvSpPr/>
          <p:nvPr/>
        </p:nvSpPr>
        <p:spPr>
          <a:xfrm>
            <a:off x="6653214" y="3632992"/>
            <a:ext cx="5619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4318A2C-B78C-4F36-8F88-BD7C124AE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69" t="57639" r="40468" b="12083"/>
          <a:stretch/>
        </p:blipFill>
        <p:spPr>
          <a:xfrm>
            <a:off x="1095374" y="1557338"/>
            <a:ext cx="8991601" cy="3395662"/>
          </a:xfrm>
          <a:prstGeom prst="rect">
            <a:avLst/>
          </a:prstGeom>
        </p:spPr>
      </p:pic>
      <p:pic>
        <p:nvPicPr>
          <p:cNvPr id="7" name="SG Bk 3 F-SA_2020_1-22">
            <a:hlinkClick r:id="" action="ppaction://media"/>
            <a:extLst>
              <a:ext uri="{FF2B5EF4-FFF2-40B4-BE49-F238E27FC236}">
                <a16:creationId xmlns:a16="http://schemas.microsoft.com/office/drawing/2014/main" id="{490A42AA-7297-447E-AE2B-DE8C720FE19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8213" y="1041400"/>
            <a:ext cx="1298575" cy="1298575"/>
          </a:xfrm>
        </p:spPr>
      </p:pic>
    </p:spTree>
    <p:extLst>
      <p:ext uri="{BB962C8B-B14F-4D97-AF65-F5344CB8AC3E}">
        <p14:creationId xmlns:p14="http://schemas.microsoft.com/office/powerpoint/2010/main" val="73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E7EB980-73C4-49B3-B3AB-D308005931E2}"/>
              </a:ext>
            </a:extLst>
          </p:cNvPr>
          <p:cNvSpPr/>
          <p:nvPr/>
        </p:nvSpPr>
        <p:spPr>
          <a:xfrm>
            <a:off x="2457450" y="1533525"/>
            <a:ext cx="4591050" cy="2828925"/>
          </a:xfrm>
          <a:prstGeom prst="rect">
            <a:avLst/>
          </a:prstGeom>
          <a:solidFill>
            <a:srgbClr val="00B0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7200003-F185-449F-AE22-857DC928312F}"/>
              </a:ext>
            </a:extLst>
          </p:cNvPr>
          <p:cNvSpPr txBox="1"/>
          <p:nvPr/>
        </p:nvSpPr>
        <p:spPr>
          <a:xfrm>
            <a:off x="2905125" y="2419895"/>
            <a:ext cx="4981575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latin typeface="Comic Sans MS" panose="030F0702030302020204" pitchFamily="66" charset="0"/>
              </a:rPr>
              <a:t>Wor</a:t>
            </a:r>
            <a:r>
              <a:rPr lang="en-US" sz="8800" dirty="0">
                <a:solidFill>
                  <a:srgbClr val="00B0C9"/>
                </a:solidFill>
                <a:latin typeface="Comic Sans MS" panose="030F0702030302020204" pitchFamily="66" charset="0"/>
              </a:rPr>
              <a:t>k</a:t>
            </a:r>
          </a:p>
          <a:p>
            <a:r>
              <a:rPr lang="en-US" sz="8800" dirty="0">
                <a:latin typeface="Comic Sans MS" panose="030F0702030302020204" pitchFamily="66" charset="0"/>
              </a:rPr>
              <a:t>Boo</a:t>
            </a:r>
            <a:r>
              <a:rPr lang="en-US" sz="8800" dirty="0">
                <a:solidFill>
                  <a:srgbClr val="00B0C9"/>
                </a:solidFill>
                <a:latin typeface="Comic Sans MS" panose="030F0702030302020204" pitchFamily="66" charset="0"/>
              </a:rPr>
              <a:t>k</a:t>
            </a:r>
          </a:p>
          <a:p>
            <a:endParaRPr lang="ar-SA" sz="8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AAB2C0D0-FA6E-49E8-AADD-028EF11FCA18}"/>
                  </a:ext>
                </a:extLst>
              </p14:cNvPr>
              <p14:cNvContentPartPr/>
              <p14:nvPr/>
            </p14:nvContentPartPr>
            <p14:xfrm>
              <a:off x="1323435" y="2269455"/>
              <a:ext cx="9431640" cy="4286520"/>
            </p14:xfrm>
          </p:contentPart>
        </mc:Choice>
        <mc:Fallback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AAB2C0D0-FA6E-49E8-AADD-028EF11FCA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5435" y="2251815"/>
                <a:ext cx="9467280" cy="432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31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84F43E-36F9-4D4F-A453-6F5FD35C0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1" t="17500" r="22813" b="6667"/>
          <a:stretch/>
        </p:blipFill>
        <p:spPr>
          <a:xfrm>
            <a:off x="762000" y="6350"/>
            <a:ext cx="8715375" cy="66960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44C4641-F818-4767-B96E-7858B428CE5D}"/>
              </a:ext>
            </a:extLst>
          </p:cNvPr>
          <p:cNvSpPr/>
          <p:nvPr/>
        </p:nvSpPr>
        <p:spPr>
          <a:xfrm>
            <a:off x="1200150" y="3592512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 He knows how to cook.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B67870-EB27-42D9-A5F7-C59307F7545D}"/>
              </a:ext>
            </a:extLst>
          </p:cNvPr>
          <p:cNvSpPr/>
          <p:nvPr/>
        </p:nvSpPr>
        <p:spPr>
          <a:xfrm>
            <a:off x="1419225" y="4946649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They know how to play golf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419469B-24E2-4FA8-AFBB-E5E6B9209237}"/>
              </a:ext>
            </a:extLst>
          </p:cNvPr>
          <p:cNvSpPr/>
          <p:nvPr/>
        </p:nvSpPr>
        <p:spPr>
          <a:xfrm>
            <a:off x="1419225" y="5505448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 He knows how to speak English.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41CFF5-FD6A-470E-9B9C-5ABFB5658A8C}"/>
              </a:ext>
            </a:extLst>
          </p:cNvPr>
          <p:cNvSpPr/>
          <p:nvPr/>
        </p:nvSpPr>
        <p:spPr>
          <a:xfrm>
            <a:off x="1419224" y="6105525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take photos.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B475000-B1A8-41D3-A0EF-8A177DB4E879}"/>
              </a:ext>
            </a:extLst>
          </p:cNvPr>
          <p:cNvSpPr/>
          <p:nvPr/>
        </p:nvSpPr>
        <p:spPr>
          <a:xfrm>
            <a:off x="1295399" y="4269580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design houses.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AC6B0CE-798F-481C-97F7-D42618DD3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55417" r="27812" b="6667"/>
          <a:stretch/>
        </p:blipFill>
        <p:spPr>
          <a:xfrm>
            <a:off x="838200" y="365125"/>
            <a:ext cx="8067675" cy="4648200"/>
          </a:xfrm>
          <a:prstGeom prst="rect">
            <a:avLst/>
          </a:prstGeom>
        </p:spPr>
      </p:pic>
      <p:pic>
        <p:nvPicPr>
          <p:cNvPr id="13314" name="Picture 2" descr="confused person animated gif - Clip Art Library">
            <a:extLst>
              <a:ext uri="{FF2B5EF4-FFF2-40B4-BE49-F238E27FC236}">
                <a16:creationId xmlns:a16="http://schemas.microsoft.com/office/drawing/2014/main" id="{D4842CC7-811A-4CD6-911E-6D8D0DE3A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993" y="3771901"/>
            <a:ext cx="1983581" cy="25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1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C062AF-99F7-48A6-A01A-8B8E35BD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7CE9C6-E800-475F-9EDB-6EE47A0F3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8C8460-C64D-41C9-BB56-31F4A239C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5" name="Picture 2" descr="علموا أبناءكم السباحة والرماية وركوب... - دار الإفتاء المصرية | Facebook">
            <a:extLst>
              <a:ext uri="{FF2B5EF4-FFF2-40B4-BE49-F238E27FC236}">
                <a16:creationId xmlns:a16="http://schemas.microsoft.com/office/drawing/2014/main" id="{B2A3EE7D-D941-4129-A83E-5CBC2623D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 b="9643"/>
          <a:stretch/>
        </p:blipFill>
        <p:spPr bwMode="auto">
          <a:xfrm>
            <a:off x="3124200" y="1144588"/>
            <a:ext cx="5943600" cy="37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BC5F79-4380-4183-A6BE-E8AD2F515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5" t="56435" r="27500" b="5903"/>
          <a:stretch/>
        </p:blipFill>
        <p:spPr>
          <a:xfrm>
            <a:off x="1905000" y="2251870"/>
            <a:ext cx="7334250" cy="43513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2F061C4-4E53-4B84-ADD0-00F2D96F0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4" t="21228" r="26641" b="43240"/>
          <a:stretch/>
        </p:blipFill>
        <p:spPr>
          <a:xfrm>
            <a:off x="114300" y="165100"/>
            <a:ext cx="5867400" cy="243681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51F0262-E8E9-4650-AE1D-58D9ACD35EE6}"/>
              </a:ext>
            </a:extLst>
          </p:cNvPr>
          <p:cNvSpPr/>
          <p:nvPr/>
        </p:nvSpPr>
        <p:spPr>
          <a:xfrm>
            <a:off x="5572125" y="2682281"/>
            <a:ext cx="2152650" cy="4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Every day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C7C268A-6491-4924-9BDB-54F79D152E1D}"/>
              </a:ext>
            </a:extLst>
          </p:cNvPr>
          <p:cNvSpPr/>
          <p:nvPr/>
        </p:nvSpPr>
        <p:spPr>
          <a:xfrm>
            <a:off x="3590924" y="3188893"/>
            <a:ext cx="5095876" cy="4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 How often do you speak English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123CB6B-9858-4683-ACD5-80C3CDBE7430}"/>
              </a:ext>
            </a:extLst>
          </p:cNvPr>
          <p:cNvSpPr/>
          <p:nvPr/>
        </p:nvSpPr>
        <p:spPr>
          <a:xfrm>
            <a:off x="4800600" y="3615138"/>
            <a:ext cx="2152650" cy="4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everyday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9BB029F-5248-4211-AD0D-17D71266C897}"/>
              </a:ext>
            </a:extLst>
          </p:cNvPr>
          <p:cNvSpPr/>
          <p:nvPr/>
        </p:nvSpPr>
        <p:spPr>
          <a:xfrm>
            <a:off x="3295649" y="4041383"/>
            <a:ext cx="5162551" cy="4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 How often do you visit (your) relatives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1F32E32-4409-40FD-AB13-D0753D292D39}"/>
              </a:ext>
            </a:extLst>
          </p:cNvPr>
          <p:cNvSpPr/>
          <p:nvPr/>
        </p:nvSpPr>
        <p:spPr>
          <a:xfrm>
            <a:off x="4905375" y="4492530"/>
            <a:ext cx="2152650" cy="4262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Twice a week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Pin by Melene Tolson on Oh So Cute | Cute winnie the pooh, Winnie the pooh,  Winne the pooh">
            <a:extLst>
              <a:ext uri="{FF2B5EF4-FFF2-40B4-BE49-F238E27FC236}">
                <a16:creationId xmlns:a16="http://schemas.microsoft.com/office/drawing/2014/main" id="{ED6DE6BE-1725-43A2-AF2B-06DBF5B329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700882"/>
            <a:ext cx="26479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4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B9DDED-2B7F-4BA8-9E6B-6008BE2CB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9" t="54028" r="32422" b="6805"/>
          <a:stretch/>
        </p:blipFill>
        <p:spPr>
          <a:xfrm>
            <a:off x="1143000" y="723898"/>
            <a:ext cx="8353425" cy="510659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16C6D45-86DD-4967-84C6-46BDBBCFAD0E}"/>
              </a:ext>
            </a:extLst>
          </p:cNvPr>
          <p:cNvSpPr/>
          <p:nvPr/>
        </p:nvSpPr>
        <p:spPr>
          <a:xfrm>
            <a:off x="1905000" y="3038475"/>
            <a:ext cx="5981700" cy="4768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We often eat at the food court in the mall.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0C3CD49-7182-471F-99C7-C32F3DB5404C}"/>
              </a:ext>
            </a:extLst>
          </p:cNvPr>
          <p:cNvSpPr/>
          <p:nvPr/>
        </p:nvSpPr>
        <p:spPr>
          <a:xfrm>
            <a:off x="1871663" y="4589963"/>
            <a:ext cx="5981700" cy="4768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They never hang out with other people.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C9BC621-BC71-4425-8D83-01273C8C59E1}"/>
              </a:ext>
            </a:extLst>
          </p:cNvPr>
          <p:cNvSpPr/>
          <p:nvPr/>
        </p:nvSpPr>
        <p:spPr>
          <a:xfrm>
            <a:off x="1871663" y="5353646"/>
            <a:ext cx="5981700" cy="4768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What do you sometimes do after school?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EA84043-1DF5-49C4-9FCF-305F6AF1C0A7}"/>
              </a:ext>
            </a:extLst>
          </p:cNvPr>
          <p:cNvSpPr/>
          <p:nvPr/>
        </p:nvSpPr>
        <p:spPr>
          <a:xfrm>
            <a:off x="1676400" y="3789223"/>
            <a:ext cx="5981700" cy="4768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Jamal is always late for school.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Funny Gifs : thinking GIF - VSGIF.com">
            <a:extLst>
              <a:ext uri="{FF2B5EF4-FFF2-40B4-BE49-F238E27FC236}">
                <a16:creationId xmlns:a16="http://schemas.microsoft.com/office/drawing/2014/main" id="{5A7B5C24-CC09-4A7D-A4F6-693539717A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5" y="365125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AC5BDC-DA08-4ACB-AE7A-39BBF7E6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860C319-EA27-4968-820B-735FAA018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43C2DEC-6390-49B3-B275-66101991C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71CDE844-2ECA-411A-862C-18F3C703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7" y="2951206"/>
            <a:ext cx="2305878" cy="21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nt design for word homework on white background Vector Image">
            <a:extLst>
              <a:ext uri="{FF2B5EF4-FFF2-40B4-BE49-F238E27FC236}">
                <a16:creationId xmlns:a16="http://schemas.microsoft.com/office/drawing/2014/main" id="{732AFF2A-5E9F-4057-8EFA-311632A5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b="39514"/>
          <a:stretch/>
        </p:blipFill>
        <p:spPr bwMode="auto">
          <a:xfrm>
            <a:off x="3290474" y="923359"/>
            <a:ext cx="6121883" cy="14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مدرستي - Apps on Google Play">
            <a:extLst>
              <a:ext uri="{FF2B5EF4-FFF2-40B4-BE49-F238E27FC236}">
                <a16:creationId xmlns:a16="http://schemas.microsoft.com/office/drawing/2014/main" id="{2F41694C-6FA5-40BA-9C88-C68DB269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05" y="2810668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906846-9742-43B3-8AC1-F45119DF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9581C2-8E9F-4C4E-89BC-F2F4E2234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CF0E098-AAB2-4806-BA2E-0A814C390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1" y="11210"/>
            <a:ext cx="12192000" cy="6846790"/>
          </a:xfrm>
          <a:prstGeom prst="rect">
            <a:avLst/>
          </a:prstGeom>
        </p:spPr>
      </p:pic>
      <p:pic>
        <p:nvPicPr>
          <p:cNvPr id="5" name="Picture 2" descr="have a nice day free art printable | [ One Velvet Morning ]">
            <a:extLst>
              <a:ext uri="{FF2B5EF4-FFF2-40B4-BE49-F238E27FC236}">
                <a16:creationId xmlns:a16="http://schemas.microsoft.com/office/drawing/2014/main" id="{D538C928-86BF-49F3-B2BF-5BF63F37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76" y="471902"/>
            <a:ext cx="6294831" cy="57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C6D86F-FE1B-431C-A044-838D9A02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101EC9-7EFF-44DD-AB7B-134E8A18A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73B1764-D023-4811-8A19-CA94EAD5D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-1" y="0"/>
            <a:ext cx="12192000" cy="692467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3433287-BB68-4C2B-874C-63F7BD507338}"/>
              </a:ext>
            </a:extLst>
          </p:cNvPr>
          <p:cNvSpPr/>
          <p:nvPr/>
        </p:nvSpPr>
        <p:spPr>
          <a:xfrm>
            <a:off x="1019175" y="606425"/>
            <a:ext cx="6248400" cy="895350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in your free-time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46BA9A4-E458-4ED3-AB71-6305CFDE71D4}"/>
              </a:ext>
            </a:extLst>
          </p:cNvPr>
          <p:cNvSpPr/>
          <p:nvPr/>
        </p:nvSpPr>
        <p:spPr>
          <a:xfrm>
            <a:off x="4048125" y="2075855"/>
            <a:ext cx="6191250" cy="895350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favorite hobby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D969043-1583-4CDE-8778-90E509949CE1}"/>
              </a:ext>
            </a:extLst>
          </p:cNvPr>
          <p:cNvSpPr/>
          <p:nvPr/>
        </p:nvSpPr>
        <p:spPr>
          <a:xfrm>
            <a:off x="276225" y="3432969"/>
            <a:ext cx="6467475" cy="828675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List some common free-time activities</a:t>
            </a:r>
            <a:endParaRPr lang="ar-SA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gif by KILIG | Dribbble">
            <a:extLst>
              <a:ext uri="{FF2B5EF4-FFF2-40B4-BE49-F238E27FC236}">
                <a16:creationId xmlns:a16="http://schemas.microsoft.com/office/drawing/2014/main" id="{BAAB8A1D-5527-4410-996D-7259AC7B3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86796"/>
            <a:ext cx="2533650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cript by XPLAI on Dribbble">
            <a:extLst>
              <a:ext uri="{FF2B5EF4-FFF2-40B4-BE49-F238E27FC236}">
                <a16:creationId xmlns:a16="http://schemas.microsoft.com/office/drawing/2014/main" id="{9F9EAA44-CA8F-4A16-819D-AF027768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2" y="457934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B308E5-C1FE-4AC3-BF38-3D95B8CD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9C1298-B259-4E33-9F03-45ABD8682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2C38FE-A1E3-40A0-B3D2-2DA378DA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CE4C356-7B96-4CCD-A02A-D9EC348E3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34" t="16666" r="34062" b="6019"/>
          <a:stretch/>
        </p:blipFill>
        <p:spPr>
          <a:xfrm>
            <a:off x="5010150" y="523873"/>
            <a:ext cx="4048126" cy="5302251"/>
          </a:xfrm>
          <a:prstGeom prst="rect">
            <a:avLst/>
          </a:prstGeom>
        </p:spPr>
      </p:pic>
      <p:pic>
        <p:nvPicPr>
          <p:cNvPr id="7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16EC7B1F-2884-4A41-911C-494234A82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86" y="3535559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B554600-6E3C-4E50-9D98-D18D807D76CA}"/>
              </a:ext>
            </a:extLst>
          </p:cNvPr>
          <p:cNvSpPr txBox="1"/>
          <p:nvPr/>
        </p:nvSpPr>
        <p:spPr>
          <a:xfrm>
            <a:off x="7712767" y="3900421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@ page 28+29</a:t>
            </a:r>
            <a:endParaRPr lang="ar-SA" sz="2400" dirty="0">
              <a:latin typeface="Forte" panose="03060902040502070203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81D5BFC-FF42-48BE-9BE0-219F25BF46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13" t="17361" r="33984" b="5324"/>
          <a:stretch/>
        </p:blipFill>
        <p:spPr>
          <a:xfrm>
            <a:off x="962025" y="523874"/>
            <a:ext cx="4048125" cy="53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B47F6D-4E8F-47F5-8BEC-AB35A653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B37930-E08B-4600-BE45-1D8D4526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E330F-626A-4C0F-B6F9-71667DE2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D5E22F-3A9D-489B-8D1D-2B1657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7" t="33611" r="22266" b="5324"/>
          <a:stretch/>
        </p:blipFill>
        <p:spPr>
          <a:xfrm>
            <a:off x="990599" y="1016794"/>
            <a:ext cx="9277351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45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4BF095-1E62-47E7-B0EC-91BCA4B9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561A83-1039-4289-BB98-DF34D366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729ACD5-6374-4D90-9930-E34A6C0BA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10915C-2549-4D61-98FB-CBFB78263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7918" r="47500" b="13471"/>
          <a:stretch/>
        </p:blipFill>
        <p:spPr>
          <a:xfrm>
            <a:off x="3276598" y="546201"/>
            <a:ext cx="6553201" cy="5575503"/>
          </a:xfrm>
          <a:prstGeom prst="rect">
            <a:avLst/>
          </a:prstGeom>
        </p:spPr>
      </p:pic>
      <p:pic>
        <p:nvPicPr>
          <p:cNvPr id="3074" name="Picture 2" descr="Padlet Website Review">
            <a:extLst>
              <a:ext uri="{FF2B5EF4-FFF2-40B4-BE49-F238E27FC236}">
                <a16:creationId xmlns:a16="http://schemas.microsoft.com/office/drawing/2014/main" id="{FF894D8E-2865-43D0-BB68-DCB7E198F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r="28212"/>
          <a:stretch/>
        </p:blipFill>
        <p:spPr bwMode="auto">
          <a:xfrm>
            <a:off x="681138" y="998689"/>
            <a:ext cx="18239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Dilemma: Speak Up Or Shut Up? The Answer!">
            <a:extLst>
              <a:ext uri="{FF2B5EF4-FFF2-40B4-BE49-F238E27FC236}">
                <a16:creationId xmlns:a16="http://schemas.microsoft.com/office/drawing/2014/main" id="{BFAD3C87-92E3-43EA-A0B9-F47E6CEA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6" y="3034304"/>
            <a:ext cx="3028172" cy="185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96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4BF095-1E62-47E7-B0EC-91BCA4B9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561A83-1039-4289-BB98-DF34D366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729ACD5-6374-4D90-9930-E34A6C0BA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10915C-2549-4D61-98FB-CBFB78263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3750" t="27918" r="47500" b="13471"/>
          <a:stretch/>
        </p:blipFill>
        <p:spPr>
          <a:xfrm>
            <a:off x="3276598" y="546201"/>
            <a:ext cx="6553201" cy="5575503"/>
          </a:xfrm>
          <a:prstGeom prst="rect">
            <a:avLst/>
          </a:prstGeom>
        </p:spPr>
      </p:pic>
      <p:pic>
        <p:nvPicPr>
          <p:cNvPr id="3074" name="Picture 2" descr="Padlet Website Review">
            <a:extLst>
              <a:ext uri="{FF2B5EF4-FFF2-40B4-BE49-F238E27FC236}">
                <a16:creationId xmlns:a16="http://schemas.microsoft.com/office/drawing/2014/main" id="{FF894D8E-2865-43D0-BB68-DCB7E198F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r="28212"/>
          <a:stretch/>
        </p:blipFill>
        <p:spPr bwMode="auto">
          <a:xfrm>
            <a:off x="681138" y="998689"/>
            <a:ext cx="18239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Dilemma: Speak Up Or Shut Up? The Answer!">
            <a:extLst>
              <a:ext uri="{FF2B5EF4-FFF2-40B4-BE49-F238E27FC236}">
                <a16:creationId xmlns:a16="http://schemas.microsoft.com/office/drawing/2014/main" id="{BFAD3C87-92E3-43EA-A0B9-F47E6CEA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6" y="3034304"/>
            <a:ext cx="3028172" cy="185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3B21E74-B50D-4860-BD5C-AAAA65751488}"/>
              </a:ext>
            </a:extLst>
          </p:cNvPr>
          <p:cNvSpPr/>
          <p:nvPr/>
        </p:nvSpPr>
        <p:spPr>
          <a:xfrm>
            <a:off x="2438398" y="720573"/>
            <a:ext cx="5076824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brush your teeth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093283B-AE21-4DE5-A821-49451DAA9030}"/>
              </a:ext>
            </a:extLst>
          </p:cNvPr>
          <p:cNvSpPr/>
          <p:nvPr/>
        </p:nvSpPr>
        <p:spPr>
          <a:xfrm>
            <a:off x="5276847" y="1976083"/>
            <a:ext cx="5495928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drink coffee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48053A3-56D3-4A15-A183-80ACB8A35F99}"/>
              </a:ext>
            </a:extLst>
          </p:cNvPr>
          <p:cNvSpPr/>
          <p:nvPr/>
        </p:nvSpPr>
        <p:spPr>
          <a:xfrm>
            <a:off x="3971923" y="3096418"/>
            <a:ext cx="4819651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read a book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B7A20CB-B6E0-4A87-9042-DE658E1AE60F}"/>
              </a:ext>
            </a:extLst>
          </p:cNvPr>
          <p:cNvSpPr/>
          <p:nvPr/>
        </p:nvSpPr>
        <p:spPr>
          <a:xfrm>
            <a:off x="3647585" y="4699792"/>
            <a:ext cx="5734540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does ………..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Travel by plane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ED8B64C-470D-419B-BD59-16A903982E1C}"/>
              </a:ext>
            </a:extLst>
          </p:cNvPr>
          <p:cNvSpPr/>
          <p:nvPr/>
        </p:nvSpPr>
        <p:spPr>
          <a:xfrm>
            <a:off x="1466360" y="5611777"/>
            <a:ext cx="5734540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does ……….. </a:t>
            </a: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Send e-mail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2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78EFC7-9E3A-438C-B8D2-952BE590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45284D-FFA3-4C1B-9A67-13A67F81D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1654F42-BCD5-42DE-AA73-F18A5D777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AC91AA1-C014-468D-8ED4-E1544522C8E9}"/>
              </a:ext>
            </a:extLst>
          </p:cNvPr>
          <p:cNvSpPr/>
          <p:nvPr/>
        </p:nvSpPr>
        <p:spPr>
          <a:xfrm>
            <a:off x="847232" y="4435151"/>
            <a:ext cx="5076824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does Ali 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study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A738C39-655C-4BAA-A2E3-62DC19324017}"/>
              </a:ext>
            </a:extLst>
          </p:cNvPr>
          <p:cNvSpPr/>
          <p:nvPr/>
        </p:nvSpPr>
        <p:spPr>
          <a:xfrm>
            <a:off x="1016549" y="1150463"/>
            <a:ext cx="4843953" cy="665163"/>
          </a:xfrm>
          <a:prstGeom prst="roundRect">
            <a:avLst/>
          </a:prstGeom>
          <a:solidFill>
            <a:srgbClr val="00B0C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they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F885EA-0C4D-4E53-BF43-CB9EC7BA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55" y="4548393"/>
            <a:ext cx="2000746" cy="194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20,219 Painter Artist Illustrations &amp;amp; Clip Art - iStock">
            <a:extLst>
              <a:ext uri="{FF2B5EF4-FFF2-40B4-BE49-F238E27FC236}">
                <a16:creationId xmlns:a16="http://schemas.microsoft.com/office/drawing/2014/main" id="{B141BB05-863F-484B-AE14-069737B9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767557"/>
            <a:ext cx="29146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often do you play.....? - ESL worksheet by mandrea1111">
            <a:extLst>
              <a:ext uri="{FF2B5EF4-FFF2-40B4-BE49-F238E27FC236}">
                <a16:creationId xmlns:a16="http://schemas.microsoft.com/office/drawing/2014/main" id="{7EFD2AAB-C8CA-482B-8439-60C10DD61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38989" r="4361" b="48743"/>
          <a:stretch/>
        </p:blipFill>
        <p:spPr bwMode="auto">
          <a:xfrm>
            <a:off x="5929312" y="375443"/>
            <a:ext cx="4810126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ow often do you play.....? - ESL worksheet by mandrea1111">
            <a:extLst>
              <a:ext uri="{FF2B5EF4-FFF2-40B4-BE49-F238E27FC236}">
                <a16:creationId xmlns:a16="http://schemas.microsoft.com/office/drawing/2014/main" id="{9C1D5BAE-F077-436E-907E-CAA48F258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t="49741" r="4361" b="41393"/>
          <a:stretch/>
        </p:blipFill>
        <p:spPr bwMode="auto">
          <a:xfrm>
            <a:off x="5791197" y="3918745"/>
            <a:ext cx="4810126" cy="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51BA562-E7F0-4BCE-A96C-AC1DE58D6ADB}"/>
              </a:ext>
            </a:extLst>
          </p:cNvPr>
          <p:cNvSpPr/>
          <p:nvPr/>
        </p:nvSpPr>
        <p:spPr>
          <a:xfrm>
            <a:off x="1184674" y="2228600"/>
            <a:ext cx="5345903" cy="680243"/>
          </a:xfrm>
          <a:prstGeom prst="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They paint five times a week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CE6B2E-5B43-49CE-9F20-C3B194DDEB12}"/>
              </a:ext>
            </a:extLst>
          </p:cNvPr>
          <p:cNvSpPr/>
          <p:nvPr/>
        </p:nvSpPr>
        <p:spPr>
          <a:xfrm>
            <a:off x="2023124" y="5626210"/>
            <a:ext cx="5345903" cy="680243"/>
          </a:xfrm>
          <a:prstGeom prst="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Ali studies everyday 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313</Words>
  <Application>Microsoft Office PowerPoint</Application>
  <PresentationFormat>شاشة عريضة</PresentationFormat>
  <Paragraphs>61</Paragraphs>
  <Slides>33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Forte</vt:lpstr>
      <vt:lpstr>Ink Free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8</cp:revision>
  <dcterms:created xsi:type="dcterms:W3CDTF">2021-10-03T17:04:03Z</dcterms:created>
  <dcterms:modified xsi:type="dcterms:W3CDTF">2021-10-03T18:28:07Z</dcterms:modified>
</cp:coreProperties>
</file>