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93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9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13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46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8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4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466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79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98D7-BE54-48B9-960A-37C1511C305A}" type="datetimeFigureOut">
              <a:rPr lang="ar-SA" smtClean="0"/>
              <a:t>09/03/42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84CA-C5FC-4E7B-8284-18BE0F2595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720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374899"/>
            <a:ext cx="9144000" cy="11350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What do I need to buy</a:t>
            </a:r>
            <a:endParaRPr lang="ar-SA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257800" cy="25701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Super Goal 5</a:t>
            </a:r>
          </a:p>
          <a:p>
            <a:pPr algn="l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Unit:4</a:t>
            </a:r>
          </a:p>
          <a:p>
            <a:pPr algn="l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Lesson:1</a:t>
            </a:r>
          </a:p>
          <a:p>
            <a:pPr algn="l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Kholoud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AlGhamdi</a:t>
            </a:r>
            <a:endParaRPr lang="ar-SA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81438"/>
            <a:ext cx="2799715" cy="2976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3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787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How much rice ?</a:t>
            </a:r>
            <a:br>
              <a:rPr lang="en-US" sz="5400" dirty="0" smtClean="0">
                <a:latin typeface="Comic Sans MS" panose="030F0702030302020204" pitchFamily="66" charset="0"/>
              </a:rPr>
            </a:br>
            <a:r>
              <a:rPr lang="en-US" sz="5400" dirty="0" smtClean="0">
                <a:latin typeface="Comic Sans MS" panose="030F0702030302020204" pitchFamily="66" charset="0"/>
              </a:rPr>
              <a:t>How many eggs ?</a:t>
            </a:r>
            <a:endParaRPr lang="ar-SA" sz="5400" dirty="0"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413000"/>
            <a:ext cx="9550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000" y="146963"/>
            <a:ext cx="59182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omic Sans MS" panose="030F0702030302020204" pitchFamily="66" charset="0"/>
              </a:rPr>
              <a:t>How much and How many :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506429"/>
            <a:ext cx="2495550" cy="300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292100" y="5192603"/>
            <a:ext cx="398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600" dirty="0" smtClean="0"/>
              <a:t>A Kilogram of Carrot</a:t>
            </a:r>
            <a:endParaRPr lang="ar-SA" sz="36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88913"/>
            <a:ext cx="3429000" cy="19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6616700" y="2044764"/>
            <a:ext cx="34417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package of butter</a:t>
            </a:r>
            <a:endParaRPr lang="ar-SA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2763239"/>
            <a:ext cx="3452079" cy="213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10"/>
          <p:cNvSpPr txBox="1"/>
          <p:nvPr/>
        </p:nvSpPr>
        <p:spPr>
          <a:xfrm>
            <a:off x="4883150" y="4574235"/>
            <a:ext cx="34544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dozen of eggs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72" y="3660884"/>
            <a:ext cx="2674856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12"/>
          <p:cNvSpPr txBox="1"/>
          <p:nvPr/>
        </p:nvSpPr>
        <p:spPr>
          <a:xfrm>
            <a:off x="8255000" y="5795045"/>
            <a:ext cx="3606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atin typeface="Comic Sans MS" panose="030F0702030302020204" pitchFamily="66" charset="0"/>
              </a:rPr>
              <a:t>A bar of chocolate</a:t>
            </a:r>
            <a:r>
              <a:rPr lang="en-US" sz="2800" dirty="0" smtClean="0"/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584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74625"/>
            <a:ext cx="45085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Let’s practice ..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2397125"/>
            <a:ext cx="773571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شكل بيضاوي 6"/>
          <p:cNvSpPr/>
          <p:nvPr/>
        </p:nvSpPr>
        <p:spPr>
          <a:xfrm>
            <a:off x="5378803" y="1446213"/>
            <a:ext cx="16891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water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13644" y="4358481"/>
            <a:ext cx="2070100" cy="1003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Sugar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758722" y="1395413"/>
            <a:ext cx="2082800" cy="101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apples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64444" y="5604272"/>
            <a:ext cx="2019300" cy="901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Milk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19100" y="1993900"/>
            <a:ext cx="206375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Onions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13644" y="3340100"/>
            <a:ext cx="1765300" cy="63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bread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436100" y="5120977"/>
            <a:ext cx="2565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Few # many</a:t>
            </a:r>
          </a:p>
          <a:p>
            <a:pPr algn="l"/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Little # much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2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3600" y="2066925"/>
            <a:ext cx="8521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Have a nice day </a:t>
            </a:r>
            <a:br>
              <a:rPr lang="en-US" sz="5400" dirty="0" smtClean="0">
                <a:solidFill>
                  <a:srgbClr val="CC0099"/>
                </a:solidFill>
                <a:latin typeface="Cooper Black" panose="0208090404030B020404" pitchFamily="18" charset="0"/>
              </a:rPr>
            </a:br>
            <a:r>
              <a:rPr lang="en-US" sz="5400" dirty="0" err="1" smtClean="0">
                <a:solidFill>
                  <a:srgbClr val="CC0099"/>
                </a:solidFill>
                <a:latin typeface="Cooper Black" panose="0208090404030B020404" pitchFamily="18" charset="0"/>
              </a:rPr>
              <a:t>Tr</a:t>
            </a:r>
            <a:r>
              <a:rPr lang="en-US" sz="5400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 : </a:t>
            </a:r>
            <a:r>
              <a:rPr lang="en-US" sz="5400" dirty="0" err="1" smtClean="0">
                <a:solidFill>
                  <a:srgbClr val="CC0099"/>
                </a:solidFill>
                <a:latin typeface="Cooper Black" panose="0208090404030B020404" pitchFamily="18" charset="0"/>
              </a:rPr>
              <a:t>Kholoud</a:t>
            </a:r>
            <a:r>
              <a:rPr lang="en-US" sz="5400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 </a:t>
            </a:r>
            <a:r>
              <a:rPr lang="en-US" sz="5400" dirty="0" err="1" smtClean="0">
                <a:solidFill>
                  <a:srgbClr val="CC0099"/>
                </a:solidFill>
                <a:latin typeface="Cooper Black" panose="0208090404030B020404" pitchFamily="18" charset="0"/>
              </a:rPr>
              <a:t>AlGhamdi</a:t>
            </a:r>
            <a:endParaRPr lang="ar-SA" sz="5400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3746500"/>
            <a:ext cx="4352925" cy="295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2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6224" y="1917700"/>
            <a:ext cx="7353300" cy="4597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How often do you go to supermarket ?</a:t>
            </a:r>
            <a:br>
              <a:rPr lang="en-US" sz="6000" b="1" dirty="0" smtClean="0">
                <a:latin typeface="Comic Sans MS" panose="030F0702030302020204" pitchFamily="66" charset="0"/>
              </a:rPr>
            </a:br>
            <a:r>
              <a:rPr lang="en-US" sz="6000" b="1" dirty="0">
                <a:latin typeface="Comic Sans MS" panose="030F0702030302020204" pitchFamily="66" charset="0"/>
              </a:rPr>
              <a:t/>
            </a:r>
            <a:br>
              <a:rPr lang="en-US" sz="6000" b="1" dirty="0">
                <a:latin typeface="Comic Sans MS" panose="030F0702030302020204" pitchFamily="66" charset="0"/>
              </a:rPr>
            </a:br>
            <a:r>
              <a:rPr lang="en-US" sz="6000" b="1" dirty="0" smtClean="0">
                <a:latin typeface="Comic Sans MS" panose="030F0702030302020204" pitchFamily="66" charset="0"/>
              </a:rPr>
              <a:t>What do you usually </a:t>
            </a:r>
            <a:r>
              <a:rPr lang="en-US" sz="5300" b="1" dirty="0" smtClean="0">
                <a:latin typeface="Comic Sans MS" panose="030F0702030302020204" pitchFamily="66" charset="0"/>
              </a:rPr>
              <a:t>buy?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4" y="3798887"/>
            <a:ext cx="3457576" cy="288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75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6600" y="13684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Who buys the food and supplies in your family?</a:t>
            </a:r>
            <a:endParaRPr lang="ar-SA" dirty="0">
              <a:latin typeface="Cooper Black" panose="0208090404030B020404" pitchFamily="18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2" y="2959100"/>
            <a:ext cx="4090988" cy="389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" y="3810000"/>
            <a:ext cx="2540318" cy="283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وسيلة شرح على شكل سحابة 5"/>
          <p:cNvSpPr/>
          <p:nvPr/>
        </p:nvSpPr>
        <p:spPr>
          <a:xfrm>
            <a:off x="1295400" y="2693988"/>
            <a:ext cx="2019300" cy="1955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Dad 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Mom ?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21100" y="1987550"/>
            <a:ext cx="74422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latin typeface="Cooper Black" panose="0208090404030B020404" pitchFamily="18" charset="0"/>
              </a:rPr>
              <a:t>Can you give names of supermarkets you know ?</a:t>
            </a:r>
            <a:r>
              <a:rPr lang="ar-SA" dirty="0" smtClean="0">
                <a:latin typeface="Cooper Black" panose="0208090404030B020404" pitchFamily="18" charset="0"/>
              </a:rPr>
              <a:t/>
            </a:r>
            <a:br>
              <a:rPr lang="ar-SA" dirty="0" smtClean="0">
                <a:latin typeface="Cooper Black" panose="0208090404030B0204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2" y="2895600"/>
            <a:ext cx="5428888" cy="382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76" y="4381500"/>
            <a:ext cx="2731324" cy="233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7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80400" y="1752600"/>
            <a:ext cx="3657600" cy="472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What kind of food do you like ?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ar-SA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What kind of food you don’t like ?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241300"/>
            <a:ext cx="7759700" cy="64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7848601" y="241300"/>
            <a:ext cx="3403600" cy="87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Open your books ,page 38</a:t>
            </a:r>
            <a:endParaRPr lang="ar-SA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86600" y="365125"/>
            <a:ext cx="4991100" cy="43209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How much is a box of Mushrooms ?</a:t>
            </a:r>
            <a:r>
              <a:rPr lang="ar-SA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/>
            </a:r>
            <a:br>
              <a:rPr lang="ar-SA" dirty="0" smtClean="0">
                <a:solidFill>
                  <a:srgbClr val="C00000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How much is the watermelon ?</a:t>
            </a:r>
            <a:endParaRPr lang="ar-SA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25424"/>
            <a:ext cx="6870699" cy="6378575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47604"/>
            <a:ext cx="3949700" cy="2210236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0121900" y="5740400"/>
            <a:ext cx="2070100" cy="977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Role play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77841" y="2498725"/>
            <a:ext cx="49403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latin typeface="Comic Sans MS" panose="030F0702030302020204" pitchFamily="66" charset="0"/>
              </a:rPr>
              <a:t>Appetizer</a:t>
            </a:r>
            <a:endParaRPr lang="ar-SA" sz="7200" dirty="0"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2" y="3048794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177506"/>
            <a:ext cx="5715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93" y="417750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2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23286" y="1825625"/>
            <a:ext cx="52959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Main dish</a:t>
            </a:r>
            <a:endParaRPr lang="ar-SA" sz="8000" dirty="0"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3316823"/>
            <a:ext cx="4851400" cy="3410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37" y="3839588"/>
            <a:ext cx="3928698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1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86200" y="1698625"/>
            <a:ext cx="47244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>
                <a:latin typeface="Comic Sans MS" panose="030F0702030302020204" pitchFamily="66" charset="0"/>
              </a:rPr>
              <a:t>Dessert</a:t>
            </a:r>
            <a:endParaRPr lang="ar-SA" sz="8800" dirty="0"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16" y="3365499"/>
            <a:ext cx="8080683" cy="321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4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119</Words>
  <Application>Microsoft Office PowerPoint</Application>
  <PresentationFormat>ملء الشاشة</PresentationFormat>
  <Paragraphs>34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Cooper Black</vt:lpstr>
      <vt:lpstr>Times New Roman</vt:lpstr>
      <vt:lpstr>نسق Office</vt:lpstr>
      <vt:lpstr>What do I need to buy</vt:lpstr>
      <vt:lpstr>How often do you go to supermarket ?  What do you usually buy?  </vt:lpstr>
      <vt:lpstr>Who buys the food and supplies in your family?</vt:lpstr>
      <vt:lpstr>Can you give names of supermarkets you know ?  </vt:lpstr>
      <vt:lpstr>What kind of food do you like ?  What kind of food you don’t like ?</vt:lpstr>
      <vt:lpstr>How much is a box of Mushrooms ?  How much is the watermelon ?</vt:lpstr>
      <vt:lpstr>Appetizer</vt:lpstr>
      <vt:lpstr>Main dish</vt:lpstr>
      <vt:lpstr>Dessert</vt:lpstr>
      <vt:lpstr>How much rice ? How many eggs ?</vt:lpstr>
      <vt:lpstr>How much and How many :</vt:lpstr>
      <vt:lpstr>Let’s practice ..</vt:lpstr>
      <vt:lpstr>Have a nice day  Tr : Kholoud AlGhamdi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need to buy</dc:title>
  <dc:creator>Win10</dc:creator>
  <cp:lastModifiedBy>Win10</cp:lastModifiedBy>
  <cp:revision>7</cp:revision>
  <dcterms:created xsi:type="dcterms:W3CDTF">2020-10-24T23:22:42Z</dcterms:created>
  <dcterms:modified xsi:type="dcterms:W3CDTF">2020-10-25T00:15:21Z</dcterms:modified>
</cp:coreProperties>
</file>