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7" r:id="rId3"/>
    <p:sldId id="274" r:id="rId4"/>
    <p:sldId id="256" r:id="rId5"/>
    <p:sldId id="271" r:id="rId6"/>
    <p:sldId id="258" r:id="rId7"/>
    <p:sldId id="272" r:id="rId8"/>
    <p:sldId id="261" r:id="rId9"/>
    <p:sldId id="259" r:id="rId10"/>
    <p:sldId id="260" r:id="rId11"/>
    <p:sldId id="275" r:id="rId12"/>
    <p:sldId id="262" r:id="rId13"/>
    <p:sldId id="263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333709-A74D-4420-BA6B-5B475E23BCDD}" v="1" dt="2022-10-12T05:10:45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96" autoAdjust="0"/>
    <p:restoredTop sz="94660"/>
  </p:normalViewPr>
  <p:slideViewPr>
    <p:cSldViewPr>
      <p:cViewPr varScale="1">
        <p:scale>
          <a:sx n="78" d="100"/>
          <a:sy n="78" d="100"/>
        </p:scale>
        <p:origin x="161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oud Zbermawi" userId="79e871b2385746f7" providerId="LiveId" clId="{AA333709-A74D-4420-BA6B-5B475E23BCDD}"/>
    <pc:docChg chg="undo custSel addSld delSld modSld sldOrd">
      <pc:chgData name="Ohoud Zbermawi" userId="79e871b2385746f7" providerId="LiveId" clId="{AA333709-A74D-4420-BA6B-5B475E23BCDD}" dt="2022-10-12T05:11:59.155" v="33" actId="1076"/>
      <pc:docMkLst>
        <pc:docMk/>
      </pc:docMkLst>
      <pc:sldChg chg="modSp mod">
        <pc:chgData name="Ohoud Zbermawi" userId="79e871b2385746f7" providerId="LiveId" clId="{AA333709-A74D-4420-BA6B-5B475E23BCDD}" dt="2022-10-12T05:11:59.155" v="33" actId="1076"/>
        <pc:sldMkLst>
          <pc:docMk/>
          <pc:sldMk cId="4039276251" sldId="262"/>
        </pc:sldMkLst>
        <pc:spChg chg="mod">
          <ac:chgData name="Ohoud Zbermawi" userId="79e871b2385746f7" providerId="LiveId" clId="{AA333709-A74D-4420-BA6B-5B475E23BCDD}" dt="2022-10-12T05:11:59.155" v="33" actId="1076"/>
          <ac:spMkLst>
            <pc:docMk/>
            <pc:sldMk cId="4039276251" sldId="262"/>
            <ac:spMk id="3" creationId="{00000000-0000-0000-0000-000000000000}"/>
          </ac:spMkLst>
        </pc:spChg>
      </pc:sldChg>
      <pc:sldChg chg="del ord">
        <pc:chgData name="Ohoud Zbermawi" userId="79e871b2385746f7" providerId="LiveId" clId="{AA333709-A74D-4420-BA6B-5B475E23BCDD}" dt="2022-10-03T11:25:20.550" v="7" actId="47"/>
        <pc:sldMkLst>
          <pc:docMk/>
          <pc:sldMk cId="3429385852" sldId="264"/>
        </pc:sldMkLst>
      </pc:sldChg>
      <pc:sldChg chg="del">
        <pc:chgData name="Ohoud Zbermawi" userId="79e871b2385746f7" providerId="LiveId" clId="{AA333709-A74D-4420-BA6B-5B475E23BCDD}" dt="2022-10-03T11:25:19.060" v="6" actId="47"/>
        <pc:sldMkLst>
          <pc:docMk/>
          <pc:sldMk cId="1769431018" sldId="265"/>
        </pc:sldMkLst>
      </pc:sldChg>
      <pc:sldChg chg="new del">
        <pc:chgData name="Ohoud Zbermawi" userId="79e871b2385746f7" providerId="LiveId" clId="{AA333709-A74D-4420-BA6B-5B475E23BCDD}" dt="2022-10-03T11:25:16.586" v="5" actId="680"/>
        <pc:sldMkLst>
          <pc:docMk/>
          <pc:sldMk cId="533854380" sldId="276"/>
        </pc:sldMkLst>
      </pc:sldChg>
      <pc:sldChg chg="addSp delSp modSp new del mod">
        <pc:chgData name="Ohoud Zbermawi" userId="79e871b2385746f7" providerId="LiveId" clId="{AA333709-A74D-4420-BA6B-5B475E23BCDD}" dt="2022-10-12T05:11:41.586" v="31" actId="47"/>
        <pc:sldMkLst>
          <pc:docMk/>
          <pc:sldMk cId="1252846406" sldId="276"/>
        </pc:sldMkLst>
        <pc:spChg chg="del">
          <ac:chgData name="Ohoud Zbermawi" userId="79e871b2385746f7" providerId="LiveId" clId="{AA333709-A74D-4420-BA6B-5B475E23BCDD}" dt="2022-10-12T05:10:30.543" v="10" actId="478"/>
          <ac:spMkLst>
            <pc:docMk/>
            <pc:sldMk cId="1252846406" sldId="276"/>
            <ac:spMk id="2" creationId="{3B0F7014-A533-782E-05B8-F1B7EFD93055}"/>
          </ac:spMkLst>
        </pc:spChg>
        <pc:spChg chg="del">
          <ac:chgData name="Ohoud Zbermawi" userId="79e871b2385746f7" providerId="LiveId" clId="{AA333709-A74D-4420-BA6B-5B475E23BCDD}" dt="2022-10-12T05:10:27.095" v="9" actId="478"/>
          <ac:spMkLst>
            <pc:docMk/>
            <pc:sldMk cId="1252846406" sldId="276"/>
            <ac:spMk id="3" creationId="{DF188454-F83B-73FE-73B2-370F932B1CE5}"/>
          </ac:spMkLst>
        </pc:spChg>
        <pc:spChg chg="add mod">
          <ac:chgData name="Ohoud Zbermawi" userId="79e871b2385746f7" providerId="LiveId" clId="{AA333709-A74D-4420-BA6B-5B475E23BCDD}" dt="2022-10-12T05:11:15.502" v="30" actId="1076"/>
          <ac:spMkLst>
            <pc:docMk/>
            <pc:sldMk cId="1252846406" sldId="276"/>
            <ac:spMk id="4" creationId="{849F4079-B6DA-E897-A3CA-7E6A888912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F353-5C00-4300-8004-8A8683C58142}" type="datetimeFigureOut">
              <a:rPr lang="ar-SA" smtClean="0"/>
              <a:t>17/03/1444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2E7-DA5E-4E89-859F-0DB3AC17D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87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F353-5C00-4300-8004-8A8683C58142}" type="datetimeFigureOut">
              <a:rPr lang="ar-SA" smtClean="0"/>
              <a:t>17/03/1444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2E7-DA5E-4E89-859F-0DB3AC17D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61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F353-5C00-4300-8004-8A8683C58142}" type="datetimeFigureOut">
              <a:rPr lang="ar-SA" smtClean="0"/>
              <a:t>17/03/1444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2E7-DA5E-4E89-859F-0DB3AC17D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4265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17/03/1444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49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17/03/1444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78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17/03/1444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84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17/03/1444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2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17/03/1444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59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17/03/1444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67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17/03/1444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0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17/03/1444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F353-5C00-4300-8004-8A8683C58142}" type="datetimeFigureOut">
              <a:rPr lang="ar-SA" smtClean="0"/>
              <a:t>17/03/1444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2E7-DA5E-4E89-859F-0DB3AC17D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0870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17/03/1444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15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17/03/1444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1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17/03/1444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0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F353-5C00-4300-8004-8A8683C58142}" type="datetimeFigureOut">
              <a:rPr lang="ar-SA" smtClean="0"/>
              <a:t>17/03/1444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2E7-DA5E-4E89-859F-0DB3AC17D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834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F353-5C00-4300-8004-8A8683C58142}" type="datetimeFigureOut">
              <a:rPr lang="ar-SA" smtClean="0"/>
              <a:t>17/03/1444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2E7-DA5E-4E89-859F-0DB3AC17D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473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F353-5C00-4300-8004-8A8683C58142}" type="datetimeFigureOut">
              <a:rPr lang="ar-SA" smtClean="0"/>
              <a:t>17/03/1444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2E7-DA5E-4E89-859F-0DB3AC17D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192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F353-5C00-4300-8004-8A8683C58142}" type="datetimeFigureOut">
              <a:rPr lang="ar-SA" smtClean="0"/>
              <a:t>17/03/1444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2E7-DA5E-4E89-859F-0DB3AC17D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29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F353-5C00-4300-8004-8A8683C58142}" type="datetimeFigureOut">
              <a:rPr lang="ar-SA" smtClean="0"/>
              <a:t>17/03/1444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2E7-DA5E-4E89-859F-0DB3AC17D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081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F353-5C00-4300-8004-8A8683C58142}" type="datetimeFigureOut">
              <a:rPr lang="ar-SA" smtClean="0"/>
              <a:t>17/03/1444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2E7-DA5E-4E89-859F-0DB3AC17D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439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F353-5C00-4300-8004-8A8683C58142}" type="datetimeFigureOut">
              <a:rPr lang="ar-SA" smtClean="0"/>
              <a:t>17/03/1444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2E7-DA5E-4E89-859F-0DB3AC17D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75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F353-5C00-4300-8004-8A8683C58142}" type="datetimeFigureOut">
              <a:rPr lang="ar-SA" smtClean="0"/>
              <a:t>17/03/1444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D2E7-DA5E-4E89-859F-0DB3AC17D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627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17/03/1444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6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4"/>
          <a:stretch/>
        </p:blipFill>
        <p:spPr bwMode="auto">
          <a:xfrm>
            <a:off x="563" y="0"/>
            <a:ext cx="9143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238736" y="228825"/>
            <a:ext cx="40324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000" b="1" dirty="0">
                <a:ln w="12700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When are you Traveling?</a:t>
            </a:r>
            <a:endParaRPr lang="ar-SA" sz="4000" b="1" dirty="0">
              <a:ln w="12700">
                <a:solidFill>
                  <a:srgbClr val="1F497D">
                    <a:lumMod val="50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22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879AF82F-5F75-4449-864D-ABDB358FDC8B}"/>
              </a:ext>
            </a:extLst>
          </p:cNvPr>
          <p:cNvSpPr txBox="1"/>
          <p:nvPr/>
        </p:nvSpPr>
        <p:spPr>
          <a:xfrm>
            <a:off x="-324544" y="803694"/>
            <a:ext cx="525658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</a:rPr>
              <a:t>Michael </a:t>
            </a:r>
            <a:endParaRPr kumimoji="0" lang="en-US" sz="36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1.He’s going to Saudi Arabia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to study Arabic.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</a:rPr>
              <a:t>2. He’s staying for a year.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3. He still makes mistakes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in Arabic.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</a:rPr>
              <a:t>4. He’s going to stay 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</a:rPr>
              <a:t>Abha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  <a:endParaRPr kumimoji="0" lang="ar-SA" sz="24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4391E32-46A3-4773-88DE-AEEA6AF0D9C7}"/>
              </a:ext>
            </a:extLst>
          </p:cNvPr>
          <p:cNvSpPr txBox="1"/>
          <p:nvPr/>
        </p:nvSpPr>
        <p:spPr>
          <a:xfrm>
            <a:off x="4646309" y="764704"/>
            <a:ext cx="447121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Mr. Parker </a:t>
            </a:r>
          </a:p>
          <a:p>
            <a:pPr algn="ctr" rtl="0"/>
            <a:endParaRPr lang="en-US" sz="24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 algn="ctr" rtl="0"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He’s going to Saudi Arabia on business.</a:t>
            </a:r>
          </a:p>
          <a:p>
            <a:pPr algn="ctr" rtl="0"/>
            <a:endParaRPr lang="en-US" sz="2400" dirty="0">
              <a:latin typeface="Comic Sans MS" panose="030F0702030302020204" pitchFamily="66" charset="0"/>
            </a:endParaRPr>
          </a:p>
          <a:p>
            <a:pPr algn="ctr" rtl="0"/>
            <a:r>
              <a:rPr lang="en-US" sz="2400" dirty="0">
                <a:solidFill>
                  <a:srgbClr val="663300"/>
                </a:solidFill>
                <a:latin typeface="Comic Sans MS" panose="030F0702030302020204" pitchFamily="66" charset="0"/>
              </a:rPr>
              <a:t>2. He’s staying for a few days.</a:t>
            </a:r>
          </a:p>
          <a:p>
            <a:pPr algn="ctr" rtl="0"/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 rtl="0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3. His Arabic is pretty good.</a:t>
            </a:r>
          </a:p>
          <a:p>
            <a:pPr algn="ctr" rtl="0"/>
            <a:endParaRPr lang="en-US" sz="24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 rtl="0"/>
            <a:endParaRPr lang="en-US" sz="2400" dirty="0">
              <a:latin typeface="Comic Sans MS" panose="030F0702030302020204" pitchFamily="66" charset="0"/>
            </a:endParaRPr>
          </a:p>
          <a:p>
            <a:pPr algn="ctr" rtl="0"/>
            <a:r>
              <a:rPr lang="en-US" sz="2400" dirty="0">
                <a:solidFill>
                  <a:srgbClr val="663300"/>
                </a:solidFill>
                <a:latin typeface="Comic Sans MS" panose="030F0702030302020204" pitchFamily="66" charset="0"/>
              </a:rPr>
              <a:t>4. He’s going to stay in Riyadh.</a:t>
            </a:r>
            <a:endParaRPr lang="ar-SA" sz="24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algn="ctr" rtl="0"/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97701"/>
            <a:ext cx="1809215" cy="136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68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444155"/>
            <a:ext cx="70567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itchFamily="66" charset="0"/>
              </a:rPr>
              <a:t>Imagine you are traveling and you meet someone on the plane.</a:t>
            </a:r>
            <a:endParaRPr lang="ar-SA" sz="3600" b="1" cap="none" spc="0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05289" y="2243882"/>
            <a:ext cx="70567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Role-play the conversation with a partner.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55775" y="3717031"/>
            <a:ext cx="41764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1. Where/ stay?</a:t>
            </a:r>
            <a:endParaRPr lang="ar-S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1520" y="4509120"/>
            <a:ext cx="8496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2. Why / go / name a place?</a:t>
            </a:r>
            <a:endParaRPr lang="ar-SA" sz="3600" b="1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89230" y="5517232"/>
            <a:ext cx="55446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3. How long / stay ?</a:t>
            </a:r>
            <a:endParaRPr lang="ar-SA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5484113"/>
            <a:ext cx="18113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2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0688"/>
            <a:ext cx="54006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3" y="4797151"/>
            <a:ext cx="3733386" cy="207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1080728" y="208076"/>
            <a:ext cx="6443600" cy="93610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Adobe Fan Heiti Std B" pitchFamily="34" charset="-128"/>
              </a:rPr>
              <a:t>Lessons: 5 - 8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omic Sans MS" pitchFamily="66" charset="0"/>
              <a:ea typeface="Adobe Fan Heiti Std B" pitchFamily="34" charset="-128"/>
              <a:cs typeface="Times New Roman"/>
            </a:endParaRPr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89756" y="1412776"/>
            <a:ext cx="8964488" cy="23286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Objectives:</a:t>
            </a:r>
          </a:p>
          <a:p>
            <a:pPr marL="457200" lvl="0" indent="-457200" algn="l" rtl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Judge the information you are listening to.</a:t>
            </a:r>
          </a:p>
          <a:p>
            <a:pPr marL="457200" lvl="0" indent="-457200" algn="l" rtl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Listen to the -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endings in the sentences.</a:t>
            </a:r>
          </a:p>
          <a:p>
            <a:pPr marL="457200" lvl="0" indent="-457200" algn="l" rtl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Answer some personal questions</a:t>
            </a:r>
          </a:p>
          <a:p>
            <a:pPr marL="457200" lvl="0" indent="-457200" algn="l" rtl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Invent a conversation with someone on a plane</a:t>
            </a:r>
          </a:p>
          <a:p>
            <a:pPr marL="457200" lvl="0" indent="-457200" algn="l" rtl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Use the " Real Talk “ phrases in a conversation</a:t>
            </a:r>
          </a:p>
          <a:p>
            <a:pPr marL="457200" lvl="0" indent="-457200" algn="l" rtl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Match questions with their answers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61201"/>
            <a:ext cx="1604030" cy="120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438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433" b="1936"/>
          <a:stretch/>
        </p:blipFill>
        <p:spPr bwMode="auto">
          <a:xfrm>
            <a:off x="-180528" y="-3"/>
            <a:ext cx="9259844" cy="378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F643AA0-2EBD-46C7-8B92-976334FD91B9}"/>
              </a:ext>
            </a:extLst>
          </p:cNvPr>
          <p:cNvSpPr txBox="1"/>
          <p:nvPr/>
        </p:nvSpPr>
        <p:spPr>
          <a:xfrm>
            <a:off x="1904470" y="3838292"/>
            <a:ext cx="5193867" cy="52322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1. Where are the people?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F643AA0-2EBD-46C7-8B92-976334FD91B9}"/>
              </a:ext>
            </a:extLst>
          </p:cNvPr>
          <p:cNvSpPr txBox="1"/>
          <p:nvPr/>
        </p:nvSpPr>
        <p:spPr>
          <a:xfrm>
            <a:off x="1852460" y="4473201"/>
            <a:ext cx="5193867" cy="52322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2. What are they going to do?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F643AA0-2EBD-46C7-8B92-976334FD91B9}"/>
              </a:ext>
            </a:extLst>
          </p:cNvPr>
          <p:cNvSpPr txBox="1"/>
          <p:nvPr/>
        </p:nvSpPr>
        <p:spPr>
          <a:xfrm>
            <a:off x="89811" y="5034058"/>
            <a:ext cx="8719165" cy="52322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3. Have you ever been in a long line at the airport?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643AA0-2EBD-46C7-8B92-976334FD91B9}"/>
              </a:ext>
            </a:extLst>
          </p:cNvPr>
          <p:cNvSpPr txBox="1"/>
          <p:nvPr/>
        </p:nvSpPr>
        <p:spPr>
          <a:xfrm>
            <a:off x="611560" y="5612871"/>
            <a:ext cx="7452320" cy="52322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4. What did you do while you were there?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F643AA0-2EBD-46C7-8B92-976334FD91B9}"/>
              </a:ext>
            </a:extLst>
          </p:cNvPr>
          <p:cNvSpPr txBox="1"/>
          <p:nvPr/>
        </p:nvSpPr>
        <p:spPr>
          <a:xfrm>
            <a:off x="1691680" y="6237312"/>
            <a:ext cx="5904656" cy="52322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5. Did anything unusual happen?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80" y="5990860"/>
            <a:ext cx="1080120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0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DFA442E-3D22-4778-8709-D27D4D2CD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54"/>
            <a:ext cx="9144000" cy="6853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179512" y="835663"/>
            <a:ext cx="2180658" cy="93610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1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P. B. p. 26</a:t>
            </a:r>
            <a:endParaRPr lang="ar-SA" sz="24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SG5 Unit 3 Listening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66656" y="168006"/>
            <a:ext cx="609600" cy="6096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545094" y="2000415"/>
            <a:ext cx="466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</a:rPr>
              <a:t>F</a:t>
            </a:r>
            <a:endParaRPr kumimoji="0" lang="ar-SA" sz="4800" b="1" i="0" u="none" strike="noStrike" kern="0" cap="none" spc="0" normalizeH="0" baseline="0" noProof="0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75111" y="3015878"/>
            <a:ext cx="4892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endParaRPr kumimoji="0" lang="ar-SA" sz="4800" b="1" i="0" u="none" strike="noStrike" kern="0" cap="none" spc="0" normalizeH="0" baseline="0" noProof="0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16497" y="3717032"/>
            <a:ext cx="466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</a:rPr>
              <a:t>F</a:t>
            </a:r>
            <a:endParaRPr kumimoji="0" lang="ar-SA" sz="4800" b="1" i="0" u="none" strike="noStrike" kern="0" cap="none" spc="0" normalizeH="0" baseline="0" noProof="0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56315" y="4365104"/>
            <a:ext cx="466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</a:rPr>
              <a:t>F</a:t>
            </a:r>
            <a:endParaRPr kumimoji="0" lang="ar-SA" sz="4800" b="1" i="0" u="none" strike="noStrike" kern="0" cap="none" spc="0" normalizeH="0" baseline="0" noProof="0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65020" y="5445224"/>
            <a:ext cx="4892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endParaRPr kumimoji="0" lang="ar-SA" sz="4800" b="1" i="0" u="none" strike="noStrike" kern="0" cap="none" spc="0" normalizeH="0" baseline="0" noProof="0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3804"/>
            <a:ext cx="10795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54" y="28124"/>
            <a:ext cx="1465946" cy="14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1363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3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A003FF2-4C8A-4440-A6DB-E1FE92AA4A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410" b="61469"/>
          <a:stretch/>
        </p:blipFill>
        <p:spPr>
          <a:xfrm>
            <a:off x="2411760" y="296821"/>
            <a:ext cx="4035573" cy="1023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6948264" y="4754"/>
            <a:ext cx="2108650" cy="61593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1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P. B. p. 26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A5C4DB9-6523-4657-875D-65FBA011CB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355"/>
          <a:stretch/>
        </p:blipFill>
        <p:spPr>
          <a:xfrm>
            <a:off x="1382419" y="2132856"/>
            <a:ext cx="6552320" cy="3035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G Bk 5 F-SA_2020_1-17">
            <a:hlinkClick r:id="" action="ppaction://media"/>
            <a:extLst>
              <a:ext uri="{FF2B5EF4-FFF2-40B4-BE49-F238E27FC236}">
                <a16:creationId xmlns:a16="http://schemas.microsoft.com/office/drawing/2014/main" id="{60598D6E-4963-4109-96FD-9C3A586E7A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81613" y="893905"/>
            <a:ext cx="484972" cy="64662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F03B7FA-8BE7-49D7-8221-34D8202BDE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08" y="2276872"/>
            <a:ext cx="929580" cy="15421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099" y="5790987"/>
            <a:ext cx="1419901" cy="10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2096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936" y="476672"/>
            <a:ext cx="8770688" cy="93610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4F81BD"/>
              </a:buClr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1. Have you ever traveled by plane?</a:t>
            </a:r>
          </a:p>
          <a:p>
            <a:pPr>
              <a:lnSpc>
                <a:spcPct val="150000"/>
              </a:lnSpc>
              <a:buClr>
                <a:srgbClr val="4F81BD"/>
              </a:buClr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2. Are you afraid of flying?</a:t>
            </a:r>
          </a:p>
          <a:p>
            <a:pPr>
              <a:lnSpc>
                <a:spcPct val="150000"/>
              </a:lnSpc>
              <a:buClr>
                <a:srgbClr val="4F81BD"/>
              </a:buClr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3. What do you like/dislike about plane trips?</a:t>
            </a:r>
          </a:p>
          <a:p>
            <a:pPr>
              <a:lnSpc>
                <a:spcPct val="150000"/>
              </a:lnSpc>
              <a:buClr>
                <a:srgbClr val="4F81BD"/>
              </a:buClr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4. What do you like/dislike about airports?</a:t>
            </a:r>
          </a:p>
          <a:p>
            <a:pPr>
              <a:lnSpc>
                <a:spcPct val="150000"/>
              </a:lnSpc>
              <a:buClr>
                <a:srgbClr val="4F81BD"/>
              </a:buClr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5. What do you think are the good and bad things</a:t>
            </a:r>
          </a:p>
          <a:p>
            <a:pPr>
              <a:lnSpc>
                <a:spcPct val="150000"/>
              </a:lnSpc>
              <a:buClr>
                <a:srgbClr val="4F81BD"/>
              </a:buClr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about traveling?</a:t>
            </a:r>
          </a:p>
          <a:p>
            <a:pPr>
              <a:lnSpc>
                <a:spcPct val="150000"/>
              </a:lnSpc>
              <a:buClr>
                <a:srgbClr val="4F81BD"/>
              </a:buClr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6. Have you ever had a bad travel experience?</a:t>
            </a:r>
          </a:p>
          <a:p>
            <a:pPr>
              <a:lnSpc>
                <a:spcPct val="150000"/>
              </a:lnSpc>
              <a:buClr>
                <a:srgbClr val="4F81BD"/>
              </a:buClr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Tell about it.</a:t>
            </a:r>
            <a:endParaRPr lang="en-GB" sz="2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13678" y="-179474"/>
            <a:ext cx="6909522" cy="1124198"/>
          </a:xfrm>
          <a:prstGeom prst="rect">
            <a:avLst/>
          </a:prstGeom>
          <a:effectLst>
            <a:outerShdw dist="35921" dir="18900000" algn="ctr" rotWithShape="0">
              <a:schemeClr val="hlink"/>
            </a:outerShdw>
          </a:effectLst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mpus Sans ITC" pitchFamily="82" charset="0"/>
              </a:rPr>
              <a:t>About You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38" y="0"/>
            <a:ext cx="1071562" cy="107156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57312"/>
            <a:ext cx="1331640" cy="10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461D7AB-20E0-4057-9EED-BB379D903C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8"/>
          <a:stretch/>
        </p:blipFill>
        <p:spPr>
          <a:xfrm>
            <a:off x="6524891" y="93177"/>
            <a:ext cx="1215960" cy="132279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15976"/>
            <a:ext cx="1226628" cy="213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عنوان 1"/>
          <p:cNvSpPr txBox="1">
            <a:spLocks/>
          </p:cNvSpPr>
          <p:nvPr/>
        </p:nvSpPr>
        <p:spPr>
          <a:xfrm>
            <a:off x="37143" y="0"/>
            <a:ext cx="2108650" cy="61593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1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P. B. p. 26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3D80AF-1F93-438A-9111-DBC8FD5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3816424" cy="5308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29C56F4-842B-4027-B209-FC61D77CD8E4}"/>
              </a:ext>
            </a:extLst>
          </p:cNvPr>
          <p:cNvSpPr txBox="1"/>
          <p:nvPr/>
        </p:nvSpPr>
        <p:spPr>
          <a:xfrm>
            <a:off x="4623241" y="908720"/>
            <a:ext cx="4068452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1. What is the connection between the pictures?</a:t>
            </a:r>
            <a:endParaRPr lang="ar-SA" sz="2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18AD97C-70B8-4130-A72D-78FDB8A31063}"/>
              </a:ext>
            </a:extLst>
          </p:cNvPr>
          <p:cNvSpPr txBox="1"/>
          <p:nvPr/>
        </p:nvSpPr>
        <p:spPr>
          <a:xfrm>
            <a:off x="4623241" y="2060848"/>
            <a:ext cx="4104456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2. Where do you think the people on the plane are going?</a:t>
            </a:r>
            <a:endParaRPr lang="ar-SA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A2059DF-D255-4378-B433-7547329CE86C}"/>
              </a:ext>
            </a:extLst>
          </p:cNvPr>
          <p:cNvSpPr txBox="1"/>
          <p:nvPr/>
        </p:nvSpPr>
        <p:spPr>
          <a:xfrm>
            <a:off x="4716016" y="3501008"/>
            <a:ext cx="396044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3. What do strangers on planes often talk about?</a:t>
            </a:r>
            <a:endParaRPr lang="ar-SA" sz="24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FE9F61A-B2C8-4166-AEB9-0FCD490FEB56}"/>
              </a:ext>
            </a:extLst>
          </p:cNvPr>
          <p:cNvSpPr txBox="1"/>
          <p:nvPr/>
        </p:nvSpPr>
        <p:spPr>
          <a:xfrm>
            <a:off x="4475972" y="4725144"/>
            <a:ext cx="4200484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4. Do you like to talk to strangers on planes? Why or why not?</a:t>
            </a:r>
            <a:endParaRPr lang="ar-SA" sz="2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88" y="5857875"/>
            <a:ext cx="13287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52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58032" r="7919" b="3450"/>
          <a:stretch/>
        </p:blipFill>
        <p:spPr bwMode="auto">
          <a:xfrm>
            <a:off x="1619672" y="476672"/>
            <a:ext cx="6120681" cy="277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9902087-57B2-4973-9680-5946C21F8CE6}"/>
              </a:ext>
            </a:extLst>
          </p:cNvPr>
          <p:cNvSpPr txBox="1"/>
          <p:nvPr/>
        </p:nvSpPr>
        <p:spPr>
          <a:xfrm>
            <a:off x="2194476" y="3652632"/>
            <a:ext cx="4905125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latin typeface="Comic Sans MS" panose="030F0702030302020204" pitchFamily="66" charset="0"/>
              </a:defRPr>
            </a:lvl1pPr>
          </a:lstStyle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1. Where is the plane going?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970A75A-A46E-4D38-9D4D-E38AFBBB0C4C}"/>
              </a:ext>
            </a:extLst>
          </p:cNvPr>
          <p:cNvSpPr txBox="1"/>
          <p:nvPr/>
        </p:nvSpPr>
        <p:spPr>
          <a:xfrm>
            <a:off x="683568" y="4629963"/>
            <a:ext cx="7776864" cy="95410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latin typeface="Comic Sans MS" panose="030F0702030302020204" pitchFamily="66" charset="0"/>
              </a:defRPr>
            </a:lvl1pPr>
          </a:lstStyle>
          <a:p>
            <a:pPr algn="ctr"/>
            <a:r>
              <a:rPr lang="en-US" sz="2800" dirty="0">
                <a:solidFill>
                  <a:srgbClr val="663300"/>
                </a:solidFill>
              </a:rPr>
              <a:t>2. Do the two people in the conversation know each other? </a:t>
            </a:r>
          </a:p>
        </p:txBody>
      </p:sp>
      <p:pic>
        <p:nvPicPr>
          <p:cNvPr id="4" name="SG 5 Unit 3 Convers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5632" y="2204864"/>
            <a:ext cx="609600" cy="609600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7102124" y="0"/>
            <a:ext cx="2108650" cy="61593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1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P. B. p. 27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295" y="5584071"/>
            <a:ext cx="1692506" cy="127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7776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8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3921A4E-E030-4AEF-BE71-9DB3309A6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" y="19243"/>
            <a:ext cx="9137286" cy="6838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35" y="19243"/>
            <a:ext cx="1692506" cy="127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65" y="1582823"/>
            <a:ext cx="1215579" cy="1210176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179512" y="1196752"/>
            <a:ext cx="2520280" cy="61593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1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4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P. B. p. 27</a:t>
            </a:r>
            <a:endParaRPr lang="ar-SA" sz="24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408</Words>
  <Application>Microsoft Office PowerPoint</Application>
  <PresentationFormat>On-screen Show (4:3)</PresentationFormat>
  <Paragraphs>65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Tempus Sans ITC</vt:lpstr>
      <vt:lpstr>نسق Office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-vip-</dc:creator>
  <cp:lastModifiedBy>Ohoud Zbermawi</cp:lastModifiedBy>
  <cp:revision>12</cp:revision>
  <dcterms:created xsi:type="dcterms:W3CDTF">2021-10-03T19:27:45Z</dcterms:created>
  <dcterms:modified xsi:type="dcterms:W3CDTF">2022-10-12T05:12:00Z</dcterms:modified>
</cp:coreProperties>
</file>