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Shape 6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19;p14"/>
          <p:cNvSpPr/>
          <p:nvPr/>
        </p:nvSpPr>
        <p:spPr>
          <a:xfrm>
            <a:off x="13878835" y="8811635"/>
            <a:ext cx="11191662" cy="6110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0" name="Google Shape;320;p14"/>
          <p:cNvSpPr/>
          <p:nvPr/>
        </p:nvSpPr>
        <p:spPr>
          <a:xfrm>
            <a:off x="-1195941" y="9143720"/>
            <a:ext cx="5504682" cy="5588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1" name="Google Shape;321;p14"/>
          <p:cNvSpPr/>
          <p:nvPr/>
        </p:nvSpPr>
        <p:spPr>
          <a:xfrm>
            <a:off x="-765118" y="-637614"/>
            <a:ext cx="10361244" cy="369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2" name="Google Shape;322;p14"/>
          <p:cNvSpPr/>
          <p:nvPr/>
        </p:nvSpPr>
        <p:spPr>
          <a:xfrm>
            <a:off x="15764487" y="-2216203"/>
            <a:ext cx="11323277" cy="814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13" name="Google Shape;323;p14"/>
          <p:cNvGrpSpPr/>
          <p:nvPr/>
        </p:nvGrpSpPr>
        <p:grpSpPr>
          <a:xfrm>
            <a:off x="2990595" y="2640370"/>
            <a:ext cx="18401170" cy="8580412"/>
            <a:chOff x="0" y="0"/>
            <a:chExt cx="18401168" cy="8580411"/>
          </a:xfrm>
        </p:grpSpPr>
        <p:sp>
          <p:nvSpPr>
            <p:cNvPr id="403" name="Google Shape;324;p14"/>
            <p:cNvSpPr/>
            <p:nvPr/>
          </p:nvSpPr>
          <p:spPr>
            <a:xfrm>
              <a:off x="3412086" y="156360"/>
              <a:ext cx="11746830" cy="180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0554" y="0"/>
                  </a:moveTo>
                  <a:cubicBezTo>
                    <a:pt x="9898" y="6127"/>
                    <a:pt x="8793" y="9928"/>
                    <a:pt x="7651" y="9928"/>
                  </a:cubicBezTo>
                  <a:cubicBezTo>
                    <a:pt x="7283" y="9928"/>
                    <a:pt x="6912" y="9534"/>
                    <a:pt x="6551" y="8697"/>
                  </a:cubicBezTo>
                  <a:cubicBezTo>
                    <a:pt x="5359" y="5928"/>
                    <a:pt x="4450" y="1197"/>
                    <a:pt x="3127" y="713"/>
                  </a:cubicBezTo>
                  <a:cubicBezTo>
                    <a:pt x="3042" y="683"/>
                    <a:pt x="2954" y="664"/>
                    <a:pt x="2864" y="664"/>
                  </a:cubicBezTo>
                  <a:cubicBezTo>
                    <a:pt x="1569" y="664"/>
                    <a:pt x="-182" y="4022"/>
                    <a:pt x="15" y="14096"/>
                  </a:cubicBezTo>
                  <a:cubicBezTo>
                    <a:pt x="19" y="14276"/>
                    <a:pt x="14" y="14434"/>
                    <a:pt x="4" y="14565"/>
                  </a:cubicBezTo>
                  <a:lnTo>
                    <a:pt x="406" y="14771"/>
                  </a:lnTo>
                  <a:cubicBezTo>
                    <a:pt x="496" y="12693"/>
                    <a:pt x="680" y="10813"/>
                    <a:pt x="1006" y="9271"/>
                  </a:cubicBezTo>
                  <a:cubicBezTo>
                    <a:pt x="1430" y="7279"/>
                    <a:pt x="1938" y="6476"/>
                    <a:pt x="2451" y="6476"/>
                  </a:cubicBezTo>
                  <a:cubicBezTo>
                    <a:pt x="2714" y="6476"/>
                    <a:pt x="2978" y="6686"/>
                    <a:pt x="3234" y="7054"/>
                  </a:cubicBezTo>
                  <a:cubicBezTo>
                    <a:pt x="4421" y="8761"/>
                    <a:pt x="5469" y="13057"/>
                    <a:pt x="6667" y="14618"/>
                  </a:cubicBezTo>
                  <a:cubicBezTo>
                    <a:pt x="6998" y="15049"/>
                    <a:pt x="7332" y="15282"/>
                    <a:pt x="7661" y="15282"/>
                  </a:cubicBezTo>
                  <a:cubicBezTo>
                    <a:pt x="8630" y="15282"/>
                    <a:pt x="9558" y="13271"/>
                    <a:pt x="10249" y="8442"/>
                  </a:cubicBezTo>
                  <a:cubicBezTo>
                    <a:pt x="10246" y="8419"/>
                    <a:pt x="10243" y="8412"/>
                    <a:pt x="10239" y="8397"/>
                  </a:cubicBezTo>
                  <a:cubicBezTo>
                    <a:pt x="10200" y="8168"/>
                    <a:pt x="10239" y="7759"/>
                    <a:pt x="10282" y="7759"/>
                  </a:cubicBezTo>
                  <a:cubicBezTo>
                    <a:pt x="10292" y="7759"/>
                    <a:pt x="10301" y="7778"/>
                    <a:pt x="10311" y="7823"/>
                  </a:cubicBezTo>
                  <a:cubicBezTo>
                    <a:pt x="11202" y="12141"/>
                    <a:pt x="12207" y="14449"/>
                    <a:pt x="13305" y="14449"/>
                  </a:cubicBezTo>
                  <a:cubicBezTo>
                    <a:pt x="13462" y="14449"/>
                    <a:pt x="13622" y="14400"/>
                    <a:pt x="13782" y="14306"/>
                  </a:cubicBezTo>
                  <a:cubicBezTo>
                    <a:pt x="15032" y="13567"/>
                    <a:pt x="16104" y="10085"/>
                    <a:pt x="17285" y="7830"/>
                  </a:cubicBezTo>
                  <a:cubicBezTo>
                    <a:pt x="17610" y="7211"/>
                    <a:pt x="17959" y="6787"/>
                    <a:pt x="18304" y="6787"/>
                  </a:cubicBezTo>
                  <a:cubicBezTo>
                    <a:pt x="18725" y="6787"/>
                    <a:pt x="19136" y="7418"/>
                    <a:pt x="19485" y="9098"/>
                  </a:cubicBezTo>
                  <a:cubicBezTo>
                    <a:pt x="20090" y="12006"/>
                    <a:pt x="20269" y="17056"/>
                    <a:pt x="20374" y="21600"/>
                  </a:cubicBezTo>
                  <a:cubicBezTo>
                    <a:pt x="20688" y="19630"/>
                    <a:pt x="21041" y="17916"/>
                    <a:pt x="21418" y="16460"/>
                  </a:cubicBezTo>
                  <a:lnTo>
                    <a:pt x="21239" y="14997"/>
                  </a:lnTo>
                  <a:cubicBezTo>
                    <a:pt x="21160" y="14997"/>
                    <a:pt x="21081" y="14700"/>
                    <a:pt x="21093" y="14096"/>
                  </a:cubicBezTo>
                  <a:cubicBezTo>
                    <a:pt x="21290" y="4022"/>
                    <a:pt x="19538" y="664"/>
                    <a:pt x="18245" y="664"/>
                  </a:cubicBezTo>
                  <a:cubicBezTo>
                    <a:pt x="18155" y="664"/>
                    <a:pt x="18067" y="683"/>
                    <a:pt x="17981" y="713"/>
                  </a:cubicBezTo>
                  <a:cubicBezTo>
                    <a:pt x="16658" y="1197"/>
                    <a:pt x="15748" y="5928"/>
                    <a:pt x="14557" y="8697"/>
                  </a:cubicBezTo>
                  <a:cubicBezTo>
                    <a:pt x="14196" y="9534"/>
                    <a:pt x="13825" y="9928"/>
                    <a:pt x="13458" y="9928"/>
                  </a:cubicBezTo>
                  <a:cubicBezTo>
                    <a:pt x="12316" y="9928"/>
                    <a:pt x="11209" y="6127"/>
                    <a:pt x="1055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25;p14"/>
            <p:cNvSpPr/>
            <p:nvPr/>
          </p:nvSpPr>
          <p:spPr>
            <a:xfrm>
              <a:off x="149881" y="679540"/>
              <a:ext cx="13368879" cy="775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7" y="0"/>
                  </a:moveTo>
                  <a:cubicBezTo>
                    <a:pt x="1120" y="0"/>
                    <a:pt x="400" y="747"/>
                    <a:pt x="354" y="2904"/>
                  </a:cubicBezTo>
                  <a:cubicBezTo>
                    <a:pt x="321" y="4545"/>
                    <a:pt x="1337" y="8294"/>
                    <a:pt x="0" y="9212"/>
                  </a:cubicBezTo>
                  <a:cubicBezTo>
                    <a:pt x="1578" y="10420"/>
                    <a:pt x="311" y="13758"/>
                    <a:pt x="282" y="15674"/>
                  </a:cubicBezTo>
                  <a:cubicBezTo>
                    <a:pt x="250" y="17671"/>
                    <a:pt x="1083" y="19125"/>
                    <a:pt x="2275" y="19211"/>
                  </a:cubicBezTo>
                  <a:cubicBezTo>
                    <a:pt x="2315" y="19214"/>
                    <a:pt x="2355" y="19216"/>
                    <a:pt x="2395" y="19216"/>
                  </a:cubicBezTo>
                  <a:cubicBezTo>
                    <a:pt x="3395" y="19216"/>
                    <a:pt x="4262" y="18298"/>
                    <a:pt x="5167" y="17700"/>
                  </a:cubicBezTo>
                  <a:cubicBezTo>
                    <a:pt x="5175" y="17695"/>
                    <a:pt x="5182" y="17693"/>
                    <a:pt x="5189" y="17693"/>
                  </a:cubicBezTo>
                  <a:cubicBezTo>
                    <a:pt x="5227" y="17693"/>
                    <a:pt x="5242" y="17769"/>
                    <a:pt x="5230" y="17828"/>
                  </a:cubicBezTo>
                  <a:cubicBezTo>
                    <a:pt x="5248" y="17858"/>
                    <a:pt x="5261" y="17896"/>
                    <a:pt x="5263" y="17948"/>
                  </a:cubicBezTo>
                  <a:cubicBezTo>
                    <a:pt x="5375" y="19979"/>
                    <a:pt x="6295" y="21483"/>
                    <a:pt x="7528" y="21592"/>
                  </a:cubicBezTo>
                  <a:cubicBezTo>
                    <a:pt x="7589" y="21597"/>
                    <a:pt x="7650" y="21600"/>
                    <a:pt x="7710" y="21600"/>
                  </a:cubicBezTo>
                  <a:cubicBezTo>
                    <a:pt x="8692" y="21600"/>
                    <a:pt x="9623" y="20918"/>
                    <a:pt x="10529" y="20365"/>
                  </a:cubicBezTo>
                  <a:cubicBezTo>
                    <a:pt x="11186" y="19962"/>
                    <a:pt x="11894" y="19591"/>
                    <a:pt x="12603" y="19591"/>
                  </a:cubicBezTo>
                  <a:cubicBezTo>
                    <a:pt x="12818" y="19591"/>
                    <a:pt x="13032" y="19625"/>
                    <a:pt x="13245" y="19702"/>
                  </a:cubicBezTo>
                  <a:cubicBezTo>
                    <a:pt x="13800" y="19901"/>
                    <a:pt x="14449" y="20446"/>
                    <a:pt x="14623" y="21405"/>
                  </a:cubicBezTo>
                  <a:cubicBezTo>
                    <a:pt x="14798" y="20446"/>
                    <a:pt x="15446" y="19901"/>
                    <a:pt x="16001" y="19702"/>
                  </a:cubicBezTo>
                  <a:cubicBezTo>
                    <a:pt x="16214" y="19625"/>
                    <a:pt x="16428" y="19591"/>
                    <a:pt x="16642" y="19591"/>
                  </a:cubicBezTo>
                  <a:cubicBezTo>
                    <a:pt x="17352" y="19591"/>
                    <a:pt x="18060" y="19962"/>
                    <a:pt x="18717" y="20365"/>
                  </a:cubicBezTo>
                  <a:cubicBezTo>
                    <a:pt x="19621" y="20918"/>
                    <a:pt x="20552" y="21598"/>
                    <a:pt x="21532" y="21598"/>
                  </a:cubicBezTo>
                  <a:cubicBezTo>
                    <a:pt x="21554" y="21598"/>
                    <a:pt x="21577" y="21598"/>
                    <a:pt x="21600" y="21597"/>
                  </a:cubicBezTo>
                  <a:lnTo>
                    <a:pt x="21596" y="21081"/>
                  </a:lnTo>
                  <a:cubicBezTo>
                    <a:pt x="21577" y="21083"/>
                    <a:pt x="21558" y="21083"/>
                    <a:pt x="21538" y="21083"/>
                  </a:cubicBezTo>
                  <a:cubicBezTo>
                    <a:pt x="21295" y="21083"/>
                    <a:pt x="21031" y="20992"/>
                    <a:pt x="20746" y="20783"/>
                  </a:cubicBezTo>
                  <a:cubicBezTo>
                    <a:pt x="20339" y="20488"/>
                    <a:pt x="19983" y="20029"/>
                    <a:pt x="19584" y="19703"/>
                  </a:cubicBezTo>
                  <a:cubicBezTo>
                    <a:pt x="19066" y="19278"/>
                    <a:pt x="18508" y="18988"/>
                    <a:pt x="17939" y="18829"/>
                  </a:cubicBezTo>
                  <a:cubicBezTo>
                    <a:pt x="17612" y="18738"/>
                    <a:pt x="17286" y="18695"/>
                    <a:pt x="16962" y="18695"/>
                  </a:cubicBezTo>
                  <a:cubicBezTo>
                    <a:pt x="16135" y="18695"/>
                    <a:pt x="15320" y="18974"/>
                    <a:pt x="14531" y="19444"/>
                  </a:cubicBezTo>
                  <a:cubicBezTo>
                    <a:pt x="14526" y="19447"/>
                    <a:pt x="14521" y="19449"/>
                    <a:pt x="14517" y="19449"/>
                  </a:cubicBezTo>
                  <a:cubicBezTo>
                    <a:pt x="14504" y="19449"/>
                    <a:pt x="14493" y="19438"/>
                    <a:pt x="14486" y="19423"/>
                  </a:cubicBezTo>
                  <a:lnTo>
                    <a:pt x="14473" y="19448"/>
                  </a:lnTo>
                  <a:cubicBezTo>
                    <a:pt x="14500" y="19487"/>
                    <a:pt x="14529" y="19525"/>
                    <a:pt x="14555" y="19567"/>
                  </a:cubicBezTo>
                  <a:cubicBezTo>
                    <a:pt x="14617" y="19661"/>
                    <a:pt x="14559" y="19799"/>
                    <a:pt x="14493" y="19799"/>
                  </a:cubicBezTo>
                  <a:cubicBezTo>
                    <a:pt x="14474" y="19799"/>
                    <a:pt x="14455" y="19788"/>
                    <a:pt x="14438" y="19762"/>
                  </a:cubicBezTo>
                  <a:cubicBezTo>
                    <a:pt x="13904" y="18960"/>
                    <a:pt x="13290" y="18677"/>
                    <a:pt x="12640" y="18677"/>
                  </a:cubicBezTo>
                  <a:cubicBezTo>
                    <a:pt x="11219" y="18677"/>
                    <a:pt x="9630" y="20031"/>
                    <a:pt x="8353" y="20280"/>
                  </a:cubicBezTo>
                  <a:cubicBezTo>
                    <a:pt x="8244" y="20302"/>
                    <a:pt x="8137" y="20312"/>
                    <a:pt x="8032" y="20312"/>
                  </a:cubicBezTo>
                  <a:cubicBezTo>
                    <a:pt x="6643" y="20312"/>
                    <a:pt x="5695" y="18487"/>
                    <a:pt x="5340" y="16313"/>
                  </a:cubicBezTo>
                  <a:lnTo>
                    <a:pt x="5279" y="16341"/>
                  </a:lnTo>
                  <a:cubicBezTo>
                    <a:pt x="5285" y="16365"/>
                    <a:pt x="5284" y="16394"/>
                    <a:pt x="5271" y="16414"/>
                  </a:cubicBezTo>
                  <a:cubicBezTo>
                    <a:pt x="4677" y="17256"/>
                    <a:pt x="3560" y="18270"/>
                    <a:pt x="2596" y="18270"/>
                  </a:cubicBezTo>
                  <a:cubicBezTo>
                    <a:pt x="2156" y="18270"/>
                    <a:pt x="1747" y="18057"/>
                    <a:pt x="1436" y="17520"/>
                  </a:cubicBezTo>
                  <a:cubicBezTo>
                    <a:pt x="127" y="15264"/>
                    <a:pt x="2395" y="11740"/>
                    <a:pt x="963" y="9608"/>
                  </a:cubicBezTo>
                  <a:cubicBezTo>
                    <a:pt x="957" y="9611"/>
                    <a:pt x="952" y="9613"/>
                    <a:pt x="946" y="9613"/>
                  </a:cubicBezTo>
                  <a:cubicBezTo>
                    <a:pt x="908" y="9613"/>
                    <a:pt x="884" y="9535"/>
                    <a:pt x="912" y="9483"/>
                  </a:cubicBezTo>
                  <a:cubicBezTo>
                    <a:pt x="910" y="9412"/>
                    <a:pt x="952" y="9345"/>
                    <a:pt x="998" y="9345"/>
                  </a:cubicBezTo>
                  <a:cubicBezTo>
                    <a:pt x="1005" y="9345"/>
                    <a:pt x="1013" y="9347"/>
                    <a:pt x="1020" y="9350"/>
                  </a:cubicBezTo>
                  <a:cubicBezTo>
                    <a:pt x="2589" y="7402"/>
                    <a:pt x="102" y="3624"/>
                    <a:pt x="1484" y="1750"/>
                  </a:cubicBezTo>
                  <a:cubicBezTo>
                    <a:pt x="1743" y="1399"/>
                    <a:pt x="2041" y="1256"/>
                    <a:pt x="2357" y="1256"/>
                  </a:cubicBezTo>
                  <a:cubicBezTo>
                    <a:pt x="3462" y="1256"/>
                    <a:pt x="4796" y="3010"/>
                    <a:pt x="5525" y="3791"/>
                  </a:cubicBezTo>
                  <a:cubicBezTo>
                    <a:pt x="5548" y="3815"/>
                    <a:pt x="5557" y="3852"/>
                    <a:pt x="5557" y="3886"/>
                  </a:cubicBezTo>
                  <a:lnTo>
                    <a:pt x="5612" y="3873"/>
                  </a:lnTo>
                  <a:cubicBezTo>
                    <a:pt x="5554" y="3214"/>
                    <a:pt x="5531" y="2558"/>
                    <a:pt x="5630" y="1972"/>
                  </a:cubicBezTo>
                  <a:lnTo>
                    <a:pt x="5275" y="1923"/>
                  </a:lnTo>
                  <a:cubicBezTo>
                    <a:pt x="5253" y="1991"/>
                    <a:pt x="5204" y="2024"/>
                    <a:pt x="5155" y="2024"/>
                  </a:cubicBezTo>
                  <a:cubicBezTo>
                    <a:pt x="5119" y="2024"/>
                    <a:pt x="5083" y="2006"/>
                    <a:pt x="5057" y="1972"/>
                  </a:cubicBezTo>
                  <a:cubicBezTo>
                    <a:pt x="4321" y="996"/>
                    <a:pt x="3052" y="0"/>
                    <a:pt x="2017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326;p14"/>
            <p:cNvSpPr/>
            <p:nvPr/>
          </p:nvSpPr>
          <p:spPr>
            <a:xfrm>
              <a:off x="13516486" y="679540"/>
              <a:ext cx="4734846" cy="7755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8" y="0"/>
                  </a:moveTo>
                  <a:cubicBezTo>
                    <a:pt x="12985" y="0"/>
                    <a:pt x="9401" y="996"/>
                    <a:pt x="7324" y="1972"/>
                  </a:cubicBezTo>
                  <a:cubicBezTo>
                    <a:pt x="7247" y="2006"/>
                    <a:pt x="7145" y="2024"/>
                    <a:pt x="7047" y="2024"/>
                  </a:cubicBezTo>
                  <a:lnTo>
                    <a:pt x="7494" y="2364"/>
                  </a:lnTo>
                  <a:cubicBezTo>
                    <a:pt x="8437" y="2027"/>
                    <a:pt x="9442" y="1748"/>
                    <a:pt x="10485" y="1529"/>
                  </a:cubicBezTo>
                  <a:cubicBezTo>
                    <a:pt x="11656" y="1283"/>
                    <a:pt x="13298" y="962"/>
                    <a:pt x="14769" y="962"/>
                  </a:cubicBezTo>
                  <a:cubicBezTo>
                    <a:pt x="15416" y="962"/>
                    <a:pt x="16029" y="1024"/>
                    <a:pt x="16555" y="1182"/>
                  </a:cubicBezTo>
                  <a:cubicBezTo>
                    <a:pt x="18131" y="1652"/>
                    <a:pt x="18729" y="2754"/>
                    <a:pt x="18723" y="3727"/>
                  </a:cubicBezTo>
                  <a:cubicBezTo>
                    <a:pt x="18715" y="5483"/>
                    <a:pt x="16996" y="7335"/>
                    <a:pt x="19033" y="8922"/>
                  </a:cubicBezTo>
                  <a:cubicBezTo>
                    <a:pt x="19119" y="8985"/>
                    <a:pt x="19085" y="9050"/>
                    <a:pt x="19003" y="9088"/>
                  </a:cubicBezTo>
                  <a:lnTo>
                    <a:pt x="19027" y="9108"/>
                  </a:lnTo>
                  <a:cubicBezTo>
                    <a:pt x="19068" y="9088"/>
                    <a:pt x="19108" y="9071"/>
                    <a:pt x="19150" y="9054"/>
                  </a:cubicBezTo>
                  <a:cubicBezTo>
                    <a:pt x="19193" y="9037"/>
                    <a:pt x="19236" y="9030"/>
                    <a:pt x="19276" y="9030"/>
                  </a:cubicBezTo>
                  <a:cubicBezTo>
                    <a:pt x="19470" y="9030"/>
                    <a:pt x="19597" y="9211"/>
                    <a:pt x="19388" y="9295"/>
                  </a:cubicBezTo>
                  <a:cubicBezTo>
                    <a:pt x="14774" y="11174"/>
                    <a:pt x="21190" y="14992"/>
                    <a:pt x="17481" y="17231"/>
                  </a:cubicBezTo>
                  <a:cubicBezTo>
                    <a:pt x="16664" y="17724"/>
                    <a:pt x="15594" y="17919"/>
                    <a:pt x="14427" y="17919"/>
                  </a:cubicBezTo>
                  <a:cubicBezTo>
                    <a:pt x="11607" y="17919"/>
                    <a:pt x="8220" y="16778"/>
                    <a:pt x="6450" y="15931"/>
                  </a:cubicBezTo>
                  <a:lnTo>
                    <a:pt x="6365" y="15994"/>
                  </a:lnTo>
                  <a:cubicBezTo>
                    <a:pt x="6424" y="16024"/>
                    <a:pt x="6458" y="16072"/>
                    <a:pt x="6437" y="16131"/>
                  </a:cubicBezTo>
                  <a:cubicBezTo>
                    <a:pt x="5709" y="18132"/>
                    <a:pt x="3723" y="20996"/>
                    <a:pt x="0" y="21084"/>
                  </a:cubicBezTo>
                  <a:lnTo>
                    <a:pt x="10" y="21600"/>
                  </a:lnTo>
                  <a:cubicBezTo>
                    <a:pt x="121" y="21600"/>
                    <a:pt x="232" y="21598"/>
                    <a:pt x="342" y="21595"/>
                  </a:cubicBezTo>
                  <a:cubicBezTo>
                    <a:pt x="3826" y="21486"/>
                    <a:pt x="6424" y="19981"/>
                    <a:pt x="6738" y="17950"/>
                  </a:cubicBezTo>
                  <a:cubicBezTo>
                    <a:pt x="6745" y="17898"/>
                    <a:pt x="6785" y="17860"/>
                    <a:pt x="6832" y="17830"/>
                  </a:cubicBezTo>
                  <a:cubicBezTo>
                    <a:pt x="6798" y="17772"/>
                    <a:pt x="6843" y="17696"/>
                    <a:pt x="6948" y="17696"/>
                  </a:cubicBezTo>
                  <a:cubicBezTo>
                    <a:pt x="6967" y="17696"/>
                    <a:pt x="6989" y="17698"/>
                    <a:pt x="7011" y="17703"/>
                  </a:cubicBezTo>
                  <a:cubicBezTo>
                    <a:pt x="9565" y="18300"/>
                    <a:pt x="12015" y="19218"/>
                    <a:pt x="14837" y="19218"/>
                  </a:cubicBezTo>
                  <a:cubicBezTo>
                    <a:pt x="14950" y="19218"/>
                    <a:pt x="15064" y="19216"/>
                    <a:pt x="15178" y="19214"/>
                  </a:cubicBezTo>
                  <a:cubicBezTo>
                    <a:pt x="18541" y="19127"/>
                    <a:pt x="20892" y="17673"/>
                    <a:pt x="20805" y="15676"/>
                  </a:cubicBezTo>
                  <a:cubicBezTo>
                    <a:pt x="20722" y="13760"/>
                    <a:pt x="17144" y="10422"/>
                    <a:pt x="21600" y="9213"/>
                  </a:cubicBezTo>
                  <a:cubicBezTo>
                    <a:pt x="17831" y="8295"/>
                    <a:pt x="20695" y="4545"/>
                    <a:pt x="20599" y="2905"/>
                  </a:cubicBezTo>
                  <a:cubicBezTo>
                    <a:pt x="20473" y="747"/>
                    <a:pt x="18439" y="0"/>
                    <a:pt x="159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27;p14"/>
            <p:cNvSpPr/>
            <p:nvPr/>
          </p:nvSpPr>
          <p:spPr>
            <a:xfrm>
              <a:off x="0" y="0"/>
              <a:ext cx="18401169" cy="8580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fill="norm" stroke="1" extrusionOk="0">
                  <a:moveTo>
                    <a:pt x="10786" y="394"/>
                  </a:moveTo>
                  <a:cubicBezTo>
                    <a:pt x="11207" y="1679"/>
                    <a:pt x="11919" y="2477"/>
                    <a:pt x="12653" y="2477"/>
                  </a:cubicBezTo>
                  <a:cubicBezTo>
                    <a:pt x="12889" y="2477"/>
                    <a:pt x="13128" y="2394"/>
                    <a:pt x="13360" y="2218"/>
                  </a:cubicBezTo>
                  <a:cubicBezTo>
                    <a:pt x="14126" y="1637"/>
                    <a:pt x="14711" y="645"/>
                    <a:pt x="15561" y="543"/>
                  </a:cubicBezTo>
                  <a:cubicBezTo>
                    <a:pt x="15616" y="537"/>
                    <a:pt x="15673" y="533"/>
                    <a:pt x="15731" y="533"/>
                  </a:cubicBezTo>
                  <a:cubicBezTo>
                    <a:pt x="16563" y="533"/>
                    <a:pt x="17688" y="1238"/>
                    <a:pt x="17562" y="3351"/>
                  </a:cubicBezTo>
                  <a:cubicBezTo>
                    <a:pt x="17554" y="3478"/>
                    <a:pt x="17605" y="3540"/>
                    <a:pt x="17656" y="3540"/>
                  </a:cubicBezTo>
                  <a:cubicBezTo>
                    <a:pt x="17682" y="3540"/>
                    <a:pt x="17708" y="3524"/>
                    <a:pt x="17727" y="3493"/>
                  </a:cubicBezTo>
                  <a:cubicBezTo>
                    <a:pt x="18261" y="2611"/>
                    <a:pt x="19182" y="1711"/>
                    <a:pt x="19933" y="1711"/>
                  </a:cubicBezTo>
                  <a:cubicBezTo>
                    <a:pt x="20584" y="1711"/>
                    <a:pt x="21107" y="2386"/>
                    <a:pt x="21139" y="4336"/>
                  </a:cubicBezTo>
                  <a:cubicBezTo>
                    <a:pt x="21164" y="5819"/>
                    <a:pt x="20427" y="9208"/>
                    <a:pt x="21396" y="10038"/>
                  </a:cubicBezTo>
                  <a:cubicBezTo>
                    <a:pt x="20251" y="11131"/>
                    <a:pt x="21171" y="14148"/>
                    <a:pt x="21192" y="15880"/>
                  </a:cubicBezTo>
                  <a:cubicBezTo>
                    <a:pt x="21214" y="17685"/>
                    <a:pt x="20610" y="19000"/>
                    <a:pt x="19746" y="19078"/>
                  </a:cubicBezTo>
                  <a:cubicBezTo>
                    <a:pt x="19717" y="19080"/>
                    <a:pt x="19687" y="19082"/>
                    <a:pt x="19658" y="19082"/>
                  </a:cubicBezTo>
                  <a:cubicBezTo>
                    <a:pt x="18933" y="19082"/>
                    <a:pt x="18304" y="18252"/>
                    <a:pt x="17647" y="17713"/>
                  </a:cubicBezTo>
                  <a:cubicBezTo>
                    <a:pt x="17642" y="17708"/>
                    <a:pt x="17636" y="17706"/>
                    <a:pt x="17631" y="17706"/>
                  </a:cubicBezTo>
                  <a:cubicBezTo>
                    <a:pt x="17604" y="17706"/>
                    <a:pt x="17592" y="17775"/>
                    <a:pt x="17601" y="17827"/>
                  </a:cubicBezTo>
                  <a:cubicBezTo>
                    <a:pt x="17589" y="17854"/>
                    <a:pt x="17579" y="17888"/>
                    <a:pt x="17577" y="17935"/>
                  </a:cubicBezTo>
                  <a:cubicBezTo>
                    <a:pt x="17496" y="19771"/>
                    <a:pt x="16829" y="21132"/>
                    <a:pt x="15933" y="21230"/>
                  </a:cubicBezTo>
                  <a:cubicBezTo>
                    <a:pt x="15905" y="21233"/>
                    <a:pt x="15877" y="21235"/>
                    <a:pt x="15848" y="21235"/>
                  </a:cubicBezTo>
                  <a:cubicBezTo>
                    <a:pt x="15832" y="21236"/>
                    <a:pt x="15815" y="21236"/>
                    <a:pt x="15799" y="21236"/>
                  </a:cubicBezTo>
                  <a:cubicBezTo>
                    <a:pt x="15088" y="21236"/>
                    <a:pt x="14413" y="20621"/>
                    <a:pt x="13756" y="20121"/>
                  </a:cubicBezTo>
                  <a:cubicBezTo>
                    <a:pt x="13279" y="19756"/>
                    <a:pt x="12766" y="19421"/>
                    <a:pt x="12251" y="19421"/>
                  </a:cubicBezTo>
                  <a:cubicBezTo>
                    <a:pt x="12095" y="19421"/>
                    <a:pt x="11940" y="19452"/>
                    <a:pt x="11785" y="19521"/>
                  </a:cubicBezTo>
                  <a:cubicBezTo>
                    <a:pt x="11383" y="19701"/>
                    <a:pt x="10913" y="20194"/>
                    <a:pt x="10786" y="21061"/>
                  </a:cubicBezTo>
                  <a:cubicBezTo>
                    <a:pt x="10659" y="20194"/>
                    <a:pt x="10189" y="19701"/>
                    <a:pt x="9786" y="19521"/>
                  </a:cubicBezTo>
                  <a:cubicBezTo>
                    <a:pt x="9632" y="19452"/>
                    <a:pt x="9477" y="19421"/>
                    <a:pt x="9321" y="19421"/>
                  </a:cubicBezTo>
                  <a:cubicBezTo>
                    <a:pt x="8806" y="19421"/>
                    <a:pt x="8292" y="19756"/>
                    <a:pt x="7815" y="20121"/>
                  </a:cubicBezTo>
                  <a:cubicBezTo>
                    <a:pt x="7158" y="20621"/>
                    <a:pt x="6482" y="21237"/>
                    <a:pt x="5770" y="21237"/>
                  </a:cubicBezTo>
                  <a:cubicBezTo>
                    <a:pt x="5726" y="21237"/>
                    <a:pt x="5682" y="21235"/>
                    <a:pt x="5638" y="21230"/>
                  </a:cubicBezTo>
                  <a:cubicBezTo>
                    <a:pt x="4743" y="21132"/>
                    <a:pt x="4076" y="19771"/>
                    <a:pt x="3995" y="17935"/>
                  </a:cubicBezTo>
                  <a:cubicBezTo>
                    <a:pt x="3993" y="17888"/>
                    <a:pt x="3983" y="17854"/>
                    <a:pt x="3970" y="17827"/>
                  </a:cubicBezTo>
                  <a:cubicBezTo>
                    <a:pt x="3980" y="17775"/>
                    <a:pt x="3968" y="17706"/>
                    <a:pt x="3941" y="17706"/>
                  </a:cubicBezTo>
                  <a:cubicBezTo>
                    <a:pt x="3936" y="17706"/>
                    <a:pt x="3931" y="17708"/>
                    <a:pt x="3925" y="17713"/>
                  </a:cubicBezTo>
                  <a:cubicBezTo>
                    <a:pt x="3268" y="18253"/>
                    <a:pt x="2639" y="19082"/>
                    <a:pt x="1913" y="19082"/>
                  </a:cubicBezTo>
                  <a:cubicBezTo>
                    <a:pt x="1884" y="19082"/>
                    <a:pt x="1855" y="19080"/>
                    <a:pt x="1826" y="19078"/>
                  </a:cubicBezTo>
                  <a:cubicBezTo>
                    <a:pt x="962" y="19000"/>
                    <a:pt x="357" y="17685"/>
                    <a:pt x="381" y="15880"/>
                  </a:cubicBezTo>
                  <a:cubicBezTo>
                    <a:pt x="402" y="14148"/>
                    <a:pt x="1321" y="11131"/>
                    <a:pt x="176" y="10039"/>
                  </a:cubicBezTo>
                  <a:cubicBezTo>
                    <a:pt x="1146" y="9208"/>
                    <a:pt x="409" y="5819"/>
                    <a:pt x="433" y="4336"/>
                  </a:cubicBezTo>
                  <a:cubicBezTo>
                    <a:pt x="466" y="2387"/>
                    <a:pt x="988" y="1711"/>
                    <a:pt x="1639" y="1711"/>
                  </a:cubicBezTo>
                  <a:cubicBezTo>
                    <a:pt x="2390" y="1711"/>
                    <a:pt x="3311" y="2612"/>
                    <a:pt x="3845" y="3494"/>
                  </a:cubicBezTo>
                  <a:cubicBezTo>
                    <a:pt x="3864" y="3524"/>
                    <a:pt x="3890" y="3540"/>
                    <a:pt x="3916" y="3540"/>
                  </a:cubicBezTo>
                  <a:cubicBezTo>
                    <a:pt x="3952" y="3540"/>
                    <a:pt x="3987" y="3510"/>
                    <a:pt x="4003" y="3450"/>
                  </a:cubicBezTo>
                  <a:cubicBezTo>
                    <a:pt x="4009" y="3422"/>
                    <a:pt x="4013" y="3389"/>
                    <a:pt x="4010" y="3351"/>
                  </a:cubicBezTo>
                  <a:cubicBezTo>
                    <a:pt x="3883" y="1238"/>
                    <a:pt x="5009" y="533"/>
                    <a:pt x="5841" y="533"/>
                  </a:cubicBezTo>
                  <a:cubicBezTo>
                    <a:pt x="5900" y="533"/>
                    <a:pt x="5956" y="537"/>
                    <a:pt x="6011" y="543"/>
                  </a:cubicBezTo>
                  <a:cubicBezTo>
                    <a:pt x="6861" y="645"/>
                    <a:pt x="7446" y="1637"/>
                    <a:pt x="8212" y="2218"/>
                  </a:cubicBezTo>
                  <a:cubicBezTo>
                    <a:pt x="8444" y="2394"/>
                    <a:pt x="8683" y="2477"/>
                    <a:pt x="8920" y="2477"/>
                  </a:cubicBezTo>
                  <a:cubicBezTo>
                    <a:pt x="9653" y="2477"/>
                    <a:pt x="10364" y="1679"/>
                    <a:pt x="10786" y="394"/>
                  </a:cubicBezTo>
                  <a:close/>
                  <a:moveTo>
                    <a:pt x="10750" y="0"/>
                  </a:moveTo>
                  <a:cubicBezTo>
                    <a:pt x="10724" y="0"/>
                    <a:pt x="10698" y="24"/>
                    <a:pt x="10681" y="83"/>
                  </a:cubicBezTo>
                  <a:cubicBezTo>
                    <a:pt x="10319" y="1339"/>
                    <a:pt x="9650" y="2122"/>
                    <a:pt x="8944" y="2122"/>
                  </a:cubicBezTo>
                  <a:cubicBezTo>
                    <a:pt x="8886" y="2122"/>
                    <a:pt x="8827" y="2117"/>
                    <a:pt x="8767" y="2106"/>
                  </a:cubicBezTo>
                  <a:cubicBezTo>
                    <a:pt x="7973" y="1960"/>
                    <a:pt x="7351" y="663"/>
                    <a:pt x="6578" y="298"/>
                  </a:cubicBezTo>
                  <a:cubicBezTo>
                    <a:pt x="6371" y="200"/>
                    <a:pt x="6127" y="146"/>
                    <a:pt x="5871" y="146"/>
                  </a:cubicBezTo>
                  <a:cubicBezTo>
                    <a:pt x="4929" y="146"/>
                    <a:pt x="3823" y="883"/>
                    <a:pt x="3807" y="2935"/>
                  </a:cubicBezTo>
                  <a:cubicBezTo>
                    <a:pt x="3251" y="2100"/>
                    <a:pt x="2413" y="1195"/>
                    <a:pt x="1668" y="1195"/>
                  </a:cubicBezTo>
                  <a:cubicBezTo>
                    <a:pt x="1348" y="1195"/>
                    <a:pt x="1045" y="1362"/>
                    <a:pt x="789" y="1774"/>
                  </a:cubicBezTo>
                  <a:cubicBezTo>
                    <a:pt x="397" y="2402"/>
                    <a:pt x="251" y="3480"/>
                    <a:pt x="249" y="4466"/>
                  </a:cubicBezTo>
                  <a:cubicBezTo>
                    <a:pt x="245" y="5966"/>
                    <a:pt x="972" y="9122"/>
                    <a:pt x="41" y="9867"/>
                  </a:cubicBezTo>
                  <a:cubicBezTo>
                    <a:pt x="-14" y="9913"/>
                    <a:pt x="-9" y="10062"/>
                    <a:pt x="31" y="10105"/>
                  </a:cubicBezTo>
                  <a:cubicBezTo>
                    <a:pt x="6" y="10187"/>
                    <a:pt x="10" y="10295"/>
                    <a:pt x="64" y="10343"/>
                  </a:cubicBezTo>
                  <a:cubicBezTo>
                    <a:pt x="1010" y="11198"/>
                    <a:pt x="390" y="13677"/>
                    <a:pt x="244" y="15109"/>
                  </a:cubicBezTo>
                  <a:cubicBezTo>
                    <a:pt x="130" y="16228"/>
                    <a:pt x="202" y="17443"/>
                    <a:pt x="564" y="18347"/>
                  </a:cubicBezTo>
                  <a:cubicBezTo>
                    <a:pt x="908" y="19206"/>
                    <a:pt x="1364" y="19537"/>
                    <a:pt x="1847" y="19537"/>
                  </a:cubicBezTo>
                  <a:cubicBezTo>
                    <a:pt x="2542" y="19537"/>
                    <a:pt x="3290" y="18849"/>
                    <a:pt x="3831" y="18059"/>
                  </a:cubicBezTo>
                  <a:cubicBezTo>
                    <a:pt x="3924" y="20267"/>
                    <a:pt x="4804" y="21600"/>
                    <a:pt x="5806" y="21600"/>
                  </a:cubicBezTo>
                  <a:cubicBezTo>
                    <a:pt x="5924" y="21600"/>
                    <a:pt x="6044" y="21581"/>
                    <a:pt x="6165" y="21543"/>
                  </a:cubicBezTo>
                  <a:cubicBezTo>
                    <a:pt x="6915" y="21311"/>
                    <a:pt x="7594" y="20543"/>
                    <a:pt x="8313" y="20086"/>
                  </a:cubicBezTo>
                  <a:cubicBezTo>
                    <a:pt x="8640" y="19878"/>
                    <a:pt x="8984" y="19717"/>
                    <a:pt x="9328" y="19717"/>
                  </a:cubicBezTo>
                  <a:cubicBezTo>
                    <a:pt x="9469" y="19717"/>
                    <a:pt x="9609" y="19744"/>
                    <a:pt x="9749" y="19806"/>
                  </a:cubicBezTo>
                  <a:cubicBezTo>
                    <a:pt x="10204" y="20006"/>
                    <a:pt x="10463" y="20526"/>
                    <a:pt x="10753" y="21225"/>
                  </a:cubicBezTo>
                  <a:cubicBezTo>
                    <a:pt x="10758" y="21239"/>
                    <a:pt x="10765" y="21245"/>
                    <a:pt x="10771" y="21245"/>
                  </a:cubicBezTo>
                  <a:cubicBezTo>
                    <a:pt x="10776" y="21245"/>
                    <a:pt x="10781" y="21241"/>
                    <a:pt x="10786" y="21235"/>
                  </a:cubicBezTo>
                  <a:cubicBezTo>
                    <a:pt x="10791" y="21241"/>
                    <a:pt x="10796" y="21245"/>
                    <a:pt x="10801" y="21245"/>
                  </a:cubicBezTo>
                  <a:cubicBezTo>
                    <a:pt x="10807" y="21245"/>
                    <a:pt x="10814" y="21239"/>
                    <a:pt x="10819" y="21225"/>
                  </a:cubicBezTo>
                  <a:cubicBezTo>
                    <a:pt x="11109" y="20526"/>
                    <a:pt x="11369" y="20006"/>
                    <a:pt x="11823" y="19806"/>
                  </a:cubicBezTo>
                  <a:cubicBezTo>
                    <a:pt x="11963" y="19744"/>
                    <a:pt x="12103" y="19717"/>
                    <a:pt x="12244" y="19717"/>
                  </a:cubicBezTo>
                  <a:cubicBezTo>
                    <a:pt x="12588" y="19717"/>
                    <a:pt x="12931" y="19878"/>
                    <a:pt x="13259" y="20086"/>
                  </a:cubicBezTo>
                  <a:cubicBezTo>
                    <a:pt x="13978" y="20543"/>
                    <a:pt x="14657" y="21311"/>
                    <a:pt x="15407" y="21543"/>
                  </a:cubicBezTo>
                  <a:cubicBezTo>
                    <a:pt x="15527" y="21581"/>
                    <a:pt x="15648" y="21600"/>
                    <a:pt x="15766" y="21600"/>
                  </a:cubicBezTo>
                  <a:cubicBezTo>
                    <a:pt x="16768" y="21600"/>
                    <a:pt x="17648" y="20267"/>
                    <a:pt x="17741" y="18059"/>
                  </a:cubicBezTo>
                  <a:cubicBezTo>
                    <a:pt x="18282" y="18849"/>
                    <a:pt x="19030" y="19537"/>
                    <a:pt x="19725" y="19537"/>
                  </a:cubicBezTo>
                  <a:cubicBezTo>
                    <a:pt x="20207" y="19537"/>
                    <a:pt x="20664" y="19206"/>
                    <a:pt x="21008" y="18347"/>
                  </a:cubicBezTo>
                  <a:cubicBezTo>
                    <a:pt x="21370" y="17443"/>
                    <a:pt x="21442" y="16228"/>
                    <a:pt x="21328" y="15109"/>
                  </a:cubicBezTo>
                  <a:cubicBezTo>
                    <a:pt x="21182" y="13677"/>
                    <a:pt x="20562" y="11198"/>
                    <a:pt x="21509" y="10343"/>
                  </a:cubicBezTo>
                  <a:cubicBezTo>
                    <a:pt x="21563" y="10295"/>
                    <a:pt x="21565" y="10187"/>
                    <a:pt x="21541" y="10105"/>
                  </a:cubicBezTo>
                  <a:cubicBezTo>
                    <a:pt x="21581" y="10062"/>
                    <a:pt x="21586" y="9913"/>
                    <a:pt x="21531" y="9867"/>
                  </a:cubicBezTo>
                  <a:cubicBezTo>
                    <a:pt x="20600" y="9122"/>
                    <a:pt x="21328" y="5966"/>
                    <a:pt x="21323" y="4466"/>
                  </a:cubicBezTo>
                  <a:cubicBezTo>
                    <a:pt x="21322" y="3480"/>
                    <a:pt x="21175" y="2403"/>
                    <a:pt x="20783" y="1774"/>
                  </a:cubicBezTo>
                  <a:cubicBezTo>
                    <a:pt x="20527" y="1362"/>
                    <a:pt x="20224" y="1195"/>
                    <a:pt x="19904" y="1195"/>
                  </a:cubicBezTo>
                  <a:cubicBezTo>
                    <a:pt x="19160" y="1195"/>
                    <a:pt x="18323" y="2100"/>
                    <a:pt x="17766" y="2935"/>
                  </a:cubicBezTo>
                  <a:cubicBezTo>
                    <a:pt x="17749" y="883"/>
                    <a:pt x="16643" y="146"/>
                    <a:pt x="15702" y="146"/>
                  </a:cubicBezTo>
                  <a:cubicBezTo>
                    <a:pt x="15446" y="146"/>
                    <a:pt x="15202" y="200"/>
                    <a:pt x="14996" y="298"/>
                  </a:cubicBezTo>
                  <a:cubicBezTo>
                    <a:pt x="14221" y="663"/>
                    <a:pt x="13599" y="1960"/>
                    <a:pt x="12804" y="2106"/>
                  </a:cubicBezTo>
                  <a:cubicBezTo>
                    <a:pt x="12745" y="2117"/>
                    <a:pt x="12686" y="2122"/>
                    <a:pt x="12628" y="2122"/>
                  </a:cubicBezTo>
                  <a:cubicBezTo>
                    <a:pt x="11923" y="2122"/>
                    <a:pt x="11253" y="1339"/>
                    <a:pt x="10891" y="83"/>
                  </a:cubicBezTo>
                  <a:cubicBezTo>
                    <a:pt x="10874" y="24"/>
                    <a:pt x="10848" y="0"/>
                    <a:pt x="10823" y="0"/>
                  </a:cubicBezTo>
                  <a:cubicBezTo>
                    <a:pt x="10810" y="0"/>
                    <a:pt x="10798" y="6"/>
                    <a:pt x="10786" y="16"/>
                  </a:cubicBezTo>
                  <a:cubicBezTo>
                    <a:pt x="10775" y="6"/>
                    <a:pt x="10762" y="0"/>
                    <a:pt x="107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328;p14"/>
            <p:cNvSpPr/>
            <p:nvPr/>
          </p:nvSpPr>
          <p:spPr>
            <a:xfrm>
              <a:off x="14891213" y="3921821"/>
              <a:ext cx="2898712" cy="3191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3" h="21600" fill="norm" stroke="1" extrusionOk="0">
                  <a:moveTo>
                    <a:pt x="18764" y="0"/>
                  </a:moveTo>
                  <a:cubicBezTo>
                    <a:pt x="18709" y="0"/>
                    <a:pt x="18647" y="17"/>
                    <a:pt x="18585" y="59"/>
                  </a:cubicBezTo>
                  <a:cubicBezTo>
                    <a:pt x="18525" y="99"/>
                    <a:pt x="18467" y="142"/>
                    <a:pt x="18408" y="190"/>
                  </a:cubicBezTo>
                  <a:cubicBezTo>
                    <a:pt x="14006" y="3367"/>
                    <a:pt x="16517" y="8966"/>
                    <a:pt x="17119" y="13296"/>
                  </a:cubicBezTo>
                  <a:cubicBezTo>
                    <a:pt x="17367" y="15040"/>
                    <a:pt x="17333" y="16896"/>
                    <a:pt x="16418" y="18476"/>
                  </a:cubicBezTo>
                  <a:cubicBezTo>
                    <a:pt x="15429" y="20182"/>
                    <a:pt x="13714" y="20709"/>
                    <a:pt x="11923" y="20709"/>
                  </a:cubicBezTo>
                  <a:cubicBezTo>
                    <a:pt x="11163" y="20709"/>
                    <a:pt x="10387" y="20614"/>
                    <a:pt x="9650" y="20474"/>
                  </a:cubicBezTo>
                  <a:cubicBezTo>
                    <a:pt x="6238" y="19822"/>
                    <a:pt x="3080" y="18324"/>
                    <a:pt x="262" y="16335"/>
                  </a:cubicBezTo>
                  <a:cubicBezTo>
                    <a:pt x="235" y="16316"/>
                    <a:pt x="207" y="16307"/>
                    <a:pt x="179" y="16307"/>
                  </a:cubicBezTo>
                  <a:cubicBezTo>
                    <a:pt x="47" y="16307"/>
                    <a:pt x="-71" y="16500"/>
                    <a:pt x="51" y="16604"/>
                  </a:cubicBezTo>
                  <a:cubicBezTo>
                    <a:pt x="121" y="16659"/>
                    <a:pt x="185" y="16718"/>
                    <a:pt x="258" y="16769"/>
                  </a:cubicBezTo>
                  <a:cubicBezTo>
                    <a:pt x="2811" y="18826"/>
                    <a:pt x="7699" y="21600"/>
                    <a:pt x="11769" y="21600"/>
                  </a:cubicBezTo>
                  <a:cubicBezTo>
                    <a:pt x="13453" y="21600"/>
                    <a:pt x="14998" y="21126"/>
                    <a:pt x="16177" y="19926"/>
                  </a:cubicBezTo>
                  <a:cubicBezTo>
                    <a:pt x="21529" y="14487"/>
                    <a:pt x="12269" y="5210"/>
                    <a:pt x="18929" y="645"/>
                  </a:cubicBezTo>
                  <a:cubicBezTo>
                    <a:pt x="19230" y="440"/>
                    <a:pt x="19044" y="0"/>
                    <a:pt x="18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329;p14"/>
            <p:cNvSpPr/>
            <p:nvPr/>
          </p:nvSpPr>
          <p:spPr>
            <a:xfrm>
              <a:off x="3592612" y="696114"/>
              <a:ext cx="14106982" cy="32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767" y="0"/>
                  </a:moveTo>
                  <a:cubicBezTo>
                    <a:pt x="1340" y="0"/>
                    <a:pt x="918" y="443"/>
                    <a:pt x="564" y="1544"/>
                  </a:cubicBezTo>
                  <a:cubicBezTo>
                    <a:pt x="292" y="2395"/>
                    <a:pt x="140" y="3434"/>
                    <a:pt x="64" y="4582"/>
                  </a:cubicBezTo>
                  <a:cubicBezTo>
                    <a:pt x="-29" y="5980"/>
                    <a:pt x="-7" y="7538"/>
                    <a:pt x="47" y="9107"/>
                  </a:cubicBezTo>
                  <a:cubicBezTo>
                    <a:pt x="50" y="9207"/>
                    <a:pt x="54" y="9304"/>
                    <a:pt x="57" y="9403"/>
                  </a:cubicBezTo>
                  <a:cubicBezTo>
                    <a:pt x="61" y="9505"/>
                    <a:pt x="82" y="9553"/>
                    <a:pt x="103" y="9553"/>
                  </a:cubicBezTo>
                  <a:cubicBezTo>
                    <a:pt x="130" y="9553"/>
                    <a:pt x="158" y="9478"/>
                    <a:pt x="155" y="9347"/>
                  </a:cubicBezTo>
                  <a:cubicBezTo>
                    <a:pt x="104" y="6873"/>
                    <a:pt x="79" y="4238"/>
                    <a:pt x="551" y="2429"/>
                  </a:cubicBezTo>
                  <a:cubicBezTo>
                    <a:pt x="875" y="1191"/>
                    <a:pt x="1341" y="678"/>
                    <a:pt x="1776" y="678"/>
                  </a:cubicBezTo>
                  <a:cubicBezTo>
                    <a:pt x="1826" y="678"/>
                    <a:pt x="1874" y="686"/>
                    <a:pt x="1922" y="698"/>
                  </a:cubicBezTo>
                  <a:cubicBezTo>
                    <a:pt x="2856" y="945"/>
                    <a:pt x="3694" y="3212"/>
                    <a:pt x="4568" y="4424"/>
                  </a:cubicBezTo>
                  <a:cubicBezTo>
                    <a:pt x="5069" y="5116"/>
                    <a:pt x="5614" y="5564"/>
                    <a:pt x="6146" y="5564"/>
                  </a:cubicBezTo>
                  <a:cubicBezTo>
                    <a:pt x="6988" y="5564"/>
                    <a:pt x="7800" y="4447"/>
                    <a:pt x="8355" y="1419"/>
                  </a:cubicBezTo>
                  <a:cubicBezTo>
                    <a:pt x="9080" y="3952"/>
                    <a:pt x="9934" y="4996"/>
                    <a:pt x="10820" y="4996"/>
                  </a:cubicBezTo>
                  <a:cubicBezTo>
                    <a:pt x="11326" y="4996"/>
                    <a:pt x="11843" y="4656"/>
                    <a:pt x="12351" y="4055"/>
                  </a:cubicBezTo>
                  <a:cubicBezTo>
                    <a:pt x="13186" y="3071"/>
                    <a:pt x="14043" y="814"/>
                    <a:pt x="14927" y="814"/>
                  </a:cubicBezTo>
                  <a:cubicBezTo>
                    <a:pt x="14933" y="814"/>
                    <a:pt x="14940" y="814"/>
                    <a:pt x="14946" y="814"/>
                  </a:cubicBezTo>
                  <a:cubicBezTo>
                    <a:pt x="16100" y="864"/>
                    <a:pt x="16407" y="4878"/>
                    <a:pt x="16549" y="8877"/>
                  </a:cubicBezTo>
                  <a:cubicBezTo>
                    <a:pt x="16554" y="9047"/>
                    <a:pt x="16581" y="9119"/>
                    <a:pt x="16611" y="9119"/>
                  </a:cubicBezTo>
                  <a:cubicBezTo>
                    <a:pt x="16651" y="9119"/>
                    <a:pt x="16696" y="8989"/>
                    <a:pt x="16702" y="8786"/>
                  </a:cubicBezTo>
                  <a:cubicBezTo>
                    <a:pt x="17285" y="6867"/>
                    <a:pt x="17894" y="5203"/>
                    <a:pt x="18596" y="4136"/>
                  </a:cubicBezTo>
                  <a:cubicBezTo>
                    <a:pt x="18996" y="3529"/>
                    <a:pt x="19482" y="2878"/>
                    <a:pt x="19925" y="2878"/>
                  </a:cubicBezTo>
                  <a:cubicBezTo>
                    <a:pt x="20371" y="2878"/>
                    <a:pt x="20774" y="3537"/>
                    <a:pt x="21001" y="5568"/>
                  </a:cubicBezTo>
                  <a:cubicBezTo>
                    <a:pt x="21571" y="10678"/>
                    <a:pt x="20377" y="16561"/>
                    <a:pt x="21263" y="21455"/>
                  </a:cubicBezTo>
                  <a:cubicBezTo>
                    <a:pt x="21281" y="21556"/>
                    <a:pt x="21307" y="21600"/>
                    <a:pt x="21332" y="21600"/>
                  </a:cubicBezTo>
                  <a:cubicBezTo>
                    <a:pt x="21354" y="21600"/>
                    <a:pt x="21375" y="21567"/>
                    <a:pt x="21392" y="21513"/>
                  </a:cubicBezTo>
                  <a:cubicBezTo>
                    <a:pt x="21419" y="21422"/>
                    <a:pt x="21430" y="21268"/>
                    <a:pt x="21402" y="21117"/>
                  </a:cubicBezTo>
                  <a:cubicBezTo>
                    <a:pt x="20724" y="17342"/>
                    <a:pt x="21296" y="12934"/>
                    <a:pt x="21298" y="8757"/>
                  </a:cubicBezTo>
                  <a:cubicBezTo>
                    <a:pt x="21301" y="6442"/>
                    <a:pt x="21101" y="3821"/>
                    <a:pt x="20577" y="2702"/>
                  </a:cubicBezTo>
                  <a:cubicBezTo>
                    <a:pt x="20402" y="2327"/>
                    <a:pt x="20198" y="2180"/>
                    <a:pt x="19982" y="2180"/>
                  </a:cubicBezTo>
                  <a:cubicBezTo>
                    <a:pt x="19493" y="2180"/>
                    <a:pt x="18946" y="2942"/>
                    <a:pt x="18556" y="3529"/>
                  </a:cubicBezTo>
                  <a:cubicBezTo>
                    <a:pt x="18209" y="4049"/>
                    <a:pt x="17875" y="4712"/>
                    <a:pt x="17561" y="5514"/>
                  </a:cubicBezTo>
                  <a:cubicBezTo>
                    <a:pt x="17247" y="6318"/>
                    <a:pt x="16953" y="7265"/>
                    <a:pt x="16692" y="8351"/>
                  </a:cubicBezTo>
                  <a:cubicBezTo>
                    <a:pt x="16604" y="5843"/>
                    <a:pt x="16455" y="3054"/>
                    <a:pt x="15951" y="1448"/>
                  </a:cubicBezTo>
                  <a:cubicBezTo>
                    <a:pt x="15661" y="520"/>
                    <a:pt x="15318" y="172"/>
                    <a:pt x="14968" y="172"/>
                  </a:cubicBezTo>
                  <a:cubicBezTo>
                    <a:pt x="14681" y="172"/>
                    <a:pt x="14390" y="406"/>
                    <a:pt x="14119" y="748"/>
                  </a:cubicBezTo>
                  <a:cubicBezTo>
                    <a:pt x="13136" y="1993"/>
                    <a:pt x="12243" y="3916"/>
                    <a:pt x="11203" y="4325"/>
                  </a:cubicBezTo>
                  <a:cubicBezTo>
                    <a:pt x="11069" y="4376"/>
                    <a:pt x="10936" y="4403"/>
                    <a:pt x="10805" y="4403"/>
                  </a:cubicBezTo>
                  <a:cubicBezTo>
                    <a:pt x="9891" y="4403"/>
                    <a:pt x="9054" y="3129"/>
                    <a:pt x="8312" y="744"/>
                  </a:cubicBezTo>
                  <a:cubicBezTo>
                    <a:pt x="8304" y="719"/>
                    <a:pt x="8296" y="709"/>
                    <a:pt x="8288" y="709"/>
                  </a:cubicBezTo>
                  <a:cubicBezTo>
                    <a:pt x="8252" y="709"/>
                    <a:pt x="8220" y="935"/>
                    <a:pt x="8253" y="1061"/>
                  </a:cubicBezTo>
                  <a:cubicBezTo>
                    <a:pt x="8255" y="1069"/>
                    <a:pt x="8258" y="1073"/>
                    <a:pt x="8260" y="1084"/>
                  </a:cubicBezTo>
                  <a:cubicBezTo>
                    <a:pt x="7685" y="3753"/>
                    <a:pt x="6913" y="4863"/>
                    <a:pt x="6105" y="4863"/>
                  </a:cubicBezTo>
                  <a:cubicBezTo>
                    <a:pt x="5831" y="4863"/>
                    <a:pt x="5553" y="4735"/>
                    <a:pt x="5278" y="4497"/>
                  </a:cubicBezTo>
                  <a:cubicBezTo>
                    <a:pt x="4280" y="3632"/>
                    <a:pt x="3408" y="1260"/>
                    <a:pt x="2419" y="319"/>
                  </a:cubicBezTo>
                  <a:cubicBezTo>
                    <a:pt x="2206" y="116"/>
                    <a:pt x="1986" y="0"/>
                    <a:pt x="17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30;p14"/>
            <p:cNvSpPr/>
            <p:nvPr/>
          </p:nvSpPr>
          <p:spPr>
            <a:xfrm>
              <a:off x="838202" y="798686"/>
              <a:ext cx="16849102" cy="7328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fill="norm" stroke="1" extrusionOk="0">
                  <a:moveTo>
                    <a:pt x="4997" y="0"/>
                  </a:moveTo>
                  <a:cubicBezTo>
                    <a:pt x="4632" y="0"/>
                    <a:pt x="4240" y="227"/>
                    <a:pt x="3968" y="778"/>
                  </a:cubicBezTo>
                  <a:cubicBezTo>
                    <a:pt x="3572" y="1583"/>
                    <a:pt x="3593" y="2755"/>
                    <a:pt x="3636" y="3857"/>
                  </a:cubicBezTo>
                  <a:cubicBezTo>
                    <a:pt x="3638" y="3914"/>
                    <a:pt x="3615" y="3947"/>
                    <a:pt x="3593" y="3947"/>
                  </a:cubicBezTo>
                  <a:cubicBezTo>
                    <a:pt x="3575" y="3947"/>
                    <a:pt x="3557" y="3926"/>
                    <a:pt x="3554" y="3881"/>
                  </a:cubicBezTo>
                  <a:cubicBezTo>
                    <a:pt x="3552" y="3836"/>
                    <a:pt x="3548" y="3794"/>
                    <a:pt x="3546" y="3749"/>
                  </a:cubicBezTo>
                  <a:lnTo>
                    <a:pt x="3502" y="3762"/>
                  </a:lnTo>
                  <a:cubicBezTo>
                    <a:pt x="3502" y="3828"/>
                    <a:pt x="3480" y="3892"/>
                    <a:pt x="3449" y="3892"/>
                  </a:cubicBezTo>
                  <a:cubicBezTo>
                    <a:pt x="3440" y="3892"/>
                    <a:pt x="3431" y="3887"/>
                    <a:pt x="3422" y="3875"/>
                  </a:cubicBezTo>
                  <a:cubicBezTo>
                    <a:pt x="2822" y="3140"/>
                    <a:pt x="2245" y="2165"/>
                    <a:pt x="1602" y="1631"/>
                  </a:cubicBezTo>
                  <a:cubicBezTo>
                    <a:pt x="1406" y="1467"/>
                    <a:pt x="1175" y="1337"/>
                    <a:pt x="952" y="1337"/>
                  </a:cubicBezTo>
                  <a:cubicBezTo>
                    <a:pt x="784" y="1337"/>
                    <a:pt x="620" y="1409"/>
                    <a:pt x="476" y="1597"/>
                  </a:cubicBezTo>
                  <a:cubicBezTo>
                    <a:pt x="-5" y="2226"/>
                    <a:pt x="119" y="3604"/>
                    <a:pt x="229" y="4587"/>
                  </a:cubicBezTo>
                  <a:cubicBezTo>
                    <a:pt x="409" y="6199"/>
                    <a:pt x="760" y="8576"/>
                    <a:pt x="0" y="9672"/>
                  </a:cubicBezTo>
                  <a:cubicBezTo>
                    <a:pt x="749" y="11232"/>
                    <a:pt x="193" y="13582"/>
                    <a:pt x="83" y="15468"/>
                  </a:cubicBezTo>
                  <a:cubicBezTo>
                    <a:pt x="33" y="16325"/>
                    <a:pt x="60" y="17330"/>
                    <a:pt x="343" y="17995"/>
                  </a:cubicBezTo>
                  <a:cubicBezTo>
                    <a:pt x="552" y="18489"/>
                    <a:pt x="845" y="18646"/>
                    <a:pt x="1139" y="18646"/>
                  </a:cubicBezTo>
                  <a:cubicBezTo>
                    <a:pt x="1280" y="18646"/>
                    <a:pt x="1421" y="18610"/>
                    <a:pt x="1554" y="18557"/>
                  </a:cubicBezTo>
                  <a:cubicBezTo>
                    <a:pt x="2167" y="18314"/>
                    <a:pt x="2725" y="17678"/>
                    <a:pt x="3236" y="16906"/>
                  </a:cubicBezTo>
                  <a:cubicBezTo>
                    <a:pt x="3242" y="16897"/>
                    <a:pt x="3247" y="16895"/>
                    <a:pt x="3252" y="16895"/>
                  </a:cubicBezTo>
                  <a:cubicBezTo>
                    <a:pt x="3265" y="16895"/>
                    <a:pt x="3278" y="16917"/>
                    <a:pt x="3283" y="16946"/>
                  </a:cubicBezTo>
                  <a:lnTo>
                    <a:pt x="3331" y="16916"/>
                  </a:lnTo>
                  <a:cubicBezTo>
                    <a:pt x="3325" y="16873"/>
                    <a:pt x="3321" y="16831"/>
                    <a:pt x="3316" y="16789"/>
                  </a:cubicBezTo>
                  <a:cubicBezTo>
                    <a:pt x="3307" y="16709"/>
                    <a:pt x="3335" y="16658"/>
                    <a:pt x="3363" y="16658"/>
                  </a:cubicBezTo>
                  <a:cubicBezTo>
                    <a:pt x="3382" y="16658"/>
                    <a:pt x="3400" y="16681"/>
                    <a:pt x="3407" y="16733"/>
                  </a:cubicBezTo>
                  <a:cubicBezTo>
                    <a:pt x="3623" y="18382"/>
                    <a:pt x="4097" y="20154"/>
                    <a:pt x="4882" y="20675"/>
                  </a:cubicBezTo>
                  <a:cubicBezTo>
                    <a:pt x="5061" y="20793"/>
                    <a:pt x="5241" y="20843"/>
                    <a:pt x="5421" y="20843"/>
                  </a:cubicBezTo>
                  <a:cubicBezTo>
                    <a:pt x="6081" y="20843"/>
                    <a:pt x="6742" y="20172"/>
                    <a:pt x="7367" y="19802"/>
                  </a:cubicBezTo>
                  <a:cubicBezTo>
                    <a:pt x="7883" y="19497"/>
                    <a:pt x="8481" y="19191"/>
                    <a:pt x="9057" y="19191"/>
                  </a:cubicBezTo>
                  <a:cubicBezTo>
                    <a:pt x="9593" y="19191"/>
                    <a:pt x="10112" y="19456"/>
                    <a:pt x="10528" y="20234"/>
                  </a:cubicBezTo>
                  <a:lnTo>
                    <a:pt x="10538" y="20207"/>
                  </a:lnTo>
                  <a:cubicBezTo>
                    <a:pt x="10525" y="20170"/>
                    <a:pt x="10523" y="20107"/>
                    <a:pt x="10546" y="20083"/>
                  </a:cubicBezTo>
                  <a:cubicBezTo>
                    <a:pt x="11150" y="19428"/>
                    <a:pt x="11818" y="19114"/>
                    <a:pt x="12487" y="19114"/>
                  </a:cubicBezTo>
                  <a:cubicBezTo>
                    <a:pt x="13120" y="19114"/>
                    <a:pt x="13756" y="19395"/>
                    <a:pt x="14340" y="19934"/>
                  </a:cubicBezTo>
                  <a:cubicBezTo>
                    <a:pt x="14921" y="20472"/>
                    <a:pt x="15475" y="21600"/>
                    <a:pt x="16093" y="21600"/>
                  </a:cubicBezTo>
                  <a:cubicBezTo>
                    <a:pt x="16273" y="21600"/>
                    <a:pt x="16458" y="21503"/>
                    <a:pt x="16651" y="21268"/>
                  </a:cubicBezTo>
                  <a:cubicBezTo>
                    <a:pt x="17414" y="20341"/>
                    <a:pt x="17610" y="18359"/>
                    <a:pt x="17810" y="16641"/>
                  </a:cubicBezTo>
                  <a:cubicBezTo>
                    <a:pt x="17818" y="16568"/>
                    <a:pt x="17843" y="16536"/>
                    <a:pt x="17869" y="16536"/>
                  </a:cubicBezTo>
                  <a:cubicBezTo>
                    <a:pt x="17886" y="16536"/>
                    <a:pt x="17904" y="16551"/>
                    <a:pt x="17917" y="16577"/>
                  </a:cubicBezTo>
                  <a:lnTo>
                    <a:pt x="17941" y="16510"/>
                  </a:lnTo>
                  <a:cubicBezTo>
                    <a:pt x="17927" y="16487"/>
                    <a:pt x="17915" y="16461"/>
                    <a:pt x="17901" y="16437"/>
                  </a:cubicBezTo>
                  <a:cubicBezTo>
                    <a:pt x="17878" y="16392"/>
                    <a:pt x="17900" y="16308"/>
                    <a:pt x="17926" y="16308"/>
                  </a:cubicBezTo>
                  <a:cubicBezTo>
                    <a:pt x="17931" y="16308"/>
                    <a:pt x="17937" y="16312"/>
                    <a:pt x="17942" y="16320"/>
                  </a:cubicBezTo>
                  <a:cubicBezTo>
                    <a:pt x="18487" y="17187"/>
                    <a:pt x="19098" y="17839"/>
                    <a:pt x="19758" y="18123"/>
                  </a:cubicBezTo>
                  <a:cubicBezTo>
                    <a:pt x="19900" y="18184"/>
                    <a:pt x="20050" y="18226"/>
                    <a:pt x="20197" y="18226"/>
                  </a:cubicBezTo>
                  <a:cubicBezTo>
                    <a:pt x="20543" y="18226"/>
                    <a:pt x="20875" y="17996"/>
                    <a:pt x="21067" y="17253"/>
                  </a:cubicBezTo>
                  <a:cubicBezTo>
                    <a:pt x="21243" y="16565"/>
                    <a:pt x="21250" y="15756"/>
                    <a:pt x="21202" y="14997"/>
                  </a:cubicBezTo>
                  <a:cubicBezTo>
                    <a:pt x="21086" y="13111"/>
                    <a:pt x="20600" y="10672"/>
                    <a:pt x="21451" y="9288"/>
                  </a:cubicBezTo>
                  <a:lnTo>
                    <a:pt x="21445" y="9267"/>
                  </a:lnTo>
                  <a:cubicBezTo>
                    <a:pt x="21431" y="9291"/>
                    <a:pt x="21413" y="9306"/>
                    <a:pt x="21394" y="9306"/>
                  </a:cubicBezTo>
                  <a:cubicBezTo>
                    <a:pt x="21374" y="9306"/>
                    <a:pt x="21352" y="9287"/>
                    <a:pt x="21336" y="9242"/>
                  </a:cubicBezTo>
                  <a:cubicBezTo>
                    <a:pt x="20593" y="7065"/>
                    <a:pt x="21595" y="4447"/>
                    <a:pt x="21117" y="2174"/>
                  </a:cubicBezTo>
                  <a:cubicBezTo>
                    <a:pt x="20927" y="1272"/>
                    <a:pt x="20589" y="978"/>
                    <a:pt x="20215" y="978"/>
                  </a:cubicBezTo>
                  <a:cubicBezTo>
                    <a:pt x="19844" y="978"/>
                    <a:pt x="19435" y="1268"/>
                    <a:pt x="19100" y="1538"/>
                  </a:cubicBezTo>
                  <a:cubicBezTo>
                    <a:pt x="18512" y="2013"/>
                    <a:pt x="18001" y="2753"/>
                    <a:pt x="17512" y="3607"/>
                  </a:cubicBezTo>
                  <a:cubicBezTo>
                    <a:pt x="17507" y="3697"/>
                    <a:pt x="17469" y="3755"/>
                    <a:pt x="17436" y="3755"/>
                  </a:cubicBezTo>
                  <a:cubicBezTo>
                    <a:pt x="17411" y="3755"/>
                    <a:pt x="17388" y="3723"/>
                    <a:pt x="17383" y="3647"/>
                  </a:cubicBezTo>
                  <a:cubicBezTo>
                    <a:pt x="17265" y="1868"/>
                    <a:pt x="17007" y="82"/>
                    <a:pt x="16039" y="61"/>
                  </a:cubicBezTo>
                  <a:cubicBezTo>
                    <a:pt x="16034" y="61"/>
                    <a:pt x="16029" y="61"/>
                    <a:pt x="16023" y="61"/>
                  </a:cubicBezTo>
                  <a:cubicBezTo>
                    <a:pt x="15283" y="61"/>
                    <a:pt x="14563" y="1065"/>
                    <a:pt x="13863" y="1502"/>
                  </a:cubicBezTo>
                  <a:cubicBezTo>
                    <a:pt x="13437" y="1769"/>
                    <a:pt x="13004" y="1921"/>
                    <a:pt x="12580" y="1921"/>
                  </a:cubicBezTo>
                  <a:cubicBezTo>
                    <a:pt x="11837" y="1921"/>
                    <a:pt x="11121" y="1455"/>
                    <a:pt x="10513" y="329"/>
                  </a:cubicBezTo>
                  <a:cubicBezTo>
                    <a:pt x="10047" y="1676"/>
                    <a:pt x="9366" y="2173"/>
                    <a:pt x="8660" y="2173"/>
                  </a:cubicBezTo>
                  <a:cubicBezTo>
                    <a:pt x="8213" y="2173"/>
                    <a:pt x="7756" y="1974"/>
                    <a:pt x="7337" y="1667"/>
                  </a:cubicBezTo>
                  <a:cubicBezTo>
                    <a:pt x="6604" y="1127"/>
                    <a:pt x="5901" y="118"/>
                    <a:pt x="5118" y="8"/>
                  </a:cubicBezTo>
                  <a:cubicBezTo>
                    <a:pt x="5078" y="3"/>
                    <a:pt x="5038" y="0"/>
                    <a:pt x="4997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31;p14"/>
            <p:cNvSpPr/>
            <p:nvPr/>
          </p:nvSpPr>
          <p:spPr>
            <a:xfrm>
              <a:off x="9108209" y="6408883"/>
              <a:ext cx="5820657" cy="1841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fill="norm" stroke="1" extrusionOk="0">
                  <a:moveTo>
                    <a:pt x="21368" y="0"/>
                  </a:moveTo>
                  <a:cubicBezTo>
                    <a:pt x="21292" y="0"/>
                    <a:pt x="21220" y="125"/>
                    <a:pt x="21196" y="418"/>
                  </a:cubicBezTo>
                  <a:cubicBezTo>
                    <a:pt x="20615" y="7255"/>
                    <a:pt x="20042" y="15141"/>
                    <a:pt x="17823" y="18831"/>
                  </a:cubicBezTo>
                  <a:cubicBezTo>
                    <a:pt x="17261" y="19766"/>
                    <a:pt x="16721" y="20151"/>
                    <a:pt x="16197" y="20151"/>
                  </a:cubicBezTo>
                  <a:cubicBezTo>
                    <a:pt x="14400" y="20151"/>
                    <a:pt x="12786" y="15662"/>
                    <a:pt x="11095" y="13523"/>
                  </a:cubicBezTo>
                  <a:cubicBezTo>
                    <a:pt x="9394" y="11378"/>
                    <a:pt x="7544" y="10259"/>
                    <a:pt x="5701" y="10259"/>
                  </a:cubicBezTo>
                  <a:cubicBezTo>
                    <a:pt x="3752" y="10259"/>
                    <a:pt x="1809" y="11510"/>
                    <a:pt x="51" y="14114"/>
                  </a:cubicBezTo>
                  <a:cubicBezTo>
                    <a:pt x="-16" y="14209"/>
                    <a:pt x="-10" y="14462"/>
                    <a:pt x="29" y="14609"/>
                  </a:cubicBezTo>
                  <a:cubicBezTo>
                    <a:pt x="45" y="14671"/>
                    <a:pt x="69" y="14719"/>
                    <a:pt x="98" y="14719"/>
                  </a:cubicBezTo>
                  <a:cubicBezTo>
                    <a:pt x="109" y="14719"/>
                    <a:pt x="120" y="14712"/>
                    <a:pt x="131" y="14697"/>
                  </a:cubicBezTo>
                  <a:cubicBezTo>
                    <a:pt x="1940" y="12716"/>
                    <a:pt x="3811" y="11543"/>
                    <a:pt x="5707" y="11543"/>
                  </a:cubicBezTo>
                  <a:cubicBezTo>
                    <a:pt x="6451" y="11543"/>
                    <a:pt x="7199" y="11722"/>
                    <a:pt x="7949" y="12108"/>
                  </a:cubicBezTo>
                  <a:cubicBezTo>
                    <a:pt x="9254" y="12779"/>
                    <a:pt x="10534" y="13997"/>
                    <a:pt x="11723" y="15790"/>
                  </a:cubicBezTo>
                  <a:cubicBezTo>
                    <a:pt x="12637" y="17162"/>
                    <a:pt x="13455" y="19095"/>
                    <a:pt x="14389" y="20338"/>
                  </a:cubicBezTo>
                  <a:cubicBezTo>
                    <a:pt x="15041" y="21219"/>
                    <a:pt x="15646" y="21600"/>
                    <a:pt x="16203" y="21600"/>
                  </a:cubicBezTo>
                  <a:cubicBezTo>
                    <a:pt x="16249" y="21600"/>
                    <a:pt x="16293" y="21600"/>
                    <a:pt x="16338" y="21593"/>
                  </a:cubicBezTo>
                  <a:cubicBezTo>
                    <a:pt x="19361" y="21222"/>
                    <a:pt x="20975" y="9162"/>
                    <a:pt x="21567" y="734"/>
                  </a:cubicBezTo>
                  <a:cubicBezTo>
                    <a:pt x="21584" y="488"/>
                    <a:pt x="21556" y="286"/>
                    <a:pt x="21508" y="158"/>
                  </a:cubicBezTo>
                  <a:cubicBezTo>
                    <a:pt x="21470" y="55"/>
                    <a:pt x="21418" y="0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32;p14"/>
            <p:cNvSpPr/>
            <p:nvPr/>
          </p:nvSpPr>
          <p:spPr>
            <a:xfrm>
              <a:off x="3441500" y="6450162"/>
              <a:ext cx="5733517" cy="152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45" y="0"/>
                  </a:moveTo>
                  <a:cubicBezTo>
                    <a:pt x="62" y="0"/>
                    <a:pt x="-22" y="248"/>
                    <a:pt x="5" y="630"/>
                  </a:cubicBezTo>
                  <a:cubicBezTo>
                    <a:pt x="19" y="833"/>
                    <a:pt x="34" y="1037"/>
                    <a:pt x="51" y="1241"/>
                  </a:cubicBezTo>
                  <a:cubicBezTo>
                    <a:pt x="875" y="12307"/>
                    <a:pt x="3074" y="21600"/>
                    <a:pt x="6298" y="21600"/>
                  </a:cubicBezTo>
                  <a:cubicBezTo>
                    <a:pt x="6540" y="21600"/>
                    <a:pt x="6788" y="21547"/>
                    <a:pt x="7042" y="21436"/>
                  </a:cubicBezTo>
                  <a:cubicBezTo>
                    <a:pt x="10005" y="20168"/>
                    <a:pt x="13691" y="13274"/>
                    <a:pt x="16989" y="13274"/>
                  </a:cubicBezTo>
                  <a:cubicBezTo>
                    <a:pt x="18497" y="13274"/>
                    <a:pt x="19923" y="14715"/>
                    <a:pt x="21162" y="18798"/>
                  </a:cubicBezTo>
                  <a:cubicBezTo>
                    <a:pt x="21202" y="18931"/>
                    <a:pt x="21246" y="18989"/>
                    <a:pt x="21290" y="18989"/>
                  </a:cubicBezTo>
                  <a:cubicBezTo>
                    <a:pt x="21443" y="18989"/>
                    <a:pt x="21578" y="18284"/>
                    <a:pt x="21434" y="17805"/>
                  </a:cubicBezTo>
                  <a:cubicBezTo>
                    <a:pt x="21372" y="17592"/>
                    <a:pt x="21307" y="17397"/>
                    <a:pt x="21243" y="17202"/>
                  </a:cubicBezTo>
                  <a:cubicBezTo>
                    <a:pt x="20017" y="13460"/>
                    <a:pt x="18492" y="12183"/>
                    <a:pt x="16912" y="12183"/>
                  </a:cubicBezTo>
                  <a:cubicBezTo>
                    <a:pt x="15216" y="12183"/>
                    <a:pt x="13457" y="13655"/>
                    <a:pt x="11936" y="15123"/>
                  </a:cubicBezTo>
                  <a:cubicBezTo>
                    <a:pt x="10095" y="16905"/>
                    <a:pt x="8147" y="20133"/>
                    <a:pt x="6204" y="20133"/>
                  </a:cubicBezTo>
                  <a:cubicBezTo>
                    <a:pt x="5673" y="20133"/>
                    <a:pt x="5145" y="19893"/>
                    <a:pt x="4618" y="19321"/>
                  </a:cubicBezTo>
                  <a:cubicBezTo>
                    <a:pt x="2306" y="16812"/>
                    <a:pt x="910" y="8295"/>
                    <a:pt x="274" y="364"/>
                  </a:cubicBezTo>
                  <a:cubicBezTo>
                    <a:pt x="254" y="106"/>
                    <a:pt x="199" y="0"/>
                    <a:pt x="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33;p14"/>
            <p:cNvSpPr/>
            <p:nvPr/>
          </p:nvSpPr>
          <p:spPr>
            <a:xfrm>
              <a:off x="706907" y="1130170"/>
              <a:ext cx="2882957" cy="610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3" h="21600" fill="norm" stroke="1" extrusionOk="0">
                  <a:moveTo>
                    <a:pt x="5766" y="0"/>
                  </a:moveTo>
                  <a:cubicBezTo>
                    <a:pt x="4516" y="0"/>
                    <a:pt x="3339" y="182"/>
                    <a:pt x="2314" y="628"/>
                  </a:cubicBezTo>
                  <a:cubicBezTo>
                    <a:pt x="-3157" y="3008"/>
                    <a:pt x="6688" y="7804"/>
                    <a:pt x="476" y="10277"/>
                  </a:cubicBezTo>
                  <a:cubicBezTo>
                    <a:pt x="447" y="10273"/>
                    <a:pt x="416" y="10270"/>
                    <a:pt x="387" y="10270"/>
                  </a:cubicBezTo>
                  <a:cubicBezTo>
                    <a:pt x="206" y="10270"/>
                    <a:pt x="40" y="10356"/>
                    <a:pt x="49" y="10446"/>
                  </a:cubicBezTo>
                  <a:cubicBezTo>
                    <a:pt x="-64" y="10510"/>
                    <a:pt x="32" y="10611"/>
                    <a:pt x="183" y="10611"/>
                  </a:cubicBezTo>
                  <a:cubicBezTo>
                    <a:pt x="204" y="10611"/>
                    <a:pt x="227" y="10609"/>
                    <a:pt x="250" y="10604"/>
                  </a:cubicBezTo>
                  <a:cubicBezTo>
                    <a:pt x="5918" y="13311"/>
                    <a:pt x="-3061" y="17785"/>
                    <a:pt x="2121" y="20649"/>
                  </a:cubicBezTo>
                  <a:cubicBezTo>
                    <a:pt x="3354" y="21331"/>
                    <a:pt x="4971" y="21600"/>
                    <a:pt x="6715" y="21600"/>
                  </a:cubicBezTo>
                  <a:cubicBezTo>
                    <a:pt x="10531" y="21600"/>
                    <a:pt x="14955" y="20313"/>
                    <a:pt x="17305" y="19245"/>
                  </a:cubicBezTo>
                  <a:cubicBezTo>
                    <a:pt x="17359" y="19219"/>
                    <a:pt x="17363" y="19183"/>
                    <a:pt x="17339" y="19152"/>
                  </a:cubicBezTo>
                  <a:cubicBezTo>
                    <a:pt x="17312" y="19118"/>
                    <a:pt x="17249" y="19090"/>
                    <a:pt x="17185" y="19090"/>
                  </a:cubicBezTo>
                  <a:cubicBezTo>
                    <a:pt x="17158" y="19090"/>
                    <a:pt x="17131" y="19095"/>
                    <a:pt x="17106" y="19105"/>
                  </a:cubicBezTo>
                  <a:cubicBezTo>
                    <a:pt x="14536" y="20031"/>
                    <a:pt x="11733" y="20794"/>
                    <a:pt x="8650" y="21085"/>
                  </a:cubicBezTo>
                  <a:cubicBezTo>
                    <a:pt x="7983" y="21148"/>
                    <a:pt x="7271" y="21192"/>
                    <a:pt x="6561" y="21192"/>
                  </a:cubicBezTo>
                  <a:cubicBezTo>
                    <a:pt x="5085" y="21192"/>
                    <a:pt x="3615" y="21003"/>
                    <a:pt x="2565" y="20412"/>
                  </a:cubicBezTo>
                  <a:cubicBezTo>
                    <a:pt x="1143" y="19612"/>
                    <a:pt x="1008" y="18407"/>
                    <a:pt x="1257" y="17379"/>
                  </a:cubicBezTo>
                  <a:cubicBezTo>
                    <a:pt x="1813" y="15117"/>
                    <a:pt x="4608" y="12299"/>
                    <a:pt x="840" y="10429"/>
                  </a:cubicBezTo>
                  <a:cubicBezTo>
                    <a:pt x="4662" y="9114"/>
                    <a:pt x="2897" y="6263"/>
                    <a:pt x="1992" y="4330"/>
                  </a:cubicBezTo>
                  <a:cubicBezTo>
                    <a:pt x="1440" y="3151"/>
                    <a:pt x="817" y="1498"/>
                    <a:pt x="3233" y="744"/>
                  </a:cubicBezTo>
                  <a:cubicBezTo>
                    <a:pt x="3956" y="518"/>
                    <a:pt x="4780" y="431"/>
                    <a:pt x="5623" y="431"/>
                  </a:cubicBezTo>
                  <a:cubicBezTo>
                    <a:pt x="6748" y="431"/>
                    <a:pt x="7905" y="588"/>
                    <a:pt x="8893" y="785"/>
                  </a:cubicBezTo>
                  <a:cubicBezTo>
                    <a:pt x="12121" y="1425"/>
                    <a:pt x="15024" y="2595"/>
                    <a:pt x="18036" y="3476"/>
                  </a:cubicBezTo>
                  <a:cubicBezTo>
                    <a:pt x="18084" y="3490"/>
                    <a:pt x="18130" y="3496"/>
                    <a:pt x="18173" y="3496"/>
                  </a:cubicBezTo>
                  <a:cubicBezTo>
                    <a:pt x="18327" y="3496"/>
                    <a:pt x="18443" y="3419"/>
                    <a:pt x="18443" y="3340"/>
                  </a:cubicBezTo>
                  <a:cubicBezTo>
                    <a:pt x="18443" y="3297"/>
                    <a:pt x="18404" y="3250"/>
                    <a:pt x="18312" y="3219"/>
                  </a:cubicBezTo>
                  <a:cubicBezTo>
                    <a:pt x="15424" y="2228"/>
                    <a:pt x="10143" y="0"/>
                    <a:pt x="57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4" name="نص العنوان"/>
          <p:cNvSpPr txBox="1"/>
          <p:nvPr>
            <p:ph type="title"/>
          </p:nvPr>
        </p:nvSpPr>
        <p:spPr>
          <a:xfrm>
            <a:off x="8134067" y="8402266"/>
            <a:ext cx="8116001" cy="1132801"/>
          </a:xfrm>
          <a:prstGeom prst="rect">
            <a:avLst/>
          </a:prstGeom>
        </p:spPr>
        <p:txBody>
          <a:bodyPr anchor="b"/>
          <a:lstStyle>
            <a:lvl1pPr algn="ctr">
              <a:defRPr b="1" sz="48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4528799" y="4789333"/>
            <a:ext cx="15326402" cy="3612801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None/>
              <a:defRPr sz="6000"/>
            </a:lvl1pPr>
            <a:lvl2pPr marL="0" indent="609600" algn="ctr">
              <a:buClrTx/>
              <a:buSzTx/>
              <a:buNone/>
              <a:defRPr sz="6000"/>
            </a:lvl2pPr>
            <a:lvl3pPr marL="0" indent="1066800" algn="ctr">
              <a:buClrTx/>
              <a:buSzTx/>
              <a:buNone/>
              <a:defRPr sz="6000"/>
            </a:lvl3pPr>
            <a:lvl4pPr marL="0" indent="1524000" algn="ctr">
              <a:buClrTx/>
              <a:buSzTx/>
              <a:buNone/>
              <a:defRPr sz="6000"/>
            </a:lvl4pPr>
            <a:lvl5pPr marL="0" indent="1981200" algn="ctr">
              <a:buClrTx/>
              <a:buSzTx/>
              <a:buNone/>
              <a:defRPr sz="60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19" name="Google Shape;336;p14"/>
          <p:cNvGrpSpPr/>
          <p:nvPr/>
        </p:nvGrpSpPr>
        <p:grpSpPr>
          <a:xfrm>
            <a:off x="3028547" y="12301092"/>
            <a:ext cx="588366" cy="633525"/>
            <a:chOff x="0" y="0"/>
            <a:chExt cx="588364" cy="633524"/>
          </a:xfrm>
        </p:grpSpPr>
        <p:sp>
          <p:nvSpPr>
            <p:cNvPr id="416" name="Google Shape;337;p14"/>
            <p:cNvSpPr/>
            <p:nvPr/>
          </p:nvSpPr>
          <p:spPr>
            <a:xfrm rot="899936">
              <a:off x="332076" y="412021"/>
              <a:ext cx="235141" cy="19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38;p14"/>
            <p:cNvSpPr/>
            <p:nvPr/>
          </p:nvSpPr>
          <p:spPr>
            <a:xfrm rot="899936">
              <a:off x="21148" y="266988"/>
              <a:ext cx="235141" cy="19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39;p14"/>
            <p:cNvSpPr/>
            <p:nvPr/>
          </p:nvSpPr>
          <p:spPr>
            <a:xfrm rot="899936">
              <a:off x="257818" y="27122"/>
              <a:ext cx="235158" cy="19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0" name="Google Shape;340;p14"/>
          <p:cNvSpPr/>
          <p:nvPr/>
        </p:nvSpPr>
        <p:spPr>
          <a:xfrm flipH="1" rot="19800258">
            <a:off x="975317" y="1043159"/>
            <a:ext cx="1153213" cy="27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21" name="Google Shape;341;p14"/>
          <p:cNvSpPr/>
          <p:nvPr/>
        </p:nvSpPr>
        <p:spPr>
          <a:xfrm flipH="1" rot="11700099">
            <a:off x="13436314" y="12806021"/>
            <a:ext cx="1447382" cy="34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5" name="Google Shape;342;p14"/>
          <p:cNvGrpSpPr/>
          <p:nvPr/>
        </p:nvGrpSpPr>
        <p:grpSpPr>
          <a:xfrm>
            <a:off x="17332680" y="12538549"/>
            <a:ext cx="628545" cy="631214"/>
            <a:chOff x="0" y="0"/>
            <a:chExt cx="628544" cy="631213"/>
          </a:xfrm>
        </p:grpSpPr>
        <p:sp>
          <p:nvSpPr>
            <p:cNvPr id="422" name="Google Shape;343;p14"/>
            <p:cNvSpPr/>
            <p:nvPr/>
          </p:nvSpPr>
          <p:spPr>
            <a:xfrm rot="14400107">
              <a:off x="247303" y="53698"/>
              <a:ext cx="237271" cy="196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344;p14"/>
            <p:cNvSpPr/>
            <p:nvPr/>
          </p:nvSpPr>
          <p:spPr>
            <a:xfrm rot="14400107">
              <a:off x="365651" y="379040"/>
              <a:ext cx="237270" cy="196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345;p14"/>
            <p:cNvSpPr/>
            <p:nvPr/>
          </p:nvSpPr>
          <p:spPr>
            <a:xfrm rot="14400107">
              <a:off x="25500" y="381546"/>
              <a:ext cx="237288" cy="19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6" name="Google Shape;346;p14"/>
          <p:cNvSpPr/>
          <p:nvPr/>
        </p:nvSpPr>
        <p:spPr>
          <a:xfrm flipH="1" rot="21456826">
            <a:off x="7406434" y="706459"/>
            <a:ext cx="2575343" cy="6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0" name="Google Shape;347;p14"/>
          <p:cNvGrpSpPr/>
          <p:nvPr/>
        </p:nvGrpSpPr>
        <p:grpSpPr>
          <a:xfrm>
            <a:off x="22607536" y="1327611"/>
            <a:ext cx="782632" cy="819902"/>
            <a:chOff x="0" y="0"/>
            <a:chExt cx="782631" cy="819900"/>
          </a:xfrm>
        </p:grpSpPr>
        <p:sp>
          <p:nvSpPr>
            <p:cNvPr id="427" name="Google Shape;348;p14"/>
            <p:cNvSpPr/>
            <p:nvPr/>
          </p:nvSpPr>
          <p:spPr>
            <a:xfrm rot="16199824">
              <a:off x="475326" y="29157"/>
              <a:ext cx="336447" cy="27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349;p14"/>
            <p:cNvSpPr/>
            <p:nvPr/>
          </p:nvSpPr>
          <p:spPr>
            <a:xfrm rot="16199824">
              <a:off x="390037" y="512597"/>
              <a:ext cx="336447" cy="27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350;p14"/>
            <p:cNvSpPr/>
            <p:nvPr/>
          </p:nvSpPr>
          <p:spPr>
            <a:xfrm rot="16199824">
              <a:off x="-29349" y="274576"/>
              <a:ext cx="336472" cy="277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4" name="Google Shape;351;p14"/>
          <p:cNvGrpSpPr/>
          <p:nvPr/>
        </p:nvGrpSpPr>
        <p:grpSpPr>
          <a:xfrm>
            <a:off x="1823789" y="12273554"/>
            <a:ext cx="560789" cy="603871"/>
            <a:chOff x="0" y="0"/>
            <a:chExt cx="560788" cy="603869"/>
          </a:xfrm>
        </p:grpSpPr>
        <p:sp>
          <p:nvSpPr>
            <p:cNvPr id="431" name="Google Shape;352;p14"/>
            <p:cNvSpPr/>
            <p:nvPr/>
          </p:nvSpPr>
          <p:spPr>
            <a:xfrm rot="11699970">
              <a:off x="20159" y="25845"/>
              <a:ext cx="224119" cy="18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353;p14"/>
            <p:cNvSpPr/>
            <p:nvPr/>
          </p:nvSpPr>
          <p:spPr>
            <a:xfrm rot="11699970">
              <a:off x="316511" y="164087"/>
              <a:ext cx="224119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354;p14"/>
            <p:cNvSpPr/>
            <p:nvPr/>
          </p:nvSpPr>
          <p:spPr>
            <a:xfrm rot="11699970">
              <a:off x="90910" y="392987"/>
              <a:ext cx="224136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8" name="Google Shape;355;p14"/>
          <p:cNvGrpSpPr/>
          <p:nvPr/>
        </p:nvGrpSpPr>
        <p:grpSpPr>
          <a:xfrm>
            <a:off x="1119497" y="2504443"/>
            <a:ext cx="914121" cy="918029"/>
            <a:chOff x="0" y="0"/>
            <a:chExt cx="914119" cy="918028"/>
          </a:xfrm>
        </p:grpSpPr>
        <p:sp>
          <p:nvSpPr>
            <p:cNvPr id="435" name="Google Shape;356;p14"/>
            <p:cNvSpPr/>
            <p:nvPr/>
          </p:nvSpPr>
          <p:spPr>
            <a:xfrm rot="14399882">
              <a:off x="359618" y="78103"/>
              <a:ext cx="345081" cy="28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357;p14"/>
            <p:cNvSpPr/>
            <p:nvPr/>
          </p:nvSpPr>
          <p:spPr>
            <a:xfrm rot="14399882">
              <a:off x="531774" y="551260"/>
              <a:ext cx="345081" cy="285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58;p14"/>
            <p:cNvSpPr/>
            <p:nvPr/>
          </p:nvSpPr>
          <p:spPr>
            <a:xfrm rot="14399882">
              <a:off x="37086" y="554927"/>
              <a:ext cx="345105" cy="28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9" name="Google Shape;359;p14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40" name="Google Shape;360;p14"/>
          <p:cNvSpPr/>
          <p:nvPr/>
        </p:nvSpPr>
        <p:spPr>
          <a:xfrm rot="19679628">
            <a:off x="-93919" y="10571955"/>
            <a:ext cx="2635725" cy="2402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3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3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44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9162451" y="12617854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23789" y="126065"/>
            <a:ext cx="3909565" cy="28372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177;p7"/>
          <p:cNvSpPr/>
          <p:nvPr/>
        </p:nvSpPr>
        <p:spPr>
          <a:xfrm>
            <a:off x="-556169" y="7410730"/>
            <a:ext cx="6572469" cy="6953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51" name="Google Shape;178;p7"/>
          <p:cNvSpPr/>
          <p:nvPr/>
        </p:nvSpPr>
        <p:spPr>
          <a:xfrm>
            <a:off x="17570139" y="11046469"/>
            <a:ext cx="7775856" cy="332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52" name="Google Shape;179;p7"/>
          <p:cNvSpPr/>
          <p:nvPr/>
        </p:nvSpPr>
        <p:spPr>
          <a:xfrm>
            <a:off x="-161894" y="-85953"/>
            <a:ext cx="10451775" cy="2821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53" name="Google Shape;180;p7"/>
          <p:cNvSpPr/>
          <p:nvPr/>
        </p:nvSpPr>
        <p:spPr>
          <a:xfrm>
            <a:off x="15971704" y="-647692"/>
            <a:ext cx="8906186" cy="7212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54" name="مستوى النص الأول…"/>
          <p:cNvSpPr txBox="1"/>
          <p:nvPr>
            <p:ph type="body" sz="quarter" idx="1"/>
          </p:nvPr>
        </p:nvSpPr>
        <p:spPr>
          <a:xfrm>
            <a:off x="13784933" y="5061101"/>
            <a:ext cx="7992002" cy="6042401"/>
          </a:xfrm>
          <a:prstGeom prst="rect">
            <a:avLst/>
          </a:prstGeom>
          <a:ln w="12700"/>
        </p:spPr>
        <p:txBody>
          <a:bodyPr/>
          <a:lstStyle>
            <a:lvl1pPr marL="936171" indent="-783771">
              <a:buClr>
                <a:srgbClr val="000000"/>
              </a:buClr>
              <a:buSzPts val="3600"/>
              <a:buFont typeface="Helvetica"/>
              <a:buChar char="●"/>
              <a:defRPr sz="3600"/>
            </a:lvl1pPr>
            <a:lvl2pPr marL="15240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2pPr>
            <a:lvl3pPr marL="1981200" indent="-914400">
              <a:buClr>
                <a:srgbClr val="000000"/>
              </a:buClr>
              <a:buSzPts val="3600"/>
              <a:buFont typeface="Helvetica"/>
              <a:buChar char="■"/>
              <a:defRPr sz="3600"/>
            </a:lvl3pPr>
            <a:lvl4pPr marL="2438400" indent="-914400">
              <a:buClr>
                <a:srgbClr val="000000"/>
              </a:buClr>
              <a:buSzPts val="3600"/>
              <a:buFont typeface="Helvetica"/>
              <a:buChar char="●"/>
              <a:defRPr sz="3600"/>
            </a:lvl4pPr>
            <a:lvl5pPr marL="28956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58" name="Google Shape;182;p7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455" name="Google Shape;183;p7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84;p7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85;p7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2" name="Google Shape;190;p7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459" name="Google Shape;191;p7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92;p7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93;p7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63" name="Google Shape;194;p7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67" name="Google Shape;195;p7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464" name="Google Shape;196;p7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97;p7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98;p7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68" name="Google Shape;199;p7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9" name="Google Shape;200;p7"/>
          <p:cNvSpPr/>
          <p:nvPr/>
        </p:nvSpPr>
        <p:spPr>
          <a:xfrm rot="20792741">
            <a:off x="3847086" y="12766744"/>
            <a:ext cx="2816145" cy="66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70" name="نص العنوان"/>
          <p:cNvSpPr txBox="1"/>
          <p:nvPr>
            <p:ph type="title"/>
          </p:nvPr>
        </p:nvSpPr>
        <p:spPr>
          <a:xfrm>
            <a:off x="8757332" y="2025061"/>
            <a:ext cx="6870401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7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997577" y="12377087"/>
            <a:ext cx="2937862" cy="66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46882" y="-1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73;p3"/>
          <p:cNvSpPr/>
          <p:nvPr/>
        </p:nvSpPr>
        <p:spPr>
          <a:xfrm>
            <a:off x="17461174" y="-742665"/>
            <a:ext cx="7015930" cy="3440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81" name="Google Shape;74;p3"/>
          <p:cNvSpPr/>
          <p:nvPr/>
        </p:nvSpPr>
        <p:spPr>
          <a:xfrm>
            <a:off x="19777755" y="3882114"/>
            <a:ext cx="5967511" cy="1093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82" name="Google Shape;75;p3"/>
          <p:cNvSpPr/>
          <p:nvPr/>
        </p:nvSpPr>
        <p:spPr>
          <a:xfrm>
            <a:off x="-544679" y="10836650"/>
            <a:ext cx="6781507" cy="5226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83" name="Google Shape;76;p3"/>
          <p:cNvSpPr/>
          <p:nvPr/>
        </p:nvSpPr>
        <p:spPr>
          <a:xfrm>
            <a:off x="-514917" y="-742665"/>
            <a:ext cx="5135012" cy="10119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84" name="نص العنوان"/>
          <p:cNvSpPr txBox="1"/>
          <p:nvPr>
            <p:ph type="title"/>
          </p:nvPr>
        </p:nvSpPr>
        <p:spPr>
          <a:xfrm>
            <a:off x="7697999" y="2667599"/>
            <a:ext cx="89880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85" name="مستوى النص الأول…"/>
          <p:cNvSpPr txBox="1"/>
          <p:nvPr>
            <p:ph type="body" sz="quarter" idx="1"/>
          </p:nvPr>
        </p:nvSpPr>
        <p:spPr>
          <a:xfrm>
            <a:off x="10461932" y="8986133"/>
            <a:ext cx="3460802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86" name="Google Shape;80;p3"/>
          <p:cNvSpPr/>
          <p:nvPr/>
        </p:nvSpPr>
        <p:spPr>
          <a:xfrm rot="20693225">
            <a:off x="18004350" y="12434650"/>
            <a:ext cx="1608330" cy="37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90" name="Google Shape;81;p3"/>
          <p:cNvGrpSpPr/>
          <p:nvPr/>
        </p:nvGrpSpPr>
        <p:grpSpPr>
          <a:xfrm>
            <a:off x="23049252" y="1158241"/>
            <a:ext cx="535425" cy="560923"/>
            <a:chOff x="0" y="0"/>
            <a:chExt cx="535424" cy="560922"/>
          </a:xfrm>
        </p:grpSpPr>
        <p:sp>
          <p:nvSpPr>
            <p:cNvPr id="487" name="Google Shape;82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83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4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85;p3"/>
          <p:cNvSpPr/>
          <p:nvPr/>
        </p:nvSpPr>
        <p:spPr>
          <a:xfrm rot="9965797">
            <a:off x="-1083893" y="8682878"/>
            <a:ext cx="2649290" cy="4152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95" name="Google Shape;86;p3"/>
          <p:cNvGrpSpPr/>
          <p:nvPr/>
        </p:nvGrpSpPr>
        <p:grpSpPr>
          <a:xfrm>
            <a:off x="3850029" y="11543827"/>
            <a:ext cx="1076379" cy="1175704"/>
            <a:chOff x="0" y="0"/>
            <a:chExt cx="1076378" cy="1175703"/>
          </a:xfrm>
        </p:grpSpPr>
        <p:sp>
          <p:nvSpPr>
            <p:cNvPr id="492" name="Google Shape;87;p3"/>
            <p:cNvSpPr/>
            <p:nvPr/>
          </p:nvSpPr>
          <p:spPr>
            <a:xfrm rot="15454902">
              <a:off x="593630" y="73732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8;p3"/>
            <p:cNvSpPr/>
            <p:nvPr/>
          </p:nvSpPr>
          <p:spPr>
            <a:xfrm rot="15454902">
              <a:off x="621241" y="729863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9;p3"/>
            <p:cNvSpPr/>
            <p:nvPr/>
          </p:nvSpPr>
          <p:spPr>
            <a:xfrm rot="15454902">
              <a:off x="4787" y="539525"/>
              <a:ext cx="450115" cy="3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9" name="Google Shape;90;p3"/>
          <p:cNvGrpSpPr/>
          <p:nvPr/>
        </p:nvGrpSpPr>
        <p:grpSpPr>
          <a:xfrm>
            <a:off x="22211007" y="10372862"/>
            <a:ext cx="591101" cy="619223"/>
            <a:chOff x="0" y="0"/>
            <a:chExt cx="591100" cy="619222"/>
          </a:xfrm>
        </p:grpSpPr>
        <p:sp>
          <p:nvSpPr>
            <p:cNvPr id="496" name="Google Shape;91;p3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92;p3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93;p3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00" name="Google Shape;94;p3"/>
          <p:cNvSpPr/>
          <p:nvPr/>
        </p:nvSpPr>
        <p:spPr>
          <a:xfrm rot="17277717">
            <a:off x="683610" y="1411635"/>
            <a:ext cx="1540287" cy="362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04" name="Google Shape;95;p3"/>
          <p:cNvGrpSpPr/>
          <p:nvPr/>
        </p:nvGrpSpPr>
        <p:grpSpPr>
          <a:xfrm>
            <a:off x="3659247" y="1299126"/>
            <a:ext cx="535425" cy="560923"/>
            <a:chOff x="0" y="0"/>
            <a:chExt cx="535424" cy="560922"/>
          </a:xfrm>
        </p:grpSpPr>
        <p:sp>
          <p:nvSpPr>
            <p:cNvPr id="501" name="Google Shape;96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97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98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4815959" y="310325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747;p28"/>
          <p:cNvSpPr/>
          <p:nvPr/>
        </p:nvSpPr>
        <p:spPr>
          <a:xfrm rot="10800000">
            <a:off x="14677226" y="-522302"/>
            <a:ext cx="10085705" cy="474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5" name="Google Shape;748;p28"/>
          <p:cNvSpPr/>
          <p:nvPr/>
        </p:nvSpPr>
        <p:spPr>
          <a:xfrm rot="10800000">
            <a:off x="16258184" y="9558374"/>
            <a:ext cx="8676140" cy="479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6" name="Google Shape;749;p28"/>
          <p:cNvSpPr/>
          <p:nvPr/>
        </p:nvSpPr>
        <p:spPr>
          <a:xfrm rot="10800000">
            <a:off x="-1033484" y="8644186"/>
            <a:ext cx="5442068" cy="5525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7" name="Google Shape;750;p28"/>
          <p:cNvSpPr/>
          <p:nvPr/>
        </p:nvSpPr>
        <p:spPr>
          <a:xfrm rot="10800000">
            <a:off x="-607722" y="-1025172"/>
            <a:ext cx="10243489" cy="364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8" name="نص العنوان"/>
          <p:cNvSpPr txBox="1"/>
          <p:nvPr>
            <p:ph type="title"/>
          </p:nvPr>
        </p:nvSpPr>
        <p:spPr>
          <a:xfrm>
            <a:off x="8213200" y="2576677"/>
            <a:ext cx="7957601" cy="2243201"/>
          </a:xfrm>
          <a:prstGeom prst="rect">
            <a:avLst/>
          </a:prstGeom>
          <a:ln w="12700"/>
        </p:spPr>
        <p:txBody>
          <a:bodyPr anchor="b"/>
          <a:lstStyle>
            <a:lvl1pPr algn="ctr">
              <a:defRPr sz="14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3291666" y="8628666"/>
            <a:ext cx="7258401" cy="2728001"/>
          </a:xfrm>
          <a:prstGeom prst="rect">
            <a:avLst/>
          </a:prstGeom>
        </p:spPr>
        <p:txBody>
          <a:bodyPr anchor="ctr"/>
          <a:lstStyle>
            <a:lvl1pPr marL="936171" indent="-783771" algn="ctr">
              <a:buClr>
                <a:srgbClr val="000000"/>
              </a:buClr>
              <a:buSzPts val="3600"/>
              <a:buFont typeface="Helvetica"/>
              <a:buChar char="●"/>
              <a:defRPr sz="3600"/>
            </a:lvl1pPr>
            <a:lvl2pPr marL="1524000" indent="-914400" algn="ctr">
              <a:buClr>
                <a:srgbClr val="000000"/>
              </a:buClr>
              <a:buSzPts val="3600"/>
              <a:buFont typeface="Helvetica"/>
              <a:buChar char="○"/>
              <a:defRPr sz="3600"/>
            </a:lvl2pPr>
            <a:lvl3pPr marL="1981200" indent="-914400" algn="ctr">
              <a:buClr>
                <a:srgbClr val="000000"/>
              </a:buClr>
              <a:buSzPts val="3600"/>
              <a:buFont typeface="Helvetica"/>
              <a:buChar char="■"/>
              <a:defRPr sz="3600"/>
            </a:lvl3pPr>
            <a:lvl4pPr marL="2438400" indent="-914400" algn="ctr">
              <a:buClr>
                <a:srgbClr val="000000"/>
              </a:buClr>
              <a:buSzPts val="3600"/>
              <a:buFont typeface="Helvetica"/>
              <a:buChar char="●"/>
              <a:defRPr sz="3600"/>
            </a:lvl4pPr>
            <a:lvl5pPr marL="2895600" indent="-914400" algn="ctr">
              <a:buClr>
                <a:srgbClr val="000000"/>
              </a:buClr>
              <a:buSzPts val="3600"/>
              <a:buFont typeface="Helvetica"/>
              <a:buChar char="○"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523" name="Google Shape;754;p28"/>
          <p:cNvGrpSpPr/>
          <p:nvPr/>
        </p:nvGrpSpPr>
        <p:grpSpPr>
          <a:xfrm>
            <a:off x="2932217" y="11697634"/>
            <a:ext cx="626676" cy="611403"/>
            <a:chOff x="0" y="0"/>
            <a:chExt cx="626674" cy="611401"/>
          </a:xfrm>
        </p:grpSpPr>
        <p:sp>
          <p:nvSpPr>
            <p:cNvPr id="520" name="Google Shape;755;p28"/>
            <p:cNvSpPr/>
            <p:nvPr/>
          </p:nvSpPr>
          <p:spPr>
            <a:xfrm rot="9300375">
              <a:off x="30056" y="129290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756;p28"/>
            <p:cNvSpPr/>
            <p:nvPr/>
          </p:nvSpPr>
          <p:spPr>
            <a:xfrm rot="9300375">
              <a:off x="361478" y="40573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757;p28"/>
            <p:cNvSpPr/>
            <p:nvPr/>
          </p:nvSpPr>
          <p:spPr>
            <a:xfrm rot="9300375">
              <a:off x="334392" y="376695"/>
              <a:ext cx="235158" cy="19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24" name="Google Shape;758;p28"/>
          <p:cNvSpPr/>
          <p:nvPr/>
        </p:nvSpPr>
        <p:spPr>
          <a:xfrm flipH="1" rot="21089674">
            <a:off x="1005105" y="726280"/>
            <a:ext cx="1526284" cy="358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28" name="Google Shape;760;p28"/>
          <p:cNvGrpSpPr/>
          <p:nvPr/>
        </p:nvGrpSpPr>
        <p:grpSpPr>
          <a:xfrm>
            <a:off x="19248132" y="12367244"/>
            <a:ext cx="991497" cy="1100591"/>
            <a:chOff x="0" y="0"/>
            <a:chExt cx="991496" cy="1100590"/>
          </a:xfrm>
        </p:grpSpPr>
        <p:sp>
          <p:nvSpPr>
            <p:cNvPr id="525" name="Google Shape;761;p28"/>
            <p:cNvSpPr/>
            <p:nvPr/>
          </p:nvSpPr>
          <p:spPr>
            <a:xfrm rot="2217041">
              <a:off x="434388" y="704031"/>
              <a:ext cx="379736" cy="3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762;p28"/>
            <p:cNvSpPr/>
            <p:nvPr/>
          </p:nvSpPr>
          <p:spPr>
            <a:xfrm rot="2217041">
              <a:off x="56228" y="299078"/>
              <a:ext cx="379736" cy="313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63;p28"/>
            <p:cNvSpPr/>
            <p:nvPr/>
          </p:nvSpPr>
          <p:spPr>
            <a:xfrm rot="2217041">
              <a:off x="555640" y="82658"/>
              <a:ext cx="379763" cy="31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2" name="Google Shape;764;p28"/>
          <p:cNvGrpSpPr/>
          <p:nvPr/>
        </p:nvGrpSpPr>
        <p:grpSpPr>
          <a:xfrm>
            <a:off x="20631522" y="783880"/>
            <a:ext cx="887390" cy="893797"/>
            <a:chOff x="0" y="0"/>
            <a:chExt cx="887389" cy="893796"/>
          </a:xfrm>
        </p:grpSpPr>
        <p:sp>
          <p:nvSpPr>
            <p:cNvPr id="529" name="Google Shape;765;p28"/>
            <p:cNvSpPr/>
            <p:nvPr/>
          </p:nvSpPr>
          <p:spPr>
            <a:xfrm rot="14482804">
              <a:off x="359837" y="75210"/>
              <a:ext cx="336444" cy="278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66;p28"/>
            <p:cNvSpPr/>
            <p:nvPr/>
          </p:nvSpPr>
          <p:spPr>
            <a:xfrm rot="14482804">
              <a:off x="516509" y="540439"/>
              <a:ext cx="336444" cy="27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67;p28"/>
            <p:cNvSpPr/>
            <p:nvPr/>
          </p:nvSpPr>
          <p:spPr>
            <a:xfrm rot="14482804">
              <a:off x="34259" y="532381"/>
              <a:ext cx="336469" cy="277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6" name="Google Shape;768;p28"/>
          <p:cNvGrpSpPr/>
          <p:nvPr/>
        </p:nvGrpSpPr>
        <p:grpSpPr>
          <a:xfrm>
            <a:off x="1083218" y="2533914"/>
            <a:ext cx="749026" cy="712379"/>
            <a:chOff x="0" y="0"/>
            <a:chExt cx="749024" cy="712377"/>
          </a:xfrm>
        </p:grpSpPr>
        <p:sp>
          <p:nvSpPr>
            <p:cNvPr id="533" name="Google Shape;769;p28"/>
            <p:cNvSpPr/>
            <p:nvPr/>
          </p:nvSpPr>
          <p:spPr>
            <a:xfrm rot="14343788">
              <a:off x="357516" y="38796"/>
              <a:ext cx="233722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70;p28"/>
            <p:cNvSpPr/>
            <p:nvPr/>
          </p:nvSpPr>
          <p:spPr>
            <a:xfrm rot="14343788">
              <a:off x="463634" y="366724"/>
              <a:ext cx="233721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71;p28"/>
            <p:cNvSpPr/>
            <p:nvPr/>
          </p:nvSpPr>
          <p:spPr>
            <a:xfrm rot="14343788">
              <a:off x="51514" y="420959"/>
              <a:ext cx="233738" cy="25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37" name="Google Shape;772;p28"/>
          <p:cNvSpPr/>
          <p:nvPr/>
        </p:nvSpPr>
        <p:spPr>
          <a:xfrm rot="16388101">
            <a:off x="-46532" y="7040915"/>
            <a:ext cx="2635666" cy="240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538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164120" y="1537612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281;p13"/>
          <p:cNvSpPr/>
          <p:nvPr/>
        </p:nvSpPr>
        <p:spPr>
          <a:xfrm>
            <a:off x="13878835" y="8811635"/>
            <a:ext cx="11191662" cy="6110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48" name="Google Shape;282;p13"/>
          <p:cNvSpPr/>
          <p:nvPr/>
        </p:nvSpPr>
        <p:spPr>
          <a:xfrm>
            <a:off x="-1195941" y="9143720"/>
            <a:ext cx="5504682" cy="5588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49" name="Google Shape;283;p13"/>
          <p:cNvSpPr/>
          <p:nvPr/>
        </p:nvSpPr>
        <p:spPr>
          <a:xfrm>
            <a:off x="-765118" y="-637614"/>
            <a:ext cx="10361244" cy="369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50" name="Google Shape;284;p13"/>
          <p:cNvSpPr/>
          <p:nvPr/>
        </p:nvSpPr>
        <p:spPr>
          <a:xfrm>
            <a:off x="15764487" y="-2216203"/>
            <a:ext cx="11323277" cy="814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51" name="نص العنوان"/>
          <p:cNvSpPr txBox="1"/>
          <p:nvPr>
            <p:ph type="title"/>
          </p:nvPr>
        </p:nvSpPr>
        <p:spPr>
          <a:xfrm>
            <a:off x="6101800" y="1796333"/>
            <a:ext cx="12180800" cy="1527201"/>
          </a:xfrm>
          <a:prstGeom prst="rect">
            <a:avLst/>
          </a:prstGeom>
        </p:spPr>
        <p:txBody>
          <a:bodyPr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52" name="مستوى النص الأول…"/>
          <p:cNvSpPr txBox="1"/>
          <p:nvPr>
            <p:ph type="body" sz="quarter" idx="1"/>
          </p:nvPr>
        </p:nvSpPr>
        <p:spPr>
          <a:xfrm>
            <a:off x="1879650" y="7067667"/>
            <a:ext cx="6656801" cy="12928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3600"/>
            </a:lvl1pPr>
            <a:lvl2pPr marL="812800" indent="-203200" algn="ctr">
              <a:buClrTx/>
              <a:buSzTx/>
              <a:buNone/>
              <a:defRPr sz="3600"/>
            </a:lvl2pPr>
            <a:lvl3pPr marL="812800" indent="254000" algn="ctr">
              <a:buClrTx/>
              <a:buSzTx/>
              <a:buNone/>
              <a:defRPr sz="3600"/>
            </a:lvl3pPr>
            <a:lvl4pPr marL="812800" indent="711200" algn="ctr">
              <a:buClrTx/>
              <a:buSzTx/>
              <a:buNone/>
              <a:defRPr sz="3600"/>
            </a:lvl4pPr>
            <a:lvl5pPr marL="812800" indent="1168400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556" name="Google Shape;302;p13"/>
          <p:cNvGrpSpPr/>
          <p:nvPr/>
        </p:nvGrpSpPr>
        <p:grpSpPr>
          <a:xfrm>
            <a:off x="1051444" y="2446871"/>
            <a:ext cx="998195" cy="1070609"/>
            <a:chOff x="0" y="0"/>
            <a:chExt cx="998193" cy="1070608"/>
          </a:xfrm>
        </p:grpSpPr>
        <p:sp>
          <p:nvSpPr>
            <p:cNvPr id="553" name="Google Shape;303;p13"/>
            <p:cNvSpPr/>
            <p:nvPr/>
          </p:nvSpPr>
          <p:spPr>
            <a:xfrm rot="13499963">
              <a:off x="257928" y="86805"/>
              <a:ext cx="373385" cy="30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304;p13"/>
            <p:cNvSpPr/>
            <p:nvPr/>
          </p:nvSpPr>
          <p:spPr>
            <a:xfrm rot="13499963">
              <a:off x="570354" y="533120"/>
              <a:ext cx="373384" cy="30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305;p13"/>
            <p:cNvSpPr/>
            <p:nvPr/>
          </p:nvSpPr>
          <p:spPr>
            <a:xfrm rot="13499963">
              <a:off x="54298" y="675479"/>
              <a:ext cx="373412" cy="30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57" name="Google Shape;306;p13"/>
          <p:cNvSpPr/>
          <p:nvPr/>
        </p:nvSpPr>
        <p:spPr>
          <a:xfrm flipH="1" rot="9000131">
            <a:off x="1044861" y="792087"/>
            <a:ext cx="1153240" cy="27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58" name="Google Shape;307;p13"/>
          <p:cNvSpPr/>
          <p:nvPr/>
        </p:nvSpPr>
        <p:spPr>
          <a:xfrm flipH="1" rot="11700099">
            <a:off x="13330248" y="12756954"/>
            <a:ext cx="1447381" cy="34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62" name="Google Shape;308;p13"/>
          <p:cNvGrpSpPr/>
          <p:nvPr/>
        </p:nvGrpSpPr>
        <p:grpSpPr>
          <a:xfrm>
            <a:off x="17556540" y="12590353"/>
            <a:ext cx="551963" cy="578199"/>
            <a:chOff x="0" y="0"/>
            <a:chExt cx="551961" cy="578197"/>
          </a:xfrm>
        </p:grpSpPr>
        <p:sp>
          <p:nvSpPr>
            <p:cNvPr id="559" name="Google Shape;309;p13"/>
            <p:cNvSpPr/>
            <p:nvPr/>
          </p:nvSpPr>
          <p:spPr>
            <a:xfrm rot="16200082">
              <a:off x="335243" y="20554"/>
              <a:ext cx="237268" cy="1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310;p13"/>
            <p:cNvSpPr/>
            <p:nvPr/>
          </p:nvSpPr>
          <p:spPr>
            <a:xfrm rot="16200082">
              <a:off x="275066" y="361479"/>
              <a:ext cx="237269" cy="1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311;p13"/>
            <p:cNvSpPr/>
            <p:nvPr/>
          </p:nvSpPr>
          <p:spPr>
            <a:xfrm rot="16200082">
              <a:off x="-20695" y="193601"/>
              <a:ext cx="237285" cy="19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312;p13"/>
          <p:cNvSpPr/>
          <p:nvPr/>
        </p:nvSpPr>
        <p:spPr>
          <a:xfrm flipH="1" rot="21456826">
            <a:off x="7401501" y="761659"/>
            <a:ext cx="2575343" cy="6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564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919463" y="627596"/>
            <a:ext cx="5013577" cy="363842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100;p4"/>
          <p:cNvSpPr/>
          <p:nvPr/>
        </p:nvSpPr>
        <p:spPr>
          <a:xfrm>
            <a:off x="-1095086" y="-388811"/>
            <a:ext cx="11181470" cy="301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74" name="Google Shape;101;p4"/>
          <p:cNvSpPr/>
          <p:nvPr/>
        </p:nvSpPr>
        <p:spPr>
          <a:xfrm rot="14847216">
            <a:off x="5470879" y="576629"/>
            <a:ext cx="3187557" cy="290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8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8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5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75" name="Google Shape;102;p4"/>
          <p:cNvSpPr/>
          <p:nvPr/>
        </p:nvSpPr>
        <p:spPr>
          <a:xfrm>
            <a:off x="-1516887" y="7631176"/>
            <a:ext cx="7031328" cy="743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76" name="Google Shape;103;p4"/>
          <p:cNvSpPr/>
          <p:nvPr/>
        </p:nvSpPr>
        <p:spPr>
          <a:xfrm>
            <a:off x="17609219" y="11096036"/>
            <a:ext cx="8056407" cy="3334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77" name="Google Shape;104;p4"/>
          <p:cNvSpPr/>
          <p:nvPr/>
        </p:nvSpPr>
        <p:spPr>
          <a:xfrm>
            <a:off x="16164780" y="-989765"/>
            <a:ext cx="9527978" cy="771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78" name="نص العنوان"/>
          <p:cNvSpPr txBox="1"/>
          <p:nvPr>
            <p:ph type="title"/>
          </p:nvPr>
        </p:nvSpPr>
        <p:spPr>
          <a:xfrm>
            <a:off x="5560733" y="1795906"/>
            <a:ext cx="13262400" cy="1527201"/>
          </a:xfrm>
          <a:prstGeom prst="rect">
            <a:avLst/>
          </a:prstGeom>
        </p:spPr>
        <p:txBody>
          <a:bodyPr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79" name="مستوى النص الأول…"/>
          <p:cNvSpPr txBox="1"/>
          <p:nvPr>
            <p:ph type="body" idx="1"/>
          </p:nvPr>
        </p:nvSpPr>
        <p:spPr>
          <a:xfrm>
            <a:off x="1901933" y="4170986"/>
            <a:ext cx="20580002" cy="8116002"/>
          </a:xfrm>
          <a:prstGeom prst="rect">
            <a:avLst/>
          </a:prstGeom>
        </p:spPr>
        <p:txBody>
          <a:bodyPr/>
          <a:lstStyle>
            <a:lvl1pPr marL="947881" indent="-808181">
              <a:buClr>
                <a:srgbClr val="000000"/>
              </a:buClr>
              <a:buFont typeface="Helvetica"/>
              <a:buChar char="●"/>
            </a:lvl1pPr>
            <a:lvl2pPr marL="1337733" indent="-740833">
              <a:buClr>
                <a:srgbClr val="000000"/>
              </a:buClr>
              <a:buFont typeface="Helvetica"/>
              <a:buChar char="○"/>
            </a:lvl2pPr>
            <a:lvl3pPr marL="1794933" indent="-740833">
              <a:buClr>
                <a:srgbClr val="000000"/>
              </a:buClr>
              <a:buFont typeface="Helvetica"/>
              <a:buChar char="■"/>
            </a:lvl3pPr>
            <a:lvl4pPr marL="2252133" indent="-740833">
              <a:buClr>
                <a:srgbClr val="000000"/>
              </a:buClr>
              <a:buFont typeface="Helvetica"/>
              <a:buChar char="●"/>
            </a:lvl4pPr>
            <a:lvl5pPr marL="2709333" indent="-740833">
              <a:buClr>
                <a:srgbClr val="000000"/>
              </a:buClr>
              <a:buFont typeface="Helvetica"/>
              <a:buChar char="○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583" name="Google Shape;107;p4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580" name="Google Shape;108;p4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09;p4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10;p4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7" name="Google Shape;115;p4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584" name="Google Shape;116;p4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17;p4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18;p4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88" name="Google Shape;119;p4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92" name="Google Shape;120;p4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589" name="Google Shape;121;p4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22;p4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23;p4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93" name="Google Shape;124;p4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94" name="Google Shape;125;p4"/>
          <p:cNvSpPr/>
          <p:nvPr/>
        </p:nvSpPr>
        <p:spPr>
          <a:xfrm rot="20949014">
            <a:off x="3952209" y="12522125"/>
            <a:ext cx="2727421" cy="641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59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150262" y="571249"/>
            <a:ext cx="4467274" cy="3241967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665;p25"/>
          <p:cNvSpPr/>
          <p:nvPr/>
        </p:nvSpPr>
        <p:spPr>
          <a:xfrm rot="10800000">
            <a:off x="18449513" y="-939928"/>
            <a:ext cx="6828074" cy="7223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4" name="Google Shape;666;p25"/>
          <p:cNvSpPr/>
          <p:nvPr/>
        </p:nvSpPr>
        <p:spPr>
          <a:xfrm rot="10800000">
            <a:off x="-1186124" y="-535118"/>
            <a:ext cx="7823519" cy="3238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5" name="Google Shape;667;p25"/>
          <p:cNvSpPr/>
          <p:nvPr/>
        </p:nvSpPr>
        <p:spPr>
          <a:xfrm rot="10800000">
            <a:off x="14009735" y="11140874"/>
            <a:ext cx="10858242" cy="2931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6" name="Google Shape;668;p25"/>
          <p:cNvSpPr/>
          <p:nvPr/>
        </p:nvSpPr>
        <p:spPr>
          <a:xfrm rot="10800000">
            <a:off x="-1145597" y="7162520"/>
            <a:ext cx="9252546" cy="7492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7" name="xx%"/>
          <p:cNvSpPr txBox="1"/>
          <p:nvPr>
            <p:ph type="title" hasCustomPrompt="1"/>
          </p:nvPr>
        </p:nvSpPr>
        <p:spPr>
          <a:xfrm>
            <a:off x="3840567" y="6937666"/>
            <a:ext cx="2804001" cy="1772001"/>
          </a:xfrm>
          <a:prstGeom prst="rect">
            <a:avLst/>
          </a:prstGeom>
        </p:spPr>
        <p:txBody>
          <a:bodyPr anchor="ctr"/>
          <a:lstStyle>
            <a:lvl1pPr algn="ctr">
              <a:defRPr sz="136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78" name="مستوى النص الأول…"/>
          <p:cNvSpPr txBox="1"/>
          <p:nvPr>
            <p:ph type="body" sz="quarter" idx="1"/>
          </p:nvPr>
        </p:nvSpPr>
        <p:spPr>
          <a:xfrm>
            <a:off x="2087399" y="9239799"/>
            <a:ext cx="6310401" cy="9544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200"/>
            </a:lvl1pPr>
            <a:lvl2pPr marL="812800" indent="-203200" algn="ctr">
              <a:buClrTx/>
              <a:buSzTx/>
              <a:buNone/>
              <a:defRPr sz="3200"/>
            </a:lvl2pPr>
            <a:lvl3pPr marL="812800" indent="254000" algn="ctr">
              <a:buClrTx/>
              <a:buSzTx/>
              <a:buNone/>
              <a:defRPr sz="3200"/>
            </a:lvl3pPr>
            <a:lvl4pPr marL="812800" indent="711200" algn="ctr">
              <a:buClrTx/>
              <a:buSzTx/>
              <a:buNone/>
              <a:defRPr sz="3200"/>
            </a:lvl4pPr>
            <a:lvl5pPr marL="812800" indent="1168400" algn="ctr">
              <a:buClrTx/>
              <a:buSzTx/>
              <a:buNone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82" name="Google Shape;677;p25"/>
          <p:cNvGrpSpPr/>
          <p:nvPr/>
        </p:nvGrpSpPr>
        <p:grpSpPr>
          <a:xfrm>
            <a:off x="767455" y="2192087"/>
            <a:ext cx="560790" cy="603871"/>
            <a:chOff x="0" y="0"/>
            <a:chExt cx="560788" cy="603869"/>
          </a:xfrm>
        </p:grpSpPr>
        <p:sp>
          <p:nvSpPr>
            <p:cNvPr id="279" name="Google Shape;678;p25"/>
            <p:cNvSpPr/>
            <p:nvPr/>
          </p:nvSpPr>
          <p:spPr>
            <a:xfrm rot="11699970">
              <a:off x="20159" y="25845"/>
              <a:ext cx="224119" cy="18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679;p25"/>
            <p:cNvSpPr/>
            <p:nvPr/>
          </p:nvSpPr>
          <p:spPr>
            <a:xfrm rot="11699970">
              <a:off x="316511" y="164087"/>
              <a:ext cx="224119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680;p25"/>
            <p:cNvSpPr/>
            <p:nvPr/>
          </p:nvSpPr>
          <p:spPr>
            <a:xfrm rot="11699970">
              <a:off x="90910" y="392987"/>
              <a:ext cx="224136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" name="Google Shape;681;p25"/>
          <p:cNvGrpSpPr/>
          <p:nvPr/>
        </p:nvGrpSpPr>
        <p:grpSpPr>
          <a:xfrm>
            <a:off x="872410" y="6260978"/>
            <a:ext cx="800523" cy="723180"/>
            <a:chOff x="0" y="0"/>
            <a:chExt cx="800522" cy="723178"/>
          </a:xfrm>
        </p:grpSpPr>
        <p:sp>
          <p:nvSpPr>
            <p:cNvPr id="283" name="Google Shape;682;p25"/>
            <p:cNvSpPr/>
            <p:nvPr/>
          </p:nvSpPr>
          <p:spPr>
            <a:xfrm rot="6524431">
              <a:off x="15119" y="427250"/>
              <a:ext cx="290220" cy="23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683;p25"/>
            <p:cNvSpPr/>
            <p:nvPr/>
          </p:nvSpPr>
          <p:spPr>
            <a:xfrm rot="6524431">
              <a:off x="218790" y="55991"/>
              <a:ext cx="290220" cy="23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684;p25"/>
            <p:cNvSpPr/>
            <p:nvPr/>
          </p:nvSpPr>
          <p:spPr>
            <a:xfrm rot="6524431">
              <a:off x="495328" y="366992"/>
              <a:ext cx="290241" cy="23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7" name="Google Shape;685;p25"/>
          <p:cNvSpPr/>
          <p:nvPr/>
        </p:nvSpPr>
        <p:spPr>
          <a:xfrm flipH="1" rot="19478282">
            <a:off x="17975967" y="602749"/>
            <a:ext cx="2357827" cy="554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8" name="Google Shape;686;p25"/>
          <p:cNvSpPr/>
          <p:nvPr/>
        </p:nvSpPr>
        <p:spPr>
          <a:xfrm flipH="1" rot="10800117">
            <a:off x="581307" y="12793724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92" name="Google Shape;687;p25"/>
          <p:cNvGrpSpPr/>
          <p:nvPr/>
        </p:nvGrpSpPr>
        <p:grpSpPr>
          <a:xfrm>
            <a:off x="22825550" y="10392754"/>
            <a:ext cx="813210" cy="755199"/>
            <a:chOff x="0" y="0"/>
            <a:chExt cx="813208" cy="755198"/>
          </a:xfrm>
        </p:grpSpPr>
        <p:sp>
          <p:nvSpPr>
            <p:cNvPr id="289" name="Google Shape;688;p25"/>
            <p:cNvSpPr/>
            <p:nvPr/>
          </p:nvSpPr>
          <p:spPr>
            <a:xfrm rot="6300012">
              <a:off x="8660" y="452382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89;p25"/>
            <p:cNvSpPr/>
            <p:nvPr/>
          </p:nvSpPr>
          <p:spPr>
            <a:xfrm rot="6300012">
              <a:off x="194830" y="53295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90;p25"/>
            <p:cNvSpPr/>
            <p:nvPr/>
          </p:nvSpPr>
          <p:spPr>
            <a:xfrm rot="6300012">
              <a:off x="502889" y="357271"/>
              <a:ext cx="301837" cy="24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93" name="Google Shape;691;p25"/>
          <p:cNvSpPr/>
          <p:nvPr/>
        </p:nvSpPr>
        <p:spPr>
          <a:xfrm rot="10800000">
            <a:off x="15542355" y="10727866"/>
            <a:ext cx="3112074" cy="2277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4" name="Google Shape;692;p25"/>
          <p:cNvSpPr/>
          <p:nvPr/>
        </p:nvSpPr>
        <p:spPr>
          <a:xfrm rot="11168157">
            <a:off x="-143849" y="-316215"/>
            <a:ext cx="1388755" cy="217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29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328244" y="12281833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449514" y="1041304"/>
            <a:ext cx="4947534" cy="35904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62;p15"/>
          <p:cNvSpPr/>
          <p:nvPr/>
        </p:nvSpPr>
        <p:spPr>
          <a:xfrm rot="10800000">
            <a:off x="-1232868" y="-1296670"/>
            <a:ext cx="11191662" cy="6110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5" name="Google Shape;363;p15"/>
          <p:cNvSpPr/>
          <p:nvPr/>
        </p:nvSpPr>
        <p:spPr>
          <a:xfrm rot="10800000">
            <a:off x="19528887" y="-1106852"/>
            <a:ext cx="5504681" cy="558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6" name="Google Shape;364;p15"/>
          <p:cNvSpPr/>
          <p:nvPr/>
        </p:nvSpPr>
        <p:spPr>
          <a:xfrm rot="10800000">
            <a:off x="14241504" y="10573137"/>
            <a:ext cx="10361244" cy="369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7" name="Google Shape;365;p15"/>
          <p:cNvSpPr/>
          <p:nvPr/>
        </p:nvSpPr>
        <p:spPr>
          <a:xfrm rot="10800000">
            <a:off x="-3250133" y="7694110"/>
            <a:ext cx="11323278" cy="814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8" name="نص العنوان"/>
          <p:cNvSpPr txBox="1"/>
          <p:nvPr>
            <p:ph type="title"/>
          </p:nvPr>
        </p:nvSpPr>
        <p:spPr>
          <a:xfrm>
            <a:off x="8600399" y="2667599"/>
            <a:ext cx="7183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9" name="مستوى النص الأول…"/>
          <p:cNvSpPr txBox="1"/>
          <p:nvPr>
            <p:ph type="body" sz="quarter" idx="1"/>
          </p:nvPr>
        </p:nvSpPr>
        <p:spPr>
          <a:xfrm>
            <a:off x="10461600" y="8986133"/>
            <a:ext cx="3460801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3" name="Google Shape;369;p15"/>
          <p:cNvGrpSpPr/>
          <p:nvPr/>
        </p:nvGrpSpPr>
        <p:grpSpPr>
          <a:xfrm>
            <a:off x="22268296" y="10255150"/>
            <a:ext cx="998200" cy="1070615"/>
            <a:chOff x="0" y="0"/>
            <a:chExt cx="998198" cy="1070614"/>
          </a:xfrm>
        </p:grpSpPr>
        <p:sp>
          <p:nvSpPr>
            <p:cNvPr id="310" name="Google Shape;370;p15"/>
            <p:cNvSpPr/>
            <p:nvPr/>
          </p:nvSpPr>
          <p:spPr>
            <a:xfrm rot="2699963">
              <a:off x="366881" y="675122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371;p15"/>
            <p:cNvSpPr/>
            <p:nvPr/>
          </p:nvSpPr>
          <p:spPr>
            <a:xfrm rot="2699963">
              <a:off x="54456" y="228806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372;p15"/>
            <p:cNvSpPr/>
            <p:nvPr/>
          </p:nvSpPr>
          <p:spPr>
            <a:xfrm rot="2699963">
              <a:off x="570488" y="86877"/>
              <a:ext cx="373411" cy="3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373;p15"/>
          <p:cNvSpPr/>
          <p:nvPr/>
        </p:nvSpPr>
        <p:spPr>
          <a:xfrm flipH="1" rot="9000131">
            <a:off x="22253128" y="12641953"/>
            <a:ext cx="1153239" cy="271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5" name="Google Shape;374;p15"/>
          <p:cNvSpPr/>
          <p:nvPr/>
        </p:nvSpPr>
        <p:spPr>
          <a:xfrm flipH="1" rot="11700099">
            <a:off x="9475514" y="538421"/>
            <a:ext cx="1447382" cy="340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19" name="Google Shape;375;p15"/>
          <p:cNvGrpSpPr/>
          <p:nvPr/>
        </p:nvGrpSpPr>
        <p:grpSpPr>
          <a:xfrm>
            <a:off x="6163058" y="505813"/>
            <a:ext cx="593697" cy="639319"/>
            <a:chOff x="0" y="0"/>
            <a:chExt cx="593696" cy="639317"/>
          </a:xfrm>
        </p:grpSpPr>
        <p:sp>
          <p:nvSpPr>
            <p:cNvPr id="316" name="Google Shape;376;p15"/>
            <p:cNvSpPr/>
            <p:nvPr/>
          </p:nvSpPr>
          <p:spPr>
            <a:xfrm rot="900044">
              <a:off x="335082" y="415788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77;p15"/>
            <p:cNvSpPr/>
            <p:nvPr/>
          </p:nvSpPr>
          <p:spPr>
            <a:xfrm rot="900044">
              <a:off x="21344" y="269427"/>
              <a:ext cx="237270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78;p15"/>
            <p:cNvSpPr/>
            <p:nvPr/>
          </p:nvSpPr>
          <p:spPr>
            <a:xfrm rot="900044">
              <a:off x="260172" y="27370"/>
              <a:ext cx="237287" cy="195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0" name="Google Shape;379;p15"/>
          <p:cNvSpPr/>
          <p:nvPr/>
        </p:nvSpPr>
        <p:spPr>
          <a:xfrm rot="1133434">
            <a:off x="14188670" y="12502972"/>
            <a:ext cx="2575334" cy="605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4" name="Google Shape;380;p15"/>
          <p:cNvGrpSpPr/>
          <p:nvPr/>
        </p:nvGrpSpPr>
        <p:grpSpPr>
          <a:xfrm>
            <a:off x="750012" y="11817987"/>
            <a:ext cx="785835" cy="721208"/>
            <a:chOff x="0" y="0"/>
            <a:chExt cx="785834" cy="721206"/>
          </a:xfrm>
        </p:grpSpPr>
        <p:sp>
          <p:nvSpPr>
            <p:cNvPr id="321" name="Google Shape;381;p15"/>
            <p:cNvSpPr/>
            <p:nvPr/>
          </p:nvSpPr>
          <p:spPr>
            <a:xfrm rot="21174197">
              <a:off x="463319" y="448557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382;p15"/>
            <p:cNvSpPr/>
            <p:nvPr/>
          </p:nvSpPr>
          <p:spPr>
            <a:xfrm rot="21174197">
              <a:off x="14547" y="425734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383;p15"/>
            <p:cNvSpPr/>
            <p:nvPr/>
          </p:nvSpPr>
          <p:spPr>
            <a:xfrm rot="21174197">
              <a:off x="183512" y="18051"/>
              <a:ext cx="307991" cy="254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5" name="Google Shape;384;p15"/>
          <p:cNvSpPr/>
          <p:nvPr/>
        </p:nvSpPr>
        <p:spPr>
          <a:xfrm rot="18899799">
            <a:off x="-1280366" y="7692190"/>
            <a:ext cx="2818192" cy="219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1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2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8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9" name="Google Shape;385;p15"/>
          <p:cNvGrpSpPr/>
          <p:nvPr/>
        </p:nvGrpSpPr>
        <p:grpSpPr>
          <a:xfrm>
            <a:off x="20645778" y="560370"/>
            <a:ext cx="698675" cy="676571"/>
            <a:chOff x="0" y="0"/>
            <a:chExt cx="698673" cy="676569"/>
          </a:xfrm>
        </p:grpSpPr>
        <p:sp>
          <p:nvSpPr>
            <p:cNvPr id="326" name="Google Shape;386;p15"/>
            <p:cNvSpPr/>
            <p:nvPr/>
          </p:nvSpPr>
          <p:spPr>
            <a:xfrm rot="8627988">
              <a:off x="37247" y="216875"/>
              <a:ext cx="252324" cy="20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387;p15"/>
            <p:cNvSpPr/>
            <p:nvPr/>
          </p:nvSpPr>
          <p:spPr>
            <a:xfrm rot="8627988">
              <a:off x="367606" y="54377"/>
              <a:ext cx="252324" cy="20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388;p15"/>
            <p:cNvSpPr/>
            <p:nvPr/>
          </p:nvSpPr>
          <p:spPr>
            <a:xfrm rot="8627988">
              <a:off x="409173" y="413846"/>
              <a:ext cx="252342" cy="208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Google Shape;389;p15"/>
          <p:cNvSpPr/>
          <p:nvPr/>
        </p:nvSpPr>
        <p:spPr>
          <a:xfrm>
            <a:off x="1114" y="781023"/>
            <a:ext cx="1490994" cy="220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3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14872" y="319369"/>
            <a:ext cx="4304528" cy="312385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560;p22"/>
          <p:cNvSpPr/>
          <p:nvPr/>
        </p:nvSpPr>
        <p:spPr>
          <a:xfrm rot="10800000">
            <a:off x="14523293" y="-282969"/>
            <a:ext cx="10085705" cy="4745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1" name="Google Shape;561;p22"/>
          <p:cNvSpPr/>
          <p:nvPr/>
        </p:nvSpPr>
        <p:spPr>
          <a:xfrm rot="10800000">
            <a:off x="16258184" y="9558374"/>
            <a:ext cx="8676140" cy="479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2" name="Google Shape;562;p22"/>
          <p:cNvSpPr/>
          <p:nvPr/>
        </p:nvSpPr>
        <p:spPr>
          <a:xfrm rot="10800000">
            <a:off x="-1033484" y="8644186"/>
            <a:ext cx="5442068" cy="5525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3" name="Google Shape;563;p22"/>
          <p:cNvSpPr/>
          <p:nvPr/>
        </p:nvSpPr>
        <p:spPr>
          <a:xfrm rot="10800000">
            <a:off x="-607722" y="-1025172"/>
            <a:ext cx="10243489" cy="364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4" name="نص العنوان"/>
          <p:cNvSpPr txBox="1"/>
          <p:nvPr>
            <p:ph type="title"/>
          </p:nvPr>
        </p:nvSpPr>
        <p:spPr>
          <a:xfrm>
            <a:off x="7520799" y="2025077"/>
            <a:ext cx="9343202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45" name="مستوى النص الأول…"/>
          <p:cNvSpPr txBox="1"/>
          <p:nvPr>
            <p:ph type="body" sz="quarter" idx="1"/>
          </p:nvPr>
        </p:nvSpPr>
        <p:spPr>
          <a:xfrm>
            <a:off x="3392199" y="6064466"/>
            <a:ext cx="7645601" cy="18928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600"/>
            </a:lvl1pPr>
            <a:lvl2pPr marL="812800" indent="-203200" algn="ctr">
              <a:buClrTx/>
              <a:buSzTx/>
              <a:buNone/>
              <a:defRPr sz="3600"/>
            </a:lvl2pPr>
            <a:lvl3pPr marL="812800" indent="254000" algn="ctr">
              <a:buClrTx/>
              <a:buSzTx/>
              <a:buNone/>
              <a:defRPr sz="3600"/>
            </a:lvl3pPr>
            <a:lvl4pPr marL="812800" indent="711200" algn="ctr">
              <a:buClrTx/>
              <a:buSzTx/>
              <a:buNone/>
              <a:defRPr sz="3600"/>
            </a:lvl4pPr>
            <a:lvl5pPr marL="812800" indent="1168400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49" name="Google Shape;573;p22"/>
          <p:cNvGrpSpPr/>
          <p:nvPr/>
        </p:nvGrpSpPr>
        <p:grpSpPr>
          <a:xfrm>
            <a:off x="2932217" y="11697634"/>
            <a:ext cx="626676" cy="611403"/>
            <a:chOff x="0" y="0"/>
            <a:chExt cx="626674" cy="611401"/>
          </a:xfrm>
        </p:grpSpPr>
        <p:sp>
          <p:nvSpPr>
            <p:cNvPr id="346" name="Google Shape;574;p22"/>
            <p:cNvSpPr/>
            <p:nvPr/>
          </p:nvSpPr>
          <p:spPr>
            <a:xfrm rot="9300375">
              <a:off x="30056" y="129290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575;p22"/>
            <p:cNvSpPr/>
            <p:nvPr/>
          </p:nvSpPr>
          <p:spPr>
            <a:xfrm rot="9300375">
              <a:off x="361478" y="40573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576;p22"/>
            <p:cNvSpPr/>
            <p:nvPr/>
          </p:nvSpPr>
          <p:spPr>
            <a:xfrm rot="9300375">
              <a:off x="334392" y="376695"/>
              <a:ext cx="235158" cy="19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0" name="Google Shape;577;p22"/>
          <p:cNvSpPr/>
          <p:nvPr/>
        </p:nvSpPr>
        <p:spPr>
          <a:xfrm flipH="1" rot="21089674">
            <a:off x="1005105" y="726280"/>
            <a:ext cx="1526284" cy="358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1" name="Google Shape;578;p22"/>
          <p:cNvSpPr/>
          <p:nvPr/>
        </p:nvSpPr>
        <p:spPr>
          <a:xfrm flipH="1" rot="11700099">
            <a:off x="13206448" y="12187155"/>
            <a:ext cx="1447381" cy="34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579;p22"/>
          <p:cNvGrpSpPr/>
          <p:nvPr/>
        </p:nvGrpSpPr>
        <p:grpSpPr>
          <a:xfrm>
            <a:off x="19248132" y="12367244"/>
            <a:ext cx="991497" cy="1100591"/>
            <a:chOff x="0" y="0"/>
            <a:chExt cx="991496" cy="1100590"/>
          </a:xfrm>
        </p:grpSpPr>
        <p:sp>
          <p:nvSpPr>
            <p:cNvPr id="352" name="Google Shape;580;p22"/>
            <p:cNvSpPr/>
            <p:nvPr/>
          </p:nvSpPr>
          <p:spPr>
            <a:xfrm rot="2217041">
              <a:off x="434388" y="704031"/>
              <a:ext cx="379736" cy="3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581;p22"/>
            <p:cNvSpPr/>
            <p:nvPr/>
          </p:nvSpPr>
          <p:spPr>
            <a:xfrm rot="2217041">
              <a:off x="56228" y="299078"/>
              <a:ext cx="379736" cy="313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582;p22"/>
            <p:cNvSpPr/>
            <p:nvPr/>
          </p:nvSpPr>
          <p:spPr>
            <a:xfrm rot="2217041">
              <a:off x="555640" y="82658"/>
              <a:ext cx="379763" cy="31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587;p22"/>
          <p:cNvGrpSpPr/>
          <p:nvPr/>
        </p:nvGrpSpPr>
        <p:grpSpPr>
          <a:xfrm>
            <a:off x="1083218" y="2533914"/>
            <a:ext cx="749026" cy="712379"/>
            <a:chOff x="0" y="0"/>
            <a:chExt cx="749024" cy="712377"/>
          </a:xfrm>
        </p:grpSpPr>
        <p:sp>
          <p:nvSpPr>
            <p:cNvPr id="356" name="Google Shape;588;p22"/>
            <p:cNvSpPr/>
            <p:nvPr/>
          </p:nvSpPr>
          <p:spPr>
            <a:xfrm rot="14343788">
              <a:off x="357516" y="38796"/>
              <a:ext cx="233722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589;p22"/>
            <p:cNvSpPr/>
            <p:nvPr/>
          </p:nvSpPr>
          <p:spPr>
            <a:xfrm rot="14343788">
              <a:off x="463634" y="366724"/>
              <a:ext cx="233721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590;p22"/>
            <p:cNvSpPr/>
            <p:nvPr/>
          </p:nvSpPr>
          <p:spPr>
            <a:xfrm rot="14343788">
              <a:off x="51514" y="420959"/>
              <a:ext cx="233738" cy="25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Google Shape;591;p22"/>
          <p:cNvSpPr/>
          <p:nvPr/>
        </p:nvSpPr>
        <p:spPr>
          <a:xfrm rot="16388101">
            <a:off x="-46532" y="7040915"/>
            <a:ext cx="2635666" cy="240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743880" y="902429"/>
            <a:ext cx="3967191" cy="287904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258;p11"/>
          <p:cNvSpPr/>
          <p:nvPr/>
        </p:nvSpPr>
        <p:spPr>
          <a:xfrm rot="10800000">
            <a:off x="-420942" y="11039240"/>
            <a:ext cx="7129485" cy="349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1" name="Google Shape;259;p11"/>
          <p:cNvSpPr/>
          <p:nvPr/>
        </p:nvSpPr>
        <p:spPr>
          <a:xfrm rot="10800000">
            <a:off x="-1817413" y="-1217899"/>
            <a:ext cx="6064095" cy="11107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2" name="Google Shape;260;p11"/>
          <p:cNvSpPr/>
          <p:nvPr/>
        </p:nvSpPr>
        <p:spPr>
          <a:xfrm rot="10800000">
            <a:off x="18114464" y="-2542402"/>
            <a:ext cx="6891268" cy="53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3" name="Google Shape;261;p11"/>
          <p:cNvSpPr/>
          <p:nvPr/>
        </p:nvSpPr>
        <p:spPr>
          <a:xfrm rot="10800000">
            <a:off x="19757361" y="4251558"/>
            <a:ext cx="5218124" cy="10283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4" name="xx%"/>
          <p:cNvSpPr txBox="1"/>
          <p:nvPr>
            <p:ph type="title" hasCustomPrompt="1"/>
          </p:nvPr>
        </p:nvSpPr>
        <p:spPr>
          <a:xfrm>
            <a:off x="8522933" y="2949666"/>
            <a:ext cx="7338401" cy="5236001"/>
          </a:xfrm>
          <a:prstGeom prst="rect">
            <a:avLst/>
          </a:prstGeom>
        </p:spPr>
        <p:txBody>
          <a:bodyPr anchor="b"/>
          <a:lstStyle>
            <a:lvl1pPr algn="ctr">
              <a:defRPr sz="32000">
                <a:solidFill>
                  <a:srgbClr val="FF6EA7"/>
                </a:solidFill>
              </a:defRPr>
            </a:lvl1pPr>
          </a:lstStyle>
          <a:p>
            <a:pPr rtl="0">
              <a:defRPr/>
            </a:pPr>
            <a:r>
              <a:t>xx%</a:t>
            </a:r>
          </a:p>
        </p:txBody>
      </p:sp>
      <p:grpSp>
        <p:nvGrpSpPr>
          <p:cNvPr id="378" name="Google Shape;264;p11"/>
          <p:cNvGrpSpPr/>
          <p:nvPr/>
        </p:nvGrpSpPr>
        <p:grpSpPr>
          <a:xfrm>
            <a:off x="656938" y="12016582"/>
            <a:ext cx="547781" cy="590215"/>
            <a:chOff x="0" y="0"/>
            <a:chExt cx="547780" cy="590213"/>
          </a:xfrm>
        </p:grpSpPr>
        <p:sp>
          <p:nvSpPr>
            <p:cNvPr id="375" name="Google Shape;265;p11"/>
            <p:cNvSpPr/>
            <p:nvPr/>
          </p:nvSpPr>
          <p:spPr>
            <a:xfrm rot="4499945">
              <a:off x="34890" y="365348"/>
              <a:ext cx="224122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266;p11"/>
            <p:cNvSpPr/>
            <p:nvPr/>
          </p:nvSpPr>
          <p:spPr>
            <a:xfrm rot="4499945">
              <a:off x="6432" y="39576"/>
              <a:ext cx="224121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67;p11"/>
            <p:cNvSpPr/>
            <p:nvPr/>
          </p:nvSpPr>
          <p:spPr>
            <a:xfrm rot="4499945">
              <a:off x="317342" y="120688"/>
              <a:ext cx="224138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2" name="Google Shape;268;p11"/>
          <p:cNvGrpSpPr/>
          <p:nvPr/>
        </p:nvGrpSpPr>
        <p:grpSpPr>
          <a:xfrm>
            <a:off x="1501471" y="2761922"/>
            <a:ext cx="675496" cy="684990"/>
            <a:chOff x="0" y="0"/>
            <a:chExt cx="675495" cy="684988"/>
          </a:xfrm>
        </p:grpSpPr>
        <p:sp>
          <p:nvSpPr>
            <p:cNvPr id="379" name="Google Shape;269;p11"/>
            <p:cNvSpPr/>
            <p:nvPr/>
          </p:nvSpPr>
          <p:spPr>
            <a:xfrm rot="5627155">
              <a:off x="-15128" y="424366"/>
              <a:ext cx="277390" cy="22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270;p11"/>
            <p:cNvSpPr/>
            <p:nvPr/>
          </p:nvSpPr>
          <p:spPr>
            <a:xfrm rot="5627155">
              <a:off x="81373" y="31303"/>
              <a:ext cx="277390" cy="22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271;p11"/>
            <p:cNvSpPr/>
            <p:nvPr/>
          </p:nvSpPr>
          <p:spPr>
            <a:xfrm rot="5627155">
              <a:off x="413383" y="250283"/>
              <a:ext cx="277410" cy="22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3" name="Google Shape;272;p11"/>
          <p:cNvSpPr/>
          <p:nvPr/>
        </p:nvSpPr>
        <p:spPr>
          <a:xfrm flipH="1" rot="9000107">
            <a:off x="4791786" y="858634"/>
            <a:ext cx="1633408" cy="384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4" name="Google Shape;273;p11"/>
          <p:cNvSpPr/>
          <p:nvPr/>
        </p:nvSpPr>
        <p:spPr>
          <a:xfrm flipH="1" rot="5400117">
            <a:off x="22172462" y="11842016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88" name="Google Shape;274;p11"/>
          <p:cNvGrpSpPr/>
          <p:nvPr/>
        </p:nvGrpSpPr>
        <p:grpSpPr>
          <a:xfrm>
            <a:off x="20160809" y="11889947"/>
            <a:ext cx="639319" cy="593697"/>
            <a:chOff x="0" y="0"/>
            <a:chExt cx="639317" cy="593696"/>
          </a:xfrm>
        </p:grpSpPr>
        <p:sp>
          <p:nvSpPr>
            <p:cNvPr id="385" name="Google Shape;275;p11"/>
            <p:cNvSpPr/>
            <p:nvPr/>
          </p:nvSpPr>
          <p:spPr>
            <a:xfrm rot="6300044">
              <a:off x="6811" y="355634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276;p11"/>
            <p:cNvSpPr/>
            <p:nvPr/>
          </p:nvSpPr>
          <p:spPr>
            <a:xfrm rot="6300044">
              <a:off x="153172" y="41896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277;p11"/>
            <p:cNvSpPr/>
            <p:nvPr/>
          </p:nvSpPr>
          <p:spPr>
            <a:xfrm rot="6300044">
              <a:off x="395358" y="280870"/>
              <a:ext cx="237287" cy="19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Google Shape;278;p11"/>
          <p:cNvSpPr/>
          <p:nvPr/>
        </p:nvSpPr>
        <p:spPr>
          <a:xfrm rot="19680983">
            <a:off x="22924746" y="123814"/>
            <a:ext cx="2157897" cy="3382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90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930828" y="5443908"/>
            <a:ext cx="4958722" cy="359861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أنماط الضرب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ou3199352zk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11.jpeg"/><Relationship Id="rId5" Type="http://schemas.openxmlformats.org/officeDocument/2006/relationships/image" Target="../media/image30.png"/><Relationship Id="rId6" Type="http://schemas.openxmlformats.org/officeDocument/2006/relationships/image" Target="../media/image12.jpeg"/><Relationship Id="rId7" Type="http://schemas.openxmlformats.org/officeDocument/2006/relationships/image" Target="../media/image31.png"/><Relationship Id="rId8" Type="http://schemas.openxmlformats.org/officeDocument/2006/relationships/slide" Target="slide5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9.xml"/><Relationship Id="rId12" Type="http://schemas.openxmlformats.org/officeDocument/2006/relationships/slide" Target="slide13.xml"/><Relationship Id="rId13" Type="http://schemas.openxmlformats.org/officeDocument/2006/relationships/slide" Target="slide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5.xml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5.xml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3.xml"/><Relationship Id="rId10" Type="http://schemas.openxmlformats.org/officeDocument/2006/relationships/slide" Target="slide15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image" Target="../media/image13.png"/><Relationship Id="rId14" Type="http://schemas.openxmlformats.org/officeDocument/2006/relationships/hyperlink" Target="https://drive.google.com/file/d/1gVj-AfzQSSL7sM3rP09Wa0lxL9MB16l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8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9.jpeg"/><Relationship Id="rId3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19.png"/><Relationship Id="rId30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gVj-AfzQSSL7sM3rP09Wa0lxL9MB16lB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-ZsqJv-Ae7w?playlist=-ZsqJv-Ae7w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09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607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8" name="صفحة  ٧٧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٧٧  </a:t>
              </a:r>
            </a:p>
          </p:txBody>
        </p:sp>
      </p:grpSp>
      <p:pic>
        <p:nvPicPr>
          <p:cNvPr id="610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الفصل الثالث:الجمع والطرح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الثالث:الجمع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٣-١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أنماط الضرب</a:t>
            </a:r>
          </a:p>
        </p:txBody>
      </p:sp>
      <p:grpSp>
        <p:nvGrpSpPr>
          <p:cNvPr id="618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613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616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614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615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617" name="الجمع والطرح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والطرح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2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2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2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2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2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2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2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3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51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94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4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3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3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3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3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37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4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3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4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4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4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5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52" name="IMG_2284.png" descr="IMG_2284.png"/>
          <p:cNvPicPr>
            <a:picLocks noChangeAspect="1"/>
          </p:cNvPicPr>
          <p:nvPr/>
        </p:nvPicPr>
        <p:blipFill>
          <a:blip r:embed="rId28">
            <a:extLst/>
          </a:blip>
          <a:srcRect l="55808" t="0" r="0" b="70413"/>
          <a:stretch>
            <a:fillRect/>
          </a:stretch>
        </p:blipFill>
        <p:spPr>
          <a:xfrm>
            <a:off x="13725507" y="1754187"/>
            <a:ext cx="9230305" cy="1423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IMG_2284.png" descr="IMG_2284.png"/>
          <p:cNvPicPr>
            <a:picLocks noChangeAspect="1"/>
          </p:cNvPicPr>
          <p:nvPr/>
        </p:nvPicPr>
        <p:blipFill>
          <a:blip r:embed="rId28">
            <a:extLst/>
          </a:blip>
          <a:srcRect l="0" t="30237" r="805" b="42675"/>
          <a:stretch>
            <a:fillRect/>
          </a:stretch>
        </p:blipFill>
        <p:spPr>
          <a:xfrm>
            <a:off x="2348507" y="3456596"/>
            <a:ext cx="20718841" cy="1303095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Google Shape;1270;p45"/>
          <p:cNvSpPr txBox="1"/>
          <p:nvPr/>
        </p:nvSpPr>
        <p:spPr>
          <a:xfrm>
            <a:off x="19519448" y="4797850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٦٠٠</a:t>
            </a:r>
          </a:p>
        </p:txBody>
      </p:sp>
      <p:sp>
        <p:nvSpPr>
          <p:cNvPr id="955" name="Google Shape;1270;p45"/>
          <p:cNvSpPr txBox="1"/>
          <p:nvPr/>
        </p:nvSpPr>
        <p:spPr>
          <a:xfrm>
            <a:off x="14117815" y="4797850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٣٢٠</a:t>
            </a:r>
          </a:p>
        </p:txBody>
      </p:sp>
      <p:sp>
        <p:nvSpPr>
          <p:cNvPr id="956" name="Google Shape;1270;p45"/>
          <p:cNvSpPr txBox="1"/>
          <p:nvPr/>
        </p:nvSpPr>
        <p:spPr>
          <a:xfrm>
            <a:off x="2912227" y="4759537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٢٧٠٠٠</a:t>
            </a:r>
          </a:p>
        </p:txBody>
      </p:sp>
      <p:sp>
        <p:nvSpPr>
          <p:cNvPr id="957" name="Google Shape;1270;p45"/>
          <p:cNvSpPr txBox="1"/>
          <p:nvPr/>
        </p:nvSpPr>
        <p:spPr>
          <a:xfrm>
            <a:off x="8515022" y="4797850"/>
            <a:ext cx="2517670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١٣٠٠</a:t>
            </a:r>
          </a:p>
        </p:txBody>
      </p:sp>
      <p:pic>
        <p:nvPicPr>
          <p:cNvPr id="958" name="IMG_2284.png" descr="IMG_2284.png"/>
          <p:cNvPicPr>
            <a:picLocks noChangeAspect="1"/>
          </p:cNvPicPr>
          <p:nvPr/>
        </p:nvPicPr>
        <p:blipFill>
          <a:blip r:embed="rId28">
            <a:extLst/>
          </a:blip>
          <a:srcRect l="0" t="55727" r="1611" b="17185"/>
          <a:stretch>
            <a:fillRect/>
          </a:stretch>
        </p:blipFill>
        <p:spPr>
          <a:xfrm>
            <a:off x="2526905" y="6934833"/>
            <a:ext cx="20550537" cy="1303094"/>
          </a:xfrm>
          <a:prstGeom prst="rect">
            <a:avLst/>
          </a:prstGeom>
          <a:ln w="12700">
            <a:miter lim="400000"/>
          </a:ln>
        </p:spPr>
      </p:pic>
      <p:sp>
        <p:nvSpPr>
          <p:cNvPr id="959" name="Google Shape;1270;p45"/>
          <p:cNvSpPr txBox="1"/>
          <p:nvPr/>
        </p:nvSpPr>
        <p:spPr>
          <a:xfrm>
            <a:off x="19693914" y="8237773"/>
            <a:ext cx="2517670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٤٢٠٠</a:t>
            </a:r>
          </a:p>
        </p:txBody>
      </p:sp>
      <p:sp>
        <p:nvSpPr>
          <p:cNvPr id="960" name="Google Shape;1270;p45"/>
          <p:cNvSpPr txBox="1"/>
          <p:nvPr/>
        </p:nvSpPr>
        <p:spPr>
          <a:xfrm>
            <a:off x="8430869" y="8237773"/>
            <a:ext cx="2517671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١٢٠٠</a:t>
            </a:r>
          </a:p>
        </p:txBody>
      </p:sp>
      <p:sp>
        <p:nvSpPr>
          <p:cNvPr id="961" name="Google Shape;1270;p45"/>
          <p:cNvSpPr txBox="1"/>
          <p:nvPr/>
        </p:nvSpPr>
        <p:spPr>
          <a:xfrm>
            <a:off x="2912227" y="8384334"/>
            <a:ext cx="2517671" cy="1484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097023" rtl="0">
              <a:defRPr b="1" sz="5246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٤٠٠٠٠٠</a:t>
            </a:r>
          </a:p>
        </p:txBody>
      </p:sp>
      <p:sp>
        <p:nvSpPr>
          <p:cNvPr id="962" name="Google Shape;1270;p45"/>
          <p:cNvSpPr txBox="1"/>
          <p:nvPr/>
        </p:nvSpPr>
        <p:spPr>
          <a:xfrm>
            <a:off x="13949511" y="8237773"/>
            <a:ext cx="2517670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6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٣٥٠٠٠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3" grpId="2"/>
      <p:bldP build="whole" bldLvl="1" animBg="1" rev="0" advAuto="0" spid="952" grpId="1"/>
      <p:bldP build="whole" bldLvl="1" animBg="1" rev="0" advAuto="0" spid="958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6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6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9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7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6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7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9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7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9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0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9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9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0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0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0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0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25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10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1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1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26" name="IMG_2285.png" descr="IMG_2285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676315" y="2536187"/>
            <a:ext cx="20929048" cy="2743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3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3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2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3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3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3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8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105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5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4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4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4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4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4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4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4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4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57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59" name="IMG_2285.png" descr="IMG_2285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337644" y="2608318"/>
            <a:ext cx="20929048" cy="2743214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تقرأ في ٦ أيام = ٢٠ × ٦=١٢٠ صفحة…"/>
          <p:cNvSpPr txBox="1"/>
          <p:nvPr/>
        </p:nvSpPr>
        <p:spPr>
          <a:xfrm>
            <a:off x="8865198" y="6205662"/>
            <a:ext cx="8720247" cy="3031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b="1" sz="5800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تقرأ في ٦ أيام = ٢٠ × ٦=١٢٠ صفحة </a:t>
            </a:r>
          </a:p>
          <a:p>
            <a:pPr algn="ctr" rtl="0">
              <a:defRPr b="1" sz="5800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إذاً: نعم ستتمكن من ذلك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6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6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6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7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7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6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1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7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7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7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7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03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8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7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79" name="IMG_4038.png" descr="IMG_4038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8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23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112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1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0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0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0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0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09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1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1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1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2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2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24" name="IMG_2286.png" descr="IMG_2286.png"/>
          <p:cNvPicPr>
            <a:picLocks noChangeAspect="1"/>
          </p:cNvPicPr>
          <p:nvPr/>
        </p:nvPicPr>
        <p:blipFill>
          <a:blip r:embed="rId29">
            <a:extLst/>
          </a:blip>
          <a:srcRect l="69540" t="0" r="3553" b="27150"/>
          <a:stretch>
            <a:fillRect/>
          </a:stretch>
        </p:blipFill>
        <p:spPr>
          <a:xfrm>
            <a:off x="16350653" y="2540665"/>
            <a:ext cx="6716653" cy="125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IMG_2286.png" descr="IMG_2286.png"/>
          <p:cNvPicPr>
            <a:picLocks noChangeAspect="1"/>
          </p:cNvPicPr>
          <p:nvPr/>
        </p:nvPicPr>
        <p:blipFill>
          <a:blip r:embed="rId29">
            <a:extLst/>
          </a:blip>
          <a:srcRect l="0" t="0" r="30472" b="15935"/>
          <a:stretch>
            <a:fillRect/>
          </a:stretch>
        </p:blipFill>
        <p:spPr>
          <a:xfrm>
            <a:off x="2522338" y="3964544"/>
            <a:ext cx="20545182" cy="1717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3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1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3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3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57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115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5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4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4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3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4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43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4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4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4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4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5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5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58" name="IMG_2286.png" descr="IMG_2286.png"/>
          <p:cNvPicPr>
            <a:picLocks noChangeAspect="1"/>
          </p:cNvPicPr>
          <p:nvPr/>
        </p:nvPicPr>
        <p:blipFill>
          <a:blip r:embed="rId28">
            <a:extLst/>
          </a:blip>
          <a:srcRect l="69540" t="0" r="3553" b="27150"/>
          <a:stretch>
            <a:fillRect/>
          </a:stretch>
        </p:blipFill>
        <p:spPr>
          <a:xfrm>
            <a:off x="16350653" y="2540665"/>
            <a:ext cx="6716653" cy="125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9" name="IMG_2286.png" descr="IMG_2286.png"/>
          <p:cNvPicPr>
            <a:picLocks noChangeAspect="1"/>
          </p:cNvPicPr>
          <p:nvPr/>
        </p:nvPicPr>
        <p:blipFill>
          <a:blip r:embed="rId28">
            <a:extLst/>
          </a:blip>
          <a:srcRect l="0" t="0" r="30472" b="15935"/>
          <a:stretch>
            <a:fillRect/>
          </a:stretch>
        </p:blipFill>
        <p:spPr>
          <a:xfrm>
            <a:off x="2522338" y="3964544"/>
            <a:ext cx="20545182" cy="1717934"/>
          </a:xfrm>
          <a:prstGeom prst="rect">
            <a:avLst/>
          </a:prstGeom>
          <a:ln w="12700">
            <a:miter lim="400000"/>
          </a:ln>
        </p:spPr>
      </p:pic>
      <p:sp>
        <p:nvSpPr>
          <p:cNvPr id="1160" name="Google Shape;1270;p45"/>
          <p:cNvSpPr txBox="1"/>
          <p:nvPr/>
        </p:nvSpPr>
        <p:spPr>
          <a:xfrm>
            <a:off x="16016912" y="6115894"/>
            <a:ext cx="3393763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31263" rtl="0">
              <a:defRPr b="1" sz="6035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٢٠× ١٢</a:t>
            </a:r>
          </a:p>
        </p:txBody>
      </p:sp>
      <p:sp>
        <p:nvSpPr>
          <p:cNvPr id="1161" name="Google Shape;1270;p45"/>
          <p:cNvSpPr txBox="1"/>
          <p:nvPr/>
        </p:nvSpPr>
        <p:spPr>
          <a:xfrm>
            <a:off x="5749243" y="6115894"/>
            <a:ext cx="3924218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31263" rtl="0">
              <a:defRPr b="1" sz="6035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١٠× ٢٤</a:t>
            </a:r>
          </a:p>
        </p:txBody>
      </p:sp>
      <p:sp>
        <p:nvSpPr>
          <p:cNvPr id="1162" name="Google Shape;1270;p45"/>
          <p:cNvSpPr txBox="1"/>
          <p:nvPr/>
        </p:nvSpPr>
        <p:spPr>
          <a:xfrm>
            <a:off x="10870114" y="6115894"/>
            <a:ext cx="3363975" cy="1484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731263" rtl="0">
              <a:defRPr b="1" sz="6035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٣٠× 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71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64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72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7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80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75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3" name="IMG_6211.jpeg"/>
          <p:cNvGrpSpPr/>
          <p:nvPr/>
        </p:nvGrpSpPr>
        <p:grpSpPr>
          <a:xfrm>
            <a:off x="3822951" y="1324245"/>
            <a:ext cx="10025858" cy="11354595"/>
            <a:chOff x="0" y="0"/>
            <a:chExt cx="10025856" cy="11354593"/>
          </a:xfrm>
        </p:grpSpPr>
        <p:pic>
          <p:nvPicPr>
            <p:cNvPr id="1182" name="IMG_6211.jpeg" descr="IMG_621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799"/>
              <a:ext cx="9924093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1" name="IMG_6211.jpeg" descr="IMG_621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25857" cy="11354594"/>
            </a:xfrm>
            <a:prstGeom prst="rect">
              <a:avLst/>
            </a:prstGeom>
            <a:effectLst/>
          </p:spPr>
        </p:pic>
      </p:grpSp>
      <p:grpSp>
        <p:nvGrpSpPr>
          <p:cNvPr id="1186" name="IMG_6212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85" name="IMG_6212.jpeg" descr="IMG_621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28" t="0" r="428" b="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4" name="IMG_6212.jpeg" descr="IMG_621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90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2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2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2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2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2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16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2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18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224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221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22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25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7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232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228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33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34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35" name="١١ ، ١٧ ، ٢٤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 ١٧ ، ٢٤ </a:t>
            </a:r>
          </a:p>
        </p:txBody>
      </p:sp>
      <p:sp>
        <p:nvSpPr>
          <p:cNvPr id="1236" name="٧٩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٧٩</a:t>
            </a:r>
          </a:p>
        </p:txBody>
      </p:sp>
      <p:graphicFrame>
        <p:nvGraphicFramePr>
          <p:cNvPr id="1237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238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39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27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621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623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624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625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626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628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629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630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633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631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34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646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644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641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635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6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7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8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9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0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2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5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47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648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649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7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655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656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8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510076" y="7190156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9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6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5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7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8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0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1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3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4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8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80" name="IMG_2278.png" descr="IMG_2278.png"/>
          <p:cNvPicPr>
            <a:picLocks noChangeAspect="1"/>
          </p:cNvPicPr>
          <p:nvPr/>
        </p:nvPicPr>
        <p:blipFill>
          <a:blip r:embed="rId33">
            <a:extLst/>
          </a:blip>
          <a:srcRect l="0" t="15151" r="0" b="40246"/>
          <a:stretch>
            <a:fillRect/>
          </a:stretch>
        </p:blipFill>
        <p:spPr>
          <a:xfrm>
            <a:off x="9250605" y="1977817"/>
            <a:ext cx="8124363" cy="5447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IMG_2278.png" descr="IMG_2278.png"/>
          <p:cNvPicPr>
            <a:picLocks noChangeAspect="1"/>
          </p:cNvPicPr>
          <p:nvPr/>
        </p:nvPicPr>
        <p:blipFill>
          <a:blip r:embed="rId33">
            <a:extLst/>
          </a:blip>
          <a:srcRect l="40363" t="74677" r="0" b="0"/>
          <a:stretch>
            <a:fillRect/>
          </a:stretch>
        </p:blipFill>
        <p:spPr>
          <a:xfrm>
            <a:off x="12529757" y="7451101"/>
            <a:ext cx="4845080" cy="3092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0" grpId="1"/>
      <p:bldP build="whole" bldLvl="1" animBg="1" rev="0" advAuto="0" spid="68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68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68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8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69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68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68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9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12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71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0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13" name="IMG_2279.png" descr="IMG_2279.png"/>
          <p:cNvPicPr>
            <a:picLocks noChangeAspect="1"/>
          </p:cNvPicPr>
          <p:nvPr/>
        </p:nvPicPr>
        <p:blipFill>
          <a:blip r:embed="rId29">
            <a:extLst/>
          </a:blip>
          <a:srcRect l="38247" t="0" r="1278" b="1582"/>
          <a:stretch>
            <a:fillRect/>
          </a:stretch>
        </p:blipFill>
        <p:spPr>
          <a:xfrm>
            <a:off x="9815155" y="2303441"/>
            <a:ext cx="11369921" cy="822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IMG_2262.jpeg" descr="IMG_2262.jpeg"/>
          <p:cNvPicPr>
            <a:picLocks noChangeAspect="1"/>
          </p:cNvPicPr>
          <p:nvPr/>
        </p:nvPicPr>
        <p:blipFill>
          <a:blip r:embed="rId30">
            <a:extLst/>
          </a:blip>
          <a:srcRect l="838" t="25037" r="61035" b="14402"/>
          <a:stretch>
            <a:fillRect/>
          </a:stretch>
        </p:blipFill>
        <p:spPr>
          <a:xfrm>
            <a:off x="3161330" y="4883418"/>
            <a:ext cx="6487294" cy="4585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3" grpId="1"/>
      <p:bldP build="whole" bldLvl="1" animBg="1" rev="0" advAuto="0" spid="71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72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71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1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72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72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46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74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4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3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2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2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2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3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3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3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3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4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45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47" name="IMG_2563.png" descr="IMG_2563.png"/>
          <p:cNvPicPr>
            <a:picLocks noChangeAspect="1"/>
          </p:cNvPicPr>
          <p:nvPr/>
        </p:nvPicPr>
        <p:blipFill>
          <a:blip r:embed="rId28">
            <a:extLst/>
          </a:blip>
          <a:srcRect l="6565" t="0" r="1958" b="0"/>
          <a:stretch>
            <a:fillRect/>
          </a:stretch>
        </p:blipFill>
        <p:spPr>
          <a:xfrm>
            <a:off x="7482063" y="2366760"/>
            <a:ext cx="12756132" cy="9760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5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75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75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4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75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75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5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79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7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65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6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6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78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80" name="IMG_2280.png" descr="IMG_2280.png"/>
          <p:cNvPicPr>
            <a:picLocks noChangeAspect="1"/>
          </p:cNvPicPr>
          <p:nvPr/>
        </p:nvPicPr>
        <p:blipFill>
          <a:blip r:embed="rId28">
            <a:extLst/>
          </a:blip>
          <a:srcRect l="28418" t="25099" r="0" b="56416"/>
          <a:stretch>
            <a:fillRect/>
          </a:stretch>
        </p:blipFill>
        <p:spPr>
          <a:xfrm>
            <a:off x="12192000" y="2951801"/>
            <a:ext cx="11017768" cy="1346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2280.png" descr="IMG_2280.png"/>
          <p:cNvPicPr>
            <a:picLocks noChangeAspect="1"/>
          </p:cNvPicPr>
          <p:nvPr/>
        </p:nvPicPr>
        <p:blipFill>
          <a:blip r:embed="rId28">
            <a:extLst/>
          </a:blip>
          <a:srcRect l="3049" t="46197" r="8193" b="0"/>
          <a:stretch>
            <a:fillRect/>
          </a:stretch>
        </p:blipFill>
        <p:spPr>
          <a:xfrm>
            <a:off x="3864412" y="4763991"/>
            <a:ext cx="17442797" cy="5003317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استعمال الأنماط في الضرب الذهني"/>
          <p:cNvSpPr txBox="1"/>
          <p:nvPr/>
        </p:nvSpPr>
        <p:spPr>
          <a:xfrm>
            <a:off x="14748991" y="1560572"/>
            <a:ext cx="8062774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استعمال الأنماط في الضرب الذهني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1" grpId="2"/>
      <p:bldP build="whole" bldLvl="1" animBg="1" rev="0" advAuto="0" spid="78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9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79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7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9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79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7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14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81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1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9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9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0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0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3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815" name="الضرب الذهني بعدّ الاصفار"/>
          <p:cNvSpPr txBox="1"/>
          <p:nvPr/>
        </p:nvSpPr>
        <p:spPr>
          <a:xfrm>
            <a:off x="16233678" y="1220754"/>
            <a:ext cx="6353992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الضرب الذهني بعدّ الاصفار</a:t>
            </a:r>
          </a:p>
        </p:txBody>
      </p:sp>
      <p:pic>
        <p:nvPicPr>
          <p:cNvPr id="816" name="IMG_2281.png" descr="IMG_2281.png"/>
          <p:cNvPicPr>
            <a:picLocks noChangeAspect="1"/>
          </p:cNvPicPr>
          <p:nvPr/>
        </p:nvPicPr>
        <p:blipFill>
          <a:blip r:embed="rId28">
            <a:extLst/>
          </a:blip>
          <a:srcRect l="6959" t="2307" r="8381" b="72617"/>
          <a:stretch>
            <a:fillRect/>
          </a:stretch>
        </p:blipFill>
        <p:spPr>
          <a:xfrm>
            <a:off x="1904443" y="2529416"/>
            <a:ext cx="10735701" cy="2221109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</p:pic>
      <p:pic>
        <p:nvPicPr>
          <p:cNvPr id="817" name="IMG_2281.png" descr="IMG_2281.png"/>
          <p:cNvPicPr>
            <a:picLocks noChangeAspect="1"/>
          </p:cNvPicPr>
          <p:nvPr/>
        </p:nvPicPr>
        <p:blipFill>
          <a:blip r:embed="rId28">
            <a:extLst/>
          </a:blip>
          <a:srcRect l="38275" t="38012" r="6379" b="53069"/>
          <a:stretch>
            <a:fillRect/>
          </a:stretch>
        </p:blipFill>
        <p:spPr>
          <a:xfrm>
            <a:off x="12983796" y="3456596"/>
            <a:ext cx="10621582" cy="119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IMG_2281.png" descr="IMG_2281.png"/>
          <p:cNvPicPr>
            <a:picLocks noChangeAspect="1"/>
          </p:cNvPicPr>
          <p:nvPr/>
        </p:nvPicPr>
        <p:blipFill>
          <a:blip r:embed="rId28">
            <a:extLst/>
          </a:blip>
          <a:srcRect l="8793" t="47022" r="13710" b="1179"/>
          <a:stretch>
            <a:fillRect/>
          </a:stretch>
        </p:blipFill>
        <p:spPr>
          <a:xfrm>
            <a:off x="6002592" y="5520940"/>
            <a:ext cx="14445307" cy="6744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6" grpId="1"/>
      <p:bldP build="whole" bldLvl="1" animBg="1" rev="0" advAuto="0" spid="817" grpId="2"/>
      <p:bldP build="whole" bldLvl="1" animBg="1" rev="0" advAuto="0" spid="81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2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0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2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2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2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5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82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2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50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4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3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3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3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6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3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51" name="IMG_2282.png" descr="IMG_2282.png"/>
          <p:cNvPicPr>
            <a:picLocks noChangeAspect="1"/>
          </p:cNvPicPr>
          <p:nvPr/>
        </p:nvPicPr>
        <p:blipFill>
          <a:blip r:embed="rId28">
            <a:extLst/>
          </a:blip>
          <a:srcRect l="2912" t="0" r="8373" b="0"/>
          <a:stretch>
            <a:fillRect/>
          </a:stretch>
        </p:blipFill>
        <p:spPr>
          <a:xfrm>
            <a:off x="19410674" y="4651375"/>
            <a:ext cx="3770662" cy="44134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852" name="IMG_2283.png" descr="IMG_2283.png"/>
          <p:cNvPicPr>
            <a:picLocks noChangeAspect="1"/>
          </p:cNvPicPr>
          <p:nvPr/>
        </p:nvPicPr>
        <p:blipFill>
          <a:blip r:embed="rId29">
            <a:extLst/>
          </a:blip>
          <a:srcRect l="5829" t="16969" r="0" b="59810"/>
          <a:stretch>
            <a:fillRect/>
          </a:stretch>
        </p:blipFill>
        <p:spPr>
          <a:xfrm>
            <a:off x="8632626" y="1856403"/>
            <a:ext cx="14374584" cy="24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G_2283.png" descr="IMG_2283.png"/>
          <p:cNvPicPr>
            <a:picLocks noChangeAspect="1"/>
          </p:cNvPicPr>
          <p:nvPr/>
        </p:nvPicPr>
        <p:blipFill>
          <a:blip r:embed="rId29">
            <a:extLst/>
          </a:blip>
          <a:srcRect l="4064" t="40495" r="7071" b="5563"/>
          <a:stretch>
            <a:fillRect/>
          </a:stretch>
        </p:blipFill>
        <p:spPr>
          <a:xfrm>
            <a:off x="4100297" y="5255521"/>
            <a:ext cx="14240317" cy="6037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1" grpId="2"/>
      <p:bldP build="whole" bldLvl="1" animBg="1" rev="0" advAuto="0" spid="853" grpId="3"/>
      <p:bldP build="whole" bldLvl="1" animBg="1" rev="0" advAuto="0" spid="8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5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5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8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6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6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6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6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8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16" name="تجميع"/>
          <p:cNvGrpSpPr/>
          <p:nvPr/>
        </p:nvGrpSpPr>
        <p:grpSpPr>
          <a:xfrm>
            <a:off x="25400" y="3456596"/>
            <a:ext cx="1833874" cy="9147489"/>
            <a:chOff x="0" y="0"/>
            <a:chExt cx="1833873" cy="9147488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0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17" name="IMG_2284.png" descr="IMG_2284.png"/>
          <p:cNvPicPr>
            <a:picLocks noChangeAspect="1"/>
          </p:cNvPicPr>
          <p:nvPr/>
        </p:nvPicPr>
        <p:blipFill>
          <a:blip r:embed="rId29">
            <a:extLst/>
          </a:blip>
          <a:srcRect l="55808" t="0" r="0" b="70413"/>
          <a:stretch>
            <a:fillRect/>
          </a:stretch>
        </p:blipFill>
        <p:spPr>
          <a:xfrm>
            <a:off x="13725507" y="1754187"/>
            <a:ext cx="9230305" cy="1423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IMG_2284.png" descr="IMG_2284.png"/>
          <p:cNvPicPr>
            <a:picLocks noChangeAspect="1"/>
          </p:cNvPicPr>
          <p:nvPr/>
        </p:nvPicPr>
        <p:blipFill>
          <a:blip r:embed="rId29">
            <a:extLst/>
          </a:blip>
          <a:srcRect l="0" t="34485" r="805" b="40675"/>
          <a:stretch>
            <a:fillRect/>
          </a:stretch>
        </p:blipFill>
        <p:spPr>
          <a:xfrm>
            <a:off x="2442738" y="3456596"/>
            <a:ext cx="20718841" cy="119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G_2284.png" descr="IMG_2284.png"/>
          <p:cNvPicPr>
            <a:picLocks noChangeAspect="1"/>
          </p:cNvPicPr>
          <p:nvPr/>
        </p:nvPicPr>
        <p:blipFill>
          <a:blip r:embed="rId29">
            <a:extLst/>
          </a:blip>
          <a:srcRect l="0" t="59475" r="805" b="15686"/>
          <a:stretch>
            <a:fillRect/>
          </a:stretch>
        </p:blipFill>
        <p:spPr>
          <a:xfrm>
            <a:off x="2442738" y="5663009"/>
            <a:ext cx="20718842" cy="1194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7" grpId="1"/>
      <p:bldP build="whole" bldLvl="1" animBg="1" rev="0" advAuto="0" spid="918" grpId="2"/>
      <p:bldP build="whole" bldLvl="1" animBg="1" rev="0" advAuto="0" spid="919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