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254502" y="268252"/>
            <a:ext cx="8511302" cy="4594802"/>
            <a:chOff x="0" y="0"/>
            <a:chExt cx="8511300" cy="4594800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8511300" cy="459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7685696" y="3769972"/>
              <a:ext cx="825901" cy="8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1327774" y="1148463"/>
            <a:ext cx="6488402" cy="18174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1327799" y="2965874"/>
            <a:ext cx="6488402" cy="616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90000"/>
              </a:lnSpc>
              <a:buClrTx/>
              <a:buSzTx/>
              <a:buNone/>
              <a:defRPr b="1" sz="3000"/>
            </a:lvl1pPr>
            <a:lvl2pPr marL="317500" indent="279400" algn="ctr">
              <a:lnSpc>
                <a:spcPct val="90000"/>
              </a:lnSpc>
              <a:buClrTx/>
              <a:buSzTx/>
              <a:buNone/>
              <a:defRPr b="1" sz="3000"/>
            </a:lvl2pPr>
            <a:lvl3pPr marL="317500" indent="736600" algn="ctr">
              <a:lnSpc>
                <a:spcPct val="90000"/>
              </a:lnSpc>
              <a:buClrTx/>
              <a:buSzTx/>
              <a:buNone/>
              <a:defRPr b="1" sz="3000"/>
            </a:lvl3pPr>
            <a:lvl4pPr marL="317500" indent="1193800" algn="ctr">
              <a:lnSpc>
                <a:spcPct val="90000"/>
              </a:lnSpc>
              <a:buClrTx/>
              <a:buSzTx/>
              <a:buNone/>
              <a:defRPr b="1" sz="3000"/>
            </a:lvl4pPr>
            <a:lvl5pPr marL="317500" indent="1651000" algn="ctr">
              <a:lnSpc>
                <a:spcPct val="90000"/>
              </a:lnSpc>
              <a:buClrTx/>
              <a:buSzTx/>
              <a:buNone/>
              <a:defRPr b="1" sz="3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208817" y="4549866"/>
            <a:ext cx="1069334" cy="30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2799754" y="873946"/>
            <a:ext cx="3544535" cy="354453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1284000" y="1558475"/>
            <a:ext cx="6576001" cy="15111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1284000" y="3069625"/>
            <a:ext cx="6576001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1124736" y="1190974"/>
            <a:ext cx="2640001" cy="644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r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5379337" y="1168050"/>
            <a:ext cx="2385901" cy="644701"/>
          </a:xfrm>
          <a:prstGeom prst="rect">
            <a:avLst/>
          </a:prstGeom>
        </p:spPr>
        <p:txBody>
          <a:bodyPr anchor="ctr"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041614" y="45180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936065" y="3265563"/>
            <a:ext cx="1636212" cy="163621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1566450" y="3450375"/>
            <a:ext cx="6011101" cy="741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1458125" y="1377875"/>
            <a:ext cx="6227701" cy="1740300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sz="2500"/>
            </a:lvl1pPr>
            <a:lvl2pPr marL="317500" indent="279400" algn="ctr">
              <a:buClrTx/>
              <a:buSzTx/>
              <a:buNone/>
              <a:defRPr sz="2500"/>
            </a:lvl2pPr>
            <a:lvl3pPr marL="317500" indent="736600" algn="ctr">
              <a:buClrTx/>
              <a:buSzTx/>
              <a:buNone/>
              <a:defRPr sz="2500"/>
            </a:lvl3pPr>
            <a:lvl4pPr marL="317500" indent="1193800" algn="ctr">
              <a:buClrTx/>
              <a:buSzTx/>
              <a:buNone/>
              <a:defRPr sz="2500"/>
            </a:lvl4pPr>
            <a:lvl5pPr marL="317500" indent="1651000" algn="ctr">
              <a:buClrTx/>
              <a:buSz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719999" y="1407500"/>
            <a:ext cx="5339702" cy="1429500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4570324" y="3686774"/>
            <a:ext cx="3321001" cy="8190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838649" y="1237775"/>
            <a:ext cx="3636902" cy="3370801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1pPr>
            <a:lvl2pPr marL="9144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2pPr>
            <a:lvl3pPr marL="1371600" indent="-317500">
              <a:buClr>
                <a:srgbClr val="434343"/>
              </a:buClr>
              <a:buSzPts val="1400"/>
              <a:buFont typeface="Helvetica"/>
              <a:buChar char="■"/>
              <a:defRPr sz="1400"/>
            </a:lvl3pPr>
            <a:lvl4pPr marL="1828800"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4pPr>
            <a:lvl5pPr marL="22860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5914714" y="1264282"/>
            <a:ext cx="2513401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3314913" y="1264270"/>
            <a:ext cx="2513402" cy="3255873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6041625" y="2321974"/>
            <a:ext cx="2277600" cy="132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700"/>
            </a:lvl1pPr>
            <a:lvl2pPr marL="317500" indent="279400" algn="ctr">
              <a:buClrTx/>
              <a:buSzTx/>
              <a:buNone/>
              <a:defRPr sz="1700"/>
            </a:lvl2pPr>
            <a:lvl3pPr marL="317500" indent="736600" algn="ctr">
              <a:buClrTx/>
              <a:buSzTx/>
              <a:buNone/>
              <a:defRPr sz="1700"/>
            </a:lvl3pPr>
            <a:lvl4pPr marL="317500" indent="1193800" algn="ctr">
              <a:buClrTx/>
              <a:buSzTx/>
              <a:buNone/>
              <a:defRPr sz="1700"/>
            </a:lvl4pPr>
            <a:lvl5pPr marL="317500" indent="1651000" algn="ctr">
              <a:buClrTx/>
              <a:buSz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715100" y="1264282"/>
            <a:ext cx="2513402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818375" y="1392624"/>
            <a:ext cx="2277600" cy="635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2043600" y="1449849"/>
            <a:ext cx="2304901" cy="4050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l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2043600" y="1854849"/>
            <a:ext cx="2304901" cy="850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2391924" y="3078613"/>
            <a:ext cx="4360202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7447213" y="3734196"/>
            <a:ext cx="1447398" cy="14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699806" y="3848019"/>
            <a:ext cx="979469" cy="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719999" y="1429162"/>
            <a:ext cx="2305501" cy="5277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9525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825150" y="2109262"/>
            <a:ext cx="2095201" cy="4848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2325249" y="735174"/>
            <a:ext cx="4493402" cy="6180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2325249" y="1276954"/>
            <a:ext cx="4493402" cy="361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2883999" y="721913"/>
            <a:ext cx="3375902" cy="997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5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2698824" y="1719713"/>
            <a:ext cx="3746402" cy="17784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2281500" y="4227900"/>
            <a:ext cx="4581000" cy="53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707833" y="1212294"/>
            <a:ext cx="7664096" cy="3606840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957399" y="1504024"/>
            <a:ext cx="3236701" cy="614101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b="1" sz="1700"/>
            </a:lvl1pPr>
            <a:lvl2pPr marL="317500" indent="279400" algn="ctr">
              <a:buClrTx/>
              <a:buSzTx/>
              <a:buNone/>
              <a:defRPr b="1" sz="1700"/>
            </a:lvl2pPr>
            <a:lvl3pPr marL="317500" indent="736600" algn="ctr">
              <a:buClrTx/>
              <a:buSzTx/>
              <a:buNone/>
              <a:defRPr b="1" sz="1700"/>
            </a:lvl3pPr>
            <a:lvl4pPr marL="317500" indent="1193800" algn="ctr">
              <a:buClrTx/>
              <a:buSzTx/>
              <a:buNone/>
              <a:defRPr b="1" sz="1700"/>
            </a:lvl4pPr>
            <a:lvl5pPr marL="317500" indent="1651000" algn="ctr">
              <a:buClrTx/>
              <a:buSzTx/>
              <a:buNone/>
              <a:defRPr b="1"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196529" y="4535883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8443515" y="2194763"/>
            <a:ext cx="624037" cy="62403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998874" y="1423650"/>
            <a:ext cx="3731402" cy="2976000"/>
          </a:xfrm>
          <a:prstGeom prst="rect">
            <a:avLst/>
          </a:prstGeom>
        </p:spPr>
        <p:txBody>
          <a:bodyPr/>
          <a:lstStyle>
            <a:lvl1pPr indent="-2921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1pPr>
            <a:lvl2pPr marL="9144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2pPr>
            <a:lvl3pPr marL="1371600" indent="-317500">
              <a:buClr>
                <a:srgbClr val="595959"/>
              </a:buClr>
              <a:buSzPts val="1400"/>
              <a:buFont typeface="Helvetica"/>
              <a:buChar char="■"/>
              <a:defRPr sz="1400">
                <a:solidFill>
                  <a:srgbClr val="434343"/>
                </a:solidFill>
              </a:defRPr>
            </a:lvl3pPr>
            <a:lvl4pPr marL="1828800" indent="-3175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4pPr>
            <a:lvl5pPr marL="22860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1791049" y="843374"/>
            <a:ext cx="5665501" cy="34569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080942" y="43981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7554282" y="702784"/>
            <a:ext cx="1425735" cy="142573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2069887" y="1000749"/>
            <a:ext cx="5092502" cy="841801"/>
          </a:xfrm>
          <a:prstGeom prst="rect">
            <a:avLst/>
          </a:prstGeom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2285688" y="2151750"/>
            <a:ext cx="4661100" cy="16818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01247" y="4245201"/>
            <a:ext cx="1043612" cy="29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692624" y="2922685"/>
            <a:ext cx="2162207" cy="216220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719999" y="3789500"/>
            <a:ext cx="7704002" cy="819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2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245950"/>
            <a:ext cx="7704002" cy="33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401455" y="4500185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6692624" y="3205239"/>
            <a:ext cx="1879653" cy="18796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3145950" y="3722835"/>
            <a:ext cx="2548184" cy="2540241"/>
            <a:chOff x="0" y="0"/>
            <a:chExt cx="2548183" cy="2540239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238221" y="228632"/>
              <a:ext cx="2071741" cy="20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506759" y="16620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491893" y="220117"/>
              <a:ext cx="58608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477420" y="274129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463248" y="327817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500090" y="337329"/>
              <a:ext cx="12701" cy="12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433216" y="435955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470554" y="44540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404572" y="543656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441217" y="55332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374839" y="651469"/>
              <a:ext cx="59109" cy="1583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411878" y="661239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345492" y="759421"/>
              <a:ext cx="58715" cy="157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382351" y="768956"/>
              <a:ext cx="12701" cy="12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315388" y="867963"/>
              <a:ext cx="58576" cy="161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352816" y="877027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286050" y="975882"/>
              <a:ext cx="58608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323495" y="984933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256317" y="1083696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294156" y="1092852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226980" y="1191615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264621" y="1200515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197641" y="1299534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235086" y="1308586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167909" y="1407348"/>
              <a:ext cx="59004" cy="162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153437" y="1461361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138571" y="1515268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124099" y="156927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109224" y="1623220"/>
              <a:ext cx="58617" cy="1609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146818" y="1632300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79886" y="1731139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117294" y="1740409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50581" y="1839067"/>
              <a:ext cx="58576" cy="161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2364691" y="510166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2250091" y="548005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2256772" y="480828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2142020" y="518469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2148852" y="45149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2034173" y="48889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2040924" y="421790"/>
              <a:ext cx="16232" cy="5900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1970891" y="407319"/>
              <a:ext cx="32253" cy="11721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1933110" y="392453"/>
              <a:ext cx="16126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1862971" y="377981"/>
              <a:ext cx="32253" cy="1172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1825192" y="363114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1710242" y="400703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1717272" y="333777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1602563" y="371163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1609352" y="304430"/>
              <a:ext cx="16094" cy="586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1494645" y="34182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1502119" y="275391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1386511" y="312430"/>
              <a:ext cx="1215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1393586" y="24535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1278441" y="282895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1286281" y="216715"/>
              <a:ext cx="15732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1170791" y="253377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1178361" y="187410"/>
              <a:ext cx="15723" cy="58681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1062872" y="22403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1070539" y="157678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954931" y="194717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961612" y="12754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846861" y="165182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853693" y="98202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739198" y="13564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745879" y="6846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631280" y="106308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364122" y="2480340"/>
            <a:ext cx="1689392" cy="2036311"/>
            <a:chOff x="0" y="0"/>
            <a:chExt cx="1689390" cy="203631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122248" y="91783"/>
              <a:ext cx="1444895" cy="18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182461" y="87560"/>
              <a:ext cx="1381577" cy="18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108666" y="96827"/>
              <a:ext cx="1325017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155913" y="144415"/>
              <a:ext cx="1214560" cy="6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364273" y="104933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408586" y="1266553"/>
              <a:ext cx="173628" cy="17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453210" y="1484076"/>
              <a:ext cx="173305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581468" y="1005063"/>
              <a:ext cx="173309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625743" y="1222256"/>
              <a:ext cx="173628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670394" y="143944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798600" y="960410"/>
              <a:ext cx="173665" cy="1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843287" y="1177627"/>
              <a:ext cx="173311" cy="1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887557" y="1394784"/>
              <a:ext cx="173668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1015786" y="915776"/>
              <a:ext cx="173669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1076614" y="1132069"/>
              <a:ext cx="185248" cy="3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1233014" y="871473"/>
              <a:ext cx="173628" cy="1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1277664" y="1088659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1321944" y="1305880"/>
              <a:ext cx="173666" cy="1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176151" y="247024"/>
              <a:ext cx="1175875" cy="41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159836" y="217189"/>
              <a:ext cx="1208169" cy="4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403734" y="449224"/>
              <a:ext cx="149775" cy="14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570263" y="441667"/>
              <a:ext cx="147773" cy="9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734361" y="379216"/>
              <a:ext cx="152144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902874" y="347264"/>
              <a:ext cx="148174" cy="14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1059550" y="284648"/>
              <a:ext cx="87383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155912" y="144414"/>
              <a:ext cx="1214561" cy="6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378183" y="820175"/>
              <a:ext cx="195948" cy="5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1084710" y="675587"/>
              <a:ext cx="195948" cy="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3115786" y="-461139"/>
            <a:ext cx="2905807" cy="1380906"/>
            <a:chOff x="0" y="0"/>
            <a:chExt cx="2905805" cy="1380905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1279105" y="-782041"/>
              <a:ext cx="344498" cy="296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1429447" y="-898093"/>
              <a:ext cx="136479" cy="295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2804676" y="1037775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2719827" y="1005564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2634346" y="973538"/>
              <a:ext cx="70486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2549053" y="941723"/>
              <a:ext cx="70895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2464030" y="909236"/>
              <a:ext cx="69619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2379382" y="876302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2293388" y="845250"/>
              <a:ext cx="70015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2208355" y="813221"/>
              <a:ext cx="70015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2122527" y="781261"/>
              <a:ext cx="70209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2037428" y="748663"/>
              <a:ext cx="69990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1952410" y="716656"/>
              <a:ext cx="69991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1862564" y="689011"/>
              <a:ext cx="70210" cy="2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1777188" y="656824"/>
              <a:ext cx="70213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1691954" y="624352"/>
              <a:ext cx="70470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1606679" y="592492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1522201" y="560419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1436564" y="527775"/>
              <a:ext cx="69892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1350863" y="496178"/>
              <a:ext cx="70883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1267006" y="463674"/>
              <a:ext cx="68727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1181385" y="431019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1096132" y="399815"/>
              <a:ext cx="69421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7427803" y="2130985"/>
            <a:ext cx="2184221" cy="1626941"/>
            <a:chOff x="0" y="0"/>
            <a:chExt cx="2184219" cy="1626940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94826" y="767337"/>
              <a:ext cx="21638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163166" y="871963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258834" y="830964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327211" y="935590"/>
              <a:ext cx="21182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422862" y="894673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491202" y="999300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586854" y="958383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655231" y="1063009"/>
              <a:ext cx="21183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750846" y="1022085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819222" y="1126719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914875" y="1085795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983252" y="1190428"/>
              <a:ext cx="21182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1078866" y="1149504"/>
              <a:ext cx="21221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1147243" y="1254137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1242457" y="1213131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1310832" y="1317764"/>
              <a:ext cx="21638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1406448" y="1276841"/>
              <a:ext cx="21676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1474824" y="1381474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1570477" y="1340550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1638831" y="1445094"/>
              <a:ext cx="21221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1734484" y="1404177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111530" y="321686"/>
              <a:ext cx="1961160" cy="98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124011" y="754492"/>
              <a:ext cx="21676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192388" y="859118"/>
              <a:ext cx="21639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288020" y="818113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356396" y="92274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452049" y="881822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520424" y="986455"/>
              <a:ext cx="21183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616040" y="945531"/>
              <a:ext cx="21220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684416" y="1050164"/>
              <a:ext cx="21220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780070" y="1009241"/>
              <a:ext cx="21182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848408" y="1113867"/>
              <a:ext cx="21221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944060" y="1072950"/>
              <a:ext cx="21221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1012436" y="1177583"/>
              <a:ext cx="21221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1108090" y="1136660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1176429" y="124128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1271642" y="1200287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1340019" y="1304913"/>
              <a:ext cx="21638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1435670" y="1263996"/>
              <a:ext cx="21638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1504010" y="1368622"/>
              <a:ext cx="21676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1599662" y="1327706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1668055" y="1432249"/>
              <a:ext cx="21183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1763670" y="1391326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870988" y="-1131163"/>
            <a:ext cx="1589808" cy="2378966"/>
            <a:chOff x="0" y="0"/>
            <a:chExt cx="1589806" cy="2378965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44568" y="1932098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35669" y="1923569"/>
              <a:ext cx="48273" cy="15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113545" y="1744996"/>
              <a:ext cx="110771" cy="25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106120" y="1737254"/>
              <a:ext cx="126605" cy="27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71092" y="1740805"/>
              <a:ext cx="89689" cy="4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62014" y="1731880"/>
              <a:ext cx="107770" cy="5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435571" y="356173"/>
              <a:ext cx="317409" cy="171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1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426645" y="347652"/>
              <a:ext cx="335095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539008" y="2138098"/>
              <a:ext cx="50394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530091" y="2129084"/>
              <a:ext cx="68213" cy="23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627124" y="2064015"/>
              <a:ext cx="89527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617939" y="2054897"/>
              <a:ext cx="107613" cy="5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753569" y="545980"/>
              <a:ext cx="317409" cy="17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744525" y="537424"/>
              <a:ext cx="335209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798974" y="687629"/>
              <a:ext cx="533986" cy="44972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790195" y="678801"/>
              <a:ext cx="551564" cy="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1293344" y="776733"/>
              <a:ext cx="57210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1284555" y="767944"/>
              <a:ext cx="74788" cy="17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1275570" y="155259"/>
              <a:ext cx="130560" cy="271881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1266655" y="146448"/>
              <a:ext cx="148180" cy="2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1295898" y="37074"/>
              <a:ext cx="189742" cy="33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1287109" y="28244"/>
              <a:ext cx="207320" cy="35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989328" y="364713"/>
              <a:ext cx="349674" cy="46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980416" y="356696"/>
              <a:ext cx="366803" cy="48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1080156" y="644671"/>
              <a:ext cx="17578" cy="164773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77838" y="1961455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99120" y="1789757"/>
              <a:ext cx="111266" cy="25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104367" y="1770167"/>
              <a:ext cx="89686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468866" y="385544"/>
              <a:ext cx="317400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572317" y="2167466"/>
              <a:ext cx="50353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660373" y="2093419"/>
              <a:ext cx="89567" cy="4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786865" y="575351"/>
              <a:ext cx="317397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832279" y="717005"/>
              <a:ext cx="533987" cy="4497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1326650" y="806111"/>
              <a:ext cx="57211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1308856" y="184672"/>
              <a:ext cx="130560" cy="27188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1329196" y="66437"/>
              <a:ext cx="189701" cy="33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1022689" y="394310"/>
              <a:ext cx="349691" cy="46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1081143" y="684769"/>
              <a:ext cx="82386" cy="142697"/>
            </a:xfrm>
            <a:prstGeom prst="line">
              <a:avLst/>
            </a:prstGeom>
            <a:noFill/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7" name="تجميع"/>
          <p:cNvGrpSpPr/>
          <p:nvPr/>
        </p:nvGrpSpPr>
        <p:grpSpPr>
          <a:xfrm>
            <a:off x="7123769" y="416814"/>
            <a:ext cx="1642035" cy="1005905"/>
            <a:chOff x="0" y="0"/>
            <a:chExt cx="1642033" cy="1005903"/>
          </a:xfrm>
        </p:grpSpPr>
        <p:sp>
          <p:nvSpPr>
            <p:cNvPr id="461" name="دائرة"/>
            <p:cNvSpPr/>
            <p:nvPr/>
          </p:nvSpPr>
          <p:spPr>
            <a:xfrm>
              <a:off x="932409" y="365682"/>
              <a:ext cx="459383" cy="459383"/>
            </a:xfrm>
            <a:prstGeom prst="ellipse">
              <a:avLst/>
            </a:prstGeom>
            <a:solidFill>
              <a:srgbClr val="EEBDD6"/>
            </a:solidFill>
            <a:ln w="12700" cap="flat">
              <a:solidFill>
                <a:srgbClr val="6D498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66" name="تجميع"/>
            <p:cNvGrpSpPr/>
            <p:nvPr/>
          </p:nvGrpSpPr>
          <p:grpSpPr>
            <a:xfrm>
              <a:off x="-1" y="-1"/>
              <a:ext cx="1642035" cy="1005905"/>
              <a:chOff x="0" y="0"/>
              <a:chExt cx="1642033" cy="1005903"/>
            </a:xfrm>
          </p:grpSpPr>
          <p:sp>
            <p:nvSpPr>
              <p:cNvPr id="462" name="الفصل"/>
              <p:cNvSpPr txBox="1"/>
              <p:nvPr/>
            </p:nvSpPr>
            <p:spPr>
              <a:xfrm>
                <a:off x="634899" y="0"/>
                <a:ext cx="1007135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100">
                    <a:solidFill>
                      <a:srgbClr val="34679A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grpSp>
            <p:nvGrpSpPr>
              <p:cNvPr id="465" name="تجميع"/>
              <p:cNvGrpSpPr/>
              <p:nvPr/>
            </p:nvGrpSpPr>
            <p:grpSpPr>
              <a:xfrm>
                <a:off x="0" y="200218"/>
                <a:ext cx="1500581" cy="805686"/>
                <a:chOff x="0" y="0"/>
                <a:chExt cx="1500580" cy="805685"/>
              </a:xfrm>
            </p:grpSpPr>
            <p:sp>
              <p:nvSpPr>
                <p:cNvPr id="463" name="٣"/>
                <p:cNvSpPr txBox="1"/>
                <p:nvPr/>
              </p:nvSpPr>
              <p:spPr>
                <a:xfrm>
                  <a:off x="827927" y="0"/>
                  <a:ext cx="672654" cy="805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ctr">
                    <a:lnSpc>
                      <a:spcPct val="90000"/>
                    </a:lnSpc>
                    <a:spcBef>
                      <a:spcPts val="1000"/>
                    </a:spcBef>
                    <a:defRPr sz="5300">
                      <a:solidFill>
                        <a:srgbClr val="6D4982"/>
                      </a:solidFill>
                      <a:latin typeface="Beirut Regular"/>
                      <a:ea typeface="Beirut Regular"/>
                      <a:cs typeface="Beirut Regular"/>
                      <a:sym typeface="Beirut Regular"/>
                    </a:defRPr>
                  </a:lvl1pPr>
                </a:lstStyle>
                <a:p>
                  <a:pPr rtl="0">
                    <a:defRPr/>
                  </a:pPr>
                  <a:r>
                    <a:t>٣</a:t>
                  </a:r>
                </a:p>
              </p:txBody>
            </p:sp>
            <p:sp>
              <p:nvSpPr>
                <p:cNvPr id="464" name="الضرب"/>
                <p:cNvSpPr txBox="1"/>
                <p:nvPr/>
              </p:nvSpPr>
              <p:spPr>
                <a:xfrm>
                  <a:off x="0" y="52068"/>
                  <a:ext cx="827928" cy="7015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rmAutofit fontScale="100000" lnSpcReduction="0"/>
                </a:bodyPr>
                <a:lstStyle/>
                <a:p>
                  <a:pPr algn="ctr" defTabSz="886968" rtl="0">
                    <a:lnSpc>
                      <a:spcPct val="90000"/>
                    </a:lnSpc>
                    <a:spcBef>
                      <a:spcPts val="900"/>
                    </a:spcBef>
                    <a:defRPr sz="2134">
                      <a:solidFill>
                        <a:srgbClr val="5ABEC0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pPr>
                  <a:r>
                    <a:t> </a:t>
                  </a:r>
                  <a:r>
                    <a:rPr>
                      <a:solidFill>
                        <a:srgbClr val="34679A"/>
                      </a:solidFill>
                    </a:rPr>
                    <a:t>الضرب</a:t>
                  </a:r>
                </a:p>
              </p:txBody>
            </p:sp>
          </p:grpSp>
        </p:grpSp>
      </p:grpSp>
      <p:grpSp>
        <p:nvGrpSpPr>
          <p:cNvPr id="470" name="تجميع"/>
          <p:cNvGrpSpPr/>
          <p:nvPr/>
        </p:nvGrpSpPr>
        <p:grpSpPr>
          <a:xfrm>
            <a:off x="2213523" y="4018810"/>
            <a:ext cx="932427" cy="497841"/>
            <a:chOff x="0" y="0"/>
            <a:chExt cx="932426" cy="497840"/>
          </a:xfrm>
        </p:grpSpPr>
        <p:sp>
          <p:nvSpPr>
            <p:cNvPr id="468" name="Google Shape;146;p28"/>
            <p:cNvSpPr/>
            <p:nvPr/>
          </p:nvSpPr>
          <p:spPr>
            <a:xfrm>
              <a:off x="0" y="38099"/>
              <a:ext cx="932427" cy="345174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7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69" name="صفحة ٨٠"/>
            <p:cNvSpPr txBox="1"/>
            <p:nvPr/>
          </p:nvSpPr>
          <p:spPr>
            <a:xfrm>
              <a:off x="130445" y="0"/>
              <a:ext cx="671536" cy="49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2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٨٠</a:t>
              </a:r>
            </a:p>
          </p:txBody>
        </p:sp>
      </p:grpSp>
      <p:pic>
        <p:nvPicPr>
          <p:cNvPr id="471" name="IMG_1647.png" descr="IMG_1647.png"/>
          <p:cNvPicPr>
            <a:picLocks noChangeAspect="1"/>
          </p:cNvPicPr>
          <p:nvPr/>
        </p:nvPicPr>
        <p:blipFill>
          <a:blip r:embed="rId2">
            <a:extLst/>
          </a:blip>
          <a:srcRect l="70295" t="25244" r="0" b="0"/>
          <a:stretch>
            <a:fillRect/>
          </a:stretch>
        </p:blipFill>
        <p:spPr>
          <a:xfrm>
            <a:off x="2053512" y="693619"/>
            <a:ext cx="1782203" cy="644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G_2295.png" descr="IMG_2295.png"/>
          <p:cNvPicPr>
            <a:picLocks noChangeAspect="1"/>
          </p:cNvPicPr>
          <p:nvPr/>
        </p:nvPicPr>
        <p:blipFill>
          <a:blip r:embed="rId3">
            <a:extLst/>
          </a:blip>
          <a:srcRect l="38079" t="0" r="5381" b="55082"/>
          <a:stretch>
            <a:fillRect/>
          </a:stretch>
        </p:blipFill>
        <p:spPr>
          <a:xfrm>
            <a:off x="2460795" y="1670227"/>
            <a:ext cx="4078122" cy="1302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1" grpId="2"/>
      <p:bldP build="whole" bldLvl="1" animBg="1" rev="0" advAuto="0" spid="472" grpId="3"/>
      <p:bldP build="whole" bldLvl="1" animBg="1" rev="0" advAuto="0" spid="46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529;p34"/>
          <p:cNvSpPr/>
          <p:nvPr/>
        </p:nvSpPr>
        <p:spPr>
          <a:xfrm flipH="1" rot="10800000">
            <a:off x="4702628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0" name="Google Shape;530;p34"/>
          <p:cNvSpPr/>
          <p:nvPr/>
        </p:nvSpPr>
        <p:spPr>
          <a:xfrm flipH="1" rot="10800000">
            <a:off x="715103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1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pic>
        <p:nvPicPr>
          <p:cNvPr id="752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7584" t="25983" r="4561" b="58389"/>
          <a:stretch>
            <a:fillRect/>
          </a:stretch>
        </p:blipFill>
        <p:spPr>
          <a:xfrm>
            <a:off x="831940" y="493051"/>
            <a:ext cx="6824152" cy="476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80566" t="54778" r="4282" b="32814"/>
          <a:stretch>
            <a:fillRect/>
          </a:stretch>
        </p:blipFill>
        <p:spPr>
          <a:xfrm>
            <a:off x="1620770" y="1198007"/>
            <a:ext cx="2075933" cy="667759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5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756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3070" t="41293" r="75067" b="47371"/>
          <a:stretch>
            <a:fillRect/>
          </a:stretch>
        </p:blipFill>
        <p:spPr>
          <a:xfrm>
            <a:off x="4269473" y="1233876"/>
            <a:ext cx="3274822" cy="666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IMG_2304.png" descr="IMG_2304.png"/>
          <p:cNvPicPr>
            <a:picLocks noChangeAspect="1"/>
          </p:cNvPicPr>
          <p:nvPr/>
        </p:nvPicPr>
        <p:blipFill>
          <a:blip r:embed="rId3">
            <a:extLst/>
          </a:blip>
          <a:srcRect l="46838" t="28783" r="16979" b="51271"/>
          <a:stretch>
            <a:fillRect/>
          </a:stretch>
        </p:blipFill>
        <p:spPr>
          <a:xfrm>
            <a:off x="5066836" y="2817914"/>
            <a:ext cx="2828306" cy="1089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IMG_2304.png" descr="IMG_2304.png"/>
          <p:cNvPicPr>
            <a:picLocks noChangeAspect="1"/>
          </p:cNvPicPr>
          <p:nvPr/>
        </p:nvPicPr>
        <p:blipFill>
          <a:blip r:embed="rId3">
            <a:extLst/>
          </a:blip>
          <a:srcRect l="50000" t="60708" r="15585" b="2550"/>
          <a:stretch>
            <a:fillRect/>
          </a:stretch>
        </p:blipFill>
        <p:spPr>
          <a:xfrm>
            <a:off x="853549" y="1969736"/>
            <a:ext cx="2805564" cy="209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IMG_2304.png" descr="IMG_2304.png"/>
          <p:cNvPicPr>
            <a:picLocks noChangeAspect="1"/>
          </p:cNvPicPr>
          <p:nvPr/>
        </p:nvPicPr>
        <p:blipFill>
          <a:blip r:embed="rId3">
            <a:extLst/>
          </a:blip>
          <a:srcRect l="4195" t="11980" r="60841" b="80684"/>
          <a:stretch>
            <a:fillRect/>
          </a:stretch>
        </p:blipFill>
        <p:spPr>
          <a:xfrm>
            <a:off x="5012067" y="1880637"/>
            <a:ext cx="2937535" cy="430498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760" name="IMG_2304.png" descr="IMG_2304.png"/>
          <p:cNvPicPr>
            <a:picLocks noChangeAspect="1"/>
          </p:cNvPicPr>
          <p:nvPr/>
        </p:nvPicPr>
        <p:blipFill>
          <a:blip r:embed="rId3">
            <a:extLst/>
          </a:blip>
          <a:srcRect l="46838" t="18524" r="16979" b="71858"/>
          <a:stretch>
            <a:fillRect/>
          </a:stretch>
        </p:blipFill>
        <p:spPr>
          <a:xfrm>
            <a:off x="5040047" y="2279466"/>
            <a:ext cx="2881613" cy="534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8" grpId="4"/>
      <p:bldP build="whole" bldLvl="1" animBg="1" rev="0" advAuto="0" spid="759" grpId="1"/>
      <p:bldP build="whole" bldLvl="1" animBg="1" rev="0" advAuto="0" spid="760" grpId="2"/>
      <p:bldP build="whole" bldLvl="1" animBg="1" rev="0" advAuto="0" spid="75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1052;p46"/>
          <p:cNvSpPr txBox="1"/>
          <p:nvPr>
            <p:ph type="title"/>
          </p:nvPr>
        </p:nvSpPr>
        <p:spPr>
          <a:xfrm>
            <a:off x="1739250" y="843300"/>
            <a:ext cx="5665500" cy="3456900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63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t>س </a:t>
            </a:r>
            <a:r>
              <a:rPr>
                <a:solidFill>
                  <a:schemeClr val="accent2"/>
                </a:solidFill>
              </a:rPr>
              <a:t>٩ ، ١١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t>ص  </a:t>
            </a:r>
            <a:r>
              <a:rPr>
                <a:solidFill>
                  <a:schemeClr val="accent2"/>
                </a:solidFill>
              </a:rPr>
              <a:t>٨١</a:t>
            </a:r>
          </a:p>
        </p:txBody>
      </p:sp>
      <p:grpSp>
        <p:nvGrpSpPr>
          <p:cNvPr id="809" name="تجميع"/>
          <p:cNvGrpSpPr/>
          <p:nvPr/>
        </p:nvGrpSpPr>
        <p:grpSpPr>
          <a:xfrm>
            <a:off x="1052038" y="-606042"/>
            <a:ext cx="7507179" cy="6207825"/>
            <a:chOff x="0" y="0"/>
            <a:chExt cx="7507178" cy="6207823"/>
          </a:xfrm>
        </p:grpSpPr>
        <p:grpSp>
          <p:nvGrpSpPr>
            <p:cNvPr id="771" name="Google Shape;1053;p46"/>
            <p:cNvGrpSpPr/>
            <p:nvPr/>
          </p:nvGrpSpPr>
          <p:grpSpPr>
            <a:xfrm>
              <a:off x="-1" y="3713569"/>
              <a:ext cx="2139754" cy="2494255"/>
              <a:chOff x="0" y="0"/>
              <a:chExt cx="2139752" cy="2494253"/>
            </a:xfrm>
          </p:grpSpPr>
          <p:sp>
            <p:nvSpPr>
              <p:cNvPr id="763" name="Google Shape;1054;p46"/>
              <p:cNvSpPr/>
              <p:nvPr/>
            </p:nvSpPr>
            <p:spPr>
              <a:xfrm rot="20610811">
                <a:off x="468417" y="154679"/>
                <a:ext cx="1398258" cy="2127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055;p46"/>
              <p:cNvSpPr/>
              <p:nvPr/>
            </p:nvSpPr>
            <p:spPr>
              <a:xfrm rot="20610811">
                <a:off x="297633" y="381990"/>
                <a:ext cx="203717" cy="2127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1056;p46"/>
              <p:cNvSpPr/>
              <p:nvPr/>
            </p:nvSpPr>
            <p:spPr>
              <a:xfrm rot="20610811">
                <a:off x="577198" y="502984"/>
                <a:ext cx="877727" cy="409112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057;p46"/>
              <p:cNvSpPr/>
              <p:nvPr/>
            </p:nvSpPr>
            <p:spPr>
              <a:xfrm rot="20610811">
                <a:off x="626290" y="578260"/>
                <a:ext cx="710473" cy="24013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1058;p46"/>
              <p:cNvSpPr/>
              <p:nvPr/>
            </p:nvSpPr>
            <p:spPr>
              <a:xfrm rot="20610811">
                <a:off x="643635" y="63688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059;p46"/>
              <p:cNvSpPr/>
              <p:nvPr/>
            </p:nvSpPr>
            <p:spPr>
              <a:xfrm rot="20610811">
                <a:off x="660984" y="69550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1060;p46"/>
              <p:cNvSpPr/>
              <p:nvPr/>
            </p:nvSpPr>
            <p:spPr>
              <a:xfrm rot="20610811">
                <a:off x="678325" y="75409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061;p46"/>
              <p:cNvSpPr/>
              <p:nvPr/>
            </p:nvSpPr>
            <p:spPr>
              <a:xfrm rot="20610811">
                <a:off x="695674" y="81271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03" name="Google Shape;1062;p46"/>
            <p:cNvGrpSpPr/>
            <p:nvPr/>
          </p:nvGrpSpPr>
          <p:grpSpPr>
            <a:xfrm>
              <a:off x="4860013" y="-1"/>
              <a:ext cx="2647166" cy="2630195"/>
              <a:chOff x="0" y="0"/>
              <a:chExt cx="2647164" cy="2630193"/>
            </a:xfrm>
          </p:grpSpPr>
          <p:sp>
            <p:nvSpPr>
              <p:cNvPr id="772" name="Google Shape;1063;p46"/>
              <p:cNvSpPr/>
              <p:nvPr/>
            </p:nvSpPr>
            <p:spPr>
              <a:xfrm rot="11309870">
                <a:off x="157963" y="159517"/>
                <a:ext cx="2330663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064;p46"/>
              <p:cNvSpPr/>
              <p:nvPr/>
            </p:nvSpPr>
            <p:spPr>
              <a:xfrm rot="11309870">
                <a:off x="157960" y="159560"/>
                <a:ext cx="2331246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065;p46"/>
              <p:cNvSpPr/>
              <p:nvPr/>
            </p:nvSpPr>
            <p:spPr>
              <a:xfrm rot="11309870">
                <a:off x="426719" y="16458"/>
                <a:ext cx="33650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066;p46"/>
              <p:cNvSpPr/>
              <p:nvPr/>
            </p:nvSpPr>
            <p:spPr>
              <a:xfrm rot="11309870">
                <a:off x="565152" y="38371"/>
                <a:ext cx="33701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1067;p46"/>
              <p:cNvSpPr/>
              <p:nvPr/>
            </p:nvSpPr>
            <p:spPr>
              <a:xfrm rot="11309870">
                <a:off x="704061" y="60264"/>
                <a:ext cx="33160" cy="10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1068;p46"/>
              <p:cNvSpPr/>
              <p:nvPr/>
            </p:nvSpPr>
            <p:spPr>
              <a:xfrm rot="11309870">
                <a:off x="842663" y="82188"/>
                <a:ext cx="33094" cy="99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1069;p46"/>
              <p:cNvSpPr/>
              <p:nvPr/>
            </p:nvSpPr>
            <p:spPr>
              <a:xfrm rot="11309870">
                <a:off x="980452" y="104050"/>
                <a:ext cx="33701" cy="10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070;p46"/>
              <p:cNvSpPr/>
              <p:nvPr/>
            </p:nvSpPr>
            <p:spPr>
              <a:xfrm rot="11309870">
                <a:off x="1119512" y="126612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071;p46"/>
              <p:cNvSpPr/>
              <p:nvPr/>
            </p:nvSpPr>
            <p:spPr>
              <a:xfrm rot="11309870">
                <a:off x="1257373" y="147874"/>
                <a:ext cx="33650" cy="10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1" name="Google Shape;1072;p46"/>
              <p:cNvSpPr/>
              <p:nvPr/>
            </p:nvSpPr>
            <p:spPr>
              <a:xfrm rot="11309870">
                <a:off x="1396266" y="169816"/>
                <a:ext cx="33109" cy="1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1073;p46"/>
              <p:cNvSpPr/>
              <p:nvPr/>
            </p:nvSpPr>
            <p:spPr>
              <a:xfrm rot="11309870">
                <a:off x="1534639" y="192282"/>
                <a:ext cx="33162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074;p46"/>
              <p:cNvSpPr/>
              <p:nvPr/>
            </p:nvSpPr>
            <p:spPr>
              <a:xfrm rot="11309870">
                <a:off x="1673160" y="213636"/>
                <a:ext cx="33768" cy="10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075;p46"/>
              <p:cNvSpPr/>
              <p:nvPr/>
            </p:nvSpPr>
            <p:spPr>
              <a:xfrm rot="11309870">
                <a:off x="1811511" y="236103"/>
                <a:ext cx="33160" cy="101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076;p46"/>
              <p:cNvSpPr/>
              <p:nvPr/>
            </p:nvSpPr>
            <p:spPr>
              <a:xfrm rot="11309870">
                <a:off x="1950177" y="258030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1077;p46"/>
              <p:cNvSpPr/>
              <p:nvPr/>
            </p:nvSpPr>
            <p:spPr>
              <a:xfrm rot="11309870">
                <a:off x="2088545" y="279935"/>
                <a:ext cx="33095" cy="99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1078;p46"/>
              <p:cNvSpPr/>
              <p:nvPr/>
            </p:nvSpPr>
            <p:spPr>
              <a:xfrm rot="11309870">
                <a:off x="2226867" y="301786"/>
                <a:ext cx="33111" cy="10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079;p46"/>
              <p:cNvSpPr/>
              <p:nvPr/>
            </p:nvSpPr>
            <p:spPr>
              <a:xfrm rot="11309870">
                <a:off x="2365306" y="323700"/>
                <a:ext cx="33161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080;p46"/>
              <p:cNvSpPr/>
              <p:nvPr/>
            </p:nvSpPr>
            <p:spPr>
              <a:xfrm rot="11309870">
                <a:off x="89671" y="1701794"/>
                <a:ext cx="108402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081;p46"/>
              <p:cNvSpPr/>
              <p:nvPr/>
            </p:nvSpPr>
            <p:spPr>
              <a:xfrm rot="11309870">
                <a:off x="112139" y="1563338"/>
                <a:ext cx="107101" cy="3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1082;p46"/>
              <p:cNvSpPr/>
              <p:nvPr/>
            </p:nvSpPr>
            <p:spPr>
              <a:xfrm rot="11309870">
                <a:off x="134045" y="1424995"/>
                <a:ext cx="108451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1083;p46"/>
              <p:cNvSpPr/>
              <p:nvPr/>
            </p:nvSpPr>
            <p:spPr>
              <a:xfrm rot="11309870">
                <a:off x="155963" y="1286485"/>
                <a:ext cx="107518" cy="33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3" name="Google Shape;1084;p46"/>
              <p:cNvSpPr/>
              <p:nvPr/>
            </p:nvSpPr>
            <p:spPr>
              <a:xfrm rot="11309870">
                <a:off x="177866" y="1148101"/>
                <a:ext cx="109008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4" name="Google Shape;1085;p46"/>
              <p:cNvSpPr/>
              <p:nvPr/>
            </p:nvSpPr>
            <p:spPr>
              <a:xfrm rot="11309870">
                <a:off x="199780" y="1009615"/>
                <a:ext cx="108402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5" name="Google Shape;1086;p46"/>
              <p:cNvSpPr/>
              <p:nvPr/>
            </p:nvSpPr>
            <p:spPr>
              <a:xfrm rot="11309870">
                <a:off x="221050" y="871024"/>
                <a:ext cx="107707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6" name="Google Shape;1087;p46"/>
              <p:cNvSpPr/>
              <p:nvPr/>
            </p:nvSpPr>
            <p:spPr>
              <a:xfrm rot="11309870">
                <a:off x="243560" y="732668"/>
                <a:ext cx="107669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1088;p46"/>
              <p:cNvSpPr/>
              <p:nvPr/>
            </p:nvSpPr>
            <p:spPr>
              <a:xfrm rot="11309870">
                <a:off x="265463" y="594304"/>
                <a:ext cx="108736" cy="3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1089;p46"/>
              <p:cNvSpPr/>
              <p:nvPr/>
            </p:nvSpPr>
            <p:spPr>
              <a:xfrm rot="11309870">
                <a:off x="287416" y="455887"/>
                <a:ext cx="109034" cy="3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1090;p46"/>
              <p:cNvSpPr/>
              <p:nvPr/>
            </p:nvSpPr>
            <p:spPr>
              <a:xfrm rot="11309870">
                <a:off x="309338" y="317345"/>
                <a:ext cx="107670" cy="3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1091;p46"/>
              <p:cNvSpPr/>
              <p:nvPr/>
            </p:nvSpPr>
            <p:spPr>
              <a:xfrm rot="11309870">
                <a:off x="331204" y="178850"/>
                <a:ext cx="107752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1092;p46"/>
              <p:cNvSpPr/>
              <p:nvPr/>
            </p:nvSpPr>
            <p:spPr>
              <a:xfrm rot="11309870">
                <a:off x="157963" y="159517"/>
                <a:ext cx="2330661" cy="2311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74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1093;p46"/>
              <p:cNvSpPr/>
              <p:nvPr/>
            </p:nvSpPr>
            <p:spPr>
              <a:xfrm rot="11309870">
                <a:off x="315419" y="321724"/>
                <a:ext cx="2050139" cy="203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65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08" name="Google Shape;1094;p46"/>
            <p:cNvGrpSpPr/>
            <p:nvPr/>
          </p:nvGrpSpPr>
          <p:grpSpPr>
            <a:xfrm>
              <a:off x="4858227" y="2467010"/>
              <a:ext cx="1956740" cy="3514151"/>
              <a:chOff x="0" y="0"/>
              <a:chExt cx="1956739" cy="3514149"/>
            </a:xfrm>
          </p:grpSpPr>
          <p:sp>
            <p:nvSpPr>
              <p:cNvPr id="804" name="Google Shape;1095;p46"/>
              <p:cNvSpPr/>
              <p:nvPr/>
            </p:nvSpPr>
            <p:spPr>
              <a:xfrm rot="1586459">
                <a:off x="1772641" y="16298"/>
                <a:ext cx="106978" cy="143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1096;p46"/>
              <p:cNvSpPr/>
              <p:nvPr/>
            </p:nvSpPr>
            <p:spPr>
              <a:xfrm rot="1586459">
                <a:off x="1534838" y="134295"/>
                <a:ext cx="363239" cy="348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1097;p46"/>
              <p:cNvSpPr/>
              <p:nvPr/>
            </p:nvSpPr>
            <p:spPr>
              <a:xfrm rot="1586459">
                <a:off x="719088" y="291481"/>
                <a:ext cx="363239" cy="331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1098;p46"/>
              <p:cNvSpPr/>
              <p:nvPr/>
            </p:nvSpPr>
            <p:spPr>
              <a:xfrm rot="1586459">
                <a:off x="836084" y="291483"/>
                <a:ext cx="129254" cy="3315193"/>
              </a:xfrm>
              <a:prstGeom prst="rect">
                <a:avLst/>
              </a:pr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2" grpId="1"/>
      <p:bldP build="whole" bldLvl="1" animBg="1" rev="0" advAuto="0" spid="76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06;p31"/>
          <p:cNvSpPr/>
          <p:nvPr/>
        </p:nvSpPr>
        <p:spPr>
          <a:xfrm flipH="1" rot="10800000">
            <a:off x="4722243" y="799655"/>
            <a:ext cx="4131249" cy="1772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5" name="Google Shape;407;p31"/>
          <p:cNvSpPr/>
          <p:nvPr/>
        </p:nvSpPr>
        <p:spPr>
          <a:xfrm rot="5400000">
            <a:off x="8534484" y="2251424"/>
            <a:ext cx="314016" cy="32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6" name="Google Shape;408;p31"/>
          <p:cNvSpPr txBox="1"/>
          <p:nvPr>
            <p:ph type="title"/>
          </p:nvPr>
        </p:nvSpPr>
        <p:spPr>
          <a:xfrm>
            <a:off x="5876309" y="240183"/>
            <a:ext cx="2307428" cy="598360"/>
          </a:xfrm>
          <a:prstGeom prst="rect">
            <a:avLst/>
          </a:prstGeom>
        </p:spPr>
        <p:txBody>
          <a:bodyPr/>
          <a:lstStyle>
            <a:lvl1pPr defTabSz="484631" rtl="0">
              <a:defRPr sz="2384"/>
            </a:lvl1pPr>
          </a:lstStyle>
          <a:p>
            <a:pPr/>
            <a:r>
              <a:t> </a:t>
            </a:r>
          </a:p>
        </p:txBody>
      </p:sp>
      <p:pic>
        <p:nvPicPr>
          <p:cNvPr id="477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5998939" y="247858"/>
            <a:ext cx="2110051" cy="76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G_2294.png" descr="IMG_2294.png"/>
          <p:cNvPicPr>
            <a:picLocks noChangeAspect="1"/>
          </p:cNvPicPr>
          <p:nvPr/>
        </p:nvPicPr>
        <p:blipFill>
          <a:blip r:embed="rId3">
            <a:extLst/>
          </a:blip>
          <a:srcRect l="0" t="16332" r="3744" b="59098"/>
          <a:stretch>
            <a:fillRect/>
          </a:stretch>
        </p:blipFill>
        <p:spPr>
          <a:xfrm>
            <a:off x="4936818" y="1105348"/>
            <a:ext cx="3572756" cy="13375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1" name="Google Shape;405;p31"/>
          <p:cNvGrpSpPr/>
          <p:nvPr/>
        </p:nvGrpSpPr>
        <p:grpSpPr>
          <a:xfrm>
            <a:off x="439443" y="2200499"/>
            <a:ext cx="4132558" cy="1772097"/>
            <a:chOff x="0" y="0"/>
            <a:chExt cx="4132556" cy="1772095"/>
          </a:xfrm>
        </p:grpSpPr>
        <p:sp>
          <p:nvSpPr>
            <p:cNvPr id="479" name="Google Shape;406;p31"/>
            <p:cNvSpPr/>
            <p:nvPr/>
          </p:nvSpPr>
          <p:spPr>
            <a:xfrm flipH="1" rot="10800000">
              <a:off x="0" y="0"/>
              <a:ext cx="4131249" cy="177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407;p31"/>
            <p:cNvSpPr/>
            <p:nvPr/>
          </p:nvSpPr>
          <p:spPr>
            <a:xfrm rot="5400000">
              <a:off x="3812241" y="1451769"/>
              <a:ext cx="314016" cy="3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2" name="Google Shape;408;p31"/>
          <p:cNvSpPr txBox="1"/>
          <p:nvPr/>
        </p:nvSpPr>
        <p:spPr>
          <a:xfrm>
            <a:off x="1593510" y="1641028"/>
            <a:ext cx="2307427" cy="59836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484631" rtl="0">
              <a:defRPr b="1" sz="2384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6" name="Google Shape;410;p31"/>
          <p:cNvGrpSpPr/>
          <p:nvPr/>
        </p:nvGrpSpPr>
        <p:grpSpPr>
          <a:xfrm>
            <a:off x="355002" y="3520091"/>
            <a:ext cx="1946951" cy="1450220"/>
            <a:chOff x="0" y="0"/>
            <a:chExt cx="1946949" cy="1450218"/>
          </a:xfrm>
        </p:grpSpPr>
        <p:sp>
          <p:nvSpPr>
            <p:cNvPr id="483" name="Google Shape;411;p31"/>
            <p:cNvSpPr/>
            <p:nvPr/>
          </p:nvSpPr>
          <p:spPr>
            <a:xfrm rot="1273802">
              <a:off x="84526" y="683956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2;p31"/>
            <p:cNvSpPr/>
            <p:nvPr/>
          </p:nvSpPr>
          <p:spPr>
            <a:xfrm rot="1273802">
              <a:off x="145441" y="777217"/>
              <a:ext cx="19321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3;p31"/>
            <p:cNvSpPr/>
            <p:nvPr/>
          </p:nvSpPr>
          <p:spPr>
            <a:xfrm rot="1273802">
              <a:off x="230716" y="740676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4;p31"/>
            <p:cNvSpPr/>
            <p:nvPr/>
          </p:nvSpPr>
          <p:spPr>
            <a:xfrm rot="1273802">
              <a:off x="291665" y="833936"/>
              <a:ext cx="18881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5;p31"/>
            <p:cNvSpPr/>
            <p:nvPr/>
          </p:nvSpPr>
          <p:spPr>
            <a:xfrm rot="1273802">
              <a:off x="376925" y="797468"/>
              <a:ext cx="18882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6;p31"/>
            <p:cNvSpPr/>
            <p:nvPr/>
          </p:nvSpPr>
          <p:spPr>
            <a:xfrm rot="1273802">
              <a:off x="437840" y="890729"/>
              <a:ext cx="18916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7;p31"/>
            <p:cNvSpPr/>
            <p:nvPr/>
          </p:nvSpPr>
          <p:spPr>
            <a:xfrm rot="1273802">
              <a:off x="523102" y="854261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8;p31"/>
            <p:cNvSpPr/>
            <p:nvPr/>
          </p:nvSpPr>
          <p:spPr>
            <a:xfrm rot="1273802">
              <a:off x="584050" y="947522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9;p31"/>
            <p:cNvSpPr/>
            <p:nvPr/>
          </p:nvSpPr>
          <p:spPr>
            <a:xfrm rot="1273802">
              <a:off x="669279" y="911047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0;p31"/>
            <p:cNvSpPr/>
            <p:nvPr/>
          </p:nvSpPr>
          <p:spPr>
            <a:xfrm rot="1273802">
              <a:off x="730226" y="1004314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1;p31"/>
            <p:cNvSpPr/>
            <p:nvPr/>
          </p:nvSpPr>
          <p:spPr>
            <a:xfrm rot="1273802">
              <a:off x="815489" y="967840"/>
              <a:ext cx="1888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2;p31"/>
            <p:cNvSpPr/>
            <p:nvPr/>
          </p:nvSpPr>
          <p:spPr>
            <a:xfrm rot="1273802">
              <a:off x="876436" y="1061107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3;p31"/>
            <p:cNvSpPr/>
            <p:nvPr/>
          </p:nvSpPr>
          <p:spPr>
            <a:xfrm rot="1273802">
              <a:off x="961664" y="1024633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4;p31"/>
            <p:cNvSpPr/>
            <p:nvPr/>
          </p:nvSpPr>
          <p:spPr>
            <a:xfrm rot="1273802">
              <a:off x="1022612" y="1117899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5;p31"/>
            <p:cNvSpPr/>
            <p:nvPr/>
          </p:nvSpPr>
          <p:spPr>
            <a:xfrm rot="1273802">
              <a:off x="1107483" y="1081352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6;p31"/>
            <p:cNvSpPr/>
            <p:nvPr/>
          </p:nvSpPr>
          <p:spPr>
            <a:xfrm rot="1273802">
              <a:off x="1168430" y="1174619"/>
              <a:ext cx="19287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7;p31"/>
            <p:cNvSpPr/>
            <p:nvPr/>
          </p:nvSpPr>
          <p:spPr>
            <a:xfrm rot="1273802">
              <a:off x="1253659" y="1138145"/>
              <a:ext cx="1932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8;p31"/>
            <p:cNvSpPr/>
            <p:nvPr/>
          </p:nvSpPr>
          <p:spPr>
            <a:xfrm rot="1273802">
              <a:off x="1314606" y="1231412"/>
              <a:ext cx="1932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9;p31"/>
            <p:cNvSpPr/>
            <p:nvPr/>
          </p:nvSpPr>
          <p:spPr>
            <a:xfrm rot="1273802">
              <a:off x="1399869" y="1194938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0;p31"/>
            <p:cNvSpPr/>
            <p:nvPr/>
          </p:nvSpPr>
          <p:spPr>
            <a:xfrm rot="1273802">
              <a:off x="1460797" y="1288125"/>
              <a:ext cx="18915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1;p31"/>
            <p:cNvSpPr/>
            <p:nvPr/>
          </p:nvSpPr>
          <p:spPr>
            <a:xfrm rot="1273802">
              <a:off x="1546058" y="1251657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2;p31"/>
            <p:cNvSpPr/>
            <p:nvPr/>
          </p:nvSpPr>
          <p:spPr>
            <a:xfrm rot="1273802">
              <a:off x="99412" y="286760"/>
              <a:ext cx="1748125" cy="8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3;p31"/>
            <p:cNvSpPr/>
            <p:nvPr/>
          </p:nvSpPr>
          <p:spPr>
            <a:xfrm rot="1273802">
              <a:off x="110541" y="672508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4;p31"/>
            <p:cNvSpPr/>
            <p:nvPr/>
          </p:nvSpPr>
          <p:spPr>
            <a:xfrm rot="1273802">
              <a:off x="171489" y="765769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5;p31"/>
            <p:cNvSpPr/>
            <p:nvPr/>
          </p:nvSpPr>
          <p:spPr>
            <a:xfrm rot="1273802">
              <a:off x="256732" y="729222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6;p31"/>
            <p:cNvSpPr/>
            <p:nvPr/>
          </p:nvSpPr>
          <p:spPr>
            <a:xfrm rot="1273802">
              <a:off x="317679" y="822488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7;p31"/>
            <p:cNvSpPr/>
            <p:nvPr/>
          </p:nvSpPr>
          <p:spPr>
            <a:xfrm rot="1273802">
              <a:off x="402942" y="786014"/>
              <a:ext cx="1888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8;p31"/>
            <p:cNvSpPr/>
            <p:nvPr/>
          </p:nvSpPr>
          <p:spPr>
            <a:xfrm rot="1273802">
              <a:off x="463889" y="879281"/>
              <a:ext cx="18881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9;p31"/>
            <p:cNvSpPr/>
            <p:nvPr/>
          </p:nvSpPr>
          <p:spPr>
            <a:xfrm rot="1273802">
              <a:off x="549118" y="842807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0;p31"/>
            <p:cNvSpPr/>
            <p:nvPr/>
          </p:nvSpPr>
          <p:spPr>
            <a:xfrm rot="1273802">
              <a:off x="610065" y="936073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1;p31"/>
            <p:cNvSpPr/>
            <p:nvPr/>
          </p:nvSpPr>
          <p:spPr>
            <a:xfrm rot="1273802">
              <a:off x="695328" y="899600"/>
              <a:ext cx="1888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2;p31"/>
            <p:cNvSpPr/>
            <p:nvPr/>
          </p:nvSpPr>
          <p:spPr>
            <a:xfrm rot="1273802">
              <a:off x="756242" y="992860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3;p31"/>
            <p:cNvSpPr/>
            <p:nvPr/>
          </p:nvSpPr>
          <p:spPr>
            <a:xfrm rot="1273802">
              <a:off x="841503" y="956392"/>
              <a:ext cx="18916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4;p31"/>
            <p:cNvSpPr/>
            <p:nvPr/>
          </p:nvSpPr>
          <p:spPr>
            <a:xfrm rot="1273802">
              <a:off x="902451" y="1049659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5;p31"/>
            <p:cNvSpPr/>
            <p:nvPr/>
          </p:nvSpPr>
          <p:spPr>
            <a:xfrm rot="1273802">
              <a:off x="987713" y="1013185"/>
              <a:ext cx="18882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6;p31"/>
            <p:cNvSpPr/>
            <p:nvPr/>
          </p:nvSpPr>
          <p:spPr>
            <a:xfrm rot="1273802">
              <a:off x="1048628" y="1106445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7;p31"/>
            <p:cNvSpPr/>
            <p:nvPr/>
          </p:nvSpPr>
          <p:spPr>
            <a:xfrm rot="1273802">
              <a:off x="1133498" y="1069904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8;p31"/>
            <p:cNvSpPr/>
            <p:nvPr/>
          </p:nvSpPr>
          <p:spPr>
            <a:xfrm rot="1273802">
              <a:off x="1194446" y="1163165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9;p31"/>
            <p:cNvSpPr/>
            <p:nvPr/>
          </p:nvSpPr>
          <p:spPr>
            <a:xfrm rot="1273802">
              <a:off x="1279707" y="1126697"/>
              <a:ext cx="19288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0;p31"/>
            <p:cNvSpPr/>
            <p:nvPr/>
          </p:nvSpPr>
          <p:spPr>
            <a:xfrm rot="1273802">
              <a:off x="1340622" y="1219957"/>
              <a:ext cx="19321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51;p31"/>
            <p:cNvSpPr/>
            <p:nvPr/>
          </p:nvSpPr>
          <p:spPr>
            <a:xfrm rot="1273802">
              <a:off x="1425884" y="1183490"/>
              <a:ext cx="1932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52;p31"/>
            <p:cNvSpPr/>
            <p:nvPr/>
          </p:nvSpPr>
          <p:spPr>
            <a:xfrm rot="1273802">
              <a:off x="1486846" y="1276677"/>
              <a:ext cx="18882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53;p31"/>
            <p:cNvSpPr/>
            <p:nvPr/>
          </p:nvSpPr>
          <p:spPr>
            <a:xfrm rot="1273802">
              <a:off x="1572074" y="1240202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7" name="IMG_2294.png" descr="IMG_2294.png"/>
          <p:cNvPicPr>
            <a:picLocks noChangeAspect="1"/>
          </p:cNvPicPr>
          <p:nvPr/>
        </p:nvPicPr>
        <p:blipFill>
          <a:blip r:embed="rId3">
            <a:extLst/>
          </a:blip>
          <a:srcRect l="18002" t="41309" r="3744" b="46432"/>
          <a:stretch>
            <a:fillRect/>
          </a:stretch>
        </p:blipFill>
        <p:spPr>
          <a:xfrm>
            <a:off x="1690742" y="1715121"/>
            <a:ext cx="2112788" cy="485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G_2294.png" descr="IMG_2294.png"/>
          <p:cNvPicPr>
            <a:picLocks noChangeAspect="1"/>
          </p:cNvPicPr>
          <p:nvPr/>
        </p:nvPicPr>
        <p:blipFill>
          <a:blip r:embed="rId3">
            <a:extLst/>
          </a:blip>
          <a:srcRect l="31609" t="57294" r="3744" b="0"/>
          <a:stretch>
            <a:fillRect/>
          </a:stretch>
        </p:blipFill>
        <p:spPr>
          <a:xfrm>
            <a:off x="1690742" y="2398896"/>
            <a:ext cx="1629936" cy="1579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afterEffect" presetSubtype="0" presetID="32" grpId="5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6" grpId="5"/>
      <p:bldP build="whole" bldLvl="1" animBg="1" rev="0" advAuto="0" spid="477" grpId="1"/>
      <p:bldP build="whole" bldLvl="1" animBg="1" rev="0" advAuto="0" spid="527" grpId="3"/>
      <p:bldP build="whole" bldLvl="1" animBg="1" rev="0" advAuto="0" spid="478" grpId="2"/>
      <p:bldP build="whole" bldLvl="1" animBg="1" rev="0" advAuto="0" spid="528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تجميع"/>
          <p:cNvGrpSpPr/>
          <p:nvPr/>
        </p:nvGrpSpPr>
        <p:grpSpPr>
          <a:xfrm>
            <a:off x="571616" y="471202"/>
            <a:ext cx="7799050" cy="3652249"/>
            <a:chOff x="0" y="0"/>
            <a:chExt cx="7799048" cy="3652248"/>
          </a:xfrm>
        </p:grpSpPr>
        <p:grpSp>
          <p:nvGrpSpPr>
            <p:cNvPr id="532" name="Google Shape;458;p32"/>
            <p:cNvGrpSpPr/>
            <p:nvPr/>
          </p:nvGrpSpPr>
          <p:grpSpPr>
            <a:xfrm>
              <a:off x="449667" y="454100"/>
              <a:ext cx="7349382" cy="2804439"/>
              <a:chOff x="0" y="0"/>
              <a:chExt cx="7349381" cy="2804437"/>
            </a:xfrm>
          </p:grpSpPr>
          <p:sp>
            <p:nvSpPr>
              <p:cNvPr id="530" name="Google Shape;459;p32"/>
              <p:cNvSpPr/>
              <p:nvPr/>
            </p:nvSpPr>
            <p:spPr>
              <a:xfrm flipH="1" rot="10800000">
                <a:off x="0" y="0"/>
                <a:ext cx="7349382" cy="2804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1" name="Google Shape;460;p32"/>
              <p:cNvSpPr/>
              <p:nvPr/>
            </p:nvSpPr>
            <p:spPr>
              <a:xfrm rot="5400000">
                <a:off x="6760318" y="2216378"/>
                <a:ext cx="504088" cy="670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33" name="Google Shape;463;p32"/>
            <p:cNvSpPr/>
            <p:nvPr/>
          </p:nvSpPr>
          <p:spPr>
            <a:xfrm>
              <a:off x="2459888" y="0"/>
              <a:ext cx="2648208" cy="908202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0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586" name="Google Shape;464;p32"/>
            <p:cNvGrpSpPr/>
            <p:nvPr/>
          </p:nvGrpSpPr>
          <p:grpSpPr>
            <a:xfrm>
              <a:off x="-1" y="2100547"/>
              <a:ext cx="899336" cy="1551702"/>
              <a:chOff x="0" y="0"/>
              <a:chExt cx="899334" cy="1551701"/>
            </a:xfrm>
          </p:grpSpPr>
          <p:sp>
            <p:nvSpPr>
              <p:cNvPr id="534" name="Google Shape;465;p32"/>
              <p:cNvSpPr/>
              <p:nvPr/>
            </p:nvSpPr>
            <p:spPr>
              <a:xfrm>
                <a:off x="223834" y="518232"/>
                <a:ext cx="629079" cy="920171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585" name="Google Shape;466;p32"/>
              <p:cNvGrpSpPr/>
              <p:nvPr/>
            </p:nvGrpSpPr>
            <p:grpSpPr>
              <a:xfrm>
                <a:off x="-1" y="-1"/>
                <a:ext cx="899336" cy="1551702"/>
                <a:chOff x="0" y="0"/>
                <a:chExt cx="899334" cy="1551700"/>
              </a:xfrm>
            </p:grpSpPr>
            <p:sp>
              <p:nvSpPr>
                <p:cNvPr id="535" name="Google Shape;467;p32"/>
                <p:cNvSpPr/>
                <p:nvPr/>
              </p:nvSpPr>
              <p:spPr>
                <a:xfrm>
                  <a:off x="218602" y="520321"/>
                  <a:ext cx="634461" cy="1031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36" name="Google Shape;468;p32"/>
                <p:cNvSpPr/>
                <p:nvPr/>
              </p:nvSpPr>
              <p:spPr>
                <a:xfrm>
                  <a:off x="251915" y="546022"/>
                  <a:ext cx="567835" cy="109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37" name="Google Shape;469;p32"/>
                <p:cNvSpPr/>
                <p:nvPr/>
              </p:nvSpPr>
              <p:spPr>
                <a:xfrm>
                  <a:off x="336352" y="468562"/>
                  <a:ext cx="247312" cy="7669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38" name="Google Shape;470;p32"/>
                <p:cNvSpPr/>
                <p:nvPr/>
              </p:nvSpPr>
              <p:spPr>
                <a:xfrm>
                  <a:off x="375082" y="315368"/>
                  <a:ext cx="217886" cy="665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39" name="Google Shape;471;p32"/>
                <p:cNvSpPr/>
                <p:nvPr/>
              </p:nvSpPr>
              <p:spPr>
                <a:xfrm>
                  <a:off x="375082" y="315368"/>
                  <a:ext cx="217886" cy="665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40" name="Google Shape;472;p32"/>
                <p:cNvSpPr/>
                <p:nvPr/>
              </p:nvSpPr>
              <p:spPr>
                <a:xfrm>
                  <a:off x="503877" y="315368"/>
                  <a:ext cx="89091" cy="665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41" name="Google Shape;473;p32"/>
                <p:cNvSpPr/>
                <p:nvPr/>
              </p:nvSpPr>
              <p:spPr>
                <a:xfrm flipH="1">
                  <a:off x="438422" y="383734"/>
                  <a:ext cx="146803" cy="2788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2" name="Google Shape;474;p32"/>
                <p:cNvSpPr/>
                <p:nvPr/>
              </p:nvSpPr>
              <p:spPr>
                <a:xfrm flipH="1">
                  <a:off x="430484" y="451906"/>
                  <a:ext cx="146803" cy="28076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3" name="Google Shape;475;p32"/>
                <p:cNvSpPr/>
                <p:nvPr/>
              </p:nvSpPr>
              <p:spPr>
                <a:xfrm flipH="1">
                  <a:off x="422725" y="520272"/>
                  <a:ext cx="146803" cy="2788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4" name="Google Shape;476;p32"/>
                <p:cNvSpPr/>
                <p:nvPr/>
              </p:nvSpPr>
              <p:spPr>
                <a:xfrm flipH="1">
                  <a:off x="414983" y="588623"/>
                  <a:ext cx="146803" cy="2789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5" name="Google Shape;477;p32"/>
                <p:cNvSpPr/>
                <p:nvPr/>
              </p:nvSpPr>
              <p:spPr>
                <a:xfrm flipH="1">
                  <a:off x="407240" y="656989"/>
                  <a:ext cx="146803" cy="27898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6" name="Google Shape;478;p32"/>
                <p:cNvSpPr/>
                <p:nvPr/>
              </p:nvSpPr>
              <p:spPr>
                <a:xfrm flipH="1">
                  <a:off x="399302" y="725161"/>
                  <a:ext cx="146998" cy="2809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7" name="Google Shape;479;p32"/>
                <p:cNvSpPr/>
                <p:nvPr/>
              </p:nvSpPr>
              <p:spPr>
                <a:xfrm flipH="1">
                  <a:off x="391543" y="793527"/>
                  <a:ext cx="146803" cy="27898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8" name="Google Shape;480;p32"/>
                <p:cNvSpPr/>
                <p:nvPr/>
              </p:nvSpPr>
              <p:spPr>
                <a:xfrm flipH="1">
                  <a:off x="383801" y="861894"/>
                  <a:ext cx="146803" cy="2789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9" name="Google Shape;481;p32"/>
                <p:cNvSpPr/>
                <p:nvPr/>
              </p:nvSpPr>
              <p:spPr>
                <a:xfrm>
                  <a:off x="435706" y="397284"/>
                  <a:ext cx="156394" cy="820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0" name="Google Shape;482;p32"/>
                <p:cNvSpPr/>
                <p:nvPr/>
              </p:nvSpPr>
              <p:spPr>
                <a:xfrm>
                  <a:off x="435706" y="397284"/>
                  <a:ext cx="156394" cy="820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1" name="Google Shape;483;p32"/>
                <p:cNvSpPr/>
                <p:nvPr/>
              </p:nvSpPr>
              <p:spPr>
                <a:xfrm>
                  <a:off x="482390" y="495287"/>
                  <a:ext cx="120742" cy="722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2" name="Google Shape;484;p32"/>
                <p:cNvSpPr/>
                <p:nvPr/>
              </p:nvSpPr>
              <p:spPr>
                <a:xfrm>
                  <a:off x="482390" y="495287"/>
                  <a:ext cx="120742" cy="722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3" name="Google Shape;485;p32"/>
                <p:cNvSpPr/>
                <p:nvPr/>
              </p:nvSpPr>
              <p:spPr>
                <a:xfrm>
                  <a:off x="336547" y="393608"/>
                  <a:ext cx="161134" cy="8132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4" name="Google Shape;486;p32"/>
                <p:cNvSpPr/>
                <p:nvPr/>
              </p:nvSpPr>
              <p:spPr>
                <a:xfrm>
                  <a:off x="336547" y="393608"/>
                  <a:ext cx="161134" cy="8132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5" name="Google Shape;487;p32"/>
                <p:cNvSpPr/>
                <p:nvPr/>
              </p:nvSpPr>
              <p:spPr>
                <a:xfrm>
                  <a:off x="316996" y="481331"/>
                  <a:ext cx="123753" cy="718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6" name="Google Shape;488;p32"/>
                <p:cNvSpPr/>
                <p:nvPr/>
              </p:nvSpPr>
              <p:spPr>
                <a:xfrm>
                  <a:off x="316996" y="481331"/>
                  <a:ext cx="123753" cy="718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7" name="Google Shape;489;p32"/>
                <p:cNvSpPr/>
                <p:nvPr/>
              </p:nvSpPr>
              <p:spPr>
                <a:xfrm>
                  <a:off x="448205" y="826547"/>
                  <a:ext cx="28283" cy="283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8" name="Google Shape;490;p32"/>
                <p:cNvSpPr/>
                <p:nvPr/>
              </p:nvSpPr>
              <p:spPr>
                <a:xfrm>
                  <a:off x="389987" y="881039"/>
                  <a:ext cx="125966" cy="12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9" name="Google Shape;491;p32"/>
                <p:cNvSpPr/>
                <p:nvPr/>
              </p:nvSpPr>
              <p:spPr>
                <a:xfrm>
                  <a:off x="389987" y="881038"/>
                  <a:ext cx="125962" cy="125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0" name="Google Shape;492;p32"/>
                <p:cNvSpPr/>
                <p:nvPr/>
              </p:nvSpPr>
              <p:spPr>
                <a:xfrm>
                  <a:off x="782777" y="116156"/>
                  <a:ext cx="116558" cy="2699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1" name="Google Shape;493;p32"/>
                <p:cNvSpPr/>
                <p:nvPr/>
              </p:nvSpPr>
              <p:spPr>
                <a:xfrm>
                  <a:off x="625439" y="363987"/>
                  <a:ext cx="232464" cy="922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2" name="Google Shape;494;p32"/>
                <p:cNvSpPr/>
                <p:nvPr/>
              </p:nvSpPr>
              <p:spPr>
                <a:xfrm>
                  <a:off x="771341" y="351153"/>
                  <a:ext cx="92063" cy="1383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3" name="Google Shape;495;p32"/>
                <p:cNvSpPr/>
                <p:nvPr/>
              </p:nvSpPr>
              <p:spPr>
                <a:xfrm>
                  <a:off x="784883" y="346989"/>
                  <a:ext cx="83732" cy="5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4" name="Google Shape;496;p32"/>
                <p:cNvSpPr/>
                <p:nvPr/>
              </p:nvSpPr>
              <p:spPr>
                <a:xfrm>
                  <a:off x="168827" y="304518"/>
                  <a:ext cx="472765" cy="7983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5" name="Google Shape;497;p32"/>
                <p:cNvSpPr/>
                <p:nvPr/>
              </p:nvSpPr>
              <p:spPr>
                <a:xfrm>
                  <a:off x="-1" y="72368"/>
                  <a:ext cx="292093" cy="3844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6" name="Google Shape;498;p32"/>
                <p:cNvSpPr/>
                <p:nvPr/>
              </p:nvSpPr>
              <p:spPr>
                <a:xfrm>
                  <a:off x="250086" y="271205"/>
                  <a:ext cx="169751" cy="886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7" name="Google Shape;499;p32"/>
                <p:cNvSpPr/>
                <p:nvPr/>
              </p:nvSpPr>
              <p:spPr>
                <a:xfrm>
                  <a:off x="354359" y="453841"/>
                  <a:ext cx="65478" cy="703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599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8" name="Google Shape;500;p32"/>
                <p:cNvSpPr/>
                <p:nvPr/>
              </p:nvSpPr>
              <p:spPr>
                <a:xfrm>
                  <a:off x="302556" y="519459"/>
                  <a:ext cx="34810" cy="348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9" name="Google Shape;501;p32"/>
                <p:cNvSpPr/>
                <p:nvPr/>
              </p:nvSpPr>
              <p:spPr>
                <a:xfrm>
                  <a:off x="212520" y="0"/>
                  <a:ext cx="245987" cy="407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0" name="Google Shape;502;p32"/>
                <p:cNvSpPr/>
                <p:nvPr/>
              </p:nvSpPr>
              <p:spPr>
                <a:xfrm>
                  <a:off x="253460" y="588818"/>
                  <a:ext cx="561834" cy="98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1" name="Google Shape;503;p32"/>
                <p:cNvSpPr/>
                <p:nvPr/>
              </p:nvSpPr>
              <p:spPr>
                <a:xfrm flipV="1">
                  <a:off x="556173" y="1226776"/>
                  <a:ext cx="12981" cy="88505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2" name="Google Shape;504;p32"/>
                <p:cNvSpPr/>
                <p:nvPr/>
              </p:nvSpPr>
              <p:spPr>
                <a:xfrm>
                  <a:off x="556173" y="1226191"/>
                  <a:ext cx="17048" cy="8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3" name="Google Shape;505;p32"/>
                <p:cNvSpPr/>
                <p:nvPr/>
              </p:nvSpPr>
              <p:spPr>
                <a:xfrm flipH="1" flipV="1">
                  <a:off x="773667" y="1227931"/>
                  <a:ext cx="12006" cy="88700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4" name="Google Shape;506;p32"/>
                <p:cNvSpPr/>
                <p:nvPr/>
              </p:nvSpPr>
              <p:spPr>
                <a:xfrm>
                  <a:off x="769780" y="1227540"/>
                  <a:ext cx="15893" cy="89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5" name="Google Shape;507;p32"/>
                <p:cNvSpPr/>
                <p:nvPr/>
              </p:nvSpPr>
              <p:spPr>
                <a:xfrm>
                  <a:off x="545255" y="500053"/>
                  <a:ext cx="151350" cy="7548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6" name="Google Shape;508;p32"/>
                <p:cNvSpPr/>
                <p:nvPr/>
              </p:nvSpPr>
              <p:spPr>
                <a:xfrm>
                  <a:off x="654533" y="499956"/>
                  <a:ext cx="142385" cy="756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7" name="Google Shape;509;p32"/>
                <p:cNvSpPr/>
                <p:nvPr/>
              </p:nvSpPr>
              <p:spPr>
                <a:xfrm>
                  <a:off x="651460" y="302582"/>
                  <a:ext cx="53842" cy="21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8" name="Google Shape;510;p32"/>
                <p:cNvSpPr/>
                <p:nvPr/>
              </p:nvSpPr>
              <p:spPr>
                <a:xfrm flipH="1">
                  <a:off x="678380" y="341898"/>
                  <a:ext cx="961" cy="173918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9" name="Google Shape;511;p32"/>
                <p:cNvSpPr/>
                <p:nvPr/>
              </p:nvSpPr>
              <p:spPr>
                <a:xfrm flipH="1">
                  <a:off x="678380" y="341898"/>
                  <a:ext cx="961" cy="173918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0" name="Google Shape;512;p32"/>
                <p:cNvSpPr/>
                <p:nvPr/>
              </p:nvSpPr>
              <p:spPr>
                <a:xfrm>
                  <a:off x="627238" y="438340"/>
                  <a:ext cx="101292" cy="148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1" name="Google Shape;513;p32"/>
                <p:cNvSpPr/>
                <p:nvPr/>
              </p:nvSpPr>
              <p:spPr>
                <a:xfrm>
                  <a:off x="655199" y="492181"/>
                  <a:ext cx="42929" cy="42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2" name="Google Shape;514;p32"/>
                <p:cNvSpPr/>
                <p:nvPr/>
              </p:nvSpPr>
              <p:spPr>
                <a:xfrm>
                  <a:off x="218602" y="586687"/>
                  <a:ext cx="634461" cy="965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3" name="Google Shape;515;p32"/>
                <p:cNvSpPr/>
                <p:nvPr/>
              </p:nvSpPr>
              <p:spPr>
                <a:xfrm>
                  <a:off x="251915" y="600838"/>
                  <a:ext cx="567835" cy="58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4" name="Google Shape;516;p32"/>
                <p:cNvSpPr/>
                <p:nvPr/>
              </p:nvSpPr>
              <p:spPr>
                <a:xfrm>
                  <a:off x="218797" y="588021"/>
                  <a:ext cx="634267" cy="963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588" name="IMG_2295.png" descr="IMG_2295.png"/>
          <p:cNvPicPr>
            <a:picLocks noChangeAspect="1"/>
          </p:cNvPicPr>
          <p:nvPr/>
        </p:nvPicPr>
        <p:blipFill>
          <a:blip r:embed="rId2">
            <a:extLst/>
          </a:blip>
          <a:srcRect l="0" t="50000" r="0" b="0"/>
          <a:stretch>
            <a:fillRect/>
          </a:stretch>
        </p:blipFill>
        <p:spPr>
          <a:xfrm>
            <a:off x="974127" y="1542470"/>
            <a:ext cx="7513610" cy="150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G_2295.png" descr="IMG_2295.png"/>
          <p:cNvPicPr>
            <a:picLocks noChangeAspect="1"/>
          </p:cNvPicPr>
          <p:nvPr/>
        </p:nvPicPr>
        <p:blipFill>
          <a:blip r:embed="rId2">
            <a:extLst/>
          </a:blip>
          <a:srcRect l="47453" t="17276" r="10924" b="52489"/>
          <a:stretch>
            <a:fillRect/>
          </a:stretch>
        </p:blipFill>
        <p:spPr>
          <a:xfrm>
            <a:off x="3343093" y="668474"/>
            <a:ext cx="2006953" cy="585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9" grpId="1"/>
      <p:bldP build="whole" bldLvl="1" animBg="1" rev="0" advAuto="0" spid="58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6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592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97" name="IMG_1648.png" descr="IMG_1648.png"/>
          <p:cNvPicPr>
            <a:picLocks noChangeAspect="1"/>
          </p:cNvPicPr>
          <p:nvPr/>
        </p:nvPicPr>
        <p:blipFill>
          <a:blip r:embed="rId2">
            <a:extLst/>
          </a:blip>
          <a:srcRect l="71800" t="17970" r="0" b="67352"/>
          <a:stretch>
            <a:fillRect/>
          </a:stretch>
        </p:blipFill>
        <p:spPr>
          <a:xfrm>
            <a:off x="6785415" y="533920"/>
            <a:ext cx="1519186" cy="46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8926" t="11341" r="1583" b="78303"/>
          <a:stretch>
            <a:fillRect/>
          </a:stretch>
        </p:blipFill>
        <p:spPr>
          <a:xfrm>
            <a:off x="1271951" y="556542"/>
            <a:ext cx="5620518" cy="44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7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599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8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1583" t="21895" r="10051" b="40066"/>
          <a:stretch>
            <a:fillRect/>
          </a:stretch>
        </p:blipFill>
        <p:spPr>
          <a:xfrm>
            <a:off x="1728357" y="1265280"/>
            <a:ext cx="5164106" cy="1521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1583" t="62354" r="10133" b="0"/>
          <a:stretch>
            <a:fillRect/>
          </a:stretch>
        </p:blipFill>
        <p:spPr>
          <a:xfrm>
            <a:off x="1091770" y="3089487"/>
            <a:ext cx="5800746" cy="1692540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Google Shape;371;p30"/>
          <p:cNvSpPr/>
          <p:nvPr/>
        </p:nvSpPr>
        <p:spPr>
          <a:xfrm>
            <a:off x="7269411" y="1549957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621" name="Google Shape;371;p30"/>
          <p:cNvSpPr/>
          <p:nvPr/>
        </p:nvSpPr>
        <p:spPr>
          <a:xfrm>
            <a:off x="541976" y="2879537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1" grpId="5"/>
      <p:bldP build="whole" bldLvl="1" animBg="1" rev="0" advAuto="0" spid="619" grpId="6"/>
      <p:bldP build="whole" bldLvl="1" animBg="1" rev="0" advAuto="0" spid="598" grpId="2"/>
      <p:bldP build="whole" bldLvl="1" animBg="1" rev="0" advAuto="0" spid="618" grpId="4"/>
      <p:bldP build="whole" bldLvl="1" animBg="1" rev="0" advAuto="0" spid="620" grpId="3"/>
      <p:bldP build="whole" bldLvl="1" animBg="1" rev="0" advAuto="0" spid="59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8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24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7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29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48" name="Google Shape;371;p30"/>
          <p:cNvSpPr/>
          <p:nvPr/>
        </p:nvSpPr>
        <p:spPr>
          <a:xfrm>
            <a:off x="7169313" y="1544981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649" name="IMG_2297.png" descr="IMG_2297.png"/>
          <p:cNvPicPr>
            <a:picLocks noChangeAspect="1"/>
          </p:cNvPicPr>
          <p:nvPr/>
        </p:nvPicPr>
        <p:blipFill>
          <a:blip r:embed="rId2">
            <a:extLst/>
          </a:blip>
          <a:srcRect l="0" t="9533" r="0" b="33522"/>
          <a:stretch>
            <a:fillRect/>
          </a:stretch>
        </p:blipFill>
        <p:spPr>
          <a:xfrm>
            <a:off x="943940" y="1132982"/>
            <a:ext cx="6276684" cy="2019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G_2297.png" descr="IMG_2297.png"/>
          <p:cNvPicPr>
            <a:picLocks noChangeAspect="1"/>
          </p:cNvPicPr>
          <p:nvPr/>
        </p:nvPicPr>
        <p:blipFill>
          <a:blip r:embed="rId2">
            <a:extLst/>
          </a:blip>
          <a:srcRect l="0" t="66275" r="0" b="0"/>
          <a:stretch>
            <a:fillRect/>
          </a:stretch>
        </p:blipFill>
        <p:spPr>
          <a:xfrm>
            <a:off x="748897" y="3211589"/>
            <a:ext cx="5856485" cy="1115720"/>
          </a:xfrm>
          <a:prstGeom prst="rect">
            <a:avLst/>
          </a:prstGeom>
          <a:ln w="12700">
            <a:solidFill>
              <a:srgbClr val="32679D"/>
            </a:solidFill>
            <a:miter lim="400000"/>
          </a:ln>
        </p:spPr>
      </p:pic>
      <p:pic>
        <p:nvPicPr>
          <p:cNvPr id="651" name="IMG_1648.png" descr="IMG_1648.png"/>
          <p:cNvPicPr>
            <a:picLocks noChangeAspect="1"/>
          </p:cNvPicPr>
          <p:nvPr/>
        </p:nvPicPr>
        <p:blipFill>
          <a:blip r:embed="rId3">
            <a:extLst/>
          </a:blip>
          <a:srcRect l="71800" t="17970" r="0" b="67352"/>
          <a:stretch>
            <a:fillRect/>
          </a:stretch>
        </p:blipFill>
        <p:spPr>
          <a:xfrm>
            <a:off x="6785415" y="533920"/>
            <a:ext cx="1519186" cy="46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G_2296.png" descr="IMG_2296.png"/>
          <p:cNvPicPr>
            <a:picLocks noChangeAspect="1"/>
          </p:cNvPicPr>
          <p:nvPr/>
        </p:nvPicPr>
        <p:blipFill>
          <a:blip r:embed="rId4">
            <a:extLst/>
          </a:blip>
          <a:srcRect l="8926" t="11341" r="1583" b="78303"/>
          <a:stretch>
            <a:fillRect/>
          </a:stretch>
        </p:blipFill>
        <p:spPr>
          <a:xfrm>
            <a:off x="1271951" y="556542"/>
            <a:ext cx="5620518" cy="44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0" grpId="3"/>
      <p:bldP build="whole" bldLvl="1" animBg="1" rev="0" advAuto="0" spid="648" grpId="1"/>
      <p:bldP build="whole" bldLvl="1" animBg="1" rev="0" advAuto="0" spid="64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تجميع"/>
          <p:cNvGrpSpPr/>
          <p:nvPr/>
        </p:nvGrpSpPr>
        <p:grpSpPr>
          <a:xfrm>
            <a:off x="494837" y="252708"/>
            <a:ext cx="7411488" cy="4153531"/>
            <a:chOff x="0" y="0"/>
            <a:chExt cx="7411486" cy="4153529"/>
          </a:xfrm>
        </p:grpSpPr>
        <p:grpSp>
          <p:nvGrpSpPr>
            <p:cNvPr id="658" name="تجميع"/>
            <p:cNvGrpSpPr/>
            <p:nvPr/>
          </p:nvGrpSpPr>
          <p:grpSpPr>
            <a:xfrm>
              <a:off x="988501" y="0"/>
              <a:ext cx="6422986" cy="3538036"/>
              <a:chOff x="0" y="0"/>
              <a:chExt cx="6422984" cy="3538036"/>
            </a:xfrm>
          </p:grpSpPr>
          <p:grpSp>
            <p:nvGrpSpPr>
              <p:cNvPr id="656" name="Google Shape;458;p32"/>
              <p:cNvGrpSpPr/>
              <p:nvPr/>
            </p:nvGrpSpPr>
            <p:grpSpPr>
              <a:xfrm>
                <a:off x="-1" y="275979"/>
                <a:ext cx="6422986" cy="3262058"/>
                <a:chOff x="0" y="0"/>
                <a:chExt cx="6422984" cy="3262056"/>
              </a:xfrm>
            </p:grpSpPr>
            <p:sp>
              <p:nvSpPr>
                <p:cNvPr id="654" name="Google Shape;459;p32"/>
                <p:cNvSpPr/>
                <p:nvPr/>
              </p:nvSpPr>
              <p:spPr>
                <a:xfrm flipH="1" rot="10800000">
                  <a:off x="0" y="0"/>
                  <a:ext cx="6422985" cy="32620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28575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9525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5" name="Google Shape;460;p32"/>
                <p:cNvSpPr/>
                <p:nvPr/>
              </p:nvSpPr>
              <p:spPr>
                <a:xfrm rot="5400000">
                  <a:off x="5835275" y="2674990"/>
                  <a:ext cx="586343" cy="585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28575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57" name="Google Shape;463;p32"/>
              <p:cNvSpPr/>
              <p:nvPr/>
            </p:nvSpPr>
            <p:spPr>
              <a:xfrm>
                <a:off x="2159976" y="-1"/>
                <a:ext cx="2282949" cy="782938"/>
              </a:xfrm>
              <a:prstGeom prst="rect">
                <a:avLst/>
              </a:prstGeom>
              <a:solidFill>
                <a:schemeClr val="accent4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11" name="Google Shape;464;p32"/>
            <p:cNvGrpSpPr/>
            <p:nvPr/>
          </p:nvGrpSpPr>
          <p:grpSpPr>
            <a:xfrm>
              <a:off x="-1" y="2058630"/>
              <a:ext cx="1214162" cy="2094900"/>
              <a:chOff x="0" y="0"/>
              <a:chExt cx="1214160" cy="2094899"/>
            </a:xfrm>
          </p:grpSpPr>
          <p:sp>
            <p:nvSpPr>
              <p:cNvPr id="659" name="Google Shape;465;p32"/>
              <p:cNvSpPr/>
              <p:nvPr/>
            </p:nvSpPr>
            <p:spPr>
              <a:xfrm>
                <a:off x="302191" y="699647"/>
                <a:ext cx="849297" cy="1242292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10" name="Google Shape;466;p32"/>
              <p:cNvGrpSpPr/>
              <p:nvPr/>
            </p:nvGrpSpPr>
            <p:grpSpPr>
              <a:xfrm>
                <a:off x="-1" y="0"/>
                <a:ext cx="1214162" cy="2094900"/>
                <a:chOff x="0" y="0"/>
                <a:chExt cx="1214160" cy="2094899"/>
              </a:xfrm>
            </p:grpSpPr>
            <p:sp>
              <p:nvSpPr>
                <p:cNvPr id="660" name="Google Shape;467;p32"/>
                <p:cNvSpPr/>
                <p:nvPr/>
              </p:nvSpPr>
              <p:spPr>
                <a:xfrm>
                  <a:off x="295127" y="702468"/>
                  <a:ext cx="856565" cy="1392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1" name="Google Shape;468;p32"/>
                <p:cNvSpPr/>
                <p:nvPr/>
              </p:nvSpPr>
              <p:spPr>
                <a:xfrm>
                  <a:off x="340102" y="737165"/>
                  <a:ext cx="766615" cy="147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2" name="Google Shape;469;p32"/>
                <p:cNvSpPr/>
                <p:nvPr/>
              </p:nvSpPr>
              <p:spPr>
                <a:xfrm>
                  <a:off x="454098" y="632590"/>
                  <a:ext cx="333887" cy="1035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3" name="Google Shape;470;p32"/>
                <p:cNvSpPr/>
                <p:nvPr/>
              </p:nvSpPr>
              <p:spPr>
                <a:xfrm>
                  <a:off x="506386" y="425767"/>
                  <a:ext cx="294160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4" name="Google Shape;471;p32"/>
                <p:cNvSpPr/>
                <p:nvPr/>
              </p:nvSpPr>
              <p:spPr>
                <a:xfrm>
                  <a:off x="506386" y="425767"/>
                  <a:ext cx="294160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5" name="Google Shape;472;p32"/>
                <p:cNvSpPr/>
                <p:nvPr/>
              </p:nvSpPr>
              <p:spPr>
                <a:xfrm>
                  <a:off x="680268" y="425767"/>
                  <a:ext cx="120278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6" name="Google Shape;473;p32"/>
                <p:cNvSpPr/>
                <p:nvPr/>
              </p:nvSpPr>
              <p:spPr>
                <a:xfrm flipH="1">
                  <a:off x="591899" y="518067"/>
                  <a:ext cx="198194" cy="3764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474;p32"/>
                <p:cNvSpPr/>
                <p:nvPr/>
              </p:nvSpPr>
              <p:spPr>
                <a:xfrm flipH="1">
                  <a:off x="581183" y="610103"/>
                  <a:ext cx="198193" cy="379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475;p32"/>
                <p:cNvSpPr/>
                <p:nvPr/>
              </p:nvSpPr>
              <p:spPr>
                <a:xfrm flipH="1">
                  <a:off x="570708" y="702402"/>
                  <a:ext cx="198193" cy="3764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476;p32"/>
                <p:cNvSpPr/>
                <p:nvPr/>
              </p:nvSpPr>
              <p:spPr>
                <a:xfrm flipH="1">
                  <a:off x="560254" y="794680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477;p32"/>
                <p:cNvSpPr/>
                <p:nvPr/>
              </p:nvSpPr>
              <p:spPr>
                <a:xfrm flipH="1">
                  <a:off x="549801" y="886979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478;p32"/>
                <p:cNvSpPr/>
                <p:nvPr/>
              </p:nvSpPr>
              <p:spPr>
                <a:xfrm flipH="1">
                  <a:off x="539085" y="979015"/>
                  <a:ext cx="198457" cy="3792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479;p32"/>
                <p:cNvSpPr/>
                <p:nvPr/>
              </p:nvSpPr>
              <p:spPr>
                <a:xfrm flipH="1">
                  <a:off x="528610" y="1071315"/>
                  <a:ext cx="198193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480;p32"/>
                <p:cNvSpPr/>
                <p:nvPr/>
              </p:nvSpPr>
              <p:spPr>
                <a:xfrm flipH="1">
                  <a:off x="518156" y="1163614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481;p32"/>
                <p:cNvSpPr/>
                <p:nvPr/>
              </p:nvSpPr>
              <p:spPr>
                <a:xfrm>
                  <a:off x="588232" y="536360"/>
                  <a:ext cx="211142" cy="1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482;p32"/>
                <p:cNvSpPr/>
                <p:nvPr/>
              </p:nvSpPr>
              <p:spPr>
                <a:xfrm>
                  <a:off x="588232" y="536360"/>
                  <a:ext cx="211142" cy="1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483;p32"/>
                <p:cNvSpPr/>
                <p:nvPr/>
              </p:nvSpPr>
              <p:spPr>
                <a:xfrm>
                  <a:off x="651258" y="668671"/>
                  <a:ext cx="163011" cy="976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84;p32"/>
                <p:cNvSpPr/>
                <p:nvPr/>
              </p:nvSpPr>
              <p:spPr>
                <a:xfrm>
                  <a:off x="651258" y="668671"/>
                  <a:ext cx="163011" cy="976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85;p32"/>
                <p:cNvSpPr/>
                <p:nvPr/>
              </p:nvSpPr>
              <p:spPr>
                <a:xfrm>
                  <a:off x="454362" y="531397"/>
                  <a:ext cx="217540" cy="1097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86;p32"/>
                <p:cNvSpPr/>
                <p:nvPr/>
              </p:nvSpPr>
              <p:spPr>
                <a:xfrm>
                  <a:off x="454362" y="531397"/>
                  <a:ext cx="217540" cy="1097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87;p32"/>
                <p:cNvSpPr/>
                <p:nvPr/>
              </p:nvSpPr>
              <p:spPr>
                <a:xfrm>
                  <a:off x="427965" y="649829"/>
                  <a:ext cx="167076" cy="969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88;p32"/>
                <p:cNvSpPr/>
                <p:nvPr/>
              </p:nvSpPr>
              <p:spPr>
                <a:xfrm>
                  <a:off x="427965" y="649829"/>
                  <a:ext cx="167076" cy="969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89;p32"/>
                <p:cNvSpPr/>
                <p:nvPr/>
              </p:nvSpPr>
              <p:spPr>
                <a:xfrm>
                  <a:off x="605107" y="1115894"/>
                  <a:ext cx="38184" cy="3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490;p32"/>
                <p:cNvSpPr/>
                <p:nvPr/>
              </p:nvSpPr>
              <p:spPr>
                <a:xfrm>
                  <a:off x="526509" y="1189461"/>
                  <a:ext cx="170061" cy="170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491;p32"/>
                <p:cNvSpPr/>
                <p:nvPr/>
              </p:nvSpPr>
              <p:spPr>
                <a:xfrm>
                  <a:off x="526509" y="1189461"/>
                  <a:ext cx="170057" cy="170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6"/>
                      </a:moveTo>
                      <a:cubicBezTo>
                        <a:pt x="15986" y="18744"/>
                        <a:pt x="21102" y="9636"/>
                        <a:pt x="16098" y="3389"/>
                      </a:cubicBezTo>
                      <a:cubicBezTo>
                        <a:pt x="11095" y="-2856"/>
                        <a:pt x="947" y="33"/>
                        <a:pt x="58" y="7958"/>
                      </a:cubicBezTo>
                      <a:cubicBezTo>
                        <a:pt x="-498" y="12855"/>
                        <a:pt x="3032" y="17286"/>
                        <a:pt x="7980" y="17836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492;p32"/>
                <p:cNvSpPr/>
                <p:nvPr/>
              </p:nvSpPr>
              <p:spPr>
                <a:xfrm>
                  <a:off x="1056802" y="156819"/>
                  <a:ext cx="157359" cy="364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6" name="Google Shape;493;p32"/>
                <p:cNvSpPr/>
                <p:nvPr/>
              </p:nvSpPr>
              <p:spPr>
                <a:xfrm>
                  <a:off x="844384" y="491407"/>
                  <a:ext cx="313841" cy="1245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7" name="Google Shape;494;p32"/>
                <p:cNvSpPr/>
                <p:nvPr/>
              </p:nvSpPr>
              <p:spPr>
                <a:xfrm>
                  <a:off x="1041362" y="474080"/>
                  <a:ext cx="124291" cy="18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495;p32"/>
                <p:cNvSpPr/>
                <p:nvPr/>
              </p:nvSpPr>
              <p:spPr>
                <a:xfrm>
                  <a:off x="1059644" y="468458"/>
                  <a:ext cx="113044" cy="79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9" name="Google Shape;496;p32"/>
                <p:cNvSpPr/>
                <p:nvPr/>
              </p:nvSpPr>
              <p:spPr>
                <a:xfrm>
                  <a:off x="227928" y="411120"/>
                  <a:ext cx="638264" cy="1077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0" name="Google Shape;497;p32"/>
                <p:cNvSpPr/>
                <p:nvPr/>
              </p:nvSpPr>
              <p:spPr>
                <a:xfrm>
                  <a:off x="-1" y="97701"/>
                  <a:ext cx="394345" cy="519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1" name="Google Shape;498;p32"/>
                <p:cNvSpPr/>
                <p:nvPr/>
              </p:nvSpPr>
              <p:spPr>
                <a:xfrm>
                  <a:off x="337633" y="366145"/>
                  <a:ext cx="229174" cy="1196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2" name="Google Shape;499;p32"/>
                <p:cNvSpPr/>
                <p:nvPr/>
              </p:nvSpPr>
              <p:spPr>
                <a:xfrm>
                  <a:off x="478408" y="612716"/>
                  <a:ext cx="88399" cy="950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500;p32"/>
                <p:cNvSpPr/>
                <p:nvPr/>
              </p:nvSpPr>
              <p:spPr>
                <a:xfrm>
                  <a:off x="408471" y="701304"/>
                  <a:ext cx="46996" cy="47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501;p32"/>
                <p:cNvSpPr/>
                <p:nvPr/>
              </p:nvSpPr>
              <p:spPr>
                <a:xfrm>
                  <a:off x="286916" y="0"/>
                  <a:ext cx="332099" cy="549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502;p32"/>
                <p:cNvSpPr/>
                <p:nvPr/>
              </p:nvSpPr>
              <p:spPr>
                <a:xfrm>
                  <a:off x="342188" y="794943"/>
                  <a:ext cx="758512" cy="133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6" name="Google Shape;503;p32"/>
                <p:cNvSpPr/>
                <p:nvPr/>
              </p:nvSpPr>
              <p:spPr>
                <a:xfrm flipV="1">
                  <a:off x="750870" y="1656229"/>
                  <a:ext cx="17526" cy="119487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504;p32"/>
                <p:cNvSpPr/>
                <p:nvPr/>
              </p:nvSpPr>
              <p:spPr>
                <a:xfrm>
                  <a:off x="750870" y="1655439"/>
                  <a:ext cx="23016" cy="120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8" name="Google Shape;505;p32"/>
                <p:cNvSpPr/>
                <p:nvPr/>
              </p:nvSpPr>
              <p:spPr>
                <a:xfrm flipH="1" flipV="1">
                  <a:off x="1044503" y="1657788"/>
                  <a:ext cx="16207" cy="11975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506;p32"/>
                <p:cNvSpPr/>
                <p:nvPr/>
              </p:nvSpPr>
              <p:spPr>
                <a:xfrm>
                  <a:off x="1039254" y="1657261"/>
                  <a:ext cx="21456" cy="120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0" name="Google Shape;507;p32"/>
                <p:cNvSpPr/>
                <p:nvPr/>
              </p:nvSpPr>
              <p:spPr>
                <a:xfrm>
                  <a:off x="736130" y="675105"/>
                  <a:ext cx="204333" cy="10190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508;p32"/>
                <p:cNvSpPr/>
                <p:nvPr/>
              </p:nvSpPr>
              <p:spPr>
                <a:xfrm>
                  <a:off x="883663" y="674974"/>
                  <a:ext cx="192229" cy="1021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2" name="Google Shape;509;p32"/>
                <p:cNvSpPr/>
                <p:nvPr/>
              </p:nvSpPr>
              <p:spPr>
                <a:xfrm>
                  <a:off x="879514" y="408506"/>
                  <a:ext cx="72690" cy="2881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3" name="Google Shape;510;p32"/>
                <p:cNvSpPr/>
                <p:nvPr/>
              </p:nvSpPr>
              <p:spPr>
                <a:xfrm flipH="1">
                  <a:off x="915859" y="461585"/>
                  <a:ext cx="1296" cy="2348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511;p32"/>
                <p:cNvSpPr/>
                <p:nvPr/>
              </p:nvSpPr>
              <p:spPr>
                <a:xfrm flipH="1">
                  <a:off x="915859" y="461585"/>
                  <a:ext cx="1296" cy="234801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512;p32"/>
                <p:cNvSpPr/>
                <p:nvPr/>
              </p:nvSpPr>
              <p:spPr>
                <a:xfrm>
                  <a:off x="846814" y="591788"/>
                  <a:ext cx="136750" cy="200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6" name="Google Shape;513;p32"/>
                <p:cNvSpPr/>
                <p:nvPr/>
              </p:nvSpPr>
              <p:spPr>
                <a:xfrm>
                  <a:off x="884562" y="664477"/>
                  <a:ext cx="57958" cy="58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7" name="Google Shape;514;p32"/>
                <p:cNvSpPr/>
                <p:nvPr/>
              </p:nvSpPr>
              <p:spPr>
                <a:xfrm>
                  <a:off x="295127" y="792066"/>
                  <a:ext cx="856565" cy="130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8" name="Google Shape;515;p32"/>
                <p:cNvSpPr/>
                <p:nvPr/>
              </p:nvSpPr>
              <p:spPr>
                <a:xfrm>
                  <a:off x="340102" y="811172"/>
                  <a:ext cx="766615" cy="792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9" name="Google Shape;516;p32"/>
                <p:cNvSpPr/>
                <p:nvPr/>
              </p:nvSpPr>
              <p:spPr>
                <a:xfrm>
                  <a:off x="295390" y="793867"/>
                  <a:ext cx="856302" cy="1301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13" name="IMG_1652.png" descr="IMG_1652.png"/>
          <p:cNvPicPr>
            <a:picLocks noChangeAspect="1"/>
          </p:cNvPicPr>
          <p:nvPr/>
        </p:nvPicPr>
        <p:blipFill>
          <a:blip r:embed="rId2">
            <a:extLst/>
          </a:blip>
          <a:srcRect l="85097" t="0" r="0" b="91504"/>
          <a:stretch>
            <a:fillRect/>
          </a:stretch>
        </p:blipFill>
        <p:spPr>
          <a:xfrm>
            <a:off x="3415300" y="136950"/>
            <a:ext cx="2499464" cy="995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0" t="16943" r="0" b="3999"/>
          <a:stretch>
            <a:fillRect/>
          </a:stretch>
        </p:blipFill>
        <p:spPr>
          <a:xfrm>
            <a:off x="1528542" y="1276072"/>
            <a:ext cx="6377965" cy="2122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3" grpId="1"/>
      <p:bldP build="whole" bldLvl="1" animBg="1" rev="0" advAuto="0" spid="7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529;p34"/>
          <p:cNvSpPr/>
          <p:nvPr/>
        </p:nvSpPr>
        <p:spPr>
          <a:xfrm flipH="1" rot="10800000">
            <a:off x="4702628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7" name="Google Shape;530;p34"/>
          <p:cNvSpPr/>
          <p:nvPr/>
        </p:nvSpPr>
        <p:spPr>
          <a:xfrm flipH="1" rot="10800000">
            <a:off x="719999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8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pic>
        <p:nvPicPr>
          <p:cNvPr id="719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7584" t="25983" r="4561" b="58389"/>
          <a:stretch>
            <a:fillRect/>
          </a:stretch>
        </p:blipFill>
        <p:spPr>
          <a:xfrm>
            <a:off x="831940" y="493051"/>
            <a:ext cx="6824152" cy="476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79152" t="41140" r="4282" b="47524"/>
          <a:stretch>
            <a:fillRect/>
          </a:stretch>
        </p:blipFill>
        <p:spPr>
          <a:xfrm>
            <a:off x="5378752" y="1351285"/>
            <a:ext cx="2481385" cy="666909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22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rcRect l="4419" t="3246" r="3123" b="1762"/>
          <a:stretch>
            <a:fillRect/>
          </a:stretch>
        </p:blipFill>
        <p:spPr>
          <a:xfrm>
            <a:off x="4294376" y="3906939"/>
            <a:ext cx="555247" cy="763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40" fill="norm" stroke="1" extrusionOk="0">
                <a:moveTo>
                  <a:pt x="15468" y="12"/>
                </a:moveTo>
                <a:cubicBezTo>
                  <a:pt x="15034" y="45"/>
                  <a:pt x="14286" y="147"/>
                  <a:pt x="12826" y="337"/>
                </a:cubicBezTo>
                <a:cubicBezTo>
                  <a:pt x="12214" y="417"/>
                  <a:pt x="11049" y="550"/>
                  <a:pt x="10246" y="639"/>
                </a:cubicBezTo>
                <a:cubicBezTo>
                  <a:pt x="9442" y="728"/>
                  <a:pt x="8663" y="839"/>
                  <a:pt x="8510" y="885"/>
                </a:cubicBezTo>
                <a:cubicBezTo>
                  <a:pt x="8357" y="932"/>
                  <a:pt x="7633" y="1023"/>
                  <a:pt x="6912" y="1087"/>
                </a:cubicBezTo>
                <a:cubicBezTo>
                  <a:pt x="6192" y="1151"/>
                  <a:pt x="5544" y="1232"/>
                  <a:pt x="5468" y="1266"/>
                </a:cubicBezTo>
                <a:cubicBezTo>
                  <a:pt x="5392" y="1300"/>
                  <a:pt x="5076" y="1346"/>
                  <a:pt x="4762" y="1367"/>
                </a:cubicBezTo>
                <a:cubicBezTo>
                  <a:pt x="4448" y="1387"/>
                  <a:pt x="3846" y="1469"/>
                  <a:pt x="3425" y="1546"/>
                </a:cubicBezTo>
                <a:cubicBezTo>
                  <a:pt x="3004" y="1623"/>
                  <a:pt x="2310" y="1709"/>
                  <a:pt x="1889" y="1747"/>
                </a:cubicBezTo>
                <a:cubicBezTo>
                  <a:pt x="923" y="1834"/>
                  <a:pt x="328" y="2038"/>
                  <a:pt x="107" y="2340"/>
                </a:cubicBezTo>
                <a:cubicBezTo>
                  <a:pt x="-73" y="2586"/>
                  <a:pt x="-64" y="2659"/>
                  <a:pt x="430" y="4500"/>
                </a:cubicBezTo>
                <a:cubicBezTo>
                  <a:pt x="727" y="5610"/>
                  <a:pt x="849" y="6132"/>
                  <a:pt x="998" y="6940"/>
                </a:cubicBezTo>
                <a:cubicBezTo>
                  <a:pt x="1050" y="7222"/>
                  <a:pt x="1136" y="7500"/>
                  <a:pt x="1182" y="7556"/>
                </a:cubicBezTo>
                <a:cubicBezTo>
                  <a:pt x="1274" y="7666"/>
                  <a:pt x="1293" y="7755"/>
                  <a:pt x="1474" y="8675"/>
                </a:cubicBezTo>
                <a:cubicBezTo>
                  <a:pt x="1541" y="9011"/>
                  <a:pt x="1641" y="9442"/>
                  <a:pt x="1689" y="9638"/>
                </a:cubicBezTo>
                <a:cubicBezTo>
                  <a:pt x="1738" y="9833"/>
                  <a:pt x="1788" y="10085"/>
                  <a:pt x="1812" y="10197"/>
                </a:cubicBezTo>
                <a:cubicBezTo>
                  <a:pt x="1837" y="10309"/>
                  <a:pt x="1918" y="10578"/>
                  <a:pt x="1981" y="10802"/>
                </a:cubicBezTo>
                <a:cubicBezTo>
                  <a:pt x="2044" y="11025"/>
                  <a:pt x="2096" y="11260"/>
                  <a:pt x="2104" y="11316"/>
                </a:cubicBezTo>
                <a:cubicBezTo>
                  <a:pt x="2113" y="11372"/>
                  <a:pt x="2152" y="11479"/>
                  <a:pt x="2196" y="11563"/>
                </a:cubicBezTo>
                <a:cubicBezTo>
                  <a:pt x="2240" y="11647"/>
                  <a:pt x="2353" y="12089"/>
                  <a:pt x="2442" y="12536"/>
                </a:cubicBezTo>
                <a:cubicBezTo>
                  <a:pt x="2531" y="12984"/>
                  <a:pt x="2639" y="13460"/>
                  <a:pt x="2672" y="13600"/>
                </a:cubicBezTo>
                <a:cubicBezTo>
                  <a:pt x="2706" y="13739"/>
                  <a:pt x="2747" y="13975"/>
                  <a:pt x="2780" y="14114"/>
                </a:cubicBezTo>
                <a:cubicBezTo>
                  <a:pt x="2813" y="14254"/>
                  <a:pt x="2860" y="14361"/>
                  <a:pt x="2872" y="14361"/>
                </a:cubicBezTo>
                <a:cubicBezTo>
                  <a:pt x="2884" y="14361"/>
                  <a:pt x="2918" y="14523"/>
                  <a:pt x="2949" y="14719"/>
                </a:cubicBezTo>
                <a:cubicBezTo>
                  <a:pt x="3051" y="15365"/>
                  <a:pt x="3087" y="15487"/>
                  <a:pt x="3179" y="15592"/>
                </a:cubicBezTo>
                <a:cubicBezTo>
                  <a:pt x="3230" y="15649"/>
                  <a:pt x="3309" y="16035"/>
                  <a:pt x="3364" y="16454"/>
                </a:cubicBezTo>
                <a:cubicBezTo>
                  <a:pt x="3418" y="16872"/>
                  <a:pt x="3506" y="17259"/>
                  <a:pt x="3563" y="17315"/>
                </a:cubicBezTo>
                <a:cubicBezTo>
                  <a:pt x="3621" y="17371"/>
                  <a:pt x="3709" y="17685"/>
                  <a:pt x="3763" y="18020"/>
                </a:cubicBezTo>
                <a:cubicBezTo>
                  <a:pt x="3818" y="18356"/>
                  <a:pt x="3959" y="18920"/>
                  <a:pt x="4070" y="19274"/>
                </a:cubicBezTo>
                <a:cubicBezTo>
                  <a:pt x="4182" y="19628"/>
                  <a:pt x="4238" y="20011"/>
                  <a:pt x="4193" y="20113"/>
                </a:cubicBezTo>
                <a:cubicBezTo>
                  <a:pt x="4149" y="20216"/>
                  <a:pt x="4175" y="20324"/>
                  <a:pt x="4255" y="20360"/>
                </a:cubicBezTo>
                <a:cubicBezTo>
                  <a:pt x="4334" y="20396"/>
                  <a:pt x="4408" y="20534"/>
                  <a:pt x="4408" y="20662"/>
                </a:cubicBezTo>
                <a:cubicBezTo>
                  <a:pt x="4408" y="20893"/>
                  <a:pt x="4837" y="21118"/>
                  <a:pt x="5438" y="21199"/>
                </a:cubicBezTo>
                <a:cubicBezTo>
                  <a:pt x="5587" y="21219"/>
                  <a:pt x="5813" y="21320"/>
                  <a:pt x="5944" y="21423"/>
                </a:cubicBezTo>
                <a:cubicBezTo>
                  <a:pt x="6012" y="21476"/>
                  <a:pt x="6032" y="21520"/>
                  <a:pt x="6175" y="21535"/>
                </a:cubicBezTo>
                <a:cubicBezTo>
                  <a:pt x="6603" y="21580"/>
                  <a:pt x="8135" y="21374"/>
                  <a:pt x="15392" y="20427"/>
                </a:cubicBezTo>
                <a:cubicBezTo>
                  <a:pt x="16272" y="20312"/>
                  <a:pt x="18007" y="20080"/>
                  <a:pt x="19232" y="19923"/>
                </a:cubicBezTo>
                <a:cubicBezTo>
                  <a:pt x="21412" y="19644"/>
                  <a:pt x="21448" y="19634"/>
                  <a:pt x="21490" y="19375"/>
                </a:cubicBezTo>
                <a:cubicBezTo>
                  <a:pt x="21527" y="19145"/>
                  <a:pt x="20542" y="14749"/>
                  <a:pt x="19939" y="12480"/>
                </a:cubicBezTo>
                <a:cubicBezTo>
                  <a:pt x="19827" y="12061"/>
                  <a:pt x="19603" y="11199"/>
                  <a:pt x="19447" y="10555"/>
                </a:cubicBezTo>
                <a:cubicBezTo>
                  <a:pt x="17680" y="3267"/>
                  <a:pt x="17169" y="1230"/>
                  <a:pt x="17081" y="1143"/>
                </a:cubicBezTo>
                <a:cubicBezTo>
                  <a:pt x="17025" y="1087"/>
                  <a:pt x="16895" y="859"/>
                  <a:pt x="16805" y="628"/>
                </a:cubicBezTo>
                <a:cubicBezTo>
                  <a:pt x="16682" y="314"/>
                  <a:pt x="16546" y="173"/>
                  <a:pt x="16236" y="80"/>
                </a:cubicBezTo>
                <a:cubicBezTo>
                  <a:pt x="16022" y="15"/>
                  <a:pt x="15903" y="-20"/>
                  <a:pt x="15468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23" name="Google Shape;532;p34">
            <a:hlinkClick r:id="" invalidUrl="" action="ppaction://hlinkshowjump?jump=nextslide" tgtFrame="" tooltip="" history="1" highlightClick="0" endSnd="0"/>
          </p:cNvPr>
          <p:cNvSpPr txBox="1"/>
          <p:nvPr>
            <p:ph type="body" sz="quarter" idx="1"/>
          </p:nvPr>
        </p:nvSpPr>
        <p:spPr>
          <a:xfrm>
            <a:off x="4235214" y="3883648"/>
            <a:ext cx="609335" cy="395122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15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الحل</a:t>
            </a:r>
          </a:p>
        </p:txBody>
      </p:sp>
      <p:sp>
        <p:nvSpPr>
          <p:cNvPr id="724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725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57543" t="41140" r="28539" b="47524"/>
          <a:stretch>
            <a:fillRect/>
          </a:stretch>
        </p:blipFill>
        <p:spPr>
          <a:xfrm>
            <a:off x="1686273" y="1351285"/>
            <a:ext cx="2084666" cy="666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5" grpId="5"/>
      <p:bldP build="whole" bldLvl="1" animBg="1" rev="0" advAuto="0" spid="719" grpId="3"/>
      <p:bldP build="whole" bldLvl="1" animBg="1" rev="0" advAuto="0" spid="724" grpId="2"/>
      <p:bldP build="whole" bldLvl="1" animBg="1" rev="0" advAuto="0" spid="720" grpId="4"/>
      <p:bldP build="whole" bldLvl="1" animBg="1" rev="0" advAuto="0" spid="7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529;p34"/>
          <p:cNvSpPr/>
          <p:nvPr/>
        </p:nvSpPr>
        <p:spPr>
          <a:xfrm flipH="1" rot="10800000">
            <a:off x="4702628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8" name="Google Shape;530;p34"/>
          <p:cNvSpPr/>
          <p:nvPr/>
        </p:nvSpPr>
        <p:spPr>
          <a:xfrm flipH="1" rot="10800000">
            <a:off x="719999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9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pic>
        <p:nvPicPr>
          <p:cNvPr id="730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7584" t="25983" r="4561" b="58389"/>
          <a:stretch>
            <a:fillRect/>
          </a:stretch>
        </p:blipFill>
        <p:spPr>
          <a:xfrm>
            <a:off x="831940" y="493051"/>
            <a:ext cx="6824152" cy="476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79152" t="41140" r="4282" b="47524"/>
          <a:stretch>
            <a:fillRect/>
          </a:stretch>
        </p:blipFill>
        <p:spPr>
          <a:xfrm>
            <a:off x="5378752" y="1198007"/>
            <a:ext cx="2481385" cy="666909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33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734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57543" t="41140" r="28539" b="47524"/>
          <a:stretch>
            <a:fillRect/>
          </a:stretch>
        </p:blipFill>
        <p:spPr>
          <a:xfrm>
            <a:off x="1686273" y="1198007"/>
            <a:ext cx="2084666" cy="666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IMG_2303.png" descr="IMG_2303.png"/>
          <p:cNvPicPr>
            <a:picLocks noChangeAspect="1"/>
          </p:cNvPicPr>
          <p:nvPr/>
        </p:nvPicPr>
        <p:blipFill>
          <a:blip r:embed="rId3">
            <a:extLst/>
          </a:blip>
          <a:srcRect l="13916" t="0" r="10885" b="59675"/>
          <a:stretch>
            <a:fillRect/>
          </a:stretch>
        </p:blipFill>
        <p:spPr>
          <a:xfrm>
            <a:off x="4877504" y="1927865"/>
            <a:ext cx="3092054" cy="1781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IMG_2303.png" descr="IMG_2303.png"/>
          <p:cNvPicPr>
            <a:picLocks noChangeAspect="1"/>
          </p:cNvPicPr>
          <p:nvPr/>
        </p:nvPicPr>
        <p:blipFill>
          <a:blip r:embed="rId3">
            <a:extLst/>
          </a:blip>
          <a:srcRect l="5803" t="61783" r="10333" b="0"/>
          <a:stretch>
            <a:fillRect/>
          </a:stretch>
        </p:blipFill>
        <p:spPr>
          <a:xfrm>
            <a:off x="608473" y="1864757"/>
            <a:ext cx="3441241" cy="1685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6" grpId="2"/>
      <p:bldP build="whole" bldLvl="1" animBg="1" rev="0" advAuto="0" spid="7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529;p34"/>
          <p:cNvSpPr/>
          <p:nvPr/>
        </p:nvSpPr>
        <p:spPr>
          <a:xfrm flipH="1" rot="10800000">
            <a:off x="4702628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9" name="Google Shape;530;p34"/>
          <p:cNvSpPr/>
          <p:nvPr/>
        </p:nvSpPr>
        <p:spPr>
          <a:xfrm flipH="1" rot="10800000">
            <a:off x="715103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0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pic>
        <p:nvPicPr>
          <p:cNvPr id="741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7584" t="25983" r="4561" b="58389"/>
          <a:stretch>
            <a:fillRect/>
          </a:stretch>
        </p:blipFill>
        <p:spPr>
          <a:xfrm>
            <a:off x="831940" y="493051"/>
            <a:ext cx="6824152" cy="476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80566" t="54778" r="4282" b="32814"/>
          <a:stretch>
            <a:fillRect/>
          </a:stretch>
        </p:blipFill>
        <p:spPr>
          <a:xfrm>
            <a:off x="1620770" y="1198007"/>
            <a:ext cx="2075933" cy="667759"/>
          </a:xfrm>
          <a:prstGeom prst="rect">
            <a:avLst/>
          </a:prstGeom>
          <a:ln w="12700">
            <a:miter lim="400000"/>
          </a:ln>
        </p:spPr>
      </p:pic>
      <p:sp>
        <p:nvSpPr>
          <p:cNvPr id="743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4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rcRect l="4419" t="3246" r="3123" b="1762"/>
          <a:stretch>
            <a:fillRect/>
          </a:stretch>
        </p:blipFill>
        <p:spPr>
          <a:xfrm>
            <a:off x="4314702" y="3896851"/>
            <a:ext cx="555247" cy="76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40" fill="norm" stroke="1" extrusionOk="0">
                <a:moveTo>
                  <a:pt x="15468" y="12"/>
                </a:moveTo>
                <a:cubicBezTo>
                  <a:pt x="15034" y="45"/>
                  <a:pt x="14286" y="147"/>
                  <a:pt x="12826" y="337"/>
                </a:cubicBezTo>
                <a:cubicBezTo>
                  <a:pt x="12214" y="417"/>
                  <a:pt x="11049" y="550"/>
                  <a:pt x="10246" y="639"/>
                </a:cubicBezTo>
                <a:cubicBezTo>
                  <a:pt x="9442" y="728"/>
                  <a:pt x="8663" y="839"/>
                  <a:pt x="8510" y="885"/>
                </a:cubicBezTo>
                <a:cubicBezTo>
                  <a:pt x="8357" y="932"/>
                  <a:pt x="7633" y="1023"/>
                  <a:pt x="6912" y="1087"/>
                </a:cubicBezTo>
                <a:cubicBezTo>
                  <a:pt x="6192" y="1151"/>
                  <a:pt x="5544" y="1232"/>
                  <a:pt x="5468" y="1266"/>
                </a:cubicBezTo>
                <a:cubicBezTo>
                  <a:pt x="5392" y="1300"/>
                  <a:pt x="5076" y="1346"/>
                  <a:pt x="4762" y="1367"/>
                </a:cubicBezTo>
                <a:cubicBezTo>
                  <a:pt x="4448" y="1387"/>
                  <a:pt x="3846" y="1469"/>
                  <a:pt x="3425" y="1546"/>
                </a:cubicBezTo>
                <a:cubicBezTo>
                  <a:pt x="3004" y="1623"/>
                  <a:pt x="2310" y="1709"/>
                  <a:pt x="1889" y="1747"/>
                </a:cubicBezTo>
                <a:cubicBezTo>
                  <a:pt x="923" y="1834"/>
                  <a:pt x="328" y="2038"/>
                  <a:pt x="107" y="2340"/>
                </a:cubicBezTo>
                <a:cubicBezTo>
                  <a:pt x="-73" y="2586"/>
                  <a:pt x="-64" y="2659"/>
                  <a:pt x="430" y="4500"/>
                </a:cubicBezTo>
                <a:cubicBezTo>
                  <a:pt x="727" y="5610"/>
                  <a:pt x="849" y="6132"/>
                  <a:pt x="998" y="6940"/>
                </a:cubicBezTo>
                <a:cubicBezTo>
                  <a:pt x="1050" y="7222"/>
                  <a:pt x="1136" y="7500"/>
                  <a:pt x="1182" y="7556"/>
                </a:cubicBezTo>
                <a:cubicBezTo>
                  <a:pt x="1274" y="7666"/>
                  <a:pt x="1293" y="7755"/>
                  <a:pt x="1474" y="8675"/>
                </a:cubicBezTo>
                <a:cubicBezTo>
                  <a:pt x="1541" y="9011"/>
                  <a:pt x="1641" y="9442"/>
                  <a:pt x="1689" y="9638"/>
                </a:cubicBezTo>
                <a:cubicBezTo>
                  <a:pt x="1738" y="9833"/>
                  <a:pt x="1788" y="10085"/>
                  <a:pt x="1812" y="10197"/>
                </a:cubicBezTo>
                <a:cubicBezTo>
                  <a:pt x="1837" y="10309"/>
                  <a:pt x="1918" y="10578"/>
                  <a:pt x="1981" y="10802"/>
                </a:cubicBezTo>
                <a:cubicBezTo>
                  <a:pt x="2044" y="11025"/>
                  <a:pt x="2096" y="11260"/>
                  <a:pt x="2104" y="11316"/>
                </a:cubicBezTo>
                <a:cubicBezTo>
                  <a:pt x="2113" y="11372"/>
                  <a:pt x="2152" y="11479"/>
                  <a:pt x="2196" y="11563"/>
                </a:cubicBezTo>
                <a:cubicBezTo>
                  <a:pt x="2240" y="11647"/>
                  <a:pt x="2353" y="12089"/>
                  <a:pt x="2442" y="12536"/>
                </a:cubicBezTo>
                <a:cubicBezTo>
                  <a:pt x="2531" y="12984"/>
                  <a:pt x="2639" y="13460"/>
                  <a:pt x="2672" y="13600"/>
                </a:cubicBezTo>
                <a:cubicBezTo>
                  <a:pt x="2706" y="13739"/>
                  <a:pt x="2747" y="13975"/>
                  <a:pt x="2780" y="14114"/>
                </a:cubicBezTo>
                <a:cubicBezTo>
                  <a:pt x="2813" y="14254"/>
                  <a:pt x="2860" y="14361"/>
                  <a:pt x="2872" y="14361"/>
                </a:cubicBezTo>
                <a:cubicBezTo>
                  <a:pt x="2884" y="14361"/>
                  <a:pt x="2918" y="14523"/>
                  <a:pt x="2949" y="14719"/>
                </a:cubicBezTo>
                <a:cubicBezTo>
                  <a:pt x="3051" y="15365"/>
                  <a:pt x="3087" y="15487"/>
                  <a:pt x="3179" y="15592"/>
                </a:cubicBezTo>
                <a:cubicBezTo>
                  <a:pt x="3230" y="15649"/>
                  <a:pt x="3309" y="16035"/>
                  <a:pt x="3364" y="16454"/>
                </a:cubicBezTo>
                <a:cubicBezTo>
                  <a:pt x="3418" y="16872"/>
                  <a:pt x="3506" y="17259"/>
                  <a:pt x="3563" y="17315"/>
                </a:cubicBezTo>
                <a:cubicBezTo>
                  <a:pt x="3621" y="17371"/>
                  <a:pt x="3709" y="17685"/>
                  <a:pt x="3763" y="18020"/>
                </a:cubicBezTo>
                <a:cubicBezTo>
                  <a:pt x="3818" y="18356"/>
                  <a:pt x="3959" y="18920"/>
                  <a:pt x="4070" y="19274"/>
                </a:cubicBezTo>
                <a:cubicBezTo>
                  <a:pt x="4182" y="19628"/>
                  <a:pt x="4238" y="20011"/>
                  <a:pt x="4193" y="20113"/>
                </a:cubicBezTo>
                <a:cubicBezTo>
                  <a:pt x="4149" y="20216"/>
                  <a:pt x="4175" y="20324"/>
                  <a:pt x="4255" y="20360"/>
                </a:cubicBezTo>
                <a:cubicBezTo>
                  <a:pt x="4334" y="20396"/>
                  <a:pt x="4408" y="20534"/>
                  <a:pt x="4408" y="20662"/>
                </a:cubicBezTo>
                <a:cubicBezTo>
                  <a:pt x="4408" y="20893"/>
                  <a:pt x="4837" y="21118"/>
                  <a:pt x="5438" y="21199"/>
                </a:cubicBezTo>
                <a:cubicBezTo>
                  <a:pt x="5587" y="21219"/>
                  <a:pt x="5813" y="21320"/>
                  <a:pt x="5944" y="21423"/>
                </a:cubicBezTo>
                <a:cubicBezTo>
                  <a:pt x="6012" y="21476"/>
                  <a:pt x="6032" y="21520"/>
                  <a:pt x="6175" y="21535"/>
                </a:cubicBezTo>
                <a:cubicBezTo>
                  <a:pt x="6603" y="21580"/>
                  <a:pt x="8135" y="21374"/>
                  <a:pt x="15392" y="20427"/>
                </a:cubicBezTo>
                <a:cubicBezTo>
                  <a:pt x="16272" y="20312"/>
                  <a:pt x="18007" y="20080"/>
                  <a:pt x="19232" y="19923"/>
                </a:cubicBezTo>
                <a:cubicBezTo>
                  <a:pt x="21412" y="19644"/>
                  <a:pt x="21448" y="19634"/>
                  <a:pt x="21490" y="19375"/>
                </a:cubicBezTo>
                <a:cubicBezTo>
                  <a:pt x="21527" y="19145"/>
                  <a:pt x="20542" y="14749"/>
                  <a:pt x="19939" y="12480"/>
                </a:cubicBezTo>
                <a:cubicBezTo>
                  <a:pt x="19827" y="12061"/>
                  <a:pt x="19603" y="11199"/>
                  <a:pt x="19447" y="10555"/>
                </a:cubicBezTo>
                <a:cubicBezTo>
                  <a:pt x="17680" y="3267"/>
                  <a:pt x="17169" y="1230"/>
                  <a:pt x="17081" y="1143"/>
                </a:cubicBezTo>
                <a:cubicBezTo>
                  <a:pt x="17025" y="1087"/>
                  <a:pt x="16895" y="859"/>
                  <a:pt x="16805" y="628"/>
                </a:cubicBezTo>
                <a:cubicBezTo>
                  <a:pt x="16682" y="314"/>
                  <a:pt x="16546" y="173"/>
                  <a:pt x="16236" y="80"/>
                </a:cubicBezTo>
                <a:cubicBezTo>
                  <a:pt x="16022" y="15"/>
                  <a:pt x="15903" y="-20"/>
                  <a:pt x="15468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45" name="Google Shape;532;p34">
            <a:hlinkClick r:id="" invalidUrl="" action="ppaction://hlinkshowjump?jump=nextslide" tgtFrame="" tooltip="" history="1" highlightClick="0" endSnd="0"/>
          </p:cNvPr>
          <p:cNvSpPr txBox="1"/>
          <p:nvPr>
            <p:ph type="body" sz="quarter" idx="1"/>
          </p:nvPr>
        </p:nvSpPr>
        <p:spPr>
          <a:xfrm>
            <a:off x="4209814" y="3858248"/>
            <a:ext cx="609335" cy="395122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15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الحل</a:t>
            </a:r>
          </a:p>
        </p:txBody>
      </p:sp>
      <p:sp>
        <p:nvSpPr>
          <p:cNvPr id="746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747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3070" t="41293" r="75067" b="47371"/>
          <a:stretch>
            <a:fillRect/>
          </a:stretch>
        </p:blipFill>
        <p:spPr>
          <a:xfrm>
            <a:off x="4269473" y="1233876"/>
            <a:ext cx="3274822" cy="666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7" grpId="1"/>
      <p:bldP build="whole" bldLvl="1" animBg="1" rev="0" advAuto="0" spid="74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