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51" r:id="rId1"/>
  </p:sldMasterIdLst>
  <p:sldIdLst>
    <p:sldId id="256" r:id="rId2"/>
    <p:sldId id="257" r:id="rId3"/>
    <p:sldId id="309" r:id="rId4"/>
    <p:sldId id="310" r:id="rId5"/>
    <p:sldId id="311" r:id="rId6"/>
    <p:sldId id="260" r:id="rId7"/>
    <p:sldId id="312" r:id="rId8"/>
    <p:sldId id="313" r:id="rId9"/>
    <p:sldId id="314" r:id="rId10"/>
    <p:sldId id="258" r:id="rId11"/>
    <p:sldId id="307" r:id="rId12"/>
    <p:sldId id="308" r:id="rId13"/>
    <p:sldId id="259" r:id="rId14"/>
    <p:sldId id="315" r:id="rId15"/>
    <p:sldId id="263" r:id="rId16"/>
    <p:sldId id="280" r:id="rId17"/>
    <p:sldId id="291" r:id="rId18"/>
    <p:sldId id="292" r:id="rId19"/>
    <p:sldId id="266" r:id="rId20"/>
    <p:sldId id="264" r:id="rId21"/>
    <p:sldId id="261" r:id="rId22"/>
    <p:sldId id="268" r:id="rId23"/>
    <p:sldId id="269" r:id="rId24"/>
    <p:sldId id="270" r:id="rId25"/>
    <p:sldId id="274" r:id="rId26"/>
    <p:sldId id="267" r:id="rId27"/>
    <p:sldId id="265" r:id="rId28"/>
    <p:sldId id="272" r:id="rId29"/>
    <p:sldId id="275" r:id="rId30"/>
    <p:sldId id="276" r:id="rId31"/>
    <p:sldId id="277" r:id="rId32"/>
    <p:sldId id="279" r:id="rId33"/>
    <p:sldId id="273" r:id="rId34"/>
    <p:sldId id="271" r:id="rId35"/>
    <p:sldId id="278" r:id="rId36"/>
    <p:sldId id="281" r:id="rId37"/>
    <p:sldId id="282" r:id="rId38"/>
    <p:sldId id="284" r:id="rId39"/>
    <p:sldId id="285" r:id="rId40"/>
    <p:sldId id="316" r:id="rId41"/>
    <p:sldId id="286" r:id="rId42"/>
    <p:sldId id="283" r:id="rId43"/>
    <p:sldId id="290" r:id="rId44"/>
    <p:sldId id="287" r:id="rId45"/>
    <p:sldId id="288" r:id="rId46"/>
    <p:sldId id="289" r:id="rId47"/>
    <p:sldId id="306" r:id="rId48"/>
    <p:sldId id="293" r:id="rId49"/>
    <p:sldId id="294" r:id="rId50"/>
    <p:sldId id="305" r:id="rId51"/>
    <p:sldId id="298" r:id="rId52"/>
    <p:sldId id="295" r:id="rId53"/>
    <p:sldId id="296" r:id="rId54"/>
    <p:sldId id="297" r:id="rId55"/>
    <p:sldId id="299" r:id="rId56"/>
    <p:sldId id="302" r:id="rId57"/>
    <p:sldId id="300" r:id="rId58"/>
    <p:sldId id="301" r:id="rId59"/>
    <p:sldId id="303" r:id="rId60"/>
    <p:sldId id="304" r:id="rId6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571CF2-07F3-4983-9551-08765BB1F14C}" v="936" dt="2022-09-25T18:39:19.2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>
        <p:scale>
          <a:sx n="73" d="100"/>
          <a:sy n="73" d="100"/>
        </p:scale>
        <p:origin x="72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5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0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3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00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48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6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1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9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7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7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11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3.png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play/35826/349/594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58.png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58.png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58.png"/><Relationship Id="rId4" Type="http://schemas.microsoft.com/office/2007/relationships/hdphoto" Target="../media/hdphoto1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microsoft.com/office/2007/relationships/hdphoto" Target="../media/hdphoto22.wdp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microsoft.com/office/2007/relationships/hdphoto" Target="../media/hdphoto22.wdp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microsoft.com/office/2007/relationships/hdphoto" Target="../media/hdphoto24.wdp"/><Relationship Id="rId21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" Type="http://schemas.openxmlformats.org/officeDocument/2006/relationships/image" Target="../media/image75.png"/><Relationship Id="rId16" Type="http://schemas.microsoft.com/office/2007/relationships/hdphoto" Target="../media/hdphoto6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24" Type="http://schemas.microsoft.com/office/2007/relationships/hdphoto" Target="../media/hdphoto8.wdp"/><Relationship Id="rId5" Type="http://schemas.microsoft.com/office/2007/relationships/hdphoto" Target="../media/hdphoto25.wdp"/><Relationship Id="rId15" Type="http://schemas.openxmlformats.org/officeDocument/2006/relationships/image" Target="../media/image17.png"/><Relationship Id="rId23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18.png"/><Relationship Id="rId4" Type="http://schemas.openxmlformats.org/officeDocument/2006/relationships/image" Target="../media/image76.png"/><Relationship Id="rId9" Type="http://schemas.openxmlformats.org/officeDocument/2006/relationships/image" Target="../media/image12.png"/><Relationship Id="rId14" Type="http://schemas.microsoft.com/office/2007/relationships/hdphoto" Target="../media/hdphoto4.wdp"/><Relationship Id="rId22" Type="http://schemas.microsoft.com/office/2007/relationships/hdphoto" Target="../media/hdphoto9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9.gif"/><Relationship Id="rId5" Type="http://schemas.openxmlformats.org/officeDocument/2006/relationships/image" Target="../media/image10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5" Type="http://schemas.openxmlformats.org/officeDocument/2006/relationships/image" Target="../media/image86.png"/><Relationship Id="rId10" Type="http://schemas.microsoft.com/office/2007/relationships/hdphoto" Target="../media/hdphoto29.wdp"/><Relationship Id="rId4" Type="http://schemas.microsoft.com/office/2007/relationships/hdphoto" Target="../media/hdphoto26.wdp"/><Relationship Id="rId9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gif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3" Type="http://schemas.microsoft.com/office/2007/relationships/hdphoto" Target="../media/hdphoto1.wdp"/><Relationship Id="rId21" Type="http://schemas.openxmlformats.org/officeDocument/2006/relationships/image" Target="../media/image21.gif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19.png"/><Relationship Id="rId2" Type="http://schemas.openxmlformats.org/officeDocument/2006/relationships/image" Target="../media/image11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عيون علي حلوي">
            <a:extLst>
              <a:ext uri="{FF2B5EF4-FFF2-40B4-BE49-F238E27FC236}">
                <a16:creationId xmlns:a16="http://schemas.microsoft.com/office/drawing/2014/main" id="{FDBFE24E-4572-8206-EFB3-53A0B6C99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08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21" name="Rectangle">
            <a:extLst>
              <a:ext uri="{FF2B5EF4-FFF2-40B4-BE49-F238E27FC236}">
                <a16:creationId xmlns:a16="http://schemas.microsoft.com/office/drawing/2014/main" id="{9F0EA5A9-0D12-3644-BBEC-6D9D192EB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755197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080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079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D9616BD3-FFC9-4E69-D1F8-B0EBE78CA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65" y="1247140"/>
            <a:ext cx="6404554" cy="3450844"/>
          </a:xfrm>
        </p:spPr>
        <p:txBody>
          <a:bodyPr>
            <a:normAutofit/>
          </a:bodyPr>
          <a:lstStyle/>
          <a:p>
            <a:r>
              <a:rPr lang="en-US" dirty="0"/>
              <a:t>Things we wear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08520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3704847-1906-F86C-CE1A-990B86694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39" y="1644143"/>
            <a:ext cx="10290151" cy="333933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217440B-A876-C71A-270C-2AE56884CF2F}"/>
              </a:ext>
            </a:extLst>
          </p:cNvPr>
          <p:cNvSpPr/>
          <p:nvPr/>
        </p:nvSpPr>
        <p:spPr>
          <a:xfrm>
            <a:off x="1531561" y="495265"/>
            <a:ext cx="9235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Let’s read and 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notice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👂👄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7723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3704847-1906-F86C-CE1A-990B86694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39" y="1644143"/>
            <a:ext cx="10290151" cy="333933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217440B-A876-C71A-270C-2AE56884CF2F}"/>
              </a:ext>
            </a:extLst>
          </p:cNvPr>
          <p:cNvSpPr/>
          <p:nvPr/>
        </p:nvSpPr>
        <p:spPr>
          <a:xfrm>
            <a:off x="1708423" y="537795"/>
            <a:ext cx="8775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Read and tick the silent 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303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3704847-1906-F86C-CE1A-990B86694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39" y="1644143"/>
            <a:ext cx="10290151" cy="333933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217440B-A876-C71A-270C-2AE56884CF2F}"/>
              </a:ext>
            </a:extLst>
          </p:cNvPr>
          <p:cNvSpPr/>
          <p:nvPr/>
        </p:nvSpPr>
        <p:spPr>
          <a:xfrm>
            <a:off x="1179434" y="537795"/>
            <a:ext cx="98331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Read and circle the 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sound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264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3BB235AA-FB1F-6F85-A1E1-510E1D167DD8}"/>
              </a:ext>
            </a:extLst>
          </p:cNvPr>
          <p:cNvSpPr/>
          <p:nvPr/>
        </p:nvSpPr>
        <p:spPr>
          <a:xfrm>
            <a:off x="2069007" y="1318438"/>
            <a:ext cx="2583712" cy="1217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Whose </a:t>
            </a:r>
            <a:endParaRPr lang="ar-SA" dirty="0"/>
          </a:p>
        </p:txBody>
      </p:sp>
      <p:pic>
        <p:nvPicPr>
          <p:cNvPr id="1026" name="Picture 2" descr="Hat Clipart Black And White | Clipart Panda - Free Clipart Images | Clipart  black and white, Free clip art, Clip art">
            <a:extLst>
              <a:ext uri="{FF2B5EF4-FFF2-40B4-BE49-F238E27FC236}">
                <a16:creationId xmlns:a16="http://schemas.microsoft.com/office/drawing/2014/main" id="{98F59371-271F-E483-173B-A4D0CC04C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2719" y="1358602"/>
            <a:ext cx="1841844" cy="106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ED11D83B-07DE-A723-7CF9-7F2F514FFD9D}"/>
              </a:ext>
            </a:extLst>
          </p:cNvPr>
          <p:cNvSpPr/>
          <p:nvPr/>
        </p:nvSpPr>
        <p:spPr>
          <a:xfrm>
            <a:off x="8096692" y="1297173"/>
            <a:ext cx="2583712" cy="1217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Who </a:t>
            </a:r>
            <a:endParaRPr lang="ar-SA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092F5B1-5534-29FC-6B5C-C9929BD9E42B}"/>
              </a:ext>
            </a:extLst>
          </p:cNvPr>
          <p:cNvSpPr/>
          <p:nvPr/>
        </p:nvSpPr>
        <p:spPr>
          <a:xfrm>
            <a:off x="1790515" y="4047410"/>
            <a:ext cx="2583712" cy="121742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</a:t>
            </a:r>
            <a:endParaRPr lang="ar-SA" dirty="0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A8FF0D4-5C70-C158-D895-3DCAF73F96B6}"/>
              </a:ext>
            </a:extLst>
          </p:cNvPr>
          <p:cNvSpPr/>
          <p:nvPr/>
        </p:nvSpPr>
        <p:spPr>
          <a:xfrm>
            <a:off x="7692654" y="3854556"/>
            <a:ext cx="2583712" cy="121742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white</a:t>
            </a:r>
            <a:endParaRPr lang="ar-SA" dirty="0"/>
          </a:p>
        </p:txBody>
      </p:sp>
      <p:pic>
        <p:nvPicPr>
          <p:cNvPr id="1030" name="Picture 6" descr="Beautiful Girl Clipart, Transparent PNG Clipart Images Free Download -  ClipartMax">
            <a:extLst>
              <a:ext uri="{FF2B5EF4-FFF2-40B4-BE49-F238E27FC236}">
                <a16:creationId xmlns:a16="http://schemas.microsoft.com/office/drawing/2014/main" id="{2B24C377-0BE4-A27D-F7A9-AC5C523D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7" b="89796" l="9000" r="90000">
                        <a14:foregroundMark x1="36000" y1="5867" x2="36000" y2="5867"/>
                        <a14:foregroundMark x1="35333" y1="57143" x2="35333" y2="57143"/>
                        <a14:foregroundMark x1="15667" y1="57143" x2="15667" y2="57143"/>
                        <a14:foregroundMark x1="15667" y1="57143" x2="17000" y2="56633"/>
                        <a14:foregroundMark x1="16333" y1="56122" x2="16333" y2="56122"/>
                        <a14:foregroundMark x1="16333" y1="55867" x2="17000" y2="55357"/>
                        <a14:foregroundMark x1="14667" y1="48214" x2="14667" y2="48214"/>
                        <a14:foregroundMark x1="9667" y1="51786" x2="9667" y2="51786"/>
                        <a14:foregroundMark x1="9000" y1="52041" x2="9000" y2="52041"/>
                        <a14:foregroundMark x1="9333" y1="51786" x2="9333" y2="51786"/>
                        <a14:foregroundMark x1="37000" y1="52041" x2="37000" y2="5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404" y="823627"/>
            <a:ext cx="1387992" cy="181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lorful kite premium clipart PNG - Similar PNG">
            <a:extLst>
              <a:ext uri="{FF2B5EF4-FFF2-40B4-BE49-F238E27FC236}">
                <a16:creationId xmlns:a16="http://schemas.microsoft.com/office/drawing/2014/main" id="{EA3A9C53-DD9B-6AA4-9FA2-0DD751366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3" b="91114" l="10000" r="90000">
                        <a14:foregroundMark x1="77833" y1="74753" x2="78167" y2="74753"/>
                        <a14:foregroundMark x1="76500" y1="83498" x2="76500" y2="83498"/>
                        <a14:foregroundMark x1="78667" y1="91114" x2="78667" y2="91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47" y="3854556"/>
            <a:ext cx="1759096" cy="207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ite Kitten Clip Art Free PNG Image｜Illustoon">
            <a:extLst>
              <a:ext uri="{FF2B5EF4-FFF2-40B4-BE49-F238E27FC236}">
                <a16:creationId xmlns:a16="http://schemas.microsoft.com/office/drawing/2014/main" id="{0523074D-72E5-ED79-5BCB-158CF2E00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3125" y1="30938" x2="53125" y2="30938"/>
                        <a14:foregroundMark x1="52656" y1="27813" x2="52969" y2="27656"/>
                        <a14:foregroundMark x1="51563" y1="25938" x2="50781" y2="25469"/>
                        <a14:foregroundMark x1="46406" y1="23594" x2="38281" y2="25938"/>
                        <a14:foregroundMark x1="38281" y1="25938" x2="30156" y2="21250"/>
                        <a14:foregroundMark x1="30156" y1="21250" x2="29688" y2="20469"/>
                        <a14:foregroundMark x1="34531" y1="35625" x2="34531" y2="35625"/>
                        <a14:foregroundMark x1="71563" y1="39375" x2="71563" y2="39375"/>
                        <a14:foregroundMark x1="70625" y1="38125" x2="71094" y2="38594"/>
                        <a14:foregroundMark x1="70938" y1="38594" x2="74219" y2="36563"/>
                        <a14:foregroundMark x1="56250" y1="45000" x2="56250" y2="45000"/>
                        <a14:foregroundMark x1="56250" y1="44844" x2="56563" y2="44844"/>
                        <a14:foregroundMark x1="53438" y1="59219" x2="53594" y2="59375"/>
                        <a14:foregroundMark x1="53750" y1="59219" x2="53906" y2="59219"/>
                        <a14:foregroundMark x1="47031" y1="66250" x2="49531" y2="57656"/>
                        <a14:foregroundMark x1="49531" y1="57656" x2="38281" y2="61875"/>
                        <a14:foregroundMark x1="38281" y1="61875" x2="36719" y2="63750"/>
                        <a14:foregroundMark x1="55937" y1="68281" x2="62031" y2="68906"/>
                        <a14:foregroundMark x1="46094" y1="68438" x2="46875" y2="68438"/>
                        <a14:foregroundMark x1="45000" y1="67344" x2="50625" y2="80469"/>
                        <a14:foregroundMark x1="50625" y1="80469" x2="51094" y2="72344"/>
                        <a14:foregroundMark x1="51094" y1="72344" x2="50781" y2="72031"/>
                        <a14:foregroundMark x1="59688" y1="66875" x2="60000" y2="66875"/>
                        <a14:foregroundMark x1="55156" y1="76406" x2="53906" y2="75469"/>
                        <a14:foregroundMark x1="62187" y1="20469" x2="62500" y2="21094"/>
                        <a14:foregroundMark x1="46719" y1="39219" x2="45156" y2="36406"/>
                        <a14:foregroundMark x1="45625" y1="36250" x2="45781" y2="36250"/>
                        <a14:foregroundMark x1="46406" y1="32031" x2="47031" y2="34063"/>
                        <a14:foregroundMark x1="45938" y1="33125" x2="44219" y2="32188"/>
                        <a14:foregroundMark x1="31094" y1="34063" x2="31094" y2="34063"/>
                        <a14:foregroundMark x1="31094" y1="34063" x2="31875" y2="36719"/>
                        <a14:foregroundMark x1="31406" y1="41719" x2="31406" y2="43125"/>
                        <a14:foregroundMark x1="37031" y1="68906" x2="37500" y2="70156"/>
                        <a14:foregroundMark x1="58438" y1="73125" x2="58438" y2="73125"/>
                        <a14:foregroundMark x1="62187" y1="80469" x2="61719" y2="80156"/>
                        <a14:foregroundMark x1="62344" y1="79844" x2="63906" y2="80000"/>
                        <a14:foregroundMark x1="72344" y1="71563" x2="72344" y2="71406"/>
                        <a14:foregroundMark x1="72344" y1="70313" x2="72344" y2="70313"/>
                        <a14:foregroundMark x1="73281" y1="60156" x2="73281" y2="60156"/>
                        <a14:foregroundMark x1="78125" y1="32344" x2="77344" y2="32031"/>
                        <a14:foregroundMark x1="77344" y1="32188" x2="77344" y2="32188"/>
                        <a14:foregroundMark x1="58906" y1="33750" x2="58906" y2="33750"/>
                        <a14:foregroundMark x1="59219" y1="33750" x2="59219" y2="33750"/>
                        <a14:foregroundMark x1="57344" y1="22813" x2="58750" y2="21719"/>
                        <a14:foregroundMark x1="61875" y1="38906" x2="61875" y2="38906"/>
                        <a14:foregroundMark x1="56875" y1="38906" x2="56875" y2="38906"/>
                        <a14:foregroundMark x1="56719" y1="39219" x2="56719" y2="39219"/>
                        <a14:foregroundMark x1="41406" y1="41875" x2="41719" y2="41875"/>
                        <a14:foregroundMark x1="38125" y1="72656" x2="37813" y2="72656"/>
                        <a14:foregroundMark x1="39063" y1="76563" x2="39375" y2="7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543" y="3385506"/>
            <a:ext cx="2078665" cy="207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77E1C66-CD7E-9595-F85D-795C3BAC9E1D}"/>
              </a:ext>
            </a:extLst>
          </p:cNvPr>
          <p:cNvSpPr/>
          <p:nvPr/>
        </p:nvSpPr>
        <p:spPr>
          <a:xfrm>
            <a:off x="1835922" y="2462124"/>
            <a:ext cx="28167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Whose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hat is this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5254AE3-B916-8607-D0B8-00522BEA16C9}"/>
              </a:ext>
            </a:extLst>
          </p:cNvPr>
          <p:cNvSpPr/>
          <p:nvPr/>
        </p:nvSpPr>
        <p:spPr>
          <a:xfrm>
            <a:off x="8090977" y="2462124"/>
            <a:ext cx="24945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Who’s</a:t>
            </a:r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girl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2E7096E-4228-13BD-425F-568F407584F7}"/>
              </a:ext>
            </a:extLst>
          </p:cNvPr>
          <p:cNvSpPr/>
          <p:nvPr/>
        </p:nvSpPr>
        <p:spPr>
          <a:xfrm>
            <a:off x="2082175" y="5362076"/>
            <a:ext cx="21194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</a:t>
            </a:r>
            <a:r>
              <a:rPr lang="en-US" sz="2400" dirty="0">
                <a:ln w="0"/>
                <a:solidFill>
                  <a:schemeClr val="tx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this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4581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t Clipart Black And White | Clipart Panda - Free Clipart Images | Clipart  black and white, Free clip art, Clip art">
            <a:extLst>
              <a:ext uri="{FF2B5EF4-FFF2-40B4-BE49-F238E27FC236}">
                <a16:creationId xmlns:a16="http://schemas.microsoft.com/office/drawing/2014/main" id="{98F59371-271F-E483-173B-A4D0CC04C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176" y="1518296"/>
            <a:ext cx="1350453" cy="7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autiful Girl Clipart, Transparent PNG Clipart Images Free Download -  ClipartMax">
            <a:extLst>
              <a:ext uri="{FF2B5EF4-FFF2-40B4-BE49-F238E27FC236}">
                <a16:creationId xmlns:a16="http://schemas.microsoft.com/office/drawing/2014/main" id="{2B24C377-0BE4-A27D-F7A9-AC5C523D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7" b="89796" l="9000" r="90000">
                        <a14:foregroundMark x1="36000" y1="5867" x2="36000" y2="5867"/>
                        <a14:foregroundMark x1="35333" y1="57143" x2="35333" y2="57143"/>
                        <a14:foregroundMark x1="15667" y1="57143" x2="15667" y2="57143"/>
                        <a14:foregroundMark x1="15667" y1="57143" x2="17000" y2="56633"/>
                        <a14:foregroundMark x1="16333" y1="56122" x2="16333" y2="56122"/>
                        <a14:foregroundMark x1="16333" y1="55867" x2="17000" y2="55357"/>
                        <a14:foregroundMark x1="14667" y1="48214" x2="14667" y2="48214"/>
                        <a14:foregroundMark x1="9667" y1="51786" x2="9667" y2="51786"/>
                        <a14:foregroundMark x1="9000" y1="52041" x2="9000" y2="52041"/>
                        <a14:foregroundMark x1="9333" y1="51786" x2="9333" y2="51786"/>
                        <a14:foregroundMark x1="37000" y1="52041" x2="37000" y2="5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956" y="2208197"/>
            <a:ext cx="1043341" cy="136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77E1C66-CD7E-9595-F85D-795C3BAC9E1D}"/>
              </a:ext>
            </a:extLst>
          </p:cNvPr>
          <p:cNvSpPr/>
          <p:nvPr/>
        </p:nvSpPr>
        <p:spPr>
          <a:xfrm>
            <a:off x="1315713" y="1960866"/>
            <a:ext cx="55209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Whose – who’s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)hat is this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5254AE3-B916-8607-D0B8-00522BEA16C9}"/>
              </a:ext>
            </a:extLst>
          </p:cNvPr>
          <p:cNvSpPr/>
          <p:nvPr/>
        </p:nvSpPr>
        <p:spPr>
          <a:xfrm>
            <a:off x="3609753" y="4967553"/>
            <a:ext cx="71929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2800" b="1" dirty="0">
                <a:ln w="0"/>
                <a:solidFill>
                  <a:srgbClr val="FFFF00"/>
                </a:solidFill>
              </a:rPr>
              <a:t>Whose - Who) </a:t>
            </a:r>
            <a:r>
              <a:rPr lang="en-US" sz="2800" dirty="0">
                <a:ln w="0"/>
                <a:solidFill>
                  <a:srgbClr val="FFFF00"/>
                </a:solidFill>
              </a:rPr>
              <a:t> </a:t>
            </a:r>
            <a:r>
              <a:rPr lang="en-US" sz="2800" dirty="0">
                <a:ln w="0"/>
                <a:solidFill>
                  <a:schemeClr val="tx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eats my pizza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ar-SA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13A3E5B-3557-51B2-41C3-E2523D653C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1" b="92537" l="9756" r="89024"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25610" y1="63433" x2="76829" y2="91791"/>
                        <a14:foregroundMark x1="76829" y1="91791" x2="63415" y2="37313"/>
                        <a14:foregroundMark x1="63415" y1="37313" x2="12195" y2="66418"/>
                        <a14:foregroundMark x1="12195" y1="66418" x2="71951" y2="94030"/>
                        <a14:foregroundMark x1="71951" y1="94030" x2="8537" y2="78358"/>
                        <a14:foregroundMark x1="8537" y1="78358" x2="81707" y2="85821"/>
                        <a14:foregroundMark x1="81707" y1="85821" x2="21951" y2="59701"/>
                        <a14:foregroundMark x1="21951" y1="59701" x2="76829" y2="90299"/>
                        <a14:foregroundMark x1="76829" y1="90299" x2="13415" y2="92537"/>
                        <a14:foregroundMark x1="13415" y1="92537" x2="82927" y2="79851"/>
                        <a14:foregroundMark x1="82927" y1="79851" x2="9756" y2="83582"/>
                        <a14:foregroundMark x1="9756" y1="83582" x2="52439" y2="5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3030" y="3377071"/>
            <a:ext cx="928703" cy="856563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30DE595-7058-E5A7-453B-290288C1C6A1}"/>
              </a:ext>
            </a:extLst>
          </p:cNvPr>
          <p:cNvSpPr/>
          <p:nvPr/>
        </p:nvSpPr>
        <p:spPr>
          <a:xfrm>
            <a:off x="1124327" y="3596035"/>
            <a:ext cx="55209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Whose – who’s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)dress  is this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430A287-2813-B4A8-B40B-F6B76A814FCB}"/>
              </a:ext>
            </a:extLst>
          </p:cNvPr>
          <p:cNvSpPr/>
          <p:nvPr/>
        </p:nvSpPr>
        <p:spPr>
          <a:xfrm>
            <a:off x="5866058" y="2562954"/>
            <a:ext cx="55209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Whose – who’s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this girl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رسم 13" descr="علامة تحديد مع تعبئة خالصة">
            <a:extLst>
              <a:ext uri="{FF2B5EF4-FFF2-40B4-BE49-F238E27FC236}">
                <a16:creationId xmlns:a16="http://schemas.microsoft.com/office/drawing/2014/main" id="{4BA9DD08-9043-3FA6-9F3F-A48D6597A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52639" y="1759371"/>
            <a:ext cx="314146" cy="288611"/>
          </a:xfrm>
          <a:prstGeom prst="rect">
            <a:avLst/>
          </a:prstGeom>
        </p:spPr>
      </p:pic>
      <p:pic>
        <p:nvPicPr>
          <p:cNvPr id="15" name="رسم 14" descr="علامة تحديد مع تعبئة خالصة">
            <a:extLst>
              <a:ext uri="{FF2B5EF4-FFF2-40B4-BE49-F238E27FC236}">
                <a16:creationId xmlns:a16="http://schemas.microsoft.com/office/drawing/2014/main" id="{ACAFDD76-3FF6-A51D-C6F4-01F2D70A4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80473" y="2493539"/>
            <a:ext cx="314146" cy="288611"/>
          </a:xfrm>
          <a:prstGeom prst="rect">
            <a:avLst/>
          </a:prstGeom>
        </p:spPr>
      </p:pic>
      <p:pic>
        <p:nvPicPr>
          <p:cNvPr id="16" name="رسم 15" descr="علامة تحديد مع تعبئة خالصة">
            <a:extLst>
              <a:ext uri="{FF2B5EF4-FFF2-40B4-BE49-F238E27FC236}">
                <a16:creationId xmlns:a16="http://schemas.microsoft.com/office/drawing/2014/main" id="{42E338E7-8AE5-8A37-B7B2-DADB50B638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52639" y="3481656"/>
            <a:ext cx="314146" cy="288611"/>
          </a:xfrm>
          <a:prstGeom prst="rect">
            <a:avLst/>
          </a:prstGeom>
        </p:spPr>
      </p:pic>
      <p:pic>
        <p:nvPicPr>
          <p:cNvPr id="17" name="رسم 16" descr="علامة تحديد مع تعبئة خالصة">
            <a:extLst>
              <a:ext uri="{FF2B5EF4-FFF2-40B4-BE49-F238E27FC236}">
                <a16:creationId xmlns:a16="http://schemas.microsoft.com/office/drawing/2014/main" id="{B824A306-EF0E-964A-4093-8FAA7450A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63030" y="4853174"/>
            <a:ext cx="314146" cy="288611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5FCF06A0-D005-9698-F3EB-C2CA57CD5D1C}"/>
              </a:ext>
            </a:extLst>
          </p:cNvPr>
          <p:cNvSpPr/>
          <p:nvPr/>
        </p:nvSpPr>
        <p:spPr>
          <a:xfrm>
            <a:off x="1767962" y="666046"/>
            <a:ext cx="49984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 the correct answer </a:t>
            </a:r>
            <a:endParaRPr lang="ar-SA" sz="2800" b="1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266" name="Picture 2" descr="Man eating pizza isolated on white background Vector Image">
            <a:extLst>
              <a:ext uri="{FF2B5EF4-FFF2-40B4-BE49-F238E27FC236}">
                <a16:creationId xmlns:a16="http://schemas.microsoft.com/office/drawing/2014/main" id="{20E54041-6EFC-4EED-EEEC-A644B9284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54" b="88293" l="1220" r="97561">
                        <a14:foregroundMark x1="43496" y1="6341" x2="43496" y2="6341"/>
                        <a14:foregroundMark x1="10976" y1="35610" x2="10976" y2="35610"/>
                        <a14:foregroundMark x1="4878" y1="51707" x2="4878" y2="51707"/>
                        <a14:foregroundMark x1="1220" y1="62439" x2="1220" y2="62439"/>
                        <a14:foregroundMark x1="97561" y1="45366" x2="97561" y2="45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758" y="4653506"/>
            <a:ext cx="1529309" cy="12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3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1E10668-3B4F-2A68-7AAD-AD09466DF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114" y="1862911"/>
            <a:ext cx="9383486" cy="83576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07E114A-27E1-DC6C-0C84-711FA9C82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857" y="2566531"/>
            <a:ext cx="981082" cy="75248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E9CEEEA-9DCD-A33E-E18D-61E78EE7A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28" y="3655916"/>
            <a:ext cx="9456057" cy="220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3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D5DF557-9B5B-7EF6-3989-9A60234DC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049" y="2505068"/>
            <a:ext cx="3557600" cy="164783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60B70EF-4875-8C1D-D364-9B6C24884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074" y="159534"/>
            <a:ext cx="6829424" cy="316945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FE80CD-DD74-B60E-8D82-86D864443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074" y="3328987"/>
            <a:ext cx="6888975" cy="3388931"/>
          </a:xfrm>
          <a:prstGeom prst="rect">
            <a:avLst/>
          </a:prstGeom>
        </p:spPr>
      </p:pic>
      <p:sp>
        <p:nvSpPr>
          <p:cNvPr id="11" name="سهم: لليسار 10">
            <a:extLst>
              <a:ext uri="{FF2B5EF4-FFF2-40B4-BE49-F238E27FC236}">
                <a16:creationId xmlns:a16="http://schemas.microsoft.com/office/drawing/2014/main" id="{5627D479-3AC2-2759-78C4-0E335DDFB802}"/>
              </a:ext>
            </a:extLst>
          </p:cNvPr>
          <p:cNvSpPr/>
          <p:nvPr/>
        </p:nvSpPr>
        <p:spPr>
          <a:xfrm>
            <a:off x="8558213" y="920342"/>
            <a:ext cx="2693193" cy="11584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Things </a:t>
            </a:r>
            <a:endParaRPr lang="ar-SA" dirty="0"/>
          </a:p>
        </p:txBody>
      </p:sp>
      <p:sp>
        <p:nvSpPr>
          <p:cNvPr id="12" name="سهم: لليسار 11">
            <a:extLst>
              <a:ext uri="{FF2B5EF4-FFF2-40B4-BE49-F238E27FC236}">
                <a16:creationId xmlns:a16="http://schemas.microsoft.com/office/drawing/2014/main" id="{DCD76CA6-61D3-A2C3-4D4E-FB064B26F6E9}"/>
              </a:ext>
            </a:extLst>
          </p:cNvPr>
          <p:cNvSpPr/>
          <p:nvPr/>
        </p:nvSpPr>
        <p:spPr>
          <a:xfrm>
            <a:off x="8558213" y="4779169"/>
            <a:ext cx="2693193" cy="11584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Person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4133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11C15DFD-AB97-AB43-A6C9-2808708C9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4A05BA89-ECA6-2247-ABBB-3C6716020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دعاء لبس الثوب الجديد | الوفد">
            <a:extLst>
              <a:ext uri="{FF2B5EF4-FFF2-40B4-BE49-F238E27FC236}">
                <a16:creationId xmlns:a16="http://schemas.microsoft.com/office/drawing/2014/main" id="{63FC025B-45C5-BA1F-5ACB-EABCD4430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" b="-1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514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8" name="Rectangle 3087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0" name="Rectangle 3089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2" name="Rectangle 3091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صور لبس اهل الحجاز الاصلي قديما للنساء والرجال - موقع المرجع">
            <a:extLst>
              <a:ext uri="{FF2B5EF4-FFF2-40B4-BE49-F238E27FC236}">
                <a16:creationId xmlns:a16="http://schemas.microsoft.com/office/drawing/2014/main" id="{04618D9E-2AEC-B9C3-C430-E80997A78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290"/>
          <a:stretch/>
        </p:blipFill>
        <p:spPr bwMode="auto">
          <a:xfrm>
            <a:off x="6345449" y="2397697"/>
            <a:ext cx="5488206" cy="31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148C552-46ED-41A4-D42D-77D94BFB9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62" y="2993065"/>
            <a:ext cx="4011500" cy="353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065D044-78BC-F059-7E95-FD148258F906}"/>
              </a:ext>
            </a:extLst>
          </p:cNvPr>
          <p:cNvSpPr/>
          <p:nvPr/>
        </p:nvSpPr>
        <p:spPr>
          <a:xfrm>
            <a:off x="1784317" y="418844"/>
            <a:ext cx="90380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Our traditional customs in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AL HIJAZ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4542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61B2CBA-1F97-7306-B7E8-C1CAF60FC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651" y="807515"/>
            <a:ext cx="7622697" cy="72672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4635495-B814-295F-3D42-DEE1C819C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21" b="96336" l="9155" r="90493">
                        <a14:foregroundMark x1="62324" y1="8836" x2="62324" y2="8836"/>
                        <a14:foregroundMark x1="61268" y1="20690" x2="61268" y2="20690"/>
                        <a14:foregroundMark x1="75352" y1="47845" x2="75352" y2="47845"/>
                        <a14:foregroundMark x1="87324" y1="53879" x2="87324" y2="53879"/>
                        <a14:foregroundMark x1="87324" y1="53879" x2="87324" y2="53879"/>
                        <a14:foregroundMark x1="91197" y1="50647" x2="91197" y2="50647"/>
                        <a14:foregroundMark x1="63380" y1="93319" x2="63380" y2="93319"/>
                        <a14:foregroundMark x1="34859" y1="96336" x2="34859" y2="96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4651" y="1780102"/>
            <a:ext cx="2952839" cy="482435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B40E27D-AD9A-95D5-8E14-25A5BAF91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4" b="95378" l="9877" r="89815">
                        <a14:foregroundMark x1="61420" y1="93908" x2="61420" y2="93908"/>
                        <a14:foregroundMark x1="42901" y1="95378" x2="42901" y2="95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5155" y="1855782"/>
            <a:ext cx="3252154" cy="477785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C1496D3-EC0C-DC13-9DC5-92388D767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5" b="95283" l="9804" r="89216">
                        <a14:foregroundMark x1="53922" y1="8255" x2="53922" y2="8255"/>
                        <a14:foregroundMark x1="64379" y1="47642" x2="64379" y2="47642"/>
                        <a14:foregroundMark x1="64052" y1="52594" x2="64052" y2="52594"/>
                        <a14:foregroundMark x1="64052" y1="52594" x2="64052" y2="52594"/>
                        <a14:foregroundMark x1="64052" y1="52594" x2="64052" y2="52594"/>
                        <a14:foregroundMark x1="64052" y1="52594" x2="64052" y2="52594"/>
                        <a14:foregroundMark x1="65686" y1="43868" x2="65686" y2="43868"/>
                        <a14:foregroundMark x1="65686" y1="43868" x2="65686" y2="43868"/>
                        <a14:foregroundMark x1="65686" y1="43868" x2="65686" y2="43868"/>
                        <a14:foregroundMark x1="59150" y1="54481" x2="59150" y2="54481"/>
                        <a14:foregroundMark x1="59150" y1="54481" x2="59150" y2="54481"/>
                        <a14:foregroundMark x1="67320" y1="54953" x2="67320" y2="54953"/>
                        <a14:foregroundMark x1="67320" y1="54953" x2="67320" y2="54953"/>
                        <a14:foregroundMark x1="67320" y1="54953" x2="67320" y2="54953"/>
                        <a14:foregroundMark x1="72549" y1="51651" x2="72549" y2="51651"/>
                        <a14:foregroundMark x1="72549" y1="51651" x2="72549" y2="51651"/>
                        <a14:foregroundMark x1="74183" y1="47642" x2="74183" y2="47642"/>
                        <a14:foregroundMark x1="74183" y1="47642" x2="74183" y2="47642"/>
                        <a14:foregroundMark x1="66667" y1="44811" x2="66667" y2="44811"/>
                        <a14:foregroundMark x1="66667" y1="44811" x2="66667" y2="44811"/>
                        <a14:foregroundMark x1="42157" y1="91981" x2="42157" y2="91981"/>
                        <a14:foregroundMark x1="42157" y1="91981" x2="42157" y2="91981"/>
                        <a14:foregroundMark x1="65686" y1="95283" x2="65686" y2="95283"/>
                        <a14:foregroundMark x1="65686" y1="95283" x2="65686" y2="952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5970" y="2273862"/>
            <a:ext cx="2952839" cy="40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10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835BAFA-4239-B35B-41BD-504065FB26EF}"/>
              </a:ext>
            </a:extLst>
          </p:cNvPr>
          <p:cNvSpPr/>
          <p:nvPr/>
        </p:nvSpPr>
        <p:spPr>
          <a:xfrm>
            <a:off x="1597536" y="1122586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objectives</a:t>
            </a:r>
            <a:endParaRPr lang="ar-SA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0B30B9A-A752-2A8A-507C-0084EDB3FB62}"/>
              </a:ext>
            </a:extLst>
          </p:cNvPr>
          <p:cNvSpPr/>
          <p:nvPr/>
        </p:nvSpPr>
        <p:spPr>
          <a:xfrm>
            <a:off x="1796301" y="2361280"/>
            <a:ext cx="945002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l" rtl="0">
              <a:buFont typeface="Wingdings" panose="05000000000000000000" pitchFamily="2" charset="2"/>
              <a:buChar char="q"/>
            </a:pPr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Say “ I like your….”</a:t>
            </a:r>
          </a:p>
          <a:p>
            <a:pPr marL="685800" indent="-685800" algn="l" rtl="0">
              <a:buFont typeface="Wingdings" panose="05000000000000000000" pitchFamily="2" charset="2"/>
              <a:buChar char="q"/>
            </a:pPr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Ask “ whose …..is this?</a:t>
            </a:r>
          </a:p>
          <a:p>
            <a:pPr marL="685800" indent="-685800" algn="l" rtl="0">
              <a:buFont typeface="Wingdings" panose="05000000000000000000" pitchFamily="2" charset="2"/>
              <a:buChar char="q"/>
            </a:pPr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Name some clothes</a:t>
            </a:r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.</a:t>
            </a:r>
          </a:p>
          <a:p>
            <a:pPr marL="685800" indent="-685800" algn="l" rtl="0">
              <a:buFont typeface="Wingdings" panose="05000000000000000000" pitchFamily="2" charset="2"/>
              <a:buChar char="q"/>
            </a:pPr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Use whose, who ,what and white</a:t>
            </a:r>
            <a:endParaRPr lang="ar-SA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039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DAEA68BF-126B-3B55-56C9-82A39DF4628C}"/>
              </a:ext>
            </a:extLst>
          </p:cNvPr>
          <p:cNvSpPr txBox="1"/>
          <p:nvPr/>
        </p:nvSpPr>
        <p:spPr>
          <a:xfrm>
            <a:off x="834571" y="196707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hlinkClick r:id="rId2"/>
              </a:rPr>
              <a:t>https://wordwall.net/play/35826/349/594</a:t>
            </a:r>
            <a:endParaRPr lang="en-US" dirty="0"/>
          </a:p>
          <a:p>
            <a:endParaRPr lang="ar-SA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551CF58-589A-7450-24C4-5DC8518D7C54}"/>
              </a:ext>
            </a:extLst>
          </p:cNvPr>
          <p:cNvSpPr/>
          <p:nvPr/>
        </p:nvSpPr>
        <p:spPr>
          <a:xfrm>
            <a:off x="1438424" y="717621"/>
            <a:ext cx="3219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Revision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B4F7A6E-A069-7B84-7284-516314FCB67B}"/>
              </a:ext>
            </a:extLst>
          </p:cNvPr>
          <p:cNvSpPr/>
          <p:nvPr/>
        </p:nvSpPr>
        <p:spPr>
          <a:xfrm>
            <a:off x="1754660" y="2967335"/>
            <a:ext cx="24855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Spell :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166A819-1906-D92F-5495-017AD43B6FE3}"/>
              </a:ext>
            </a:extLst>
          </p:cNvPr>
          <p:cNvSpPr/>
          <p:nvPr/>
        </p:nvSpPr>
        <p:spPr>
          <a:xfrm>
            <a:off x="1895156" y="4156864"/>
            <a:ext cx="3514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W-h-o-s-e</a:t>
            </a:r>
            <a:endParaRPr lang="ar-SA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5623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B859157-3554-36A7-869F-0B9A7C5158AF}"/>
              </a:ext>
            </a:extLst>
          </p:cNvPr>
          <p:cNvSpPr/>
          <p:nvPr/>
        </p:nvSpPr>
        <p:spPr>
          <a:xfrm>
            <a:off x="2716615" y="1430930"/>
            <a:ext cx="7428636" cy="42165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Objectives: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Chant who is wearing green.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 three colo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 that I’M wearing today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 letters 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– B – C </a:t>
            </a:r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b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9756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4635495-B814-295F-3D42-DEE1C819C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21" b="96336" l="9155" r="90493">
                        <a14:foregroundMark x1="62324" y1="8836" x2="62324" y2="8836"/>
                        <a14:foregroundMark x1="61268" y1="20690" x2="61268" y2="20690"/>
                        <a14:foregroundMark x1="75352" y1="47845" x2="75352" y2="47845"/>
                        <a14:foregroundMark x1="87324" y1="53879" x2="87324" y2="53879"/>
                        <a14:foregroundMark x1="87324" y1="53879" x2="87324" y2="53879"/>
                        <a14:foregroundMark x1="91197" y1="50647" x2="91197" y2="50647"/>
                        <a14:foregroundMark x1="63380" y1="93319" x2="63380" y2="93319"/>
                        <a14:foregroundMark x1="34859" y1="96336" x2="34859" y2="96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397" y="1359316"/>
            <a:ext cx="2952839" cy="482435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5DDA6B6-D56C-86BD-D5D7-96F654059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806" y="693085"/>
            <a:ext cx="7603456" cy="580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47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8EBC9FA-48BF-D1E8-45F8-280D1F650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94" y="755249"/>
            <a:ext cx="6494341" cy="5829343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ECC549E-3D85-6A45-CA1F-C2D8777FEF39}"/>
              </a:ext>
            </a:extLst>
          </p:cNvPr>
          <p:cNvSpPr txBox="1"/>
          <p:nvPr/>
        </p:nvSpPr>
        <p:spPr>
          <a:xfrm>
            <a:off x="5777711" y="763407"/>
            <a:ext cx="233050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Brown ?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6BDCF59-3AAB-9570-CDD6-3A51D6BBCD4B}"/>
              </a:ext>
            </a:extLst>
          </p:cNvPr>
          <p:cNvSpPr txBox="1"/>
          <p:nvPr/>
        </p:nvSpPr>
        <p:spPr>
          <a:xfrm>
            <a:off x="2061638" y="1425605"/>
            <a:ext cx="149076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Brown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82B3C6D-93E0-CD3B-54B7-A2E7EDFF4CB1}"/>
              </a:ext>
            </a:extLst>
          </p:cNvPr>
          <p:cNvSpPr txBox="1"/>
          <p:nvPr/>
        </p:nvSpPr>
        <p:spPr>
          <a:xfrm>
            <a:off x="3493551" y="1425605"/>
            <a:ext cx="149076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brown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98AA9F4-5BD7-CBF5-B6AE-9C0C1989ABB4}"/>
              </a:ext>
            </a:extLst>
          </p:cNvPr>
          <p:cNvSpPr txBox="1"/>
          <p:nvPr/>
        </p:nvSpPr>
        <p:spPr>
          <a:xfrm>
            <a:off x="4857756" y="1425605"/>
            <a:ext cx="149076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brown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F70ADDA-0477-7D97-0BB1-401FF26D3C08}"/>
              </a:ext>
            </a:extLst>
          </p:cNvPr>
          <p:cNvSpPr txBox="1"/>
          <p:nvPr/>
        </p:nvSpPr>
        <p:spPr>
          <a:xfrm>
            <a:off x="6357378" y="1433755"/>
            <a:ext cx="141906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brown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BF3460-DD41-5C30-8C66-9A093A501831}"/>
              </a:ext>
            </a:extLst>
          </p:cNvPr>
          <p:cNvSpPr txBox="1"/>
          <p:nvPr/>
        </p:nvSpPr>
        <p:spPr>
          <a:xfrm>
            <a:off x="2133336" y="2039309"/>
            <a:ext cx="108729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who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C23A733-6C6E-046C-6B2E-830CDFCD0930}"/>
              </a:ext>
            </a:extLst>
          </p:cNvPr>
          <p:cNvSpPr txBox="1"/>
          <p:nvPr/>
        </p:nvSpPr>
        <p:spPr>
          <a:xfrm>
            <a:off x="5068177" y="2039309"/>
            <a:ext cx="128920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brown</a:t>
            </a:r>
            <a:endParaRPr lang="ar-SA" sz="2400" dirty="0">
              <a:latin typeface="Aharoni" panose="02010803020104030203" pitchFamily="2" charset="-79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103B9E8-7C83-5267-9A7F-AA67E41FC4FE}"/>
              </a:ext>
            </a:extLst>
          </p:cNvPr>
          <p:cNvSpPr txBox="1"/>
          <p:nvPr/>
        </p:nvSpPr>
        <p:spPr>
          <a:xfrm>
            <a:off x="5004395" y="2791991"/>
            <a:ext cx="128920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brown</a:t>
            </a:r>
            <a:endParaRPr lang="ar-SA" sz="2400" dirty="0">
              <a:latin typeface="Aharoni" panose="02010803020104030203" pitchFamily="2" charset="-79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F36E5AD-4906-CFF9-73FB-2BA64B1DE7A2}"/>
              </a:ext>
            </a:extLst>
          </p:cNvPr>
          <p:cNvSpPr txBox="1"/>
          <p:nvPr/>
        </p:nvSpPr>
        <p:spPr>
          <a:xfrm>
            <a:off x="5133110" y="3391610"/>
            <a:ext cx="128920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brown</a:t>
            </a:r>
            <a:endParaRPr lang="ar-SA" sz="2400" dirty="0">
              <a:latin typeface="Aharoni" panose="02010803020104030203" pitchFamily="2" charset="-79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92AE2A9-C98E-8223-A093-D05915B79D91}"/>
              </a:ext>
            </a:extLst>
          </p:cNvPr>
          <p:cNvSpPr txBox="1"/>
          <p:nvPr/>
        </p:nvSpPr>
        <p:spPr>
          <a:xfrm>
            <a:off x="4888117" y="4114718"/>
            <a:ext cx="128920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brown</a:t>
            </a:r>
            <a:endParaRPr lang="ar-SA" sz="2400" dirty="0">
              <a:latin typeface="Aharoni" panose="02010803020104030203" pitchFamily="2" charset="-79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DEC43C0-05FE-D9B1-1D25-28EBBB337425}"/>
              </a:ext>
            </a:extLst>
          </p:cNvPr>
          <p:cNvSpPr txBox="1"/>
          <p:nvPr/>
        </p:nvSpPr>
        <p:spPr>
          <a:xfrm>
            <a:off x="5892216" y="6009426"/>
            <a:ext cx="128920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brown</a:t>
            </a:r>
            <a:endParaRPr lang="ar-SA" sz="2400" dirty="0">
              <a:latin typeface="Aharoni" panose="02010803020104030203" pitchFamily="2" charset="-79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D5332F6-FABC-AB48-CA9D-BA8FFB7754AA}"/>
              </a:ext>
            </a:extLst>
          </p:cNvPr>
          <p:cNvSpPr txBox="1"/>
          <p:nvPr/>
        </p:nvSpPr>
        <p:spPr>
          <a:xfrm>
            <a:off x="2133336" y="2761213"/>
            <a:ext cx="149076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Brown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9011978-9789-B858-C58A-072D42563DE0}"/>
              </a:ext>
            </a:extLst>
          </p:cNvPr>
          <p:cNvSpPr txBox="1"/>
          <p:nvPr/>
        </p:nvSpPr>
        <p:spPr>
          <a:xfrm>
            <a:off x="2225310" y="3338085"/>
            <a:ext cx="105583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</a:rPr>
              <a:t>who</a:t>
            </a:r>
            <a:endParaRPr lang="ar-SA" sz="28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74BFB71-EE16-A7B3-0979-888DC54970FE}"/>
              </a:ext>
            </a:extLst>
          </p:cNvPr>
          <p:cNvSpPr txBox="1"/>
          <p:nvPr/>
        </p:nvSpPr>
        <p:spPr>
          <a:xfrm>
            <a:off x="2133336" y="4005098"/>
            <a:ext cx="36118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</a:rPr>
              <a:t>I</a:t>
            </a:r>
            <a:endParaRPr lang="ar-SA" sz="28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9632AA-06B8-0650-C89A-5CD057B94BC3}"/>
              </a:ext>
            </a:extLst>
          </p:cNvPr>
          <p:cNvSpPr txBox="1"/>
          <p:nvPr/>
        </p:nvSpPr>
        <p:spPr>
          <a:xfrm>
            <a:off x="2225309" y="4761284"/>
            <a:ext cx="99532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look</a:t>
            </a:r>
            <a:endParaRPr lang="ar-SA" sz="24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55DAAF3-1DCD-850E-52F8-75C3DE563149}"/>
              </a:ext>
            </a:extLst>
          </p:cNvPr>
          <p:cNvSpPr txBox="1"/>
          <p:nvPr/>
        </p:nvSpPr>
        <p:spPr>
          <a:xfrm>
            <a:off x="3911150" y="4761284"/>
            <a:ext cx="83887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</a:t>
            </a:r>
            <a:endParaRPr lang="ar-SA" sz="24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0394451-3620-5242-7885-ED59E4AE9CA4}"/>
              </a:ext>
            </a:extLst>
          </p:cNvPr>
          <p:cNvSpPr txBox="1"/>
          <p:nvPr/>
        </p:nvSpPr>
        <p:spPr>
          <a:xfrm>
            <a:off x="3061487" y="5421613"/>
            <a:ext cx="83887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</a:t>
            </a:r>
            <a:endParaRPr lang="ar-SA" sz="24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6027806-BE44-EBBA-A159-DD2F7393423D}"/>
              </a:ext>
            </a:extLst>
          </p:cNvPr>
          <p:cNvSpPr txBox="1"/>
          <p:nvPr/>
        </p:nvSpPr>
        <p:spPr>
          <a:xfrm>
            <a:off x="4564879" y="5349655"/>
            <a:ext cx="83887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see</a:t>
            </a:r>
            <a:endParaRPr lang="ar-SA" sz="24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03940A3-4FEE-569F-DBDD-5B48BB15090A}"/>
              </a:ext>
            </a:extLst>
          </p:cNvPr>
          <p:cNvSpPr txBox="1"/>
          <p:nvPr/>
        </p:nvSpPr>
        <p:spPr>
          <a:xfrm>
            <a:off x="3281148" y="5948701"/>
            <a:ext cx="36118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</a:rPr>
              <a:t>I</a:t>
            </a:r>
            <a:endParaRPr lang="ar-SA" sz="28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29CE620B-82A7-BDF1-84D0-7195B4A0A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4" b="95378" l="9877" r="89815">
                        <a14:foregroundMark x1="61420" y1="93908" x2="61420" y2="93908"/>
                        <a14:foregroundMark x1="42901" y1="95378" x2="42901" y2="95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9145" y="1170843"/>
            <a:ext cx="3252154" cy="477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41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8EBC9FA-48BF-D1E8-45F8-280D1F650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377" y="764431"/>
            <a:ext cx="6494341" cy="5829343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ECC549E-3D85-6A45-CA1F-C2D8777FEF39}"/>
              </a:ext>
            </a:extLst>
          </p:cNvPr>
          <p:cNvSpPr txBox="1"/>
          <p:nvPr/>
        </p:nvSpPr>
        <p:spPr>
          <a:xfrm>
            <a:off x="5777711" y="764431"/>
            <a:ext cx="141906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Blue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BF3460-DD41-5C30-8C66-9A093A501831}"/>
              </a:ext>
            </a:extLst>
          </p:cNvPr>
          <p:cNvSpPr txBox="1"/>
          <p:nvPr/>
        </p:nvSpPr>
        <p:spPr>
          <a:xfrm>
            <a:off x="2133336" y="2039329"/>
            <a:ext cx="971371" cy="52322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haroni" panose="02010803020104030203" pitchFamily="2" charset="-79"/>
              </a:rPr>
              <a:t>who</a:t>
            </a:r>
            <a:endParaRPr lang="ar-SA" sz="2800" dirty="0">
              <a:solidFill>
                <a:srgbClr val="0000FF"/>
              </a:solidFill>
              <a:latin typeface="Aharoni" panose="02010803020104030203" pitchFamily="2" charset="-79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9011978-9789-B858-C58A-072D42563DE0}"/>
              </a:ext>
            </a:extLst>
          </p:cNvPr>
          <p:cNvSpPr txBox="1"/>
          <p:nvPr/>
        </p:nvSpPr>
        <p:spPr>
          <a:xfrm>
            <a:off x="2225310" y="3338085"/>
            <a:ext cx="1055838" cy="52322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haroni" panose="02010803020104030203" pitchFamily="2" charset="-79"/>
              </a:rPr>
              <a:t>who</a:t>
            </a:r>
            <a:endParaRPr lang="ar-SA" sz="2800" dirty="0">
              <a:solidFill>
                <a:srgbClr val="0000FF"/>
              </a:solidFill>
              <a:latin typeface="Aharoni" panose="02010803020104030203" pitchFamily="2" charset="-79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74BFB71-EE16-A7B3-0979-888DC54970FE}"/>
              </a:ext>
            </a:extLst>
          </p:cNvPr>
          <p:cNvSpPr txBox="1"/>
          <p:nvPr/>
        </p:nvSpPr>
        <p:spPr>
          <a:xfrm>
            <a:off x="2133336" y="4005098"/>
            <a:ext cx="361181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I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9632AA-06B8-0650-C89A-5CD057B94BC3}"/>
              </a:ext>
            </a:extLst>
          </p:cNvPr>
          <p:cNvSpPr txBox="1"/>
          <p:nvPr/>
        </p:nvSpPr>
        <p:spPr>
          <a:xfrm>
            <a:off x="2225309" y="4761284"/>
            <a:ext cx="1124794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look</a:t>
            </a:r>
            <a:endParaRPr lang="ar-SA" sz="2400" dirty="0">
              <a:latin typeface="Aharoni" panose="02010803020104030203" pitchFamily="2" charset="-79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55DAAF3-1DCD-850E-52F8-75C3DE563149}"/>
              </a:ext>
            </a:extLst>
          </p:cNvPr>
          <p:cNvSpPr txBox="1"/>
          <p:nvPr/>
        </p:nvSpPr>
        <p:spPr>
          <a:xfrm>
            <a:off x="3900362" y="4732187"/>
            <a:ext cx="838875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me</a:t>
            </a:r>
            <a:endParaRPr lang="ar-SA" sz="2400" dirty="0">
              <a:latin typeface="Aharoni" panose="02010803020104030203" pitchFamily="2" charset="-79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0394451-3620-5242-7885-ED59E4AE9CA4}"/>
              </a:ext>
            </a:extLst>
          </p:cNvPr>
          <p:cNvSpPr txBox="1"/>
          <p:nvPr/>
        </p:nvSpPr>
        <p:spPr>
          <a:xfrm>
            <a:off x="3061487" y="5338156"/>
            <a:ext cx="838875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you</a:t>
            </a:r>
            <a:endParaRPr lang="ar-SA" sz="2400" dirty="0">
              <a:latin typeface="Aharoni" panose="02010803020104030203" pitchFamily="2" charset="-79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6027806-BE44-EBBA-A159-DD2F7393423D}"/>
              </a:ext>
            </a:extLst>
          </p:cNvPr>
          <p:cNvSpPr txBox="1"/>
          <p:nvPr/>
        </p:nvSpPr>
        <p:spPr>
          <a:xfrm>
            <a:off x="4564879" y="5349655"/>
            <a:ext cx="838875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see</a:t>
            </a:r>
            <a:endParaRPr lang="ar-SA" sz="2400" dirty="0">
              <a:latin typeface="Aharoni" panose="02010803020104030203" pitchFamily="2" charset="-79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03940A3-4FEE-569F-DBDD-5B48BB15090A}"/>
              </a:ext>
            </a:extLst>
          </p:cNvPr>
          <p:cNvSpPr txBox="1"/>
          <p:nvPr/>
        </p:nvSpPr>
        <p:spPr>
          <a:xfrm>
            <a:off x="3191223" y="5978648"/>
            <a:ext cx="361181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I</a:t>
            </a:r>
            <a:endParaRPr lang="ar-SA" sz="2800" dirty="0">
              <a:latin typeface="Aharoni" panose="02010803020104030203" pitchFamily="2" charset="-79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3F90C7C-70D3-B989-219F-84001A39D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5" b="95283" l="9804" r="89216">
                        <a14:foregroundMark x1="53922" y1="8255" x2="53922" y2="8255"/>
                        <a14:foregroundMark x1="64379" y1="47642" x2="64379" y2="47642"/>
                        <a14:foregroundMark x1="64052" y1="52594" x2="64052" y2="52594"/>
                        <a14:foregroundMark x1="64052" y1="52594" x2="64052" y2="52594"/>
                        <a14:foregroundMark x1="64052" y1="52594" x2="64052" y2="52594"/>
                        <a14:foregroundMark x1="64052" y1="52594" x2="64052" y2="52594"/>
                        <a14:foregroundMark x1="65686" y1="43868" x2="65686" y2="43868"/>
                        <a14:foregroundMark x1="65686" y1="43868" x2="65686" y2="43868"/>
                        <a14:foregroundMark x1="65686" y1="43868" x2="65686" y2="43868"/>
                        <a14:foregroundMark x1="59150" y1="54481" x2="59150" y2="54481"/>
                        <a14:foregroundMark x1="59150" y1="54481" x2="59150" y2="54481"/>
                        <a14:foregroundMark x1="67320" y1="54953" x2="67320" y2="54953"/>
                        <a14:foregroundMark x1="67320" y1="54953" x2="67320" y2="54953"/>
                        <a14:foregroundMark x1="67320" y1="54953" x2="67320" y2="54953"/>
                        <a14:foregroundMark x1="72549" y1="51651" x2="72549" y2="51651"/>
                        <a14:foregroundMark x1="72549" y1="51651" x2="72549" y2="51651"/>
                        <a14:foregroundMark x1="74183" y1="47642" x2="74183" y2="47642"/>
                        <a14:foregroundMark x1="74183" y1="47642" x2="74183" y2="47642"/>
                        <a14:foregroundMark x1="66667" y1="44811" x2="66667" y2="44811"/>
                        <a14:foregroundMark x1="66667" y1="44811" x2="66667" y2="44811"/>
                        <a14:foregroundMark x1="42157" y1="91981" x2="42157" y2="91981"/>
                        <a14:foregroundMark x1="42157" y1="91981" x2="42157" y2="91981"/>
                        <a14:foregroundMark x1="65686" y1="95283" x2="65686" y2="95283"/>
                        <a14:foregroundMark x1="65686" y1="95283" x2="65686" y2="952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6689" y="930585"/>
            <a:ext cx="2952839" cy="513086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22F4DE2-E8F6-33D5-021B-D468C2FE9B82}"/>
              </a:ext>
            </a:extLst>
          </p:cNvPr>
          <p:cNvSpPr txBox="1"/>
          <p:nvPr/>
        </p:nvSpPr>
        <p:spPr>
          <a:xfrm>
            <a:off x="2133336" y="1458506"/>
            <a:ext cx="141906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Blue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DE2E43B-D33B-2268-6955-307DEAE53F37}"/>
              </a:ext>
            </a:extLst>
          </p:cNvPr>
          <p:cNvSpPr txBox="1"/>
          <p:nvPr/>
        </p:nvSpPr>
        <p:spPr>
          <a:xfrm>
            <a:off x="4874527" y="1461840"/>
            <a:ext cx="141906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blue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44F3606-58BD-E800-0ACD-F13817E0157F}"/>
              </a:ext>
            </a:extLst>
          </p:cNvPr>
          <p:cNvSpPr txBox="1"/>
          <p:nvPr/>
        </p:nvSpPr>
        <p:spPr>
          <a:xfrm>
            <a:off x="2133336" y="2660676"/>
            <a:ext cx="141906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Blue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122040D-551B-8E3D-3854-B511D1170C85}"/>
              </a:ext>
            </a:extLst>
          </p:cNvPr>
          <p:cNvSpPr txBox="1"/>
          <p:nvPr/>
        </p:nvSpPr>
        <p:spPr>
          <a:xfrm>
            <a:off x="4984316" y="2104116"/>
            <a:ext cx="141906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Blue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FCD1BE1-B035-9929-8613-7E6A27D72774}"/>
              </a:ext>
            </a:extLst>
          </p:cNvPr>
          <p:cNvSpPr txBox="1"/>
          <p:nvPr/>
        </p:nvSpPr>
        <p:spPr>
          <a:xfrm>
            <a:off x="4874526" y="2678988"/>
            <a:ext cx="141906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blue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1A170596-BF74-A01D-025F-F9FFCC345E8C}"/>
              </a:ext>
            </a:extLst>
          </p:cNvPr>
          <p:cNvSpPr txBox="1"/>
          <p:nvPr/>
        </p:nvSpPr>
        <p:spPr>
          <a:xfrm>
            <a:off x="5151474" y="3338085"/>
            <a:ext cx="1251911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blue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5748C05-1D1B-E3F3-8C6F-3404FB79AF0D}"/>
              </a:ext>
            </a:extLst>
          </p:cNvPr>
          <p:cNvSpPr txBox="1"/>
          <p:nvPr/>
        </p:nvSpPr>
        <p:spPr>
          <a:xfrm>
            <a:off x="4817583" y="4094869"/>
            <a:ext cx="141906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blue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2875A6DE-0652-3C68-842E-9E475EDC4FFF}"/>
              </a:ext>
            </a:extLst>
          </p:cNvPr>
          <p:cNvSpPr txBox="1"/>
          <p:nvPr/>
        </p:nvSpPr>
        <p:spPr>
          <a:xfrm>
            <a:off x="5722534" y="5978648"/>
            <a:ext cx="141906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blue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F9E479B9-8445-F685-BCE0-2B34410E1B66}"/>
              </a:ext>
            </a:extLst>
          </p:cNvPr>
          <p:cNvSpPr txBox="1"/>
          <p:nvPr/>
        </p:nvSpPr>
        <p:spPr>
          <a:xfrm>
            <a:off x="3483824" y="1447828"/>
            <a:ext cx="141906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blue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114FCD5B-4C94-F9E4-C910-29DF7E46A0FB}"/>
              </a:ext>
            </a:extLst>
          </p:cNvPr>
          <p:cNvSpPr txBox="1"/>
          <p:nvPr/>
        </p:nvSpPr>
        <p:spPr>
          <a:xfrm>
            <a:off x="6293595" y="1479164"/>
            <a:ext cx="1419069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</a:rPr>
              <a:t>blue</a:t>
            </a:r>
            <a:endParaRPr lang="ar-SA" sz="2800" dirty="0"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410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7" grpId="0" animBg="1"/>
      <p:bldP spid="9" grpId="0" animBg="1"/>
      <p:bldP spid="25" grpId="0" animBg="1"/>
      <p:bldP spid="29" grpId="0" animBg="1"/>
      <p:bldP spid="30" grpId="0" animBg="1"/>
      <p:bldP spid="31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14A8BE1E-8DDC-E864-AD79-8AF9302FD0FB}"/>
              </a:ext>
            </a:extLst>
          </p:cNvPr>
          <p:cNvSpPr/>
          <p:nvPr/>
        </p:nvSpPr>
        <p:spPr>
          <a:xfrm>
            <a:off x="1339562" y="155759"/>
            <a:ext cx="15200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gr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15F1E97-C246-89D7-1D59-D2EA66CC6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575" y="1263535"/>
            <a:ext cx="4555374" cy="546677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EC699B9-B199-F9D9-D798-C1132BB27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815" y="1263535"/>
            <a:ext cx="4033439" cy="54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79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41EFE51-A4D5-9D81-7BC6-47A8073595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9" b="89693" l="2083" r="89943">
                        <a14:foregroundMark x1="2586" y1="15570" x2="2586" y2="15570"/>
                        <a14:foregroundMark x1="2586" y1="15570" x2="2586" y2="15570"/>
                        <a14:foregroundMark x1="2586" y1="15570" x2="2586" y2="15570"/>
                        <a14:foregroundMark x1="3736" y1="17544" x2="3736" y2="17544"/>
                        <a14:foregroundMark x1="6466" y1="15132" x2="6466" y2="15132"/>
                        <a14:foregroundMark x1="6466" y1="15132" x2="6466" y2="15132"/>
                        <a14:foregroundMark x1="10560" y1="15132" x2="10560" y2="15132"/>
                        <a14:foregroundMark x1="10560" y1="15132" x2="10560" y2="15132"/>
                        <a14:foregroundMark x1="17672" y1="20614" x2="17672" y2="20614"/>
                        <a14:foregroundMark x1="17672" y1="20614" x2="17672" y2="20614"/>
                        <a14:foregroundMark x1="21264" y1="18202" x2="21264" y2="18202"/>
                        <a14:foregroundMark x1="21264" y1="18202" x2="21264" y2="18202"/>
                        <a14:foregroundMark x1="18750" y1="16228" x2="18750" y2="16228"/>
                        <a14:foregroundMark x1="18750" y1="16228" x2="18750" y2="16228"/>
                        <a14:foregroundMark x1="17816" y1="16228" x2="17816" y2="16228"/>
                        <a14:foregroundMark x1="17816" y1="16228" x2="17816" y2="16228"/>
                        <a14:foregroundMark x1="22486" y1="15789" x2="22486" y2="15789"/>
                        <a14:foregroundMark x1="22486" y1="15789" x2="22486" y2="15789"/>
                        <a14:foregroundMark x1="24569" y1="15789" x2="24569" y2="15789"/>
                        <a14:foregroundMark x1="24569" y1="15789" x2="24569" y2="15789"/>
                        <a14:foregroundMark x1="19397" y1="15570" x2="19397" y2="15570"/>
                        <a14:foregroundMark x1="19397" y1="15570" x2="19397" y2="15570"/>
                        <a14:foregroundMark x1="3592" y1="42105" x2="3592" y2="42105"/>
                        <a14:foregroundMark x1="3592" y1="42105" x2="3592" y2="42105"/>
                        <a14:foregroundMark x1="2083" y1="39474" x2="2083" y2="39474"/>
                        <a14:foregroundMark x1="2083" y1="39474" x2="2083" y2="39474"/>
                        <a14:foregroundMark x1="12356" y1="44956" x2="12356" y2="44956"/>
                        <a14:foregroundMark x1="15517" y1="40789" x2="15517" y2="40789"/>
                        <a14:foregroundMark x1="15517" y1="40789" x2="15517" y2="40789"/>
                        <a14:foregroundMark x1="17672" y1="42325" x2="17672" y2="42325"/>
                        <a14:foregroundMark x1="17672" y1="42325" x2="17672" y2="42325"/>
                        <a14:foregroundMark x1="17170" y1="42105" x2="17170" y2="42105"/>
                        <a14:foregroundMark x1="17170" y1="42105" x2="17170" y2="42105"/>
                        <a14:foregroundMark x1="12428" y1="43860" x2="12428" y2="43860"/>
                        <a14:foregroundMark x1="12428" y1="43860" x2="12428" y2="43860"/>
                        <a14:foregroundMark x1="21408" y1="40351" x2="21408" y2="40351"/>
                        <a14:foregroundMark x1="21408" y1="40351" x2="21408" y2="40351"/>
                        <a14:foregroundMark x1="20690" y1="40351" x2="20690" y2="40351"/>
                        <a14:foregroundMark x1="20690" y1="40351" x2="20690" y2="40351"/>
                        <a14:foregroundMark x1="30316" y1="44518" x2="30316" y2="44518"/>
                        <a14:foregroundMark x1="30316" y1="44518" x2="30316" y2="44518"/>
                        <a14:foregroundMark x1="30460" y1="39693" x2="30460" y2="39693"/>
                      </a14:backgroundRemoval>
                    </a14:imgEffect>
                  </a14:imgLayer>
                </a14:imgProps>
              </a:ext>
            </a:extLst>
          </a:blip>
          <a:srcRect l="46207" t="2654"/>
          <a:stretch/>
        </p:blipFill>
        <p:spPr>
          <a:xfrm>
            <a:off x="7310324" y="3308465"/>
            <a:ext cx="5496049" cy="3166566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4A8BE1E-8DDC-E864-AD79-8AF9302FD0FB}"/>
              </a:ext>
            </a:extLst>
          </p:cNvPr>
          <p:cNvSpPr/>
          <p:nvPr/>
        </p:nvSpPr>
        <p:spPr>
          <a:xfrm>
            <a:off x="1339562" y="155759"/>
            <a:ext cx="8931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9A6F6C9-A84B-8CA8-6294-D9B3AE4C6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544"/>
          <a:stretch/>
        </p:blipFill>
        <p:spPr>
          <a:xfrm>
            <a:off x="4904881" y="1944001"/>
            <a:ext cx="3327562" cy="130532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BBE15BA-A391-5585-1DF8-1CD811BEC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602" y="2223607"/>
            <a:ext cx="2265318" cy="102571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AA88974-6BAA-B034-0C40-0F748F015D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883"/>
          <a:stretch/>
        </p:blipFill>
        <p:spPr>
          <a:xfrm>
            <a:off x="2455391" y="3469178"/>
            <a:ext cx="5721125" cy="68770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E400BE9-33C2-6CFF-A33F-7EE0FFD1527F}"/>
              </a:ext>
            </a:extLst>
          </p:cNvPr>
          <p:cNvSpPr/>
          <p:nvPr/>
        </p:nvSpPr>
        <p:spPr>
          <a:xfrm>
            <a:off x="3294910" y="3520644"/>
            <a:ext cx="6046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</a:t>
            </a:r>
            <a:endParaRPr lang="ar-SA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F98CA26-4F25-23BF-C0DE-7E1A4185BED5}"/>
              </a:ext>
            </a:extLst>
          </p:cNvPr>
          <p:cNvSpPr/>
          <p:nvPr/>
        </p:nvSpPr>
        <p:spPr>
          <a:xfrm>
            <a:off x="4814920" y="3520644"/>
            <a:ext cx="6046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</a:t>
            </a:r>
            <a:endParaRPr lang="ar-SA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6FEE3F8-6FA1-306F-DB2F-32E7131E23C9}"/>
              </a:ext>
            </a:extLst>
          </p:cNvPr>
          <p:cNvSpPr/>
          <p:nvPr/>
        </p:nvSpPr>
        <p:spPr>
          <a:xfrm>
            <a:off x="6827522" y="3531235"/>
            <a:ext cx="6046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</a:t>
            </a:r>
            <a:endParaRPr lang="ar-SA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588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279C207-76EA-80B5-28AF-AF90222BF090}"/>
              </a:ext>
            </a:extLst>
          </p:cNvPr>
          <p:cNvSpPr/>
          <p:nvPr/>
        </p:nvSpPr>
        <p:spPr>
          <a:xfrm>
            <a:off x="1101825" y="468352"/>
            <a:ext cx="81557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 and write the missing words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BFB9FC7-E503-9CFA-3F27-6A22F390A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085" y="1627559"/>
            <a:ext cx="8763473" cy="94525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D17CF6F-EC91-8BD2-3968-32E3701DA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748" y="2910936"/>
            <a:ext cx="8885593" cy="94525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4104339-1AF9-9D3F-9D8E-1CC9C0C6B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748" y="4194312"/>
            <a:ext cx="8885593" cy="108308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6EEE402-8373-44F1-4C1F-D23396157762}"/>
              </a:ext>
            </a:extLst>
          </p:cNvPr>
          <p:cNvSpPr txBox="1"/>
          <p:nvPr/>
        </p:nvSpPr>
        <p:spPr>
          <a:xfrm>
            <a:off x="3339101" y="1777429"/>
            <a:ext cx="6524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</a:t>
            </a:r>
            <a:endParaRPr lang="ar-SA" sz="28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E903EB1-3CCE-72B9-B22C-EBC7BD224F0E}"/>
              </a:ext>
            </a:extLst>
          </p:cNvPr>
          <p:cNvSpPr txBox="1"/>
          <p:nvPr/>
        </p:nvSpPr>
        <p:spPr>
          <a:xfrm>
            <a:off x="3991510" y="1847868"/>
            <a:ext cx="6524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</a:rPr>
              <a:t>a</a:t>
            </a:r>
            <a:endParaRPr lang="ar-SA" sz="28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749F61B-0977-1674-D50B-BC51CBCD8330}"/>
              </a:ext>
            </a:extLst>
          </p:cNvPr>
          <p:cNvSpPr txBox="1"/>
          <p:nvPr/>
        </p:nvSpPr>
        <p:spPr>
          <a:xfrm>
            <a:off x="4643919" y="1777429"/>
            <a:ext cx="6524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</a:rPr>
              <a:t>t</a:t>
            </a:r>
            <a:endParaRPr lang="ar-SA" sz="28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2ABC8C-C15E-B9E3-ACA5-2D13B0D4ABE9}"/>
              </a:ext>
            </a:extLst>
          </p:cNvPr>
          <p:cNvSpPr txBox="1"/>
          <p:nvPr/>
        </p:nvSpPr>
        <p:spPr>
          <a:xfrm>
            <a:off x="3364786" y="3077455"/>
            <a:ext cx="6524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</a:t>
            </a:r>
            <a:endParaRPr lang="ar-SA" sz="28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312BA6E-5606-F555-F8B0-2072BE9909E2}"/>
              </a:ext>
            </a:extLst>
          </p:cNvPr>
          <p:cNvSpPr txBox="1"/>
          <p:nvPr/>
        </p:nvSpPr>
        <p:spPr>
          <a:xfrm>
            <a:off x="3938427" y="3136215"/>
            <a:ext cx="6524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endParaRPr lang="ar-SA" sz="28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DA2C3F2-5A07-79C6-0B77-C46BF3E76C20}"/>
              </a:ext>
            </a:extLst>
          </p:cNvPr>
          <p:cNvSpPr txBox="1"/>
          <p:nvPr/>
        </p:nvSpPr>
        <p:spPr>
          <a:xfrm>
            <a:off x="4512068" y="3136215"/>
            <a:ext cx="6524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  <a:endParaRPr lang="ar-SA" sz="28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31DD1FA-CDC5-E414-F230-B79B9F63395E}"/>
              </a:ext>
            </a:extLst>
          </p:cNvPr>
          <p:cNvSpPr txBox="1"/>
          <p:nvPr/>
        </p:nvSpPr>
        <p:spPr>
          <a:xfrm>
            <a:off x="3532598" y="4416175"/>
            <a:ext cx="6524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lang="ar-SA" sz="28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87BDB70-6952-8903-1D1E-2C75547A66FF}"/>
              </a:ext>
            </a:extLst>
          </p:cNvPr>
          <p:cNvSpPr txBox="1"/>
          <p:nvPr/>
        </p:nvSpPr>
        <p:spPr>
          <a:xfrm>
            <a:off x="4071991" y="4416175"/>
            <a:ext cx="6524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lang="ar-SA" sz="28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D878BCE-3DCE-62C4-982B-69527E07AB44}"/>
              </a:ext>
            </a:extLst>
          </p:cNvPr>
          <p:cNvSpPr txBox="1"/>
          <p:nvPr/>
        </p:nvSpPr>
        <p:spPr>
          <a:xfrm>
            <a:off x="4724400" y="4416175"/>
            <a:ext cx="65240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  <a:endParaRPr lang="ar-SA" sz="28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4305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6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4A0F5913-1839-3651-B56F-E0DC80F4DFA2}"/>
              </a:ext>
            </a:extLst>
          </p:cNvPr>
          <p:cNvSpPr/>
          <p:nvPr/>
        </p:nvSpPr>
        <p:spPr>
          <a:xfrm>
            <a:off x="8901320" y="2840140"/>
            <a:ext cx="2399607" cy="39901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Free Mickey Mouse Clipart Pictures - Clipartix">
            <a:extLst>
              <a:ext uri="{FF2B5EF4-FFF2-40B4-BE49-F238E27FC236}">
                <a16:creationId xmlns:a16="http://schemas.microsoft.com/office/drawing/2014/main" id="{922F30D7-4A0E-5794-4746-292F2AA7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12" y="3208795"/>
            <a:ext cx="25717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0 images about clip art disney on minnie mouse - Cliparting.com">
            <a:extLst>
              <a:ext uri="{FF2B5EF4-FFF2-40B4-BE49-F238E27FC236}">
                <a16:creationId xmlns:a16="http://schemas.microsoft.com/office/drawing/2014/main" id="{3EF354EE-FA3D-5F70-B96E-C8112C99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8" b="97726" l="4212" r="93071">
                        <a14:foregroundMark x1="52310" y1="7997" x2="52310" y2="7997"/>
                        <a14:foregroundMark x1="8560" y1="11152" x2="8560" y2="11152"/>
                        <a14:foregroundMark x1="5299" y1="22377" x2="5299" y2="22377"/>
                        <a14:foregroundMark x1="5299" y1="22377" x2="5299" y2="22377"/>
                        <a14:foregroundMark x1="5299" y1="22377" x2="5299" y2="22377"/>
                        <a14:foregroundMark x1="5299" y1="22377" x2="5299" y2="22377"/>
                        <a14:foregroundMark x1="53668" y1="2201" x2="53668" y2="2201"/>
                        <a14:foregroundMark x1="53668" y1="2201" x2="53668" y2="2201"/>
                        <a14:foregroundMark x1="79620" y1="46809" x2="79620" y2="46809"/>
                        <a14:foregroundMark x1="79620" y1="46809" x2="79620" y2="46809"/>
                        <a14:foregroundMark x1="85734" y1="49376" x2="85734" y2="49376"/>
                        <a14:foregroundMark x1="85734" y1="49376" x2="85734" y2="49376"/>
                        <a14:foregroundMark x1="24728" y1="54512" x2="24728" y2="54512"/>
                        <a14:foregroundMark x1="24728" y1="54512" x2="24728" y2="54512"/>
                        <a14:foregroundMark x1="84647" y1="51944" x2="84647" y2="51944"/>
                        <a14:foregroundMark x1="84647" y1="51944" x2="84647" y2="51944"/>
                        <a14:foregroundMark x1="77038" y1="50110" x2="93478" y2="51284"/>
                        <a14:foregroundMark x1="93478" y1="51284" x2="79076" y2="46809"/>
                        <a14:foregroundMark x1="79076" y1="46809" x2="72826" y2="53558"/>
                        <a14:foregroundMark x1="72826" y1="53558" x2="98777" y2="54659"/>
                        <a14:foregroundMark x1="98777" y1="54659" x2="87636" y2="44681"/>
                        <a14:foregroundMark x1="87636" y1="44681" x2="71739" y2="42186"/>
                        <a14:foregroundMark x1="71739" y1="42186" x2="84375" y2="44534"/>
                        <a14:foregroundMark x1="84375" y1="44534" x2="97962" y2="52018"/>
                        <a14:foregroundMark x1="97962" y1="52018" x2="77582" y2="49743"/>
                        <a14:foregroundMark x1="77582" y1="49743" x2="87772" y2="57153"/>
                        <a14:foregroundMark x1="87772" y1="57153" x2="93071" y2="47616"/>
                        <a14:foregroundMark x1="93071" y1="47616" x2="83424" y2="50037"/>
                        <a14:foregroundMark x1="25000" y1="54879" x2="38043" y2="57080"/>
                        <a14:foregroundMark x1="38043" y1="57080" x2="22418" y2="57667"/>
                        <a14:foregroundMark x1="22418" y1="57667" x2="12908" y2="52825"/>
                        <a14:foregroundMark x1="12908" y1="52825" x2="27853" y2="56713"/>
                        <a14:foregroundMark x1="27853" y1="56713" x2="17663" y2="50477"/>
                        <a14:foregroundMark x1="17663" y1="50477" x2="35190" y2="54072"/>
                        <a14:foregroundMark x1="35190" y1="54072" x2="15761" y2="49670"/>
                        <a14:foregroundMark x1="15761" y1="49670" x2="4212" y2="53265"/>
                        <a14:foregroundMark x1="4212" y1="53265" x2="5163" y2="58621"/>
                        <a14:foregroundMark x1="55299" y1="31401" x2="55299" y2="31401"/>
                        <a14:foregroundMark x1="50951" y1="31328" x2="50951" y2="31328"/>
                        <a14:foregroundMark x1="40761" y1="32722" x2="40761" y2="32722"/>
                        <a14:foregroundMark x1="34511" y1="22230" x2="34511" y2="22230"/>
                        <a14:foregroundMark x1="25679" y1="19442" x2="25679" y2="19442"/>
                        <a14:foregroundMark x1="20788" y1="16581" x2="20788" y2="16581"/>
                        <a14:foregroundMark x1="21332" y1="24138" x2="21332" y2="24138"/>
                        <a14:foregroundMark x1="11277" y1="12986" x2="11277" y2="12986"/>
                        <a14:foregroundMark x1="14402" y1="9685" x2="14402" y2="9685"/>
                        <a14:foregroundMark x1="12364" y1="14380" x2="12364" y2="14380"/>
                        <a14:foregroundMark x1="48777" y1="18269" x2="48777" y2="18269"/>
                        <a14:foregroundMark x1="54212" y1="12179" x2="54212" y2="12179"/>
                        <a14:foregroundMark x1="58288" y1="7337" x2="58288" y2="7337"/>
                        <a14:foregroundMark x1="50815" y1="12986" x2="50815" y2="12986"/>
                        <a14:foregroundMark x1="58560" y1="16728" x2="58560" y2="16728"/>
                        <a14:foregroundMark x1="60462" y1="55539" x2="60462" y2="55539"/>
                        <a14:foregroundMark x1="60462" y1="52238" x2="60462" y2="52238"/>
                        <a14:foregroundMark x1="58560" y1="50550" x2="58560" y2="50550"/>
                        <a14:foregroundMark x1="50679" y1="51137" x2="50679" y2="51137"/>
                        <a14:foregroundMark x1="42120" y1="59208" x2="42120" y2="59208"/>
                        <a14:foregroundMark x1="44293" y1="65371" x2="44293" y2="65371"/>
                        <a14:foregroundMark x1="56114" y1="65150" x2="56114" y2="65150"/>
                        <a14:foregroundMark x1="51630" y1="69919" x2="51630" y2="69919"/>
                        <a14:foregroundMark x1="64538" y1="68966" x2="64538" y2="68966"/>
                        <a14:foregroundMark x1="51359" y1="69112" x2="51359" y2="69112"/>
                        <a14:foregroundMark x1="62908" y1="68525" x2="62908" y2="68525"/>
                        <a14:foregroundMark x1="33696" y1="65150" x2="33696" y2="65150"/>
                        <a14:foregroundMark x1="26359" y1="64857" x2="26359" y2="64857"/>
                        <a14:foregroundMark x1="22690" y1="60602" x2="22690" y2="60602"/>
                        <a14:foregroundMark x1="31114" y1="93397" x2="31114" y2="93397"/>
                        <a14:foregroundMark x1="44293" y1="92957" x2="44293" y2="92957"/>
                        <a14:foregroundMark x1="52853" y1="97726" x2="52853" y2="97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938" y="3101750"/>
            <a:ext cx="1851025" cy="34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CABB7F4-FC3D-9BAC-9CDF-9D77AB3BE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1" b="98431" l="9936" r="89744">
                        <a14:foregroundMark x1="64103" y1="13333" x2="64103" y2="13333"/>
                        <a14:foregroundMark x1="49038" y1="11569" x2="49038" y2="11569"/>
                        <a14:foregroundMark x1="49038" y1="11569" x2="49038" y2="11569"/>
                        <a14:foregroundMark x1="52564" y1="10392" x2="52564" y2="10392"/>
                        <a14:foregroundMark x1="52564" y1="10392" x2="52564" y2="10392"/>
                        <a14:foregroundMark x1="57692" y1="7647" x2="57692" y2="7647"/>
                        <a14:foregroundMark x1="57692" y1="7647" x2="57692" y2="7647"/>
                        <a14:foregroundMark x1="42628" y1="59608" x2="42628" y2="59608"/>
                        <a14:foregroundMark x1="42628" y1="59608" x2="42628" y2="59608"/>
                        <a14:foregroundMark x1="42628" y1="47255" x2="42628" y2="47255"/>
                        <a14:foregroundMark x1="42628" y1="47255" x2="42628" y2="47255"/>
                        <a14:foregroundMark x1="42628" y1="47255" x2="42628" y2="47255"/>
                        <a14:foregroundMark x1="58654" y1="62549" x2="58654" y2="62549"/>
                        <a14:foregroundMark x1="58654" y1="62549" x2="58654" y2="62549"/>
                        <a14:foregroundMark x1="58654" y1="62549" x2="58654" y2="62549"/>
                        <a14:foregroundMark x1="47436" y1="59608" x2="47436" y2="59608"/>
                        <a14:foregroundMark x1="47436" y1="59608" x2="47436" y2="59608"/>
                        <a14:foregroundMark x1="52244" y1="69608" x2="39103" y2="51373"/>
                        <a14:foregroundMark x1="39103" y1="51373" x2="84295" y2="72157"/>
                        <a14:foregroundMark x1="84295" y1="72157" x2="25962" y2="69216"/>
                        <a14:foregroundMark x1="25962" y1="69216" x2="44551" y2="50784"/>
                        <a14:foregroundMark x1="44551" y1="50784" x2="60256" y2="70196"/>
                        <a14:foregroundMark x1="60256" y1="70196" x2="58974" y2="68824"/>
                        <a14:foregroundMark x1="58333" y1="92745" x2="48077" y2="984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1229" y="3101750"/>
            <a:ext cx="2178287" cy="3560661"/>
          </a:xfrm>
          <a:prstGeom prst="rect">
            <a:avLst/>
          </a:prstGeom>
        </p:spPr>
      </p:pic>
      <p:sp>
        <p:nvSpPr>
          <p:cNvPr id="4" name="وسيلة الشرح: خط منحني مع حد وشريط تمييز 3">
            <a:extLst>
              <a:ext uri="{FF2B5EF4-FFF2-40B4-BE49-F238E27FC236}">
                <a16:creationId xmlns:a16="http://schemas.microsoft.com/office/drawing/2014/main" id="{98144D31-F738-D9AD-1D9E-4B944B7A516D}"/>
              </a:ext>
            </a:extLst>
          </p:cNvPr>
          <p:cNvSpPr/>
          <p:nvPr/>
        </p:nvSpPr>
        <p:spPr>
          <a:xfrm>
            <a:off x="2582487" y="593148"/>
            <a:ext cx="8140931" cy="1374371"/>
          </a:xfrm>
          <a:prstGeom prst="accent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Who’s wearing </a:t>
            </a:r>
            <a:r>
              <a:rPr lang="en-US" sz="2400" b="1" dirty="0">
                <a:solidFill>
                  <a:srgbClr val="FF0000"/>
                </a:solidFill>
              </a:rPr>
              <a:t>red ?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3080D69-75EF-F334-D741-F8435327C71D}"/>
              </a:ext>
            </a:extLst>
          </p:cNvPr>
          <p:cNvSpPr/>
          <p:nvPr/>
        </p:nvSpPr>
        <p:spPr>
          <a:xfrm>
            <a:off x="1716430" y="2578530"/>
            <a:ext cx="14483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mickey</a:t>
            </a:r>
            <a:endParaRPr lang="ar-SA" sz="2800" b="0" cap="none" spc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EAFDCEE-DC80-8AD8-FF53-A82052EE8371}"/>
              </a:ext>
            </a:extLst>
          </p:cNvPr>
          <p:cNvSpPr/>
          <p:nvPr/>
        </p:nvSpPr>
        <p:spPr>
          <a:xfrm>
            <a:off x="5502297" y="2348846"/>
            <a:ext cx="14483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LoLo</a:t>
            </a:r>
            <a:endParaRPr lang="ar-SA" sz="28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FCB4C00-C530-185B-C0DC-D27A9F0F6C51}"/>
              </a:ext>
            </a:extLst>
          </p:cNvPr>
          <p:cNvSpPr/>
          <p:nvPr/>
        </p:nvSpPr>
        <p:spPr>
          <a:xfrm>
            <a:off x="9288164" y="2277563"/>
            <a:ext cx="14483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Minnie</a:t>
            </a:r>
            <a:endParaRPr lang="ar-SA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661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4A0F5913-1839-3651-B56F-E0DC80F4DFA2}"/>
              </a:ext>
            </a:extLst>
          </p:cNvPr>
          <p:cNvSpPr/>
          <p:nvPr/>
        </p:nvSpPr>
        <p:spPr>
          <a:xfrm>
            <a:off x="5073599" y="2806584"/>
            <a:ext cx="2399607" cy="39901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Free Mickey Mouse Clipart Pictures - Clipartix">
            <a:extLst>
              <a:ext uri="{FF2B5EF4-FFF2-40B4-BE49-F238E27FC236}">
                <a16:creationId xmlns:a16="http://schemas.microsoft.com/office/drawing/2014/main" id="{922F30D7-4A0E-5794-4746-292F2AA7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246" y="3253393"/>
            <a:ext cx="25717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0 images about clip art disney on minnie mouse - Cliparting.com">
            <a:extLst>
              <a:ext uri="{FF2B5EF4-FFF2-40B4-BE49-F238E27FC236}">
                <a16:creationId xmlns:a16="http://schemas.microsoft.com/office/drawing/2014/main" id="{3EF354EE-FA3D-5F70-B96E-C8112C99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8" b="97726" l="4212" r="93071">
                        <a14:foregroundMark x1="52310" y1="7997" x2="52310" y2="7997"/>
                        <a14:foregroundMark x1="8560" y1="11152" x2="8560" y2="11152"/>
                        <a14:foregroundMark x1="5299" y1="22377" x2="5299" y2="22377"/>
                        <a14:foregroundMark x1="5299" y1="22377" x2="5299" y2="22377"/>
                        <a14:foregroundMark x1="5299" y1="22377" x2="5299" y2="22377"/>
                        <a14:foregroundMark x1="5299" y1="22377" x2="5299" y2="22377"/>
                        <a14:foregroundMark x1="53668" y1="2201" x2="53668" y2="2201"/>
                        <a14:foregroundMark x1="53668" y1="2201" x2="53668" y2="2201"/>
                        <a14:foregroundMark x1="79620" y1="46809" x2="79620" y2="46809"/>
                        <a14:foregroundMark x1="79620" y1="46809" x2="79620" y2="46809"/>
                        <a14:foregroundMark x1="85734" y1="49376" x2="85734" y2="49376"/>
                        <a14:foregroundMark x1="85734" y1="49376" x2="85734" y2="49376"/>
                        <a14:foregroundMark x1="24728" y1="54512" x2="24728" y2="54512"/>
                        <a14:foregroundMark x1="24728" y1="54512" x2="24728" y2="54512"/>
                        <a14:foregroundMark x1="84647" y1="51944" x2="84647" y2="51944"/>
                        <a14:foregroundMark x1="84647" y1="51944" x2="84647" y2="51944"/>
                        <a14:foregroundMark x1="77038" y1="50110" x2="93478" y2="51284"/>
                        <a14:foregroundMark x1="93478" y1="51284" x2="79076" y2="46809"/>
                        <a14:foregroundMark x1="79076" y1="46809" x2="72826" y2="53558"/>
                        <a14:foregroundMark x1="72826" y1="53558" x2="98777" y2="54659"/>
                        <a14:foregroundMark x1="98777" y1="54659" x2="87636" y2="44681"/>
                        <a14:foregroundMark x1="87636" y1="44681" x2="71739" y2="42186"/>
                        <a14:foregroundMark x1="71739" y1="42186" x2="84375" y2="44534"/>
                        <a14:foregroundMark x1="84375" y1="44534" x2="97962" y2="52018"/>
                        <a14:foregroundMark x1="97962" y1="52018" x2="77582" y2="49743"/>
                        <a14:foregroundMark x1="77582" y1="49743" x2="87772" y2="57153"/>
                        <a14:foregroundMark x1="87772" y1="57153" x2="93071" y2="47616"/>
                        <a14:foregroundMark x1="93071" y1="47616" x2="83424" y2="50037"/>
                        <a14:foregroundMark x1="25000" y1="54879" x2="38043" y2="57080"/>
                        <a14:foregroundMark x1="38043" y1="57080" x2="22418" y2="57667"/>
                        <a14:foregroundMark x1="22418" y1="57667" x2="12908" y2="52825"/>
                        <a14:foregroundMark x1="12908" y1="52825" x2="27853" y2="56713"/>
                        <a14:foregroundMark x1="27853" y1="56713" x2="17663" y2="50477"/>
                        <a14:foregroundMark x1="17663" y1="50477" x2="35190" y2="54072"/>
                        <a14:foregroundMark x1="35190" y1="54072" x2="15761" y2="49670"/>
                        <a14:foregroundMark x1="15761" y1="49670" x2="4212" y2="53265"/>
                        <a14:foregroundMark x1="4212" y1="53265" x2="5163" y2="58621"/>
                        <a14:foregroundMark x1="55299" y1="31401" x2="55299" y2="31401"/>
                        <a14:foregroundMark x1="50951" y1="31328" x2="50951" y2="31328"/>
                        <a14:foregroundMark x1="40761" y1="32722" x2="40761" y2="32722"/>
                        <a14:foregroundMark x1="34511" y1="22230" x2="34511" y2="22230"/>
                        <a14:foregroundMark x1="25679" y1="19442" x2="25679" y2="19442"/>
                        <a14:foregroundMark x1="20788" y1="16581" x2="20788" y2="16581"/>
                        <a14:foregroundMark x1="21332" y1="24138" x2="21332" y2="24138"/>
                        <a14:foregroundMark x1="11277" y1="12986" x2="11277" y2="12986"/>
                        <a14:foregroundMark x1="14402" y1="9685" x2="14402" y2="9685"/>
                        <a14:foregroundMark x1="12364" y1="14380" x2="12364" y2="14380"/>
                        <a14:foregroundMark x1="48777" y1="18269" x2="48777" y2="18269"/>
                        <a14:foregroundMark x1="54212" y1="12179" x2="54212" y2="12179"/>
                        <a14:foregroundMark x1="58288" y1="7337" x2="58288" y2="7337"/>
                        <a14:foregroundMark x1="50815" y1="12986" x2="50815" y2="12986"/>
                        <a14:foregroundMark x1="58560" y1="16728" x2="58560" y2="16728"/>
                        <a14:foregroundMark x1="60462" y1="55539" x2="60462" y2="55539"/>
                        <a14:foregroundMark x1="60462" y1="52238" x2="60462" y2="52238"/>
                        <a14:foregroundMark x1="58560" y1="50550" x2="58560" y2="50550"/>
                        <a14:foregroundMark x1="50679" y1="51137" x2="50679" y2="51137"/>
                        <a14:foregroundMark x1="42120" y1="59208" x2="42120" y2="59208"/>
                        <a14:foregroundMark x1="44293" y1="65371" x2="44293" y2="65371"/>
                        <a14:foregroundMark x1="56114" y1="65150" x2="56114" y2="65150"/>
                        <a14:foregroundMark x1="51630" y1="69919" x2="51630" y2="69919"/>
                        <a14:foregroundMark x1="64538" y1="68966" x2="64538" y2="68966"/>
                        <a14:foregroundMark x1="51359" y1="69112" x2="51359" y2="69112"/>
                        <a14:foregroundMark x1="62908" y1="68525" x2="62908" y2="68525"/>
                        <a14:foregroundMark x1="33696" y1="65150" x2="33696" y2="65150"/>
                        <a14:foregroundMark x1="26359" y1="64857" x2="26359" y2="64857"/>
                        <a14:foregroundMark x1="22690" y1="60602" x2="22690" y2="60602"/>
                        <a14:foregroundMark x1="31114" y1="93397" x2="31114" y2="93397"/>
                        <a14:foregroundMark x1="44293" y1="92957" x2="44293" y2="92957"/>
                        <a14:foregroundMark x1="52853" y1="97726" x2="52853" y2="97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13" y="3038674"/>
            <a:ext cx="1851025" cy="34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CABB7F4-FC3D-9BAC-9CDF-9D77AB3BE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1" b="98431" l="9936" r="89744">
                        <a14:foregroundMark x1="64103" y1="13333" x2="64103" y2="13333"/>
                        <a14:foregroundMark x1="49038" y1="11569" x2="49038" y2="11569"/>
                        <a14:foregroundMark x1="49038" y1="11569" x2="49038" y2="11569"/>
                        <a14:foregroundMark x1="52564" y1="10392" x2="52564" y2="10392"/>
                        <a14:foregroundMark x1="52564" y1="10392" x2="52564" y2="10392"/>
                        <a14:foregroundMark x1="57692" y1="7647" x2="57692" y2="7647"/>
                        <a14:foregroundMark x1="57692" y1="7647" x2="57692" y2="7647"/>
                        <a14:foregroundMark x1="42628" y1="59608" x2="42628" y2="59608"/>
                        <a14:foregroundMark x1="42628" y1="59608" x2="42628" y2="59608"/>
                        <a14:foregroundMark x1="42628" y1="47255" x2="42628" y2="47255"/>
                        <a14:foregroundMark x1="42628" y1="47255" x2="42628" y2="47255"/>
                        <a14:foregroundMark x1="42628" y1="47255" x2="42628" y2="47255"/>
                        <a14:foregroundMark x1="58654" y1="62549" x2="58654" y2="62549"/>
                        <a14:foregroundMark x1="58654" y1="62549" x2="58654" y2="62549"/>
                        <a14:foregroundMark x1="58654" y1="62549" x2="58654" y2="62549"/>
                        <a14:foregroundMark x1="47436" y1="59608" x2="47436" y2="59608"/>
                        <a14:foregroundMark x1="47436" y1="59608" x2="47436" y2="59608"/>
                        <a14:foregroundMark x1="52244" y1="69608" x2="39103" y2="51373"/>
                        <a14:foregroundMark x1="39103" y1="51373" x2="84295" y2="72157"/>
                        <a14:foregroundMark x1="84295" y1="72157" x2="25962" y2="69216"/>
                        <a14:foregroundMark x1="25962" y1="69216" x2="44551" y2="50784"/>
                        <a14:foregroundMark x1="44551" y1="50784" x2="60256" y2="70196"/>
                        <a14:foregroundMark x1="60256" y1="70196" x2="58974" y2="68824"/>
                        <a14:foregroundMark x1="58333" y1="92745" x2="48077" y2="984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666" y="3117869"/>
            <a:ext cx="2178287" cy="3560661"/>
          </a:xfrm>
          <a:prstGeom prst="rect">
            <a:avLst/>
          </a:prstGeom>
        </p:spPr>
      </p:pic>
      <p:sp>
        <p:nvSpPr>
          <p:cNvPr id="4" name="وسيلة الشرح: خط منحني مع حد وشريط تمييز 3">
            <a:extLst>
              <a:ext uri="{FF2B5EF4-FFF2-40B4-BE49-F238E27FC236}">
                <a16:creationId xmlns:a16="http://schemas.microsoft.com/office/drawing/2014/main" id="{98144D31-F738-D9AD-1D9E-4B944B7A516D}"/>
              </a:ext>
            </a:extLst>
          </p:cNvPr>
          <p:cNvSpPr/>
          <p:nvPr/>
        </p:nvSpPr>
        <p:spPr>
          <a:xfrm>
            <a:off x="2582487" y="593148"/>
            <a:ext cx="8140931" cy="1374371"/>
          </a:xfrm>
          <a:prstGeom prst="accent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Who’s wearing </a:t>
            </a:r>
            <a:r>
              <a:rPr lang="en-US" sz="2000" b="1" dirty="0">
                <a:solidFill>
                  <a:srgbClr val="FFFF00"/>
                </a:solidFill>
              </a:rPr>
              <a:t>yellow</a:t>
            </a:r>
            <a:r>
              <a:rPr lang="en-US" sz="2800" b="1" dirty="0">
                <a:solidFill>
                  <a:srgbClr val="FFFF00"/>
                </a:solidFill>
              </a:rPr>
              <a:t>?</a:t>
            </a:r>
            <a:endParaRPr lang="ar-SA" b="1" dirty="0">
              <a:solidFill>
                <a:srgbClr val="FFFF00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BFF4138-E896-910B-4717-A5EEB554DBCF}"/>
              </a:ext>
            </a:extLst>
          </p:cNvPr>
          <p:cNvSpPr/>
          <p:nvPr/>
        </p:nvSpPr>
        <p:spPr>
          <a:xfrm>
            <a:off x="1716430" y="2578530"/>
            <a:ext cx="14483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mickey</a:t>
            </a:r>
            <a:endParaRPr lang="ar-SA" sz="2800" b="0" cap="none" spc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D389698-D2B5-B009-81D6-FE906F5B3FFB}"/>
              </a:ext>
            </a:extLst>
          </p:cNvPr>
          <p:cNvSpPr/>
          <p:nvPr/>
        </p:nvSpPr>
        <p:spPr>
          <a:xfrm>
            <a:off x="5502297" y="2348846"/>
            <a:ext cx="14483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LoLo</a:t>
            </a:r>
            <a:endParaRPr lang="ar-SA" sz="28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36502E3-8AA5-D7BA-1FF5-127ADC5B58C1}"/>
              </a:ext>
            </a:extLst>
          </p:cNvPr>
          <p:cNvSpPr/>
          <p:nvPr/>
        </p:nvSpPr>
        <p:spPr>
          <a:xfrm>
            <a:off x="9638015" y="2477173"/>
            <a:ext cx="14483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Minnie</a:t>
            </a:r>
            <a:endParaRPr lang="ar-SA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758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 Are You Wearing_ _ Song for Kids by Little Fox">
            <a:hlinkClick r:id="" action="ppaction://media"/>
            <a:extLst>
              <a:ext uri="{FF2B5EF4-FFF2-40B4-BE49-F238E27FC236}">
                <a16:creationId xmlns:a16="http://schemas.microsoft.com/office/drawing/2014/main" id="{13F66F39-B0BD-C823-D7CE-E46961BE2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0444" y="1055442"/>
            <a:ext cx="8957930" cy="567044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DA60CC8A-1716-FB0D-49E1-E8F24BB632F5}"/>
              </a:ext>
            </a:extLst>
          </p:cNvPr>
          <p:cNvSpPr/>
          <p:nvPr/>
        </p:nvSpPr>
        <p:spPr>
          <a:xfrm>
            <a:off x="2270918" y="115311"/>
            <a:ext cx="43540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and answer”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47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4A0F5913-1839-3651-B56F-E0DC80F4DFA2}"/>
              </a:ext>
            </a:extLst>
          </p:cNvPr>
          <p:cNvSpPr/>
          <p:nvPr/>
        </p:nvSpPr>
        <p:spPr>
          <a:xfrm>
            <a:off x="1240814" y="2867721"/>
            <a:ext cx="2399607" cy="39901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0" name="Picture 2" descr="Free Mickey Mouse Clipart Pictures - Clipartix">
            <a:extLst>
              <a:ext uri="{FF2B5EF4-FFF2-40B4-BE49-F238E27FC236}">
                <a16:creationId xmlns:a16="http://schemas.microsoft.com/office/drawing/2014/main" id="{922F30D7-4A0E-5794-4746-292F2AA7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82" y="2980790"/>
            <a:ext cx="2343809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0 images about clip art disney on minnie mouse - Cliparting.com">
            <a:extLst>
              <a:ext uri="{FF2B5EF4-FFF2-40B4-BE49-F238E27FC236}">
                <a16:creationId xmlns:a16="http://schemas.microsoft.com/office/drawing/2014/main" id="{3EF354EE-FA3D-5F70-B96E-C8112C99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8" b="97726" l="4212" r="93071">
                        <a14:foregroundMark x1="52310" y1="7997" x2="52310" y2="7997"/>
                        <a14:foregroundMark x1="8560" y1="11152" x2="8560" y2="11152"/>
                        <a14:foregroundMark x1="5299" y1="22377" x2="5299" y2="22377"/>
                        <a14:foregroundMark x1="5299" y1="22377" x2="5299" y2="22377"/>
                        <a14:foregroundMark x1="5299" y1="22377" x2="5299" y2="22377"/>
                        <a14:foregroundMark x1="5299" y1="22377" x2="5299" y2="22377"/>
                        <a14:foregroundMark x1="53668" y1="2201" x2="53668" y2="2201"/>
                        <a14:foregroundMark x1="53668" y1="2201" x2="53668" y2="2201"/>
                        <a14:foregroundMark x1="79620" y1="46809" x2="79620" y2="46809"/>
                        <a14:foregroundMark x1="79620" y1="46809" x2="79620" y2="46809"/>
                        <a14:foregroundMark x1="85734" y1="49376" x2="85734" y2="49376"/>
                        <a14:foregroundMark x1="85734" y1="49376" x2="85734" y2="49376"/>
                        <a14:foregroundMark x1="24728" y1="54512" x2="24728" y2="54512"/>
                        <a14:foregroundMark x1="24728" y1="54512" x2="24728" y2="54512"/>
                        <a14:foregroundMark x1="84647" y1="51944" x2="84647" y2="51944"/>
                        <a14:foregroundMark x1="84647" y1="51944" x2="84647" y2="51944"/>
                        <a14:foregroundMark x1="77038" y1="50110" x2="93478" y2="51284"/>
                        <a14:foregroundMark x1="93478" y1="51284" x2="79076" y2="46809"/>
                        <a14:foregroundMark x1="79076" y1="46809" x2="72826" y2="53558"/>
                        <a14:foregroundMark x1="72826" y1="53558" x2="98777" y2="54659"/>
                        <a14:foregroundMark x1="98777" y1="54659" x2="87636" y2="44681"/>
                        <a14:foregroundMark x1="87636" y1="44681" x2="71739" y2="42186"/>
                        <a14:foregroundMark x1="71739" y1="42186" x2="84375" y2="44534"/>
                        <a14:foregroundMark x1="84375" y1="44534" x2="97962" y2="52018"/>
                        <a14:foregroundMark x1="97962" y1="52018" x2="77582" y2="49743"/>
                        <a14:foregroundMark x1="77582" y1="49743" x2="87772" y2="57153"/>
                        <a14:foregroundMark x1="87772" y1="57153" x2="93071" y2="47616"/>
                        <a14:foregroundMark x1="93071" y1="47616" x2="83424" y2="50037"/>
                        <a14:foregroundMark x1="25000" y1="54879" x2="38043" y2="57080"/>
                        <a14:foregroundMark x1="38043" y1="57080" x2="22418" y2="57667"/>
                        <a14:foregroundMark x1="22418" y1="57667" x2="12908" y2="52825"/>
                        <a14:foregroundMark x1="12908" y1="52825" x2="27853" y2="56713"/>
                        <a14:foregroundMark x1="27853" y1="56713" x2="17663" y2="50477"/>
                        <a14:foregroundMark x1="17663" y1="50477" x2="35190" y2="54072"/>
                        <a14:foregroundMark x1="35190" y1="54072" x2="15761" y2="49670"/>
                        <a14:foregroundMark x1="15761" y1="49670" x2="4212" y2="53265"/>
                        <a14:foregroundMark x1="4212" y1="53265" x2="5163" y2="58621"/>
                        <a14:foregroundMark x1="55299" y1="31401" x2="55299" y2="31401"/>
                        <a14:foregroundMark x1="50951" y1="31328" x2="50951" y2="31328"/>
                        <a14:foregroundMark x1="40761" y1="32722" x2="40761" y2="32722"/>
                        <a14:foregroundMark x1="34511" y1="22230" x2="34511" y2="22230"/>
                        <a14:foregroundMark x1="25679" y1="19442" x2="25679" y2="19442"/>
                        <a14:foregroundMark x1="20788" y1="16581" x2="20788" y2="16581"/>
                        <a14:foregroundMark x1="21332" y1="24138" x2="21332" y2="24138"/>
                        <a14:foregroundMark x1="11277" y1="12986" x2="11277" y2="12986"/>
                        <a14:foregroundMark x1="14402" y1="9685" x2="14402" y2="9685"/>
                        <a14:foregroundMark x1="12364" y1="14380" x2="12364" y2="14380"/>
                        <a14:foregroundMark x1="48777" y1="18269" x2="48777" y2="18269"/>
                        <a14:foregroundMark x1="54212" y1="12179" x2="54212" y2="12179"/>
                        <a14:foregroundMark x1="58288" y1="7337" x2="58288" y2="7337"/>
                        <a14:foregroundMark x1="50815" y1="12986" x2="50815" y2="12986"/>
                        <a14:foregroundMark x1="58560" y1="16728" x2="58560" y2="16728"/>
                        <a14:foregroundMark x1="60462" y1="55539" x2="60462" y2="55539"/>
                        <a14:foregroundMark x1="60462" y1="52238" x2="60462" y2="52238"/>
                        <a14:foregroundMark x1="58560" y1="50550" x2="58560" y2="50550"/>
                        <a14:foregroundMark x1="50679" y1="51137" x2="50679" y2="51137"/>
                        <a14:foregroundMark x1="42120" y1="59208" x2="42120" y2="59208"/>
                        <a14:foregroundMark x1="44293" y1="65371" x2="44293" y2="65371"/>
                        <a14:foregroundMark x1="56114" y1="65150" x2="56114" y2="65150"/>
                        <a14:foregroundMark x1="51630" y1="69919" x2="51630" y2="69919"/>
                        <a14:foregroundMark x1="64538" y1="68966" x2="64538" y2="68966"/>
                        <a14:foregroundMark x1="51359" y1="69112" x2="51359" y2="69112"/>
                        <a14:foregroundMark x1="62908" y1="68525" x2="62908" y2="68525"/>
                        <a14:foregroundMark x1="33696" y1="65150" x2="33696" y2="65150"/>
                        <a14:foregroundMark x1="26359" y1="64857" x2="26359" y2="64857"/>
                        <a14:foregroundMark x1="22690" y1="60602" x2="22690" y2="60602"/>
                        <a14:foregroundMark x1="31114" y1="93397" x2="31114" y2="93397"/>
                        <a14:foregroundMark x1="44293" y1="92957" x2="44293" y2="92957"/>
                        <a14:foregroundMark x1="52853" y1="97726" x2="52853" y2="97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161" y="3038674"/>
            <a:ext cx="1851025" cy="34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CABB7F4-FC3D-9BAC-9CDF-9D77AB3BE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1" b="98431" l="9936" r="89744">
                        <a14:foregroundMark x1="64103" y1="13333" x2="64103" y2="13333"/>
                        <a14:foregroundMark x1="49038" y1="11569" x2="49038" y2="11569"/>
                        <a14:foregroundMark x1="49038" y1="11569" x2="49038" y2="11569"/>
                        <a14:foregroundMark x1="52564" y1="10392" x2="52564" y2="10392"/>
                        <a14:foregroundMark x1="52564" y1="10392" x2="52564" y2="10392"/>
                        <a14:foregroundMark x1="57692" y1="7647" x2="57692" y2="7647"/>
                        <a14:foregroundMark x1="57692" y1="7647" x2="57692" y2="7647"/>
                        <a14:foregroundMark x1="42628" y1="59608" x2="42628" y2="59608"/>
                        <a14:foregroundMark x1="42628" y1="59608" x2="42628" y2="59608"/>
                        <a14:foregroundMark x1="42628" y1="47255" x2="42628" y2="47255"/>
                        <a14:foregroundMark x1="42628" y1="47255" x2="42628" y2="47255"/>
                        <a14:foregroundMark x1="42628" y1="47255" x2="42628" y2="47255"/>
                        <a14:foregroundMark x1="58654" y1="62549" x2="58654" y2="62549"/>
                        <a14:foregroundMark x1="58654" y1="62549" x2="58654" y2="62549"/>
                        <a14:foregroundMark x1="58654" y1="62549" x2="58654" y2="62549"/>
                        <a14:foregroundMark x1="47436" y1="59608" x2="47436" y2="59608"/>
                        <a14:foregroundMark x1="47436" y1="59608" x2="47436" y2="59608"/>
                        <a14:foregroundMark x1="52244" y1="69608" x2="39103" y2="51373"/>
                        <a14:foregroundMark x1="39103" y1="51373" x2="84295" y2="72157"/>
                        <a14:foregroundMark x1="84295" y1="72157" x2="25962" y2="69216"/>
                        <a14:foregroundMark x1="25962" y1="69216" x2="44551" y2="50784"/>
                        <a14:foregroundMark x1="44551" y1="50784" x2="60256" y2="70196"/>
                        <a14:foregroundMark x1="60256" y1="70196" x2="58974" y2="68824"/>
                        <a14:foregroundMark x1="58333" y1="92745" x2="48077" y2="984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666" y="3101750"/>
            <a:ext cx="2178287" cy="3560661"/>
          </a:xfrm>
          <a:prstGeom prst="rect">
            <a:avLst/>
          </a:prstGeom>
        </p:spPr>
      </p:pic>
      <p:sp>
        <p:nvSpPr>
          <p:cNvPr id="4" name="وسيلة الشرح: خط منحني مع حد وشريط تمييز 3">
            <a:extLst>
              <a:ext uri="{FF2B5EF4-FFF2-40B4-BE49-F238E27FC236}">
                <a16:creationId xmlns:a16="http://schemas.microsoft.com/office/drawing/2014/main" id="{98144D31-F738-D9AD-1D9E-4B944B7A516D}"/>
              </a:ext>
            </a:extLst>
          </p:cNvPr>
          <p:cNvSpPr/>
          <p:nvPr/>
        </p:nvSpPr>
        <p:spPr>
          <a:xfrm>
            <a:off x="2582487" y="593148"/>
            <a:ext cx="8140931" cy="1374371"/>
          </a:xfrm>
          <a:prstGeom prst="accent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Who’s wearing </a:t>
            </a:r>
            <a:r>
              <a:rPr lang="en-US" sz="2000" b="1" dirty="0">
                <a:solidFill>
                  <a:srgbClr val="0070C0"/>
                </a:solidFill>
              </a:rPr>
              <a:t>blue ?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BFF4138-E896-910B-4717-A5EEB554DBCF}"/>
              </a:ext>
            </a:extLst>
          </p:cNvPr>
          <p:cNvSpPr/>
          <p:nvPr/>
        </p:nvSpPr>
        <p:spPr>
          <a:xfrm>
            <a:off x="1716428" y="2196657"/>
            <a:ext cx="14483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mickey</a:t>
            </a:r>
            <a:endParaRPr lang="ar-SA" sz="2800" b="0" cap="none" spc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D389698-D2B5-B009-81D6-FE906F5B3FFB}"/>
              </a:ext>
            </a:extLst>
          </p:cNvPr>
          <p:cNvSpPr/>
          <p:nvPr/>
        </p:nvSpPr>
        <p:spPr>
          <a:xfrm>
            <a:off x="5502297" y="2348846"/>
            <a:ext cx="14483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LoLo</a:t>
            </a:r>
            <a:endParaRPr lang="ar-SA" sz="28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36502E3-8AA5-D7BA-1FF5-127ADC5B58C1}"/>
              </a:ext>
            </a:extLst>
          </p:cNvPr>
          <p:cNvSpPr/>
          <p:nvPr/>
        </p:nvSpPr>
        <p:spPr>
          <a:xfrm>
            <a:off x="9264060" y="2429346"/>
            <a:ext cx="14483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Minnie</a:t>
            </a:r>
            <a:endParaRPr lang="ar-SA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33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4EF2BFD-3DCB-3325-C149-246CBD053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913" y="1532406"/>
            <a:ext cx="7388174" cy="323098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D65CAC8-A046-4A44-AF62-14E36007EC7E}"/>
              </a:ext>
            </a:extLst>
          </p:cNvPr>
          <p:cNvSpPr/>
          <p:nvPr/>
        </p:nvSpPr>
        <p:spPr>
          <a:xfrm>
            <a:off x="1654259" y="464218"/>
            <a:ext cx="6756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Open your book :55</a:t>
            </a:r>
            <a:endParaRPr lang="ar-SA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BEAC129-37F0-8592-7F0F-ED7EAED6B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777" y="2747294"/>
            <a:ext cx="824023" cy="31143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170B2E8-E2C2-9C2E-6EA8-E2A2D83A1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255" y="3058724"/>
            <a:ext cx="627321" cy="3296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B7830AD-1ABA-70D6-48E2-B74BD5A27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777" y="3102550"/>
            <a:ext cx="1084521" cy="34072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8620B7D-707B-1862-8BA3-6D05E851D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508" y="3429000"/>
            <a:ext cx="771531" cy="28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22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F748-7FA7-4DDF-89A3-7F1D8EE1F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03E872-C07A-4030-B584-D321D40C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F5BD9D2-9D73-6997-82CE-004B5F5D7138}"/>
              </a:ext>
            </a:extLst>
          </p:cNvPr>
          <p:cNvSpPr/>
          <p:nvPr/>
        </p:nvSpPr>
        <p:spPr>
          <a:xfrm>
            <a:off x="1437079" y="373463"/>
            <a:ext cx="9677833" cy="113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spcBef>
                <a:spcPct val="0"/>
              </a:spcBef>
              <a:spcAft>
                <a:spcPts val="600"/>
              </a:spcAft>
            </a:pPr>
            <a:r>
              <a:rPr lang="en-US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+mj-lt"/>
                <a:ea typeface="+mj-ea"/>
                <a:cs typeface="+mj-cs"/>
              </a:rPr>
              <a:t>Open your book :56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B074429-FA7A-0410-996B-0EA7E5189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62"/>
          <a:stretch/>
        </p:blipFill>
        <p:spPr>
          <a:xfrm>
            <a:off x="1723393" y="1700901"/>
            <a:ext cx="9677832" cy="26839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5D55531-159E-402F-516A-60C5B9DB1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162" y="5318228"/>
            <a:ext cx="1227335" cy="88414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5957854-841D-732B-8CCD-7E38B1F24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9" b="93772" l="3727" r="96894">
                        <a14:foregroundMark x1="27329" y1="46975" x2="27329" y2="46975"/>
                        <a14:foregroundMark x1="25155" y1="39146" x2="25155" y2="39146"/>
                        <a14:foregroundMark x1="25155" y1="39146" x2="25155" y2="39146"/>
                        <a14:foregroundMark x1="93789" y1="56940" x2="93789" y2="56940"/>
                        <a14:foregroundMark x1="93789" y1="56940" x2="93789" y2="56940"/>
                        <a14:foregroundMark x1="93789" y1="56940" x2="93789" y2="56940"/>
                        <a14:foregroundMark x1="96894" y1="56406" x2="95031" y2="34164"/>
                        <a14:foregroundMark x1="95031" y1="34164" x2="85093" y2="54093"/>
                        <a14:foregroundMark x1="85093" y1="54093" x2="43168" y2="36477"/>
                        <a14:foregroundMark x1="43168" y1="36477" x2="11491" y2="46975"/>
                        <a14:foregroundMark x1="11491" y1="46975" x2="55590" y2="24911"/>
                        <a14:foregroundMark x1="55590" y1="24911" x2="5280" y2="47687"/>
                        <a14:foregroundMark x1="5280" y1="47687" x2="18323" y2="45196"/>
                        <a14:foregroundMark x1="70807" y1="89858" x2="30435" y2="94840"/>
                        <a14:foregroundMark x1="30435" y1="94840" x2="63354" y2="96441"/>
                        <a14:foregroundMark x1="63354" y1="96441" x2="30124" y2="95374"/>
                        <a14:foregroundMark x1="30124" y1="95374" x2="63354" y2="92349"/>
                        <a14:foregroundMark x1="63354" y1="92349" x2="32919" y2="96797"/>
                        <a14:foregroundMark x1="32919" y1="96797" x2="82919" y2="94484"/>
                        <a14:foregroundMark x1="82919" y1="94484" x2="29814" y2="95374"/>
                        <a14:foregroundMark x1="29814" y1="95374" x2="73292" y2="91993"/>
                        <a14:foregroundMark x1="73292" y1="91993" x2="18634" y2="94128"/>
                        <a14:foregroundMark x1="18634" y1="94128" x2="55590" y2="80071"/>
                        <a14:foregroundMark x1="55590" y1="80071" x2="54348" y2="73310"/>
                        <a14:foregroundMark x1="64596" y1="23310" x2="55280" y2="27580"/>
                        <a14:foregroundMark x1="61801" y1="21530" x2="61801" y2="21530"/>
                        <a14:foregroundMark x1="61801" y1="21530" x2="61801" y2="21530"/>
                        <a14:foregroundMark x1="54658" y1="20819" x2="54658" y2="20819"/>
                        <a14:foregroundMark x1="54658" y1="20819" x2="54658" y2="20819"/>
                        <a14:foregroundMark x1="51863" y1="20463" x2="51863" y2="20463"/>
                        <a14:foregroundMark x1="51863" y1="20463" x2="51863" y2="20463"/>
                        <a14:foregroundMark x1="87888" y1="71708" x2="87888" y2="71708"/>
                        <a14:foregroundMark x1="87888" y1="71708" x2="87888" y2="71708"/>
                        <a14:foregroundMark x1="12112" y1="50534" x2="12112" y2="50534"/>
                        <a14:foregroundMark x1="12112" y1="50534" x2="12112" y2="50534"/>
                        <a14:foregroundMark x1="15839" y1="48754" x2="3727" y2="55694"/>
                        <a14:foregroundMark x1="92547" y1="36477" x2="92547" y2="36477"/>
                        <a14:foregroundMark x1="92547" y1="36477" x2="92547" y2="36477"/>
                        <a14:foregroundMark x1="57764" y1="19395" x2="64596" y2="22064"/>
                        <a14:foregroundMark x1="91615" y1="63345" x2="78882" y2="73665"/>
                        <a14:foregroundMark x1="85093" y1="58719" x2="85093" y2="58719"/>
                        <a14:foregroundMark x1="85093" y1="58719" x2="85093" y2="58719"/>
                        <a14:foregroundMark x1="96894" y1="60142" x2="90062" y2="66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8153" y="4577796"/>
            <a:ext cx="955618" cy="16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26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07AA6CAF-9860-43CE-71F7-B625832437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30"/>
          <a:stretch/>
        </p:blipFill>
        <p:spPr>
          <a:xfrm>
            <a:off x="5043752" y="2768885"/>
            <a:ext cx="2197307" cy="1266793"/>
          </a:xfrm>
          <a:prstGeom prst="rect">
            <a:avLst/>
          </a:prstGeom>
        </p:spPr>
      </p:pic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G_5243">
            <a:hlinkClick r:id="" action="ppaction://media"/>
            <a:extLst>
              <a:ext uri="{FF2B5EF4-FFF2-40B4-BE49-F238E27FC236}">
                <a16:creationId xmlns:a16="http://schemas.microsoft.com/office/drawing/2014/main" id="{0BC05C66-C936-D3AB-01B1-57DA764AE2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2336" y="2458720"/>
            <a:ext cx="3517120" cy="193441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CA5A998-62DC-4D41-473B-FE031289D4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30"/>
          <a:stretch/>
        </p:blipFill>
        <p:spPr>
          <a:xfrm>
            <a:off x="1446084" y="2768885"/>
            <a:ext cx="2197307" cy="12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07AA6CAF-9860-43CE-71F7-B625832437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30"/>
          <a:stretch/>
        </p:blipFill>
        <p:spPr>
          <a:xfrm>
            <a:off x="5043752" y="2768885"/>
            <a:ext cx="2197307" cy="1266793"/>
          </a:xfrm>
          <a:prstGeom prst="rect">
            <a:avLst/>
          </a:prstGeom>
        </p:spPr>
      </p:pic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G_5243">
            <a:hlinkClick r:id="" action="ppaction://media"/>
            <a:extLst>
              <a:ext uri="{FF2B5EF4-FFF2-40B4-BE49-F238E27FC236}">
                <a16:creationId xmlns:a16="http://schemas.microsoft.com/office/drawing/2014/main" id="{0BC05C66-C936-D3AB-01B1-57DA764AE2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2336" y="2458720"/>
            <a:ext cx="3517120" cy="193441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CA5A998-62DC-4D41-473B-FE031289D4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30"/>
          <a:stretch/>
        </p:blipFill>
        <p:spPr>
          <a:xfrm>
            <a:off x="1446084" y="2768885"/>
            <a:ext cx="2197307" cy="12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9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8C772C6-028E-E09D-276B-7F40BD295210}"/>
              </a:ext>
            </a:extLst>
          </p:cNvPr>
          <p:cNvSpPr/>
          <p:nvPr/>
        </p:nvSpPr>
        <p:spPr>
          <a:xfrm>
            <a:off x="3992702" y="2967335"/>
            <a:ext cx="42066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Homework ;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56 / 1 - 2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3966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35898C1-E7E8-8FDE-AD88-0BA149B9C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81" y="892966"/>
            <a:ext cx="6055769" cy="105013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9357ADE-C835-556D-53D3-138243A54312}"/>
              </a:ext>
            </a:extLst>
          </p:cNvPr>
          <p:cNvSpPr txBox="1"/>
          <p:nvPr/>
        </p:nvSpPr>
        <p:spPr>
          <a:xfrm>
            <a:off x="1450180" y="2744272"/>
            <a:ext cx="969406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i="0" dirty="0">
              <a:solidFill>
                <a:srgbClr val="676A6C"/>
              </a:solidFill>
              <a:effectLst/>
              <a:latin typeface="HelveticaNeue"/>
            </a:endParaRPr>
          </a:p>
          <a:p>
            <a:pPr marL="514350" indent="-514350" algn="l" rtl="0">
              <a:buFont typeface="+mj-lt"/>
              <a:buAutoNum type="arabicPeriod"/>
            </a:pPr>
            <a:r>
              <a:rPr lang="en-US" sz="3200" b="1" i="0" dirty="0">
                <a:solidFill>
                  <a:srgbClr val="0070C0"/>
                </a:solidFill>
                <a:effectLst/>
                <a:latin typeface="HelveticaNeue"/>
              </a:rPr>
              <a:t>classify the clothes according to the girl/ boy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3200" b="1" i="0" dirty="0">
                <a:solidFill>
                  <a:srgbClr val="0070C0"/>
                </a:solidFill>
                <a:effectLst/>
                <a:latin typeface="HelveticaNeue"/>
              </a:rPr>
              <a:t>list as much clothes as you can</a:t>
            </a:r>
            <a:endParaRPr lang="en-US" sz="3200" b="1" dirty="0">
              <a:solidFill>
                <a:srgbClr val="0070C0"/>
              </a:solidFill>
              <a:latin typeface="HelveticaNeue"/>
            </a:endParaRPr>
          </a:p>
          <a:p>
            <a:pPr marL="514350" indent="-514350" algn="l" rtl="0">
              <a:buFont typeface="+mj-lt"/>
              <a:buAutoNum type="arabicPeriod"/>
            </a:pPr>
            <a:r>
              <a:rPr lang="en-US" sz="3200" b="1" i="0" dirty="0">
                <a:solidFill>
                  <a:srgbClr val="0070C0"/>
                </a:solidFill>
                <a:effectLst/>
                <a:latin typeface="HelveticaNeue"/>
              </a:rPr>
              <a:t>play touch the screen game</a:t>
            </a:r>
            <a:endParaRPr lang="ar-SA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8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FB3B7D-07F3-D4AF-8F9C-36C95668C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1" b="98826" l="9004" r="89847">
                        <a14:foregroundMark x1="58812" y1="31409" x2="58812" y2="31409"/>
                        <a14:foregroundMark x1="57663" y1="28767" x2="57663" y2="28767"/>
                        <a14:foregroundMark x1="57280" y1="28474" x2="57280" y2="28474"/>
                        <a14:foregroundMark x1="57280" y1="28474" x2="57280" y2="28474"/>
                        <a14:foregroundMark x1="57280" y1="28474" x2="57280" y2="28474"/>
                        <a14:foregroundMark x1="39847" y1="7730" x2="39847" y2="7730"/>
                        <a14:foregroundMark x1="39847" y1="7730" x2="39847" y2="7730"/>
                        <a14:foregroundMark x1="32184" y1="30822" x2="32184" y2="30822"/>
                        <a14:foregroundMark x1="32184" y1="30822" x2="32184" y2="30822"/>
                        <a14:foregroundMark x1="65134" y1="28571" x2="47318" y2="44031"/>
                        <a14:foregroundMark x1="29502" y1="28278" x2="22031" y2="33170"/>
                        <a14:foregroundMark x1="66475" y1="28180" x2="45594" y2="35616"/>
                        <a14:foregroundMark x1="45594" y1="35616" x2="62452" y2="29452"/>
                        <a14:foregroundMark x1="36782" y1="31800" x2="36782" y2="31800"/>
                        <a14:foregroundMark x1="36782" y1="31800" x2="36782" y2="31800"/>
                        <a14:foregroundMark x1="36207" y1="30039" x2="36207" y2="30039"/>
                        <a14:foregroundMark x1="36207" y1="30039" x2="36207" y2="30039"/>
                        <a14:foregroundMark x1="36207" y1="30039" x2="36207" y2="30039"/>
                        <a14:foregroundMark x1="36207" y1="30039" x2="36207" y2="30039"/>
                        <a14:foregroundMark x1="33525" y1="29746" x2="33525" y2="29746"/>
                        <a14:foregroundMark x1="33525" y1="29746" x2="33525" y2="29746"/>
                        <a14:foregroundMark x1="33525" y1="29746" x2="33525" y2="29746"/>
                        <a14:foregroundMark x1="34100" y1="27006" x2="34100" y2="27006"/>
                        <a14:foregroundMark x1="34100" y1="27006" x2="34100" y2="27006"/>
                        <a14:foregroundMark x1="44253" y1="40313" x2="44253" y2="40313"/>
                        <a14:foregroundMark x1="44253" y1="40313" x2="44253" y2="40313"/>
                        <a14:foregroundMark x1="50575" y1="31507" x2="44253" y2="34442"/>
                        <a14:foregroundMark x1="67625" y1="29746" x2="47126" y2="31409"/>
                        <a14:foregroundMark x1="58812" y1="30039" x2="58812" y2="30039"/>
                        <a14:foregroundMark x1="58812" y1="28767" x2="58812" y2="28767"/>
                        <a14:foregroundMark x1="58812" y1="28767" x2="58812" y2="28767"/>
                        <a14:foregroundMark x1="31801" y1="29452" x2="31801" y2="29452"/>
                        <a14:foregroundMark x1="31801" y1="29452" x2="31801" y2="29452"/>
                        <a14:foregroundMark x1="41954" y1="39628" x2="41954" y2="39628"/>
                        <a14:foregroundMark x1="41954" y1="39628" x2="41954" y2="39628"/>
                        <a14:foregroundMark x1="47701" y1="39139" x2="33908" y2="35910"/>
                        <a14:foregroundMark x1="58238" y1="27397" x2="61111" y2="29941"/>
                        <a14:foregroundMark x1="83142" y1="50783" x2="83142" y2="50783"/>
                        <a14:foregroundMark x1="83142" y1="50783" x2="83142" y2="50783"/>
                        <a14:foregroundMark x1="78352" y1="57045" x2="78352" y2="57045"/>
                        <a14:foregroundMark x1="78352" y1="57045" x2="78352" y2="57045"/>
                        <a14:foregroundMark x1="56705" y1="57143" x2="56705" y2="57143"/>
                        <a14:foregroundMark x1="56705" y1="57143" x2="56705" y2="57143"/>
                        <a14:foregroundMark x1="43295" y1="60959" x2="62261" y2="58611"/>
                        <a14:foregroundMark x1="62261" y1="58611" x2="41762" y2="61057"/>
                        <a14:foregroundMark x1="41762" y1="61057" x2="20690" y2="58904"/>
                        <a14:foregroundMark x1="20690" y1="58904" x2="48851" y2="54207"/>
                        <a14:foregroundMark x1="48851" y1="54207" x2="16858" y2="54599"/>
                        <a14:foregroundMark x1="16858" y1="54599" x2="48084" y2="51566"/>
                        <a14:foregroundMark x1="48084" y1="51566" x2="49425" y2="60568"/>
                        <a14:foregroundMark x1="75670" y1="52935" x2="75670" y2="52935"/>
                        <a14:foregroundMark x1="75670" y1="52935" x2="75670" y2="52935"/>
                        <a14:foregroundMark x1="67050" y1="58219" x2="77778" y2="54207"/>
                        <a14:foregroundMark x1="9195" y1="19080" x2="9195" y2="19080"/>
                        <a14:foregroundMark x1="9195" y1="19080" x2="9195" y2="19080"/>
                        <a14:foregroundMark x1="45019" y1="4990" x2="45019" y2="4990"/>
                        <a14:foregroundMark x1="45019" y1="4990" x2="45019" y2="4990"/>
                        <a14:foregroundMark x1="77778" y1="59785" x2="77778" y2="59785"/>
                        <a14:foregroundMark x1="77778" y1="59785" x2="77778" y2="59785"/>
                        <a14:foregroundMark x1="39847" y1="48434" x2="39847" y2="48434"/>
                        <a14:foregroundMark x1="39847" y1="48434" x2="39847" y2="48434"/>
                        <a14:foregroundMark x1="50192" y1="48434" x2="50192" y2="48434"/>
                        <a14:foregroundMark x1="50192" y1="48434" x2="50192" y2="48434"/>
                        <a14:foregroundMark x1="56513" y1="55382" x2="56513" y2="55382"/>
                        <a14:foregroundMark x1="56513" y1="55382" x2="56513" y2="55382"/>
                        <a14:foregroundMark x1="29502" y1="66830" x2="29502" y2="66830"/>
                        <a14:foregroundMark x1="29502" y1="66830" x2="29502" y2="66830"/>
                        <a14:foregroundMark x1="31609" y1="59100" x2="35057" y2="68591"/>
                        <a14:foregroundMark x1="36973" y1="91683" x2="56322" y2="88552"/>
                        <a14:foregroundMark x1="56322" y1="88552" x2="74904" y2="93444"/>
                        <a14:foregroundMark x1="74904" y1="93444" x2="51916" y2="95010"/>
                        <a14:foregroundMark x1="51916" y1="95010" x2="67050" y2="88845"/>
                        <a14:foregroundMark x1="67050" y1="88845" x2="65900" y2="89628"/>
                        <a14:foregroundMark x1="34100" y1="91389" x2="34100" y2="91389"/>
                        <a14:foregroundMark x1="34100" y1="91389" x2="34100" y2="91389"/>
                        <a14:foregroundMark x1="33525" y1="98826" x2="33525" y2="98826"/>
                        <a14:foregroundMark x1="33525" y1="98826" x2="33525" y2="98826"/>
                        <a14:foregroundMark x1="31801" y1="96477" x2="31801" y2="96477"/>
                        <a14:foregroundMark x1="31801" y1="96477" x2="31801" y2="96477"/>
                        <a14:foregroundMark x1="31801" y1="96477" x2="31801" y2="96477"/>
                        <a14:foregroundMark x1="60536" y1="96086" x2="60536" y2="96086"/>
                        <a14:foregroundMark x1="60536" y1="96086" x2="60536" y2="96086"/>
                        <a14:foregroundMark x1="40421" y1="88454" x2="40421" y2="88454"/>
                        <a14:foregroundMark x1="40421" y1="88454" x2="40421" y2="88454"/>
                        <a14:foregroundMark x1="90038" y1="45597" x2="90038" y2="45597"/>
                        <a14:foregroundMark x1="90038" y1="45597" x2="90038" y2="45597"/>
                        <a14:foregroundMark x1="12261" y1="4501" x2="12261" y2="4501"/>
                        <a14:foregroundMark x1="12261" y1="4501" x2="12261" y2="45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1124" y="2476926"/>
            <a:ext cx="2053048" cy="40195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59BCD2-FAF3-4F62-174A-277D7A327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68" b="98069" l="9434" r="95912">
                        <a14:foregroundMark x1="46855" y1="8301" x2="46855" y2="8301"/>
                        <a14:foregroundMark x1="46855" y1="8301" x2="46855" y2="8301"/>
                        <a14:foregroundMark x1="58176" y1="4247" x2="58176" y2="4247"/>
                        <a14:foregroundMark x1="58176" y1="4247" x2="58176" y2="4247"/>
                        <a14:foregroundMark x1="84906" y1="49228" x2="84906" y2="49228"/>
                        <a14:foregroundMark x1="84906" y1="49228" x2="84906" y2="49228"/>
                        <a14:foregroundMark x1="71698" y1="45946" x2="87421" y2="54247"/>
                        <a14:foregroundMark x1="87421" y1="54247" x2="69182" y2="47297"/>
                        <a14:foregroundMark x1="69182" y1="47297" x2="95912" y2="52896"/>
                        <a14:foregroundMark x1="95912" y1="52896" x2="72013" y2="46718"/>
                        <a14:foregroundMark x1="72013" y1="46718" x2="68553" y2="47104"/>
                        <a14:foregroundMark x1="31447" y1="95753" x2="27987" y2="91120"/>
                        <a14:foregroundMark x1="62579" y1="98069" x2="53774" y2="91699"/>
                        <a14:foregroundMark x1="38365" y1="94402" x2="38365" y2="94402"/>
                        <a14:foregroundMark x1="38365" y1="94402" x2="38365" y2="94402"/>
                        <a14:foregroundMark x1="36792" y1="92471" x2="36792" y2="92471"/>
                        <a14:foregroundMark x1="36792" y1="92471" x2="36792" y2="92471"/>
                        <a14:foregroundMark x1="37421" y1="92278" x2="37421" y2="92278"/>
                        <a14:foregroundMark x1="37421" y1="92278" x2="37421" y2="92278"/>
                        <a14:foregroundMark x1="62264" y1="90927" x2="59748" y2="92471"/>
                        <a14:foregroundMark x1="43082" y1="92857" x2="43082" y2="92857"/>
                        <a14:foregroundMark x1="43082" y1="92857" x2="43082" y2="92857"/>
                        <a14:foregroundMark x1="39623" y1="88803" x2="39623" y2="88803"/>
                        <a14:foregroundMark x1="39623" y1="88803" x2="39623" y2="888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4447" y="2421729"/>
            <a:ext cx="2535382" cy="412996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27CE483-F1C7-FE09-AD6B-EAEA0B52B83C}"/>
              </a:ext>
            </a:extLst>
          </p:cNvPr>
          <p:cNvSpPr/>
          <p:nvPr/>
        </p:nvSpPr>
        <p:spPr>
          <a:xfrm>
            <a:off x="1920893" y="967086"/>
            <a:ext cx="89819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</a:rPr>
              <a:t> How many person in the picture</a:t>
            </a:r>
            <a:endParaRPr lang="ar-SA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BF7CABA-0D90-AFE3-2D0B-6F9E1968277C}"/>
              </a:ext>
            </a:extLst>
          </p:cNvPr>
          <p:cNvSpPr/>
          <p:nvPr/>
        </p:nvSpPr>
        <p:spPr>
          <a:xfrm>
            <a:off x="5354453" y="2967335"/>
            <a:ext cx="148309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  <a:endParaRPr lang="ar-SA" sz="1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657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FB3B7D-07F3-D4AF-8F9C-36C95668C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1" b="98826" l="9004" r="89847">
                        <a14:foregroundMark x1="58812" y1="31409" x2="58812" y2="31409"/>
                        <a14:foregroundMark x1="57663" y1="28767" x2="57663" y2="28767"/>
                        <a14:foregroundMark x1="57280" y1="28474" x2="57280" y2="28474"/>
                        <a14:foregroundMark x1="57280" y1="28474" x2="57280" y2="28474"/>
                        <a14:foregroundMark x1="57280" y1="28474" x2="57280" y2="28474"/>
                        <a14:foregroundMark x1="39847" y1="7730" x2="39847" y2="7730"/>
                        <a14:foregroundMark x1="39847" y1="7730" x2="39847" y2="7730"/>
                        <a14:foregroundMark x1="32184" y1="30822" x2="32184" y2="30822"/>
                        <a14:foregroundMark x1="32184" y1="30822" x2="32184" y2="30822"/>
                        <a14:foregroundMark x1="65134" y1="28571" x2="47318" y2="44031"/>
                        <a14:foregroundMark x1="29502" y1="28278" x2="22031" y2="33170"/>
                        <a14:foregroundMark x1="66475" y1="28180" x2="45594" y2="35616"/>
                        <a14:foregroundMark x1="45594" y1="35616" x2="62452" y2="29452"/>
                        <a14:foregroundMark x1="36782" y1="31800" x2="36782" y2="31800"/>
                        <a14:foregroundMark x1="36782" y1="31800" x2="36782" y2="31800"/>
                        <a14:foregroundMark x1="36207" y1="30039" x2="36207" y2="30039"/>
                        <a14:foregroundMark x1="36207" y1="30039" x2="36207" y2="30039"/>
                        <a14:foregroundMark x1="36207" y1="30039" x2="36207" y2="30039"/>
                        <a14:foregroundMark x1="36207" y1="30039" x2="36207" y2="30039"/>
                        <a14:foregroundMark x1="33525" y1="29746" x2="33525" y2="29746"/>
                        <a14:foregroundMark x1="33525" y1="29746" x2="33525" y2="29746"/>
                        <a14:foregroundMark x1="33525" y1="29746" x2="33525" y2="29746"/>
                        <a14:foregroundMark x1="34100" y1="27006" x2="34100" y2="27006"/>
                        <a14:foregroundMark x1="34100" y1="27006" x2="34100" y2="27006"/>
                        <a14:foregroundMark x1="44253" y1="40313" x2="44253" y2="40313"/>
                        <a14:foregroundMark x1="44253" y1="40313" x2="44253" y2="40313"/>
                        <a14:foregroundMark x1="50575" y1="31507" x2="44253" y2="34442"/>
                        <a14:foregroundMark x1="67625" y1="29746" x2="47126" y2="31409"/>
                        <a14:foregroundMark x1="58812" y1="30039" x2="58812" y2="30039"/>
                        <a14:foregroundMark x1="58812" y1="28767" x2="58812" y2="28767"/>
                        <a14:foregroundMark x1="58812" y1="28767" x2="58812" y2="28767"/>
                        <a14:foregroundMark x1="31801" y1="29452" x2="31801" y2="29452"/>
                        <a14:foregroundMark x1="31801" y1="29452" x2="31801" y2="29452"/>
                        <a14:foregroundMark x1="41954" y1="39628" x2="41954" y2="39628"/>
                        <a14:foregroundMark x1="41954" y1="39628" x2="41954" y2="39628"/>
                        <a14:foregroundMark x1="47701" y1="39139" x2="33908" y2="35910"/>
                        <a14:foregroundMark x1="58238" y1="27397" x2="61111" y2="29941"/>
                        <a14:foregroundMark x1="83142" y1="50783" x2="83142" y2="50783"/>
                        <a14:foregroundMark x1="83142" y1="50783" x2="83142" y2="50783"/>
                        <a14:foregroundMark x1="78352" y1="57045" x2="78352" y2="57045"/>
                        <a14:foregroundMark x1="78352" y1="57045" x2="78352" y2="57045"/>
                        <a14:foregroundMark x1="56705" y1="57143" x2="56705" y2="57143"/>
                        <a14:foregroundMark x1="56705" y1="57143" x2="56705" y2="57143"/>
                        <a14:foregroundMark x1="43295" y1="60959" x2="62261" y2="58611"/>
                        <a14:foregroundMark x1="62261" y1="58611" x2="41762" y2="61057"/>
                        <a14:foregroundMark x1="41762" y1="61057" x2="20690" y2="58904"/>
                        <a14:foregroundMark x1="20690" y1="58904" x2="48851" y2="54207"/>
                        <a14:foregroundMark x1="48851" y1="54207" x2="16858" y2="54599"/>
                        <a14:foregroundMark x1="16858" y1="54599" x2="48084" y2="51566"/>
                        <a14:foregroundMark x1="48084" y1="51566" x2="49425" y2="60568"/>
                        <a14:foregroundMark x1="75670" y1="52935" x2="75670" y2="52935"/>
                        <a14:foregroundMark x1="75670" y1="52935" x2="75670" y2="52935"/>
                        <a14:foregroundMark x1="67050" y1="58219" x2="77778" y2="54207"/>
                        <a14:foregroundMark x1="9195" y1="19080" x2="9195" y2="19080"/>
                        <a14:foregroundMark x1="9195" y1="19080" x2="9195" y2="19080"/>
                        <a14:foregroundMark x1="45019" y1="4990" x2="45019" y2="4990"/>
                        <a14:foregroundMark x1="45019" y1="4990" x2="45019" y2="4990"/>
                        <a14:foregroundMark x1="77778" y1="59785" x2="77778" y2="59785"/>
                        <a14:foregroundMark x1="77778" y1="59785" x2="77778" y2="59785"/>
                        <a14:foregroundMark x1="39847" y1="48434" x2="39847" y2="48434"/>
                        <a14:foregroundMark x1="39847" y1="48434" x2="39847" y2="48434"/>
                        <a14:foregroundMark x1="50192" y1="48434" x2="50192" y2="48434"/>
                        <a14:foregroundMark x1="50192" y1="48434" x2="50192" y2="48434"/>
                        <a14:foregroundMark x1="56513" y1="55382" x2="56513" y2="55382"/>
                        <a14:foregroundMark x1="56513" y1="55382" x2="56513" y2="55382"/>
                        <a14:foregroundMark x1="29502" y1="66830" x2="29502" y2="66830"/>
                        <a14:foregroundMark x1="29502" y1="66830" x2="29502" y2="66830"/>
                        <a14:foregroundMark x1="31609" y1="59100" x2="35057" y2="68591"/>
                        <a14:foregroundMark x1="36973" y1="91683" x2="56322" y2="88552"/>
                        <a14:foregroundMark x1="56322" y1="88552" x2="74904" y2="93444"/>
                        <a14:foregroundMark x1="74904" y1="93444" x2="51916" y2="95010"/>
                        <a14:foregroundMark x1="51916" y1="95010" x2="67050" y2="88845"/>
                        <a14:foregroundMark x1="67050" y1="88845" x2="65900" y2="89628"/>
                        <a14:foregroundMark x1="34100" y1="91389" x2="34100" y2="91389"/>
                        <a14:foregroundMark x1="34100" y1="91389" x2="34100" y2="91389"/>
                        <a14:foregroundMark x1="33525" y1="98826" x2="33525" y2="98826"/>
                        <a14:foregroundMark x1="33525" y1="98826" x2="33525" y2="98826"/>
                        <a14:foregroundMark x1="31801" y1="96477" x2="31801" y2="96477"/>
                        <a14:foregroundMark x1="31801" y1="96477" x2="31801" y2="96477"/>
                        <a14:foregroundMark x1="31801" y1="96477" x2="31801" y2="96477"/>
                        <a14:foregroundMark x1="60536" y1="96086" x2="60536" y2="96086"/>
                        <a14:foregroundMark x1="60536" y1="96086" x2="60536" y2="96086"/>
                        <a14:foregroundMark x1="40421" y1="88454" x2="40421" y2="88454"/>
                        <a14:foregroundMark x1="40421" y1="88454" x2="40421" y2="88454"/>
                        <a14:foregroundMark x1="90038" y1="45597" x2="90038" y2="45597"/>
                        <a14:foregroundMark x1="90038" y1="45597" x2="90038" y2="45597"/>
                        <a14:foregroundMark x1="12261" y1="4501" x2="12261" y2="4501"/>
                        <a14:foregroundMark x1="12261" y1="4501" x2="12261" y2="45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8562" y="2112595"/>
            <a:ext cx="2053048" cy="40195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59BCD2-FAF3-4F62-174A-277D7A327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68" b="98069" l="9434" r="95912">
                        <a14:foregroundMark x1="46855" y1="8301" x2="46855" y2="8301"/>
                        <a14:foregroundMark x1="46855" y1="8301" x2="46855" y2="8301"/>
                        <a14:foregroundMark x1="58176" y1="4247" x2="58176" y2="4247"/>
                        <a14:foregroundMark x1="58176" y1="4247" x2="58176" y2="4247"/>
                        <a14:foregroundMark x1="84906" y1="49228" x2="84906" y2="49228"/>
                        <a14:foregroundMark x1="84906" y1="49228" x2="84906" y2="49228"/>
                        <a14:foregroundMark x1="71698" y1="45946" x2="87421" y2="54247"/>
                        <a14:foregroundMark x1="87421" y1="54247" x2="69182" y2="47297"/>
                        <a14:foregroundMark x1="69182" y1="47297" x2="95912" y2="52896"/>
                        <a14:foregroundMark x1="95912" y1="52896" x2="72013" y2="46718"/>
                        <a14:foregroundMark x1="72013" y1="46718" x2="68553" y2="47104"/>
                        <a14:foregroundMark x1="31447" y1="95753" x2="27987" y2="91120"/>
                        <a14:foregroundMark x1="62579" y1="98069" x2="53774" y2="91699"/>
                        <a14:foregroundMark x1="38365" y1="94402" x2="38365" y2="94402"/>
                        <a14:foregroundMark x1="38365" y1="94402" x2="38365" y2="94402"/>
                        <a14:foregroundMark x1="36792" y1="92471" x2="36792" y2="92471"/>
                        <a14:foregroundMark x1="36792" y1="92471" x2="36792" y2="92471"/>
                        <a14:foregroundMark x1="37421" y1="92278" x2="37421" y2="92278"/>
                        <a14:foregroundMark x1="37421" y1="92278" x2="37421" y2="92278"/>
                        <a14:foregroundMark x1="62264" y1="90927" x2="59748" y2="92471"/>
                        <a14:foregroundMark x1="43082" y1="92857" x2="43082" y2="92857"/>
                        <a14:foregroundMark x1="43082" y1="92857" x2="43082" y2="92857"/>
                        <a14:foregroundMark x1="39623" y1="88803" x2="39623" y2="88803"/>
                        <a14:foregroundMark x1="39623" y1="88803" x2="39623" y2="888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9866" y="2178841"/>
            <a:ext cx="2535382" cy="412996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27CE483-F1C7-FE09-AD6B-EAEA0B52B83C}"/>
              </a:ext>
            </a:extLst>
          </p:cNvPr>
          <p:cNvSpPr/>
          <p:nvPr/>
        </p:nvSpPr>
        <p:spPr>
          <a:xfrm>
            <a:off x="3986365" y="967086"/>
            <a:ext cx="48510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</a:rPr>
              <a:t> point to the BOY</a:t>
            </a:r>
            <a:endParaRPr lang="ar-SA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074" name="Picture 2" descr="Say Howdy - ThrivePOP Michigan Based Web Design &amp; Internet Marketing">
            <a:extLst>
              <a:ext uri="{FF2B5EF4-FFF2-40B4-BE49-F238E27FC236}">
                <a16:creationId xmlns:a16="http://schemas.microsoft.com/office/drawing/2014/main" id="{2C63347B-2CAE-5EEF-AC9B-2F953A48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2626520"/>
            <a:ext cx="2103861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06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FB3B7D-07F3-D4AF-8F9C-36C95668C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1" b="98826" l="9004" r="89847">
                        <a14:foregroundMark x1="58812" y1="31409" x2="58812" y2="31409"/>
                        <a14:foregroundMark x1="57663" y1="28767" x2="57663" y2="28767"/>
                        <a14:foregroundMark x1="57280" y1="28474" x2="57280" y2="28474"/>
                        <a14:foregroundMark x1="57280" y1="28474" x2="57280" y2="28474"/>
                        <a14:foregroundMark x1="57280" y1="28474" x2="57280" y2="28474"/>
                        <a14:foregroundMark x1="39847" y1="7730" x2="39847" y2="7730"/>
                        <a14:foregroundMark x1="39847" y1="7730" x2="39847" y2="7730"/>
                        <a14:foregroundMark x1="32184" y1="30822" x2="32184" y2="30822"/>
                        <a14:foregroundMark x1="32184" y1="30822" x2="32184" y2="30822"/>
                        <a14:foregroundMark x1="65134" y1="28571" x2="47318" y2="44031"/>
                        <a14:foregroundMark x1="29502" y1="28278" x2="22031" y2="33170"/>
                        <a14:foregroundMark x1="66475" y1="28180" x2="45594" y2="35616"/>
                        <a14:foregroundMark x1="45594" y1="35616" x2="62452" y2="29452"/>
                        <a14:foregroundMark x1="36782" y1="31800" x2="36782" y2="31800"/>
                        <a14:foregroundMark x1="36782" y1="31800" x2="36782" y2="31800"/>
                        <a14:foregroundMark x1="36207" y1="30039" x2="36207" y2="30039"/>
                        <a14:foregroundMark x1="36207" y1="30039" x2="36207" y2="30039"/>
                        <a14:foregroundMark x1="36207" y1="30039" x2="36207" y2="30039"/>
                        <a14:foregroundMark x1="36207" y1="30039" x2="36207" y2="30039"/>
                        <a14:foregroundMark x1="33525" y1="29746" x2="33525" y2="29746"/>
                        <a14:foregroundMark x1="33525" y1="29746" x2="33525" y2="29746"/>
                        <a14:foregroundMark x1="33525" y1="29746" x2="33525" y2="29746"/>
                        <a14:foregroundMark x1="34100" y1="27006" x2="34100" y2="27006"/>
                        <a14:foregroundMark x1="34100" y1="27006" x2="34100" y2="27006"/>
                        <a14:foregroundMark x1="44253" y1="40313" x2="44253" y2="40313"/>
                        <a14:foregroundMark x1="44253" y1="40313" x2="44253" y2="40313"/>
                        <a14:foregroundMark x1="50575" y1="31507" x2="44253" y2="34442"/>
                        <a14:foregroundMark x1="67625" y1="29746" x2="47126" y2="31409"/>
                        <a14:foregroundMark x1="58812" y1="30039" x2="58812" y2="30039"/>
                        <a14:foregroundMark x1="58812" y1="28767" x2="58812" y2="28767"/>
                        <a14:foregroundMark x1="58812" y1="28767" x2="58812" y2="28767"/>
                        <a14:foregroundMark x1="31801" y1="29452" x2="31801" y2="29452"/>
                        <a14:foregroundMark x1="31801" y1="29452" x2="31801" y2="29452"/>
                        <a14:foregroundMark x1="41954" y1="39628" x2="41954" y2="39628"/>
                        <a14:foregroundMark x1="41954" y1="39628" x2="41954" y2="39628"/>
                        <a14:foregroundMark x1="47701" y1="39139" x2="33908" y2="35910"/>
                        <a14:foregroundMark x1="58238" y1="27397" x2="61111" y2="29941"/>
                        <a14:foregroundMark x1="83142" y1="50783" x2="83142" y2="50783"/>
                        <a14:foregroundMark x1="83142" y1="50783" x2="83142" y2="50783"/>
                        <a14:foregroundMark x1="78352" y1="57045" x2="78352" y2="57045"/>
                        <a14:foregroundMark x1="78352" y1="57045" x2="78352" y2="57045"/>
                        <a14:foregroundMark x1="56705" y1="57143" x2="56705" y2="57143"/>
                        <a14:foregroundMark x1="56705" y1="57143" x2="56705" y2="57143"/>
                        <a14:foregroundMark x1="43295" y1="60959" x2="62261" y2="58611"/>
                        <a14:foregroundMark x1="62261" y1="58611" x2="41762" y2="61057"/>
                        <a14:foregroundMark x1="41762" y1="61057" x2="20690" y2="58904"/>
                        <a14:foregroundMark x1="20690" y1="58904" x2="48851" y2="54207"/>
                        <a14:foregroundMark x1="48851" y1="54207" x2="16858" y2="54599"/>
                        <a14:foregroundMark x1="16858" y1="54599" x2="48084" y2="51566"/>
                        <a14:foregroundMark x1="48084" y1="51566" x2="49425" y2="60568"/>
                        <a14:foregroundMark x1="75670" y1="52935" x2="75670" y2="52935"/>
                        <a14:foregroundMark x1="75670" y1="52935" x2="75670" y2="52935"/>
                        <a14:foregroundMark x1="67050" y1="58219" x2="77778" y2="54207"/>
                        <a14:foregroundMark x1="9195" y1="19080" x2="9195" y2="19080"/>
                        <a14:foregroundMark x1="9195" y1="19080" x2="9195" y2="19080"/>
                        <a14:foregroundMark x1="45019" y1="4990" x2="45019" y2="4990"/>
                        <a14:foregroundMark x1="45019" y1="4990" x2="45019" y2="4990"/>
                        <a14:foregroundMark x1="77778" y1="59785" x2="77778" y2="59785"/>
                        <a14:foregroundMark x1="77778" y1="59785" x2="77778" y2="59785"/>
                        <a14:foregroundMark x1="39847" y1="48434" x2="39847" y2="48434"/>
                        <a14:foregroundMark x1="39847" y1="48434" x2="39847" y2="48434"/>
                        <a14:foregroundMark x1="50192" y1="48434" x2="50192" y2="48434"/>
                        <a14:foregroundMark x1="50192" y1="48434" x2="50192" y2="48434"/>
                        <a14:foregroundMark x1="56513" y1="55382" x2="56513" y2="55382"/>
                        <a14:foregroundMark x1="56513" y1="55382" x2="56513" y2="55382"/>
                        <a14:foregroundMark x1="29502" y1="66830" x2="29502" y2="66830"/>
                        <a14:foregroundMark x1="29502" y1="66830" x2="29502" y2="66830"/>
                        <a14:foregroundMark x1="31609" y1="59100" x2="35057" y2="68591"/>
                        <a14:foregroundMark x1="36973" y1="91683" x2="56322" y2="88552"/>
                        <a14:foregroundMark x1="56322" y1="88552" x2="74904" y2="93444"/>
                        <a14:foregroundMark x1="74904" y1="93444" x2="51916" y2="95010"/>
                        <a14:foregroundMark x1="51916" y1="95010" x2="67050" y2="88845"/>
                        <a14:foregroundMark x1="67050" y1="88845" x2="65900" y2="89628"/>
                        <a14:foregroundMark x1="34100" y1="91389" x2="34100" y2="91389"/>
                        <a14:foregroundMark x1="34100" y1="91389" x2="34100" y2="91389"/>
                        <a14:foregroundMark x1="33525" y1="98826" x2="33525" y2="98826"/>
                        <a14:foregroundMark x1="33525" y1="98826" x2="33525" y2="98826"/>
                        <a14:foregroundMark x1="31801" y1="96477" x2="31801" y2="96477"/>
                        <a14:foregroundMark x1="31801" y1="96477" x2="31801" y2="96477"/>
                        <a14:foregroundMark x1="31801" y1="96477" x2="31801" y2="96477"/>
                        <a14:foregroundMark x1="60536" y1="96086" x2="60536" y2="96086"/>
                        <a14:foregroundMark x1="60536" y1="96086" x2="60536" y2="96086"/>
                        <a14:foregroundMark x1="40421" y1="88454" x2="40421" y2="88454"/>
                        <a14:foregroundMark x1="40421" y1="88454" x2="40421" y2="88454"/>
                        <a14:foregroundMark x1="90038" y1="45597" x2="90038" y2="45597"/>
                        <a14:foregroundMark x1="90038" y1="45597" x2="90038" y2="45597"/>
                        <a14:foregroundMark x1="12261" y1="4501" x2="12261" y2="4501"/>
                        <a14:foregroundMark x1="12261" y1="4501" x2="12261" y2="45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8562" y="2112595"/>
            <a:ext cx="2053048" cy="40195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59BCD2-FAF3-4F62-174A-277D7A327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68" b="98069" l="9434" r="95912">
                        <a14:foregroundMark x1="46855" y1="8301" x2="46855" y2="8301"/>
                        <a14:foregroundMark x1="46855" y1="8301" x2="46855" y2="8301"/>
                        <a14:foregroundMark x1="58176" y1="4247" x2="58176" y2="4247"/>
                        <a14:foregroundMark x1="58176" y1="4247" x2="58176" y2="4247"/>
                        <a14:foregroundMark x1="84906" y1="49228" x2="84906" y2="49228"/>
                        <a14:foregroundMark x1="84906" y1="49228" x2="84906" y2="49228"/>
                        <a14:foregroundMark x1="71698" y1="45946" x2="87421" y2="54247"/>
                        <a14:foregroundMark x1="87421" y1="54247" x2="69182" y2="47297"/>
                        <a14:foregroundMark x1="69182" y1="47297" x2="95912" y2="52896"/>
                        <a14:foregroundMark x1="95912" y1="52896" x2="72013" y2="46718"/>
                        <a14:foregroundMark x1="72013" y1="46718" x2="68553" y2="47104"/>
                        <a14:foregroundMark x1="31447" y1="95753" x2="27987" y2="91120"/>
                        <a14:foregroundMark x1="62579" y1="98069" x2="53774" y2="91699"/>
                        <a14:foregroundMark x1="38365" y1="94402" x2="38365" y2="94402"/>
                        <a14:foregroundMark x1="38365" y1="94402" x2="38365" y2="94402"/>
                        <a14:foregroundMark x1="36792" y1="92471" x2="36792" y2="92471"/>
                        <a14:foregroundMark x1="36792" y1="92471" x2="36792" y2="92471"/>
                        <a14:foregroundMark x1="37421" y1="92278" x2="37421" y2="92278"/>
                        <a14:foregroundMark x1="37421" y1="92278" x2="37421" y2="92278"/>
                        <a14:foregroundMark x1="62264" y1="90927" x2="59748" y2="92471"/>
                        <a14:foregroundMark x1="43082" y1="92857" x2="43082" y2="92857"/>
                        <a14:foregroundMark x1="43082" y1="92857" x2="43082" y2="92857"/>
                        <a14:foregroundMark x1="39623" y1="88803" x2="39623" y2="88803"/>
                        <a14:foregroundMark x1="39623" y1="88803" x2="39623" y2="888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9866" y="2178841"/>
            <a:ext cx="2535382" cy="412996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27CE483-F1C7-FE09-AD6B-EAEA0B52B83C}"/>
              </a:ext>
            </a:extLst>
          </p:cNvPr>
          <p:cNvSpPr/>
          <p:nvPr/>
        </p:nvSpPr>
        <p:spPr>
          <a:xfrm>
            <a:off x="3931864" y="967086"/>
            <a:ext cx="49600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</a:rPr>
              <a:t> point to the GIRL</a:t>
            </a:r>
            <a:endParaRPr lang="ar-SA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098" name="Picture 2" descr="Say Howdy - ThrivePOP Michigan Based Web Design &amp; Internet Marketing">
            <a:extLst>
              <a:ext uri="{FF2B5EF4-FFF2-40B4-BE49-F238E27FC236}">
                <a16:creationId xmlns:a16="http://schemas.microsoft.com/office/drawing/2014/main" id="{AED128EA-A2B6-DB26-3F33-C527257E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5673">
            <a:off x="8410575" y="3055144"/>
            <a:ext cx="3457575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96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AF1B654-B4A0-F293-9EF1-CE4270DD4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557" y="1795450"/>
            <a:ext cx="3143273" cy="326709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1316238-7AC7-6926-E570-E5911D3EB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062" y="2204143"/>
            <a:ext cx="6773091" cy="11628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5BD4C6-6A53-81A0-F75E-43EDBF337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062" y="3587658"/>
            <a:ext cx="6773091" cy="127825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61528767-A05D-B0FB-53BF-4D4129E2DFFE}"/>
              </a:ext>
            </a:extLst>
          </p:cNvPr>
          <p:cNvSpPr/>
          <p:nvPr/>
        </p:nvSpPr>
        <p:spPr>
          <a:xfrm>
            <a:off x="3519305" y="463367"/>
            <a:ext cx="55771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Tick ✅ the correct answer</a:t>
            </a:r>
            <a:endParaRPr lang="ar-SA" sz="3200" b="1" u="sng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رسم 8" descr="علامة تحديد مع تعبئة خالصة">
            <a:extLst>
              <a:ext uri="{FF2B5EF4-FFF2-40B4-BE49-F238E27FC236}">
                <a16:creationId xmlns:a16="http://schemas.microsoft.com/office/drawing/2014/main" id="{F7D0BFC5-0B39-33E2-B129-8DD2D5E57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02552" y="2341789"/>
            <a:ext cx="765054" cy="70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9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027CE483-F1C7-FE09-AD6B-EAEA0B52B83C}"/>
              </a:ext>
            </a:extLst>
          </p:cNvPr>
          <p:cNvSpPr/>
          <p:nvPr/>
        </p:nvSpPr>
        <p:spPr>
          <a:xfrm>
            <a:off x="1644705" y="679703"/>
            <a:ext cx="94820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</a:rPr>
              <a:t> cross the different between them</a:t>
            </a:r>
            <a:endParaRPr lang="ar-SA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28" name="Picture 4" descr="Boy and girl summer clothes - Stock Illustration [44410551] - PIXTA">
            <a:extLst>
              <a:ext uri="{FF2B5EF4-FFF2-40B4-BE49-F238E27FC236}">
                <a16:creationId xmlns:a16="http://schemas.microsoft.com/office/drawing/2014/main" id="{1271C303-4111-AB6D-7CCB-F4E5954AE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42" b="89888" l="2444" r="92889">
                        <a14:foregroundMark x1="91556" y1="47753" x2="91556" y2="47753"/>
                        <a14:foregroundMark x1="93333" y1="29775" x2="93333" y2="29775"/>
                        <a14:foregroundMark x1="74444" y1="7584" x2="74444" y2="7584"/>
                        <a14:foregroundMark x1="23556" y1="16854" x2="23556" y2="16854"/>
                        <a14:foregroundMark x1="23556" y1="16854" x2="23556" y2="16854"/>
                        <a14:foregroundMark x1="14222" y1="25562" x2="14222" y2="25562"/>
                        <a14:foregroundMark x1="14222" y1="25562" x2="14222" y2="25562"/>
                        <a14:foregroundMark x1="8222" y1="22191" x2="8222" y2="22191"/>
                        <a14:foregroundMark x1="8222" y1="22191" x2="8222" y2="22191"/>
                        <a14:foregroundMark x1="6444" y1="26124" x2="6444" y2="26124"/>
                        <a14:foregroundMark x1="6444" y1="26124" x2="6444" y2="26124"/>
                        <a14:foregroundMark x1="6444" y1="26124" x2="6444" y2="26124"/>
                        <a14:foregroundMark x1="2889" y1="44101" x2="2889" y2="44101"/>
                        <a14:foregroundMark x1="2889" y1="44101" x2="2889" y2="44101"/>
                        <a14:foregroundMark x1="2889" y1="48876" x2="2889" y2="48876"/>
                        <a14:foregroundMark x1="2889" y1="48876" x2="2889" y2="48876"/>
                        <a14:foregroundMark x1="2444" y1="46910" x2="2444" y2="46910"/>
                        <a14:foregroundMark x1="2444" y1="46910" x2="2444" y2="46910"/>
                        <a14:foregroundMark x1="30889" y1="63764" x2="30889" y2="63764"/>
                        <a14:foregroundMark x1="30889" y1="63764" x2="30889" y2="63764"/>
                        <a14:foregroundMark x1="24889" y1="57865" x2="24889" y2="57865"/>
                        <a14:foregroundMark x1="24889" y1="57865" x2="24889" y2="57865"/>
                        <a14:foregroundMark x1="18667" y1="56742" x2="18667" y2="56742"/>
                        <a14:foregroundMark x1="18667" y1="56742" x2="18667" y2="56742"/>
                        <a14:foregroundMark x1="18667" y1="73315" x2="18667" y2="73315"/>
                        <a14:foregroundMark x1="18667" y1="73315" x2="18667" y2="73315"/>
                        <a14:foregroundMark x1="15333" y1="87360" x2="15333" y2="87360"/>
                        <a14:foregroundMark x1="15333" y1="87360" x2="15333" y2="87360"/>
                        <a14:foregroundMark x1="28667" y1="85674" x2="28667" y2="85674"/>
                        <a14:foregroundMark x1="28667" y1="85674" x2="28667" y2="85674"/>
                        <a14:foregroundMark x1="76667" y1="44663" x2="76667" y2="44663"/>
                        <a14:foregroundMark x1="76667" y1="44663" x2="76667" y2="44663"/>
                        <a14:foregroundMark x1="85333" y1="51966" x2="85333" y2="51966"/>
                        <a14:foregroundMark x1="85333" y1="51966" x2="85333" y2="51966"/>
                        <a14:foregroundMark x1="67111" y1="51124" x2="67111" y2="51124"/>
                        <a14:foregroundMark x1="67111" y1="51124" x2="67111" y2="5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80" y="1642109"/>
            <a:ext cx="9621757" cy="502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825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CFB8022-72BF-9BA6-EF27-88B6C7B8D1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61"/>
          <a:stretch/>
        </p:blipFill>
        <p:spPr>
          <a:xfrm>
            <a:off x="4449171" y="543746"/>
            <a:ext cx="5903242" cy="6039754"/>
          </a:xfrm>
          <a:prstGeom prst="rect">
            <a:avLst/>
          </a:prstGeom>
        </p:spPr>
      </p:pic>
      <p:pic>
        <p:nvPicPr>
          <p:cNvPr id="4" name="We Can 3 (2020) SB_CD 1_21">
            <a:hlinkClick r:id="" action="ppaction://media"/>
            <a:extLst>
              <a:ext uri="{FF2B5EF4-FFF2-40B4-BE49-F238E27FC236}">
                <a16:creationId xmlns:a16="http://schemas.microsoft.com/office/drawing/2014/main" id="{F65961BE-E3A3-04D2-9253-03F607998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3446" y="5183778"/>
            <a:ext cx="1343297" cy="134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2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4">
            <a:extLst>
              <a:ext uri="{FF2B5EF4-FFF2-40B4-BE49-F238E27FC236}">
                <a16:creationId xmlns:a16="http://schemas.microsoft.com/office/drawing/2014/main" id="{2DB335E3-5486-8C77-FA31-71FC98FF7B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498278"/>
              </p:ext>
            </p:extLst>
          </p:nvPr>
        </p:nvGraphicFramePr>
        <p:xfrm>
          <a:off x="2190948" y="486099"/>
          <a:ext cx="7493788" cy="629576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46894">
                  <a:extLst>
                    <a:ext uri="{9D8B030D-6E8A-4147-A177-3AD203B41FA5}">
                      <a16:colId xmlns:a16="http://schemas.microsoft.com/office/drawing/2014/main" val="337898892"/>
                    </a:ext>
                  </a:extLst>
                </a:gridCol>
                <a:gridCol w="3746894">
                  <a:extLst>
                    <a:ext uri="{9D8B030D-6E8A-4147-A177-3AD203B41FA5}">
                      <a16:colId xmlns:a16="http://schemas.microsoft.com/office/drawing/2014/main" val="3608147152"/>
                    </a:ext>
                  </a:extLst>
                </a:gridCol>
              </a:tblGrid>
              <a:tr h="140447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5957"/>
                  </a:ext>
                </a:extLst>
              </a:tr>
              <a:tr h="712231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hat</a:t>
                      </a:r>
                      <a:endParaRPr lang="ar-SA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Cap</a:t>
                      </a:r>
                      <a:endParaRPr lang="ar-SA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535375"/>
                  </a:ext>
                </a:extLst>
              </a:tr>
              <a:tr h="790949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blouse</a:t>
                      </a:r>
                      <a:endParaRPr lang="ar-SA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/>
                        <a:t>T-shirt</a:t>
                      </a:r>
                      <a:endParaRPr lang="ar-SA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159783"/>
                  </a:ext>
                </a:extLst>
              </a:tr>
              <a:tr h="1129368">
                <a:tc>
                  <a:txBody>
                    <a:bodyPr/>
                    <a:lstStyle/>
                    <a:p>
                      <a:pPr rtl="1"/>
                      <a:endParaRPr lang="en-US" dirty="0"/>
                    </a:p>
                    <a:p>
                      <a:pPr rtl="1"/>
                      <a:r>
                        <a:rPr lang="en-US" dirty="0"/>
                        <a:t>dress</a:t>
                      </a:r>
                      <a:endParaRPr lang="ar-SA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en-US" dirty="0"/>
                    </a:p>
                    <a:p>
                      <a:pPr rtl="1"/>
                      <a:r>
                        <a:rPr lang="en-US" dirty="0"/>
                        <a:t>jeans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333293"/>
                  </a:ext>
                </a:extLst>
              </a:tr>
              <a:tr h="1129368">
                <a:tc>
                  <a:txBody>
                    <a:bodyPr/>
                    <a:lstStyle/>
                    <a:p>
                      <a:pPr rtl="1"/>
                      <a:endParaRPr lang="en-US" dirty="0"/>
                    </a:p>
                    <a:p>
                      <a:pPr rtl="1"/>
                      <a:r>
                        <a:rPr lang="en-US" dirty="0"/>
                        <a:t>skirt</a:t>
                      </a:r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en-US" dirty="0"/>
                    </a:p>
                    <a:p>
                      <a:pPr rtl="1"/>
                      <a:r>
                        <a:rPr lang="en-US" dirty="0"/>
                        <a:t>glass</a:t>
                      </a:r>
                      <a:endParaRPr lang="ar-SA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6011"/>
                  </a:ext>
                </a:extLst>
              </a:tr>
              <a:tr h="1129368">
                <a:tc>
                  <a:txBody>
                    <a:bodyPr/>
                    <a:lstStyle/>
                    <a:p>
                      <a:pPr rtl="1"/>
                      <a:endParaRPr lang="en-US" dirty="0"/>
                    </a:p>
                    <a:p>
                      <a:pPr rtl="1"/>
                      <a:r>
                        <a:rPr lang="en-US" dirty="0"/>
                        <a:t>sandals</a:t>
                      </a:r>
                      <a:endParaRPr lang="ar-SA" dirty="0"/>
                    </a:p>
                  </a:txBody>
                  <a:tcPr>
                    <a:solidFill>
                      <a:schemeClr val="bg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en-US" dirty="0"/>
                    </a:p>
                    <a:p>
                      <a:pPr rtl="1"/>
                      <a:r>
                        <a:rPr lang="en-US" dirty="0"/>
                        <a:t> shoes </a:t>
                      </a:r>
                      <a:endParaRPr lang="ar-SA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21820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C0F9C7AF-1D1D-A625-F68F-597A5796D324}"/>
              </a:ext>
            </a:extLst>
          </p:cNvPr>
          <p:cNvSpPr/>
          <p:nvPr/>
        </p:nvSpPr>
        <p:spPr>
          <a:xfrm>
            <a:off x="3758388" y="853297"/>
            <a:ext cx="17186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</a:t>
            </a:r>
          </a:p>
          <a:p>
            <a:pPr algn="ctr"/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boy </a:t>
            </a:r>
            <a:endParaRPr lang="ar-SA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9D875E2-EE2D-CBCF-FC88-8653531B3A82}"/>
              </a:ext>
            </a:extLst>
          </p:cNvPr>
          <p:cNvSpPr/>
          <p:nvPr/>
        </p:nvSpPr>
        <p:spPr>
          <a:xfrm>
            <a:off x="7268044" y="553208"/>
            <a:ext cx="20667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4"/>
                </a:solidFill>
              </a:rPr>
              <a:t>She</a:t>
            </a:r>
            <a:endParaRPr lang="en-US" sz="28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en-US" sz="2400" b="1" dirty="0">
                <a:ln/>
                <a:solidFill>
                  <a:schemeClr val="accent4"/>
                </a:solidFill>
              </a:rPr>
              <a:t>girl</a:t>
            </a:r>
            <a:r>
              <a:rPr lang="en-US" sz="4800" b="1" dirty="0">
                <a:ln/>
                <a:solidFill>
                  <a:schemeClr val="accent4"/>
                </a:solidFill>
              </a:rPr>
              <a:t> </a:t>
            </a:r>
            <a:endParaRPr lang="ar-SA" sz="48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0A35F6E-5831-7A89-10F6-9B63DA299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2" b="98472" l="5822" r="89384">
                        <a14:foregroundMark x1="71233" y1="96725" x2="71233" y2="96725"/>
                        <a14:foregroundMark x1="65753" y1="94978" x2="65753" y2="94978"/>
                        <a14:foregroundMark x1="65753" y1="94978" x2="65753" y2="94978"/>
                        <a14:foregroundMark x1="43151" y1="94978" x2="43151" y2="94978"/>
                        <a14:foregroundMark x1="43151" y1="94978" x2="43151" y2="94978"/>
                        <a14:foregroundMark x1="39384" y1="94323" x2="39384" y2="94323"/>
                        <a14:foregroundMark x1="39384" y1="94323" x2="39384" y2="94323"/>
                        <a14:foregroundMark x1="68151" y1="92795" x2="68151" y2="92795"/>
                        <a14:foregroundMark x1="68151" y1="92795" x2="68151" y2="92795"/>
                        <a14:foregroundMark x1="68151" y1="92795" x2="68151" y2="92795"/>
                        <a14:foregroundMark x1="69863" y1="90393" x2="56164" y2="98472"/>
                        <a14:foregroundMark x1="45548" y1="8515" x2="45548" y2="8515"/>
                        <a14:foregroundMark x1="45548" y1="8515" x2="45548" y2="8515"/>
                        <a14:foregroundMark x1="45548" y1="25328" x2="45548" y2="25328"/>
                        <a14:foregroundMark x1="45548" y1="25328" x2="45548" y2="25328"/>
                        <a14:foregroundMark x1="44521" y1="25546" x2="43151" y2="21397"/>
                        <a14:foregroundMark x1="54795" y1="33843" x2="54795" y2="33843"/>
                        <a14:foregroundMark x1="54795" y1="33843" x2="54795" y2="33843"/>
                        <a14:foregroundMark x1="38014" y1="1092" x2="38014" y2="1092"/>
                        <a14:foregroundMark x1="38014" y1="1092" x2="38014" y2="1092"/>
                        <a14:foregroundMark x1="15753" y1="71616" x2="15753" y2="71616"/>
                        <a14:foregroundMark x1="15753" y1="71616" x2="15753" y2="71616"/>
                        <a14:foregroundMark x1="5822" y1="62445" x2="5822" y2="62445"/>
                        <a14:foregroundMark x1="5822" y1="62445" x2="5822" y2="62445"/>
                        <a14:foregroundMark x1="85616" y1="63755" x2="85616" y2="63755"/>
                        <a14:foregroundMark x1="85616" y1="63755" x2="85616" y2="637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1649" y="627085"/>
            <a:ext cx="698353" cy="109536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8D23F6B-6B71-A661-CFE0-D4637183B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1" b="96798" l="10000" r="90000">
                        <a14:foregroundMark x1="61944" y1="20443" x2="61944" y2="20443"/>
                        <a14:foregroundMark x1="37778" y1="22660" x2="37778" y2="22660"/>
                        <a14:foregroundMark x1="48889" y1="4187" x2="48889" y2="4187"/>
                        <a14:foregroundMark x1="38889" y1="20936" x2="38889" y2="20936"/>
                        <a14:foregroundMark x1="38889" y1="20936" x2="38889" y2="20936"/>
                        <a14:foregroundMark x1="60833" y1="92365" x2="60833" y2="92365"/>
                        <a14:foregroundMark x1="60833" y1="92365" x2="60833" y2="92365"/>
                        <a14:foregroundMark x1="50278" y1="49754" x2="50278" y2="49754"/>
                        <a14:foregroundMark x1="50278" y1="49754" x2="50278" y2="49754"/>
                        <a14:foregroundMark x1="46111" y1="50000" x2="46111" y2="50000"/>
                        <a14:foregroundMark x1="46111" y1="50000" x2="46111" y2="50000"/>
                        <a14:foregroundMark x1="43056" y1="45813" x2="43056" y2="45813"/>
                        <a14:foregroundMark x1="43056" y1="45813" x2="43056" y2="45813"/>
                        <a14:foregroundMark x1="36944" y1="94828" x2="36944" y2="94828"/>
                        <a14:foregroundMark x1="36944" y1="94828" x2="36944" y2="94828"/>
                        <a14:foregroundMark x1="62222" y1="96798" x2="62222" y2="96798"/>
                        <a14:foregroundMark x1="62222" y1="96798" x2="62222" y2="96798"/>
                        <a14:foregroundMark x1="41389" y1="19704" x2="41389" y2="19704"/>
                        <a14:foregroundMark x1="41389" y1="19704" x2="41389" y2="19704"/>
                        <a14:foregroundMark x1="45833" y1="4433" x2="45833" y2="4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4368" y="703098"/>
            <a:ext cx="785174" cy="8855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9F9DE36-85E7-08A2-32DF-6DF11249F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380" y="2440184"/>
            <a:ext cx="645827" cy="74978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358CA4C-48FC-736F-67ED-0C3963286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1" b="92537" l="9756" r="89024"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25610" y1="63433" x2="76829" y2="91791"/>
                        <a14:foregroundMark x1="76829" y1="91791" x2="63415" y2="37313"/>
                        <a14:foregroundMark x1="63415" y1="37313" x2="12195" y2="66418"/>
                        <a14:foregroundMark x1="12195" y1="66418" x2="71951" y2="94030"/>
                        <a14:foregroundMark x1="71951" y1="94030" x2="8537" y2="78358"/>
                        <a14:foregroundMark x1="8537" y1="78358" x2="81707" y2="85821"/>
                        <a14:foregroundMark x1="81707" y1="85821" x2="21951" y2="59701"/>
                        <a14:foregroundMark x1="21951" y1="59701" x2="76829" y2="90299"/>
                        <a14:foregroundMark x1="76829" y1="90299" x2="13415" y2="92537"/>
                        <a14:foregroundMark x1="13415" y1="92537" x2="82927" y2="79851"/>
                        <a14:foregroundMark x1="82927" y1="79851" x2="9756" y2="83582"/>
                        <a14:foregroundMark x1="9756" y1="83582" x2="52439" y2="5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3287" y="3537144"/>
            <a:ext cx="858821" cy="79210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C75E817-36AA-CFF6-B2EF-A2CAE18C85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37" b="93902" l="4082" r="89796">
                        <a14:foregroundMark x1="5102" y1="67073" x2="5102" y2="67073"/>
                        <a14:foregroundMark x1="42857" y1="93902" x2="42857" y2="93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6831" y="1703140"/>
            <a:ext cx="671557" cy="52070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12323F5-165C-1379-DFAF-81AE9E731E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7989" y="2636890"/>
            <a:ext cx="983138" cy="79211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BDDC387-D746-8722-2455-0C5BCB39CC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97" b="96875" l="4930" r="89437">
                        <a14:foregroundMark x1="28873" y1="93403" x2="28873" y2="93403"/>
                        <a14:foregroundMark x1="28873" y1="93403" x2="28873" y2="93403"/>
                        <a14:foregroundMark x1="28873" y1="97569" x2="28873" y2="97569"/>
                        <a14:foregroundMark x1="59155" y1="16667" x2="59155" y2="16667"/>
                        <a14:foregroundMark x1="59155" y1="16667" x2="59155" y2="16667"/>
                        <a14:foregroundMark x1="64085" y1="14583" x2="64085" y2="14583"/>
                        <a14:foregroundMark x1="64085" y1="14583" x2="64085" y2="14583"/>
                        <a14:foregroundMark x1="4930" y1="11111" x2="4930" y2="11111"/>
                        <a14:foregroundMark x1="4930" y1="11111" x2="4930" y2="11111"/>
                        <a14:foregroundMark x1="35915" y1="9375" x2="35915" y2="9375"/>
                        <a14:foregroundMark x1="35915" y1="9375" x2="35915" y2="9375"/>
                        <a14:foregroundMark x1="88028" y1="94444" x2="88028" y2="94444"/>
                        <a14:foregroundMark x1="88028" y1="94444" x2="88028" y2="94444"/>
                        <a14:foregroundMark x1="52113" y1="6597" x2="52113" y2="6597"/>
                        <a14:foregroundMark x1="52113" y1="6597" x2="52113" y2="6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6088" y="3306271"/>
            <a:ext cx="515349" cy="1045215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1902C3EA-AEF8-9D53-45AE-5B649AD587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2599" y="4699292"/>
            <a:ext cx="1040195" cy="85632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83E36F75-C11D-D711-709C-3CF17ADCA4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330" y="1823108"/>
            <a:ext cx="1154736" cy="61191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BD2A5102-C9B3-811D-259A-1F1E53A2CB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757" y="4625448"/>
            <a:ext cx="855345" cy="732117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E2C79A3-22F2-AA2F-064E-7DCF954B430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9091" y1="73711" x2="49091" y2="73711"/>
                        <a14:foregroundMark x1="38182" y1="80928" x2="38182" y2="80928"/>
                        <a14:foregroundMark x1="38182" y1="80928" x2="38182" y2="80928"/>
                        <a14:foregroundMark x1="38182" y1="80928" x2="38182" y2="809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2263" y="5704918"/>
            <a:ext cx="1047758" cy="92393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18FAF7BF-878C-12F5-D893-1A822C46281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8688" y="5704918"/>
            <a:ext cx="1170309" cy="85632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07FC9ED9-0054-BFC1-20C8-AFCCC16CCD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8526" y="564029"/>
            <a:ext cx="1154736" cy="61191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55A2D98-D877-AB9C-288E-D5CB32872E24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37" b="93902" l="4082" r="89796">
                        <a14:foregroundMark x1="5102" y1="67073" x2="5102" y2="67073"/>
                        <a14:foregroundMark x1="42857" y1="93902" x2="42857" y2="93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1224" y="813751"/>
            <a:ext cx="671557" cy="5207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9867D8F-AAB2-B87B-C9F6-6B490D8912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08924" y="1497280"/>
            <a:ext cx="983138" cy="79211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A13A048-A999-605F-D385-0C11FE96A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426" y="1605287"/>
            <a:ext cx="645827" cy="74978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88A2589-7756-95C3-433B-F4D0413491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97" b="96875" l="4930" r="89437">
                        <a14:foregroundMark x1="28873" y1="93403" x2="28873" y2="93403"/>
                        <a14:foregroundMark x1="28873" y1="93403" x2="28873" y2="93403"/>
                        <a14:foregroundMark x1="28873" y1="97569" x2="28873" y2="97569"/>
                        <a14:foregroundMark x1="59155" y1="16667" x2="59155" y2="16667"/>
                        <a14:foregroundMark x1="59155" y1="16667" x2="59155" y2="16667"/>
                        <a14:foregroundMark x1="64085" y1="14583" x2="64085" y2="14583"/>
                        <a14:foregroundMark x1="64085" y1="14583" x2="64085" y2="14583"/>
                        <a14:foregroundMark x1="4930" y1="11111" x2="4930" y2="11111"/>
                        <a14:foregroundMark x1="4930" y1="11111" x2="4930" y2="11111"/>
                        <a14:foregroundMark x1="35915" y1="9375" x2="35915" y2="9375"/>
                        <a14:foregroundMark x1="35915" y1="9375" x2="35915" y2="9375"/>
                        <a14:foregroundMark x1="88028" y1="94444" x2="88028" y2="94444"/>
                        <a14:foregroundMark x1="88028" y1="94444" x2="88028" y2="94444"/>
                        <a14:foregroundMark x1="52113" y1="6597" x2="52113" y2="6597"/>
                        <a14:foregroundMark x1="52113" y1="6597" x2="52113" y2="6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6377" y="2414551"/>
            <a:ext cx="515349" cy="104521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2CC8A53-DAE0-E783-DF95-22B6485AD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1" b="92537" l="9756" r="89024"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25610" y1="63433" x2="76829" y2="91791"/>
                        <a14:foregroundMark x1="76829" y1="91791" x2="63415" y2="37313"/>
                        <a14:foregroundMark x1="63415" y1="37313" x2="12195" y2="66418"/>
                        <a14:foregroundMark x1="12195" y1="66418" x2="71951" y2="94030"/>
                        <a14:foregroundMark x1="71951" y1="94030" x2="8537" y2="78358"/>
                        <a14:foregroundMark x1="8537" y1="78358" x2="81707" y2="85821"/>
                        <a14:foregroundMark x1="81707" y1="85821" x2="21951" y2="59701"/>
                        <a14:foregroundMark x1="21951" y1="59701" x2="76829" y2="90299"/>
                        <a14:foregroundMark x1="76829" y1="90299" x2="13415" y2="92537"/>
                        <a14:foregroundMark x1="13415" y1="92537" x2="82927" y2="79851"/>
                        <a14:foregroundMark x1="82927" y1="79851" x2="9756" y2="83582"/>
                        <a14:foregroundMark x1="9756" y1="83582" x2="52439" y2="5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9412" y="2631859"/>
            <a:ext cx="858821" cy="79210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BBAF287-9911-1DF1-9568-53F1161F62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8061" y="3601605"/>
            <a:ext cx="1040195" cy="85632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73CBE1AE-7F2D-3A03-7815-064E0484384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4652" y="3632259"/>
            <a:ext cx="855345" cy="73211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8FE1949-F530-2152-5417-FA37A9A6D16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5324" y="4587189"/>
            <a:ext cx="1170309" cy="85632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E431C92-4F87-9840-FC81-12C2004990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9091" y1="73711" x2="49091" y2="73711"/>
                        <a14:foregroundMark x1="38182" y1="80928" x2="38182" y2="80928"/>
                        <a14:foregroundMark x1="38182" y1="80928" x2="38182" y2="80928"/>
                        <a14:foregroundMark x1="38182" y1="80928" x2="38182" y2="809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8380" y="4631683"/>
            <a:ext cx="1047758" cy="923932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9E3FFD62-5945-5F2E-A7C6-F0C3D9A39C1D}"/>
              </a:ext>
            </a:extLst>
          </p:cNvPr>
          <p:cNvSpPr/>
          <p:nvPr/>
        </p:nvSpPr>
        <p:spPr>
          <a:xfrm rot="16200000">
            <a:off x="-1645788" y="2757262"/>
            <a:ext cx="51836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classifying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2547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 descr="صورة تحتوي على مختلف, عناصر, متنوع&#10;&#10;تم إنشاء الوصف تلقائياً">
            <a:extLst>
              <a:ext uri="{FF2B5EF4-FFF2-40B4-BE49-F238E27FC236}">
                <a16:creationId xmlns:a16="http://schemas.microsoft.com/office/drawing/2014/main" id="{81EBF448-3082-44A8-9D84-664973E8F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7" b="10798"/>
          <a:stretch/>
        </p:blipFill>
        <p:spPr>
          <a:xfrm>
            <a:off x="467831" y="228384"/>
            <a:ext cx="11626833" cy="62946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412ACF-3EB1-7245-898E-CD37A49FE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FCD04-BE66-EB44-A968-00B76DFC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6FC7AF23-7407-D980-E174-5F80BCBB4716}"/>
              </a:ext>
            </a:extLst>
          </p:cNvPr>
          <p:cNvSpPr/>
          <p:nvPr/>
        </p:nvSpPr>
        <p:spPr>
          <a:xfrm rot="16200000">
            <a:off x="-1920804" y="2914063"/>
            <a:ext cx="5700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ysClr val="windowText" lastClr="000000"/>
                </a:solidFill>
              </a:rPr>
              <a:t>Listen and circle</a:t>
            </a:r>
            <a:endParaRPr lang="ar-SA" sz="54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046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80E22-6983-F947-8C7A-2D9E6099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FC7CB6-CC66-BA40-AFA4-7AE998055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39CA3E3-C023-7A0D-AC66-556EA9D72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26" t="15167" r="2" b="17773"/>
          <a:stretch/>
        </p:blipFill>
        <p:spPr>
          <a:xfrm>
            <a:off x="3517641" y="181334"/>
            <a:ext cx="8391784" cy="6495324"/>
          </a:xfrm>
          <a:prstGeom prst="rect">
            <a:avLst/>
          </a:prstGeom>
        </p:spPr>
      </p:pic>
      <p:pic>
        <p:nvPicPr>
          <p:cNvPr id="4" name="We Can 3 (2020) SB_CD 1_22">
            <a:hlinkClick r:id="" action="ppaction://media"/>
            <a:extLst>
              <a:ext uri="{FF2B5EF4-FFF2-40B4-BE49-F238E27FC236}">
                <a16:creationId xmlns:a16="http://schemas.microsoft.com/office/drawing/2014/main" id="{BA5D78AB-FFB7-DF95-5700-EA79BEE89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575" y="5521230"/>
            <a:ext cx="1336766" cy="1336766"/>
          </a:xfrm>
          <a:prstGeom prst="rect">
            <a:avLst/>
          </a:prstGeom>
        </p:spPr>
      </p:pic>
      <p:pic>
        <p:nvPicPr>
          <p:cNvPr id="1026" name="Picture 2" descr="Yet another finger tap | Animation reference, Animation, Instagram template">
            <a:extLst>
              <a:ext uri="{FF2B5EF4-FFF2-40B4-BE49-F238E27FC236}">
                <a16:creationId xmlns:a16="http://schemas.microsoft.com/office/drawing/2014/main" id="{9737F9CA-18DE-A797-BD7C-3FBA76721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7393" y="692331"/>
            <a:ext cx="888281" cy="66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5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AED9EA-204E-E51B-7FC9-B9196B1D8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14" b="7048"/>
          <a:stretch/>
        </p:blipFill>
        <p:spPr>
          <a:xfrm>
            <a:off x="4238898" y="366277"/>
            <a:ext cx="7565814" cy="612544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8D8DF44-BD6E-86E6-B41B-EF3236D77BEB}"/>
              </a:ext>
            </a:extLst>
          </p:cNvPr>
          <p:cNvSpPr/>
          <p:nvPr/>
        </p:nvSpPr>
        <p:spPr>
          <a:xfrm>
            <a:off x="1196162" y="1702060"/>
            <a:ext cx="30036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4"/>
                </a:solidFill>
              </a:rPr>
              <a:t>Open your </a:t>
            </a:r>
          </a:p>
          <a:p>
            <a:pPr algn="ctr"/>
            <a:r>
              <a:rPr lang="en-US" b="1" dirty="0">
                <a:ln/>
                <a:solidFill>
                  <a:schemeClr val="accent4"/>
                </a:solidFill>
              </a:rPr>
              <a:t>Workbook</a:t>
            </a:r>
          </a:p>
          <a:p>
            <a:pPr algn="ctr"/>
            <a:r>
              <a:rPr lang="en-US" b="1" dirty="0">
                <a:ln/>
                <a:solidFill>
                  <a:schemeClr val="accent4"/>
                </a:solidFill>
              </a:rPr>
              <a:t>and  write</a:t>
            </a:r>
          </a:p>
          <a:p>
            <a:pPr algn="ctr"/>
            <a:endParaRPr lang="ar-SA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56506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56630F5-996E-5C60-9022-94A49BA690C3}"/>
              </a:ext>
            </a:extLst>
          </p:cNvPr>
          <p:cNvSpPr/>
          <p:nvPr/>
        </p:nvSpPr>
        <p:spPr>
          <a:xfrm>
            <a:off x="4804539" y="622856"/>
            <a:ext cx="3454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PHONICS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098" name="Picture 2" descr="Colorful Handwritten Abc Alphabet Letters Vector Illustration Stock Vector  - Illustration of text, vector: 204456192">
            <a:extLst>
              <a:ext uri="{FF2B5EF4-FFF2-40B4-BE49-F238E27FC236}">
                <a16:creationId xmlns:a16="http://schemas.microsoft.com/office/drawing/2014/main" id="{10A6B403-B3DD-4156-41BD-B0FC9EE42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 b="7810"/>
          <a:stretch/>
        </p:blipFill>
        <p:spPr bwMode="auto">
          <a:xfrm>
            <a:off x="2173196" y="1730828"/>
            <a:ext cx="8067675" cy="438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335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D8A38F71-FFE0-44A6-BCF2-7DC9E7805541}"/>
              </a:ext>
            </a:extLst>
          </p:cNvPr>
          <p:cNvSpPr txBox="1"/>
          <p:nvPr/>
        </p:nvSpPr>
        <p:spPr>
          <a:xfrm>
            <a:off x="1977657" y="2459504"/>
            <a:ext cx="98776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b="1" i="0" dirty="0">
              <a:solidFill>
                <a:srgbClr val="676A6C"/>
              </a:solidFill>
              <a:effectLst/>
              <a:latin typeface="HelveticaNeue"/>
            </a:endParaRPr>
          </a:p>
          <a:p>
            <a:pPr marL="457200" indent="-457200" algn="l" rtl="0">
              <a:buFont typeface="Wingdings" panose="05000000000000000000" pitchFamily="2" charset="2"/>
              <a:buChar char="q"/>
            </a:pPr>
            <a:r>
              <a:rPr lang="en-US" sz="2800" b="1" i="0" dirty="0">
                <a:solidFill>
                  <a:srgbClr val="92D050"/>
                </a:solidFill>
                <a:effectLst/>
                <a:latin typeface="HelveticaNeue"/>
              </a:rPr>
              <a:t>differentiate between voiced and unvoiced letters</a:t>
            </a:r>
          </a:p>
          <a:p>
            <a:pPr marL="457200" indent="-457200" algn="l" rtl="0">
              <a:buFont typeface="Wingdings" panose="05000000000000000000" pitchFamily="2" charset="2"/>
              <a:buChar char="q"/>
            </a:pPr>
            <a:r>
              <a:rPr lang="en-US" sz="2800" b="1" i="0" dirty="0">
                <a:solidFill>
                  <a:srgbClr val="92D050"/>
                </a:solidFill>
                <a:effectLst/>
                <a:latin typeface="HelveticaNeue"/>
              </a:rPr>
              <a:t>supply the missing letters</a:t>
            </a:r>
          </a:p>
          <a:p>
            <a:pPr marL="457200" indent="-457200" algn="l" rtl="0">
              <a:buFont typeface="Wingdings" panose="05000000000000000000" pitchFamily="2" charset="2"/>
              <a:buChar char="q"/>
            </a:pPr>
            <a:r>
              <a:rPr lang="en-US" sz="2800" b="1" i="0" dirty="0">
                <a:solidFill>
                  <a:srgbClr val="92D050"/>
                </a:solidFill>
                <a:effectLst/>
                <a:latin typeface="HelveticaNeue"/>
              </a:rPr>
              <a:t>list words pronounced in the same way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ar-SA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CE89959-62E4-E32C-6EAC-4466F201B651}"/>
              </a:ext>
            </a:extLst>
          </p:cNvPr>
          <p:cNvSpPr/>
          <p:nvPr/>
        </p:nvSpPr>
        <p:spPr>
          <a:xfrm>
            <a:off x="980027" y="1477695"/>
            <a:ext cx="73080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objectives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4914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56630F5-996E-5C60-9022-94A49BA690C3}"/>
              </a:ext>
            </a:extLst>
          </p:cNvPr>
          <p:cNvSpPr/>
          <p:nvPr/>
        </p:nvSpPr>
        <p:spPr>
          <a:xfrm>
            <a:off x="2369585" y="622856"/>
            <a:ext cx="8324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Fill in the missing letters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098" name="Picture 2" descr="Colorful Handwritten Abc Alphabet Letters Vector Illustration Stock Vector  - Illustration of text, vector: 204456192">
            <a:extLst>
              <a:ext uri="{FF2B5EF4-FFF2-40B4-BE49-F238E27FC236}">
                <a16:creationId xmlns:a16="http://schemas.microsoft.com/office/drawing/2014/main" id="{10A6B403-B3DD-4156-41BD-B0FC9EE42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 b="7810"/>
          <a:stretch/>
        </p:blipFill>
        <p:spPr bwMode="auto">
          <a:xfrm>
            <a:off x="2173196" y="1730828"/>
            <a:ext cx="8067675" cy="438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E6ACFBD1-ED8B-83D7-AD0A-11944072E7A2}"/>
              </a:ext>
            </a:extLst>
          </p:cNvPr>
          <p:cNvSpPr/>
          <p:nvPr/>
        </p:nvSpPr>
        <p:spPr>
          <a:xfrm>
            <a:off x="3604437" y="1730828"/>
            <a:ext cx="1274540" cy="112340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0532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56630F5-996E-5C60-9022-94A49BA690C3}"/>
              </a:ext>
            </a:extLst>
          </p:cNvPr>
          <p:cNvSpPr/>
          <p:nvPr/>
        </p:nvSpPr>
        <p:spPr>
          <a:xfrm>
            <a:off x="2369585" y="622856"/>
            <a:ext cx="8324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Fill in the missing letters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098" name="Picture 2" descr="Colorful Handwritten Abc Alphabet Letters Vector Illustration Stock Vector  - Illustration of text, vector: 204456192">
            <a:extLst>
              <a:ext uri="{FF2B5EF4-FFF2-40B4-BE49-F238E27FC236}">
                <a16:creationId xmlns:a16="http://schemas.microsoft.com/office/drawing/2014/main" id="{10A6B403-B3DD-4156-41BD-B0FC9EE42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 b="7810"/>
          <a:stretch/>
        </p:blipFill>
        <p:spPr bwMode="auto">
          <a:xfrm>
            <a:off x="2173196" y="1730828"/>
            <a:ext cx="8067675" cy="438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78E78C8B-478B-F809-EF16-86D4C08C73F2}"/>
              </a:ext>
            </a:extLst>
          </p:cNvPr>
          <p:cNvSpPr/>
          <p:nvPr/>
        </p:nvSpPr>
        <p:spPr>
          <a:xfrm>
            <a:off x="3554818" y="3722660"/>
            <a:ext cx="1274540" cy="112340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1595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1316238-7AC7-6926-E570-E5911D3EB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062" y="2214016"/>
            <a:ext cx="6773091" cy="11628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5BD4C6-6A53-81A0-F75E-43EDBF337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062" y="3587658"/>
            <a:ext cx="6773091" cy="127825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61528767-A05D-B0FB-53BF-4D4129E2DFFE}"/>
              </a:ext>
            </a:extLst>
          </p:cNvPr>
          <p:cNvSpPr/>
          <p:nvPr/>
        </p:nvSpPr>
        <p:spPr>
          <a:xfrm>
            <a:off x="3519305" y="463367"/>
            <a:ext cx="55771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Tick ✅ the correct answer</a:t>
            </a:r>
            <a:endParaRPr lang="ar-SA" sz="3200" b="1" u="sng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41C5655-DFD6-A6DA-5566-68FCF700C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316" y="2189370"/>
            <a:ext cx="2819421" cy="2676545"/>
          </a:xfrm>
          <a:prstGeom prst="rect">
            <a:avLst/>
          </a:prstGeom>
        </p:spPr>
      </p:pic>
      <p:pic>
        <p:nvPicPr>
          <p:cNvPr id="6" name="رسم 5" descr="علامة تحديد مع تعبئة خالصة">
            <a:extLst>
              <a:ext uri="{FF2B5EF4-FFF2-40B4-BE49-F238E27FC236}">
                <a16:creationId xmlns:a16="http://schemas.microsoft.com/office/drawing/2014/main" id="{37599811-7587-05D7-804B-F9FEA1103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80951" y="3955052"/>
            <a:ext cx="765054" cy="70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8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lphabet B GIF by GIPHY Studios Originals">
            <a:extLst>
              <a:ext uri="{FF2B5EF4-FFF2-40B4-BE49-F238E27FC236}">
                <a16:creationId xmlns:a16="http://schemas.microsoft.com/office/drawing/2014/main" id="{04FF2559-5B87-1B2B-AE3E-8C77B9B2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625" y="321733"/>
            <a:ext cx="3354265" cy="22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inkobutik GIF">
            <a:extLst>
              <a:ext uri="{FF2B5EF4-FFF2-40B4-BE49-F238E27FC236}">
                <a16:creationId xmlns:a16="http://schemas.microsoft.com/office/drawing/2014/main" id="{D87E1CFD-B1B2-AD44-5A0A-284707B36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1228" y="313080"/>
            <a:ext cx="2262279" cy="22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4" name="Rectangle 8213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6" name="Rectangle 8215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Alphabet B GIF by GIPHY Studios Originals">
            <a:extLst>
              <a:ext uri="{FF2B5EF4-FFF2-40B4-BE49-F238E27FC236}">
                <a16:creationId xmlns:a16="http://schemas.microsoft.com/office/drawing/2014/main" id="{EAC2E4F7-B022-CC82-EE46-CF0015CC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2726" y="3006496"/>
            <a:ext cx="5077738" cy="338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8" name="Rectangle 8217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 descr="pinkobutik GIF">
            <a:extLst>
              <a:ext uri="{FF2B5EF4-FFF2-40B4-BE49-F238E27FC236}">
                <a16:creationId xmlns:a16="http://schemas.microsoft.com/office/drawing/2014/main" id="{F6181413-9F49-03BF-F8FE-2E2FFF62E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0556" y="321735"/>
            <a:ext cx="3312786" cy="331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20" name="Rectangle 8219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pinkobutik GIF">
            <a:extLst>
              <a:ext uri="{FF2B5EF4-FFF2-40B4-BE49-F238E27FC236}">
                <a16:creationId xmlns:a16="http://schemas.microsoft.com/office/drawing/2014/main" id="{24CEC76C-751D-D056-0A9F-CB0152502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2844" y="4172622"/>
            <a:ext cx="2227687" cy="22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1317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BC71A82-EF03-A96F-7EDD-9C05F4376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902" y="147883"/>
            <a:ext cx="8739051" cy="6562233"/>
          </a:xfrm>
          <a:prstGeom prst="rect">
            <a:avLst/>
          </a:prstGeom>
        </p:spPr>
      </p:pic>
      <p:pic>
        <p:nvPicPr>
          <p:cNvPr id="4" name="We Can 3 (2020) SB_CD 1_23">
            <a:hlinkClick r:id="" action="ppaction://media"/>
            <a:extLst>
              <a:ext uri="{FF2B5EF4-FFF2-40B4-BE49-F238E27FC236}">
                <a16:creationId xmlns:a16="http://schemas.microsoft.com/office/drawing/2014/main" id="{17FF83FF-AC95-9117-86ED-735A4D475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618" y="4524103"/>
            <a:ext cx="1911531" cy="191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4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B19314F-A185-D1A2-F090-55FB5CC1D24D}"/>
              </a:ext>
            </a:extLst>
          </p:cNvPr>
          <p:cNvSpPr/>
          <p:nvPr/>
        </p:nvSpPr>
        <p:spPr>
          <a:xfrm>
            <a:off x="4172420" y="1271442"/>
            <a:ext cx="622622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anda</a:t>
            </a:r>
          </a:p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arrot</a:t>
            </a:r>
          </a:p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ear</a:t>
            </a:r>
          </a:p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alette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126" name="Picture 6" descr="pinkobutik GIF">
            <a:extLst>
              <a:ext uri="{FF2B5EF4-FFF2-40B4-BE49-F238E27FC236}">
                <a16:creationId xmlns:a16="http://schemas.microsoft.com/office/drawing/2014/main" id="{C9D28768-7629-64B6-F19D-7434B283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55" y="43489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7FD0547-00BD-88F4-A297-7B47D1497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4" b="94275" l="9722" r="89815">
                        <a14:foregroundMark x1="39815" y1="26336" x2="39815" y2="26336"/>
                        <a14:foregroundMark x1="28704" y1="28626" x2="28704" y2="26718"/>
                        <a14:foregroundMark x1="27315" y1="22519" x2="27315" y2="22519"/>
                        <a14:foregroundMark x1="22222" y1="13740" x2="24074" y2="13740"/>
                        <a14:foregroundMark x1="25463" y1="13740" x2="27315" y2="13740"/>
                        <a14:foregroundMark x1="52778" y1="94275" x2="52778" y2="94275"/>
                        <a14:foregroundMark x1="51389" y1="94275" x2="51389" y2="942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5288" y="2511357"/>
            <a:ext cx="1295409" cy="89140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219875-7CEA-AE29-A5BF-5BBF150AB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926" r="92647">
                        <a14:foregroundMark x1="92647" y1="48889" x2="92647" y2="48889"/>
                        <a14:foregroundMark x1="85294" y1="80000" x2="85294" y2="80000"/>
                        <a14:foregroundMark x1="10294" y1="36111" x2="10294" y2="36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0482" y="1523268"/>
            <a:ext cx="1295409" cy="85725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1F1861C-DC1A-659C-7AC0-FCDA47DB5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99010" l="5512" r="92520">
                        <a14:foregroundMark x1="12205" y1="77970" x2="12205" y2="77970"/>
                        <a14:foregroundMark x1="26378" y1="91832" x2="29921" y2="91832"/>
                        <a14:foregroundMark x1="5512" y1="80693" x2="5512" y2="80693"/>
                        <a14:foregroundMark x1="92913" y1="72030" x2="92913" y2="72030"/>
                        <a14:foregroundMark x1="49606" y1="99010" x2="49606" y2="990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7866" y="3455236"/>
            <a:ext cx="697295" cy="110908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83D0BDD-5161-17C3-42CB-A2A890DAC7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50" b="90000" l="5491" r="99711">
                        <a14:foregroundMark x1="11272" y1="71750" x2="11272" y2="71750"/>
                        <a14:foregroundMark x1="7514" y1="56750" x2="7514" y2="56750"/>
                        <a14:foregroundMark x1="6069" y1="58000" x2="6069" y2="59000"/>
                        <a14:foregroundMark x1="21387" y1="13500" x2="21387" y2="13500"/>
                        <a14:foregroundMark x1="18786" y1="11750" x2="18786" y2="11750"/>
                        <a14:foregroundMark x1="18208" y1="12000" x2="18208" y2="12000"/>
                        <a14:foregroundMark x1="17919" y1="11250" x2="17919" y2="11250"/>
                        <a14:foregroundMark x1="18497" y1="5750" x2="40751" y2="25750"/>
                        <a14:foregroundMark x1="40751" y1="25750" x2="8382" y2="12750"/>
                        <a14:foregroundMark x1="8382" y1="12750" x2="30058" y2="37250"/>
                        <a14:foregroundMark x1="30058" y1="37250" x2="56936" y2="53750"/>
                        <a14:foregroundMark x1="56936" y1="53750" x2="38439" y2="27500"/>
                        <a14:foregroundMark x1="38439" y1="27500" x2="53179" y2="48000"/>
                        <a14:foregroundMark x1="99711" y1="72000" x2="99711" y2="7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6708" y="4642680"/>
            <a:ext cx="1172567" cy="135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426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322F2D5A-DAA4-6C6A-7785-B2E5E950B7D8}"/>
              </a:ext>
            </a:extLst>
          </p:cNvPr>
          <p:cNvSpPr/>
          <p:nvPr/>
        </p:nvSpPr>
        <p:spPr>
          <a:xfrm>
            <a:off x="1208314" y="901898"/>
            <a:ext cx="10306595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anana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</a:t>
            </a:r>
          </a:p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ear </a:t>
            </a:r>
            <a:endParaRPr lang="ar-SA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BD3288F-3CB2-07F7-6722-6FE0E775D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9844" l="6849" r="89726">
                        <a14:foregroundMark x1="6849" y1="50000" x2="6849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7430" y="1028975"/>
            <a:ext cx="2987479" cy="130957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CF21EBC-9158-521D-E0DB-5981AD47B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459" y="2660116"/>
            <a:ext cx="1771663" cy="104775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0522F94-8CB1-68B4-81CF-0EBCE6180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267" y="4029436"/>
            <a:ext cx="1123958" cy="1209684"/>
          </a:xfrm>
          <a:prstGeom prst="rect">
            <a:avLst/>
          </a:prstGeom>
        </p:spPr>
      </p:pic>
      <p:pic>
        <p:nvPicPr>
          <p:cNvPr id="12" name="Picture 2" descr="Alphabet B GIF by GIPHY Studios Originals">
            <a:extLst>
              <a:ext uri="{FF2B5EF4-FFF2-40B4-BE49-F238E27FC236}">
                <a16:creationId xmlns:a16="http://schemas.microsoft.com/office/drawing/2014/main" id="{6BDACFB2-91E9-7369-C1BE-C56D77650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14" y="463536"/>
            <a:ext cx="2555408" cy="17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4766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unny Gifs : challenge GIF - VSGIF.com">
            <a:extLst>
              <a:ext uri="{FF2B5EF4-FFF2-40B4-BE49-F238E27FC236}">
                <a16:creationId xmlns:a16="http://schemas.microsoft.com/office/drawing/2014/main" id="{191DA2A9-B60F-8531-FD6F-6EABDD02B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55" y="125376"/>
            <a:ext cx="6980938" cy="130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9A33B7A-A677-5A6D-3E6B-96EA7CB10BDC}"/>
              </a:ext>
            </a:extLst>
          </p:cNvPr>
          <p:cNvSpPr/>
          <p:nvPr/>
        </p:nvSpPr>
        <p:spPr>
          <a:xfrm>
            <a:off x="3927871" y="1494725"/>
            <a:ext cx="4477166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anda</a:t>
            </a:r>
            <a:endParaRPr lang="ar-SA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anana </a:t>
            </a:r>
          </a:p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arrot 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ear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ear</a:t>
            </a:r>
          </a:p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alette </a:t>
            </a:r>
            <a:endParaRPr lang="ar-SA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19718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71274AD-6ABE-2BC7-602D-65CCF6A853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2" r="8780" b="12483"/>
          <a:stretch/>
        </p:blipFill>
        <p:spPr>
          <a:xfrm>
            <a:off x="2476727" y="2454907"/>
            <a:ext cx="7997213" cy="31678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412ACF-3EB1-7245-898E-CD37A49FE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FCD04-BE66-EB44-A968-00B76DFC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006BAD7-82AA-15FC-E78B-442CA71127A9}"/>
              </a:ext>
            </a:extLst>
          </p:cNvPr>
          <p:cNvSpPr/>
          <p:nvPr/>
        </p:nvSpPr>
        <p:spPr>
          <a:xfrm>
            <a:off x="2944542" y="527163"/>
            <a:ext cx="7087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       &amp;        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We Can 3 (2020) SB_CD 1_24">
            <a:hlinkClick r:id="" action="ppaction://media"/>
            <a:extLst>
              <a:ext uri="{FF2B5EF4-FFF2-40B4-BE49-F238E27FC236}">
                <a16:creationId xmlns:a16="http://schemas.microsoft.com/office/drawing/2014/main" id="{E41019C6-A022-B153-DE7A-023A75217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78" y="4788191"/>
            <a:ext cx="2069805" cy="20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800CC67-2BA1-7757-4CF6-77E8DA437886}"/>
              </a:ext>
            </a:extLst>
          </p:cNvPr>
          <p:cNvSpPr/>
          <p:nvPr/>
        </p:nvSpPr>
        <p:spPr>
          <a:xfrm>
            <a:off x="2400121" y="2967335"/>
            <a:ext cx="7391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Open your workbook</a:t>
            </a:r>
            <a:endParaRPr lang="ar-SA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4578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84D5C29-D7F4-AA96-E896-53026683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6" y="1058092"/>
            <a:ext cx="10117183" cy="517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37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7B5E330D-A344-3241-E915-BB3A79E18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8" t="7845" r="6989" b="12986"/>
          <a:stretch/>
        </p:blipFill>
        <p:spPr>
          <a:xfrm>
            <a:off x="2705986" y="1153632"/>
            <a:ext cx="7485321" cy="537475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6060F31-A9ED-E353-3F0E-DF38ED130AA5}"/>
              </a:ext>
            </a:extLst>
          </p:cNvPr>
          <p:cNvSpPr/>
          <p:nvPr/>
        </p:nvSpPr>
        <p:spPr>
          <a:xfrm>
            <a:off x="1546366" y="564376"/>
            <a:ext cx="3616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Fill in he missing sound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40851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0921440-610D-27A9-CB4C-B254ED474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7" t="6024" b="12441"/>
          <a:stretch/>
        </p:blipFill>
        <p:spPr>
          <a:xfrm>
            <a:off x="1376916" y="1194760"/>
            <a:ext cx="10201940" cy="550906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DE421BD-95A0-66A5-52D9-FF49C1CFC141}"/>
              </a:ext>
            </a:extLst>
          </p:cNvPr>
          <p:cNvSpPr/>
          <p:nvPr/>
        </p:nvSpPr>
        <p:spPr>
          <a:xfrm>
            <a:off x="1641754" y="548429"/>
            <a:ext cx="52934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Write in your notebook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3693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D89B82-6B2A-EC42-2768-D9C57DBD2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20" y="466703"/>
            <a:ext cx="8267760" cy="5924593"/>
          </a:xfrm>
          <a:prstGeom prst="rect">
            <a:avLst/>
          </a:prstGeom>
        </p:spPr>
      </p:pic>
      <p:pic>
        <p:nvPicPr>
          <p:cNvPr id="4" name="We Can 5 (2020) SB_CD 1_15">
            <a:hlinkClick r:id="" action="ppaction://media"/>
            <a:extLst>
              <a:ext uri="{FF2B5EF4-FFF2-40B4-BE49-F238E27FC236}">
                <a16:creationId xmlns:a16="http://schemas.microsoft.com/office/drawing/2014/main" id="{EBAE6485-BE38-A861-700F-3C2B407B7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7189" y="5473337"/>
            <a:ext cx="1075507" cy="10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9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E3EA8CE-4882-F958-CC29-01155AFEA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68" t="42459" r="26889" b="1"/>
          <a:stretch/>
        </p:blipFill>
        <p:spPr>
          <a:xfrm>
            <a:off x="598967" y="2327201"/>
            <a:ext cx="10994065" cy="2203597"/>
          </a:xfrm>
          <a:prstGeom prst="rect">
            <a:avLst/>
          </a:prstGeom>
        </p:spPr>
      </p:pic>
      <p:pic>
        <p:nvPicPr>
          <p:cNvPr id="4" name="Picture 4" descr="Funny Gifs : challenge GIF - VSGIF.com">
            <a:extLst>
              <a:ext uri="{FF2B5EF4-FFF2-40B4-BE49-F238E27FC236}">
                <a16:creationId xmlns:a16="http://schemas.microsoft.com/office/drawing/2014/main" id="{92F16551-10A0-82E2-AE21-809D1CF7C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934" y="561311"/>
            <a:ext cx="6980938" cy="130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883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9EF03C06-E256-498A-BFC9-06EE55116B1E}"/>
              </a:ext>
            </a:extLst>
          </p:cNvPr>
          <p:cNvSpPr/>
          <p:nvPr/>
        </p:nvSpPr>
        <p:spPr>
          <a:xfrm>
            <a:off x="3086046" y="977058"/>
            <a:ext cx="4667693" cy="22381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I like your ………</a:t>
            </a:r>
            <a:endParaRPr lang="ar-SA" sz="32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034673E-E039-F4AB-6D1F-41B671B01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5521" y="5054333"/>
            <a:ext cx="1154736" cy="61191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1DDFDBD-D606-E8B4-0BEC-E61FF8D90B32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37" b="93902" l="4082" r="89796">
                        <a14:foregroundMark x1="5102" y1="67073" x2="5102" y2="67073"/>
                        <a14:foregroundMark x1="42857" y1="93902" x2="42857" y2="93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9539" y="5571747"/>
            <a:ext cx="671557" cy="52070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A155D25-0EB0-D4A8-40EC-9B2E257CB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341" y="1659349"/>
            <a:ext cx="983138" cy="79211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B3618AE-03D6-4F97-8705-03AFF67F57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8278" y="4212294"/>
            <a:ext cx="645827" cy="74978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49B55A9-1876-71D0-FBDE-2900F51146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97" b="96875" l="4930" r="89437">
                        <a14:foregroundMark x1="28873" y1="93403" x2="28873" y2="93403"/>
                        <a14:foregroundMark x1="28873" y1="93403" x2="28873" y2="93403"/>
                        <a14:foregroundMark x1="28873" y1="97569" x2="28873" y2="97569"/>
                        <a14:foregroundMark x1="59155" y1="16667" x2="59155" y2="16667"/>
                        <a14:foregroundMark x1="59155" y1="16667" x2="59155" y2="16667"/>
                        <a14:foregroundMark x1="64085" y1="14583" x2="64085" y2="14583"/>
                        <a14:foregroundMark x1="64085" y1="14583" x2="64085" y2="14583"/>
                        <a14:foregroundMark x1="4930" y1="11111" x2="4930" y2="11111"/>
                        <a14:foregroundMark x1="4930" y1="11111" x2="4930" y2="11111"/>
                        <a14:foregroundMark x1="35915" y1="9375" x2="35915" y2="9375"/>
                        <a14:foregroundMark x1="35915" y1="9375" x2="35915" y2="9375"/>
                        <a14:foregroundMark x1="88028" y1="94444" x2="88028" y2="94444"/>
                        <a14:foregroundMark x1="88028" y1="94444" x2="88028" y2="94444"/>
                        <a14:foregroundMark x1="52113" y1="6597" x2="52113" y2="6597"/>
                        <a14:foregroundMark x1="52113" y1="6597" x2="52113" y2="6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9014" y="3909838"/>
            <a:ext cx="515349" cy="104521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C6F6587-EEF2-1B2F-723E-B638C58E5A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01" b="92537" l="9756" r="89024"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47561" y1="64179" x2="47561" y2="64179"/>
                        <a14:foregroundMark x1="25610" y1="63433" x2="76829" y2="91791"/>
                        <a14:foregroundMark x1="76829" y1="91791" x2="63415" y2="37313"/>
                        <a14:foregroundMark x1="63415" y1="37313" x2="12195" y2="66418"/>
                        <a14:foregroundMark x1="12195" y1="66418" x2="71951" y2="94030"/>
                        <a14:foregroundMark x1="71951" y1="94030" x2="8537" y2="78358"/>
                        <a14:foregroundMark x1="8537" y1="78358" x2="81707" y2="85821"/>
                        <a14:foregroundMark x1="81707" y1="85821" x2="21951" y2="59701"/>
                        <a14:foregroundMark x1="21951" y1="59701" x2="76829" y2="90299"/>
                        <a14:foregroundMark x1="76829" y1="90299" x2="13415" y2="92537"/>
                        <a14:foregroundMark x1="13415" y1="92537" x2="82927" y2="79851"/>
                        <a14:foregroundMark x1="82927" y1="79851" x2="9756" y2="83582"/>
                        <a14:foregroundMark x1="9756" y1="83582" x2="52439" y2="5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235" y="2937158"/>
            <a:ext cx="858821" cy="79210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0E6806E-22FE-DEB6-26CE-4D6403405E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346" y="4503965"/>
            <a:ext cx="1040195" cy="85632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C0E1AC5-D5C5-7D15-4DCA-EEAE86E7B4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9478" y="5295260"/>
            <a:ext cx="855345" cy="73211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E4B34B7-E738-30F9-5D0A-9AD936E7A0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8513" y="4593675"/>
            <a:ext cx="1170309" cy="8563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360E458-C3F1-2DCC-70FB-6590A7B1CE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9091" y1="73711" x2="49091" y2="73711"/>
                        <a14:foregroundMark x1="38182" y1="80928" x2="38182" y2="80928"/>
                        <a14:foregroundMark x1="38182" y1="80928" x2="38182" y2="80928"/>
                        <a14:foregroundMark x1="38182" y1="80928" x2="38182" y2="809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1244" y="3100559"/>
            <a:ext cx="1047758" cy="92393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597773A6-3812-2416-E848-85D7D24A37FF}"/>
              </a:ext>
            </a:extLst>
          </p:cNvPr>
          <p:cNvSpPr/>
          <p:nvPr/>
        </p:nvSpPr>
        <p:spPr>
          <a:xfrm>
            <a:off x="6156449" y="3950847"/>
            <a:ext cx="11544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703FCBB-6C3D-6BC6-788E-9345FB185D5A}"/>
              </a:ext>
            </a:extLst>
          </p:cNvPr>
          <p:cNvSpPr/>
          <p:nvPr/>
        </p:nvSpPr>
        <p:spPr>
          <a:xfrm>
            <a:off x="3729848" y="4074018"/>
            <a:ext cx="1213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hat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66F0934-CF54-18D8-2F11-8C30BEFB06D2}"/>
              </a:ext>
            </a:extLst>
          </p:cNvPr>
          <p:cNvSpPr/>
          <p:nvPr/>
        </p:nvSpPr>
        <p:spPr>
          <a:xfrm>
            <a:off x="1725032" y="5517991"/>
            <a:ext cx="13821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dress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F9697C2-6BC1-F92C-240B-EABBE2757D37}"/>
              </a:ext>
            </a:extLst>
          </p:cNvPr>
          <p:cNvSpPr/>
          <p:nvPr/>
        </p:nvSpPr>
        <p:spPr>
          <a:xfrm>
            <a:off x="1584867" y="2573441"/>
            <a:ext cx="14686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shoes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342CEBC-105E-2B94-A45A-BB3F6FAF0590}"/>
              </a:ext>
            </a:extLst>
          </p:cNvPr>
          <p:cNvSpPr/>
          <p:nvPr/>
        </p:nvSpPr>
        <p:spPr>
          <a:xfrm>
            <a:off x="7054397" y="5542018"/>
            <a:ext cx="16017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T-shirt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3182101-1F1B-5B5E-7ACB-B52306B1BDC8}"/>
              </a:ext>
            </a:extLst>
          </p:cNvPr>
          <p:cNvSpPr/>
          <p:nvPr/>
        </p:nvSpPr>
        <p:spPr>
          <a:xfrm>
            <a:off x="3586099" y="5965291"/>
            <a:ext cx="13227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skirt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C1CFD31-7117-F915-94EB-102E8AF948DE}"/>
              </a:ext>
            </a:extLst>
          </p:cNvPr>
          <p:cNvSpPr/>
          <p:nvPr/>
        </p:nvSpPr>
        <p:spPr>
          <a:xfrm>
            <a:off x="5404465" y="3140397"/>
            <a:ext cx="15696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jeans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B0E4689-C2B6-DA51-7D8A-14D0515213C8}"/>
              </a:ext>
            </a:extLst>
          </p:cNvPr>
          <p:cNvSpPr/>
          <p:nvPr/>
        </p:nvSpPr>
        <p:spPr>
          <a:xfrm>
            <a:off x="1427094" y="415024"/>
            <a:ext cx="39773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u="sng" dirty="0">
                <a:ln/>
                <a:solidFill>
                  <a:schemeClr val="accent4"/>
                </a:solidFill>
              </a:rPr>
              <a:t>Make a sentence</a:t>
            </a:r>
            <a:endParaRPr lang="ar-SA" sz="3600" b="1" u="sng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242" name="Picture 2" descr="thank you so much GIF">
            <a:extLst>
              <a:ext uri="{FF2B5EF4-FFF2-40B4-BE49-F238E27FC236}">
                <a16:creationId xmlns:a16="http://schemas.microsoft.com/office/drawing/2014/main" id="{6CB5A1F5-5BD1-0050-21AA-48F2F4A4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822" y="415024"/>
            <a:ext cx="3255293" cy="6145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8E149811-4E38-741F-6166-2458887D920C}"/>
              </a:ext>
            </a:extLst>
          </p:cNvPr>
          <p:cNvSpPr/>
          <p:nvPr/>
        </p:nvSpPr>
        <p:spPr>
          <a:xfrm>
            <a:off x="1354041" y="3596062"/>
            <a:ext cx="11689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222BA2E9-6EE5-B95E-6284-1B2B99955F94}"/>
              </a:ext>
            </a:extLst>
          </p:cNvPr>
          <p:cNvSpPr/>
          <p:nvPr/>
        </p:nvSpPr>
        <p:spPr>
          <a:xfrm>
            <a:off x="1320149" y="5965291"/>
            <a:ext cx="11721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bag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73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85057C-EFA6-12D5-1DA1-ACB36326A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9" r="11768"/>
          <a:stretch/>
        </p:blipFill>
        <p:spPr>
          <a:xfrm>
            <a:off x="714167" y="1072490"/>
            <a:ext cx="11273282" cy="494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32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1075A96-2BC3-7626-0C04-C1C267F2B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652" y="646192"/>
            <a:ext cx="8588828" cy="595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29487"/>
      </p:ext>
    </p:extLst>
  </p:cSld>
  <p:clrMapOvr>
    <a:masterClrMapping/>
  </p:clrMapOvr>
</p:sld>
</file>

<file path=ppt/theme/theme1.xml><?xml version="1.0" encoding="utf-8"?>
<a:theme xmlns:a="http://schemas.openxmlformats.org/drawingml/2006/main" name="InterweaveVTI">
  <a:themeElements>
    <a:clrScheme name="AnalogousFromRegularSeed_2SEEDS">
      <a:dk1>
        <a:srgbClr val="000000"/>
      </a:dk1>
      <a:lt1>
        <a:srgbClr val="FFFFFF"/>
      </a:lt1>
      <a:dk2>
        <a:srgbClr val="351E22"/>
      </a:dk2>
      <a:lt2>
        <a:srgbClr val="E8E2E3"/>
      </a:lt2>
      <a:accent1>
        <a:srgbClr val="3BB195"/>
      </a:accent1>
      <a:accent2>
        <a:srgbClr val="47B56D"/>
      </a:accent2>
      <a:accent3>
        <a:srgbClr val="4BACC0"/>
      </a:accent3>
      <a:accent4>
        <a:srgbClr val="B13B81"/>
      </a:accent4>
      <a:accent5>
        <a:srgbClr val="C34D61"/>
      </a:accent5>
      <a:accent6>
        <a:srgbClr val="B1583B"/>
      </a:accent6>
      <a:hlink>
        <a:srgbClr val="BF3F5E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4284</TotalTime>
  <Words>401</Words>
  <Application>Microsoft Office PowerPoint</Application>
  <PresentationFormat>شاشة عريضة</PresentationFormat>
  <Paragraphs>179</Paragraphs>
  <Slides>60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60</vt:i4>
      </vt:variant>
    </vt:vector>
  </HeadingPairs>
  <TitlesOfParts>
    <vt:vector size="67" baseType="lpstr">
      <vt:lpstr>Abadi</vt:lpstr>
      <vt:lpstr>Aharoni</vt:lpstr>
      <vt:lpstr>Arial</vt:lpstr>
      <vt:lpstr>HelveticaNeue</vt:lpstr>
      <vt:lpstr>Neue Haas Grotesk Text Pro</vt:lpstr>
      <vt:lpstr>Wingdings</vt:lpstr>
      <vt:lpstr>InterweaveVTI</vt:lpstr>
      <vt:lpstr>Things we wear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Things we wear</dc:title>
  <dc:creator>YOSRA .H</dc:creator>
  <cp:lastModifiedBy>YOSRA .H</cp:lastModifiedBy>
  <cp:revision>2</cp:revision>
  <dcterms:created xsi:type="dcterms:W3CDTF">2022-09-13T20:10:49Z</dcterms:created>
  <dcterms:modified xsi:type="dcterms:W3CDTF">2022-09-25T18:40:20Z</dcterms:modified>
</cp:coreProperties>
</file>