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71" r:id="rId5"/>
    <p:sldId id="285" r:id="rId6"/>
    <p:sldId id="286" r:id="rId7"/>
    <p:sldId id="287" r:id="rId8"/>
    <p:sldId id="284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69" d="100"/>
          <a:sy n="69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g"/><Relationship Id="rId5" Type="http://schemas.microsoft.com/office/2007/relationships/media" Target="../media/media3.wma"/><Relationship Id="rId10" Type="http://schemas.openxmlformats.org/officeDocument/2006/relationships/image" Target="../media/image6.jpe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</a:t>
            </a:r>
            <a:r>
              <a:rPr lang="en-US" sz="8800" b="1" cap="all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goal 5</a:t>
            </a:r>
            <a:endParaRPr lang="en-US" sz="8800" b="1" cap="all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6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writing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275857" y="5526359"/>
            <a:ext cx="320953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5374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5769" y="5057223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8586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0719" y="1307303"/>
            <a:ext cx="6372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1-Use </a:t>
            </a:r>
            <a:r>
              <a:rPr lang="en-US" sz="2400" b="1" dirty="0">
                <a:solidFill>
                  <a:schemeClr val="bg1"/>
                </a:solidFill>
              </a:rPr>
              <a:t>intensifiers to make the adjectives </a:t>
            </a:r>
            <a:r>
              <a:rPr lang="en-US" sz="2400" b="1" dirty="0" smtClean="0">
                <a:solidFill>
                  <a:schemeClr val="bg1"/>
                </a:solidFill>
              </a:rPr>
              <a:t>stronger 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 Write </a:t>
            </a:r>
            <a:r>
              <a:rPr lang="en-US" sz="2400" b="1" dirty="0">
                <a:solidFill>
                  <a:schemeClr val="bg1"/>
                </a:solidFill>
              </a:rPr>
              <a:t>key information for an email.</a:t>
            </a:r>
            <a:endParaRPr lang="en-US" sz="24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direction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6336" y="4085782"/>
            <a:ext cx="609600" cy="609600"/>
          </a:xfrm>
          <a:prstGeom prst="rect">
            <a:avLst/>
          </a:prstGeom>
        </p:spPr>
      </p:pic>
      <p:pic>
        <p:nvPicPr>
          <p:cNvPr id="17" name="classmate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5836" y="3938600"/>
            <a:ext cx="609600" cy="609600"/>
          </a:xfrm>
          <a:prstGeom prst="rect">
            <a:avLst/>
          </a:prstGeom>
        </p:spPr>
      </p:pic>
      <p:pic>
        <p:nvPicPr>
          <p:cNvPr id="16" name="falls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8888" y="4092242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0647" y="3514394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166877" y="3530529"/>
            <a:ext cx="2077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Classmates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09870" y="3501007"/>
            <a:ext cx="2325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Directions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98" y="1249997"/>
            <a:ext cx="2953476" cy="228053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70" y="1056920"/>
            <a:ext cx="226695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2025"/>
            <a:ext cx="3168352" cy="263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build="allAtOnce"/>
      <p:bldP spid="8" grpId="0" build="allAtOnce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6684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588224" y="861116"/>
            <a:ext cx="23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Yes, he is </a:t>
            </a:r>
            <a:r>
              <a:rPr lang="en-US" b="1" dirty="0">
                <a:solidFill>
                  <a:srgbClr val="0000FF"/>
                </a:solidFill>
              </a:rPr>
              <a:t>quite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happy .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4" y="492081"/>
            <a:ext cx="9144000" cy="5873837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1619672" y="980728"/>
            <a:ext cx="9361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رابط مستقيم 4"/>
          <p:cNvCxnSpPr/>
          <p:nvPr/>
        </p:nvCxnSpPr>
        <p:spPr>
          <a:xfrm>
            <a:off x="3203848" y="1268760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3644280" y="1268760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139952" y="1268760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644008" y="1268760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076056" y="1251331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5652120" y="1268760"/>
            <a:ext cx="720080" cy="5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1043608" y="1144169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49551" y="666555"/>
            <a:ext cx="105343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Make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smtClean="0">
                <a:solidFill>
                  <a:srgbClr val="00B050"/>
                </a:solidFill>
              </a:rPr>
              <a:t>adjectives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u="sng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sz="1400" b="1" u="sng" dirty="0" smtClean="0">
                <a:solidFill>
                  <a:srgbClr val="00B050"/>
                </a:solidFill>
              </a:rPr>
              <a:t>adverbs 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stronger</a:t>
            </a:r>
            <a:endParaRPr lang="ar-SA" sz="1400" dirty="0">
              <a:solidFill>
                <a:srgbClr val="FF0000"/>
              </a:solidFill>
            </a:endParaRP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69589" y="666554"/>
            <a:ext cx="914400" cy="116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3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5" y="1124744"/>
            <a:ext cx="8706422" cy="49411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91680" y="2420888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    I’m </a:t>
            </a:r>
            <a:r>
              <a:rPr lang="en-US" sz="2400" b="1" dirty="0">
                <a:solidFill>
                  <a:srgbClr val="FF0000"/>
                </a:solidFill>
              </a:rPr>
              <a:t>going to take a trip to Costa Rica. I’m going to surf most of the time. I’m going to leave in September and stay for one week. I will probably leave from JFK in New York. My brother is going to go with me. We’re going to stay at a cheap hotel. May be we’ll see rainforests and a volcano, too.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2355171" y="3229585"/>
            <a:ext cx="192879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033172" y="857232"/>
            <a:ext cx="582497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12708" y="905516"/>
            <a:ext cx="76683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learning ……………  .</a:t>
            </a:r>
            <a:endParaRPr lang="ar-SA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2430569" y="1593494"/>
            <a:ext cx="1853400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2" action="ppaction://hlinksldjump"/>
          </p:cNvPr>
          <p:cNvSpPr/>
          <p:nvPr/>
        </p:nvSpPr>
        <p:spPr>
          <a:xfrm>
            <a:off x="5879270" y="1594348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3" action="ppaction://hlinksldjump"/>
          </p:cNvPr>
          <p:cNvSpPr/>
          <p:nvPr/>
        </p:nvSpPr>
        <p:spPr>
          <a:xfrm>
            <a:off x="2413268" y="1576975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fast quite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2" action="ppaction://hlinksldjump"/>
          </p:cNvPr>
          <p:cNvSpPr/>
          <p:nvPr/>
        </p:nvSpPr>
        <p:spPr>
          <a:xfrm>
            <a:off x="5859341" y="1560457"/>
            <a:ext cx="18773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quite </a:t>
            </a:r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fast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627783" y="2461905"/>
            <a:ext cx="5327649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want to ……. 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 cheap hotel  .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ar-SA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084168" y="3204660"/>
            <a:ext cx="217815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6141754" y="3166208"/>
            <a:ext cx="2124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staying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234897" y="860010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2171632" y="3213067"/>
            <a:ext cx="2366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stay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587908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695163" y="4247373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2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632405" y="6235684"/>
            <a:ext cx="191407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250133" y="5541029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Sea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43425" y="6182044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Falls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632405" y="5507992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Strangers 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578012" y="6167550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Classmates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87" y="4220109"/>
            <a:ext cx="2289432" cy="122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83" y="4023283"/>
            <a:ext cx="2165136" cy="14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</TotalTime>
  <Words>170</Words>
  <Application>Microsoft Office PowerPoint</Application>
  <PresentationFormat>عرض على الشاشة (3:4)‏</PresentationFormat>
  <Paragraphs>38</Paragraphs>
  <Slides>11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70</cp:revision>
  <dcterms:created xsi:type="dcterms:W3CDTF">2020-08-04T01:19:29Z</dcterms:created>
  <dcterms:modified xsi:type="dcterms:W3CDTF">2020-10-07T22:52:16Z</dcterms:modified>
</cp:coreProperties>
</file>