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65" r:id="rId5"/>
    <p:sldId id="262" r:id="rId6"/>
    <p:sldId id="263" r:id="rId7"/>
    <p:sldId id="264" r:id="rId8"/>
    <p:sldId id="272" r:id="rId9"/>
    <p:sldId id="269" r:id="rId10"/>
    <p:sldId id="270" r:id="rId11"/>
    <p:sldId id="273" r:id="rId12"/>
    <p:sldId id="268" r:id="rId13"/>
    <p:sldId id="271" r:id="rId14"/>
    <p:sldId id="266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8E3A"/>
    <a:srgbClr val="586D2D"/>
    <a:srgbClr val="FEE8EC"/>
    <a:srgbClr val="9FF62A"/>
    <a:srgbClr val="FDD7DD"/>
    <a:srgbClr val="FF00FF"/>
    <a:srgbClr val="159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8" y="2311401"/>
            <a:ext cx="5181602" cy="812800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PH" sz="5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5181600" cy="787400"/>
          </a:xfrm>
        </p:spPr>
        <p:txBody>
          <a:bodyPr>
            <a:no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AC125-6E94-4F62-B574-8081DDB48ACC}" type="datetimeFigureOut">
              <a:rPr lang="en-PH" smtClean="0"/>
              <a:pPr/>
              <a:t>10/12/2021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5AF905-87A3-47F5-A7DA-2607F4C9EBC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7361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0150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98600"/>
            <a:ext cx="2057400" cy="4775200"/>
          </a:xfrm>
        </p:spPr>
        <p:txBody>
          <a:bodyPr vert="eaVert"/>
          <a:lstStyle>
            <a:lvl1pPr>
              <a:defRPr lang="en-PH" sz="3600" b="1" kern="1200" dirty="0"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Tw Cen M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8600"/>
            <a:ext cx="6019800" cy="477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663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451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4406901"/>
            <a:ext cx="6665913" cy="1562099"/>
          </a:xfrm>
        </p:spPr>
        <p:txBody>
          <a:bodyPr anchor="t"/>
          <a:lstStyle>
            <a:lvl1pPr algn="r" defTabSz="914400" rtl="0" eaLnBrk="1" latinLnBrk="0" hangingPunct="1">
              <a:spcBef>
                <a:spcPct val="0"/>
              </a:spcBef>
              <a:buNone/>
              <a:defRPr lang="en-PH" sz="3200" b="1" kern="1200" dirty="0">
                <a:gradFill flip="none" rotWithShape="1">
                  <a:gsLst>
                    <a:gs pos="0">
                      <a:schemeClr val="tx1">
                        <a:lumMod val="50000"/>
                        <a:lumOff val="50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50000"/>
                        <a:lumOff val="50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50000"/>
                        <a:lumOff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Tw Cen M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906713"/>
            <a:ext cx="6665913" cy="1500187"/>
          </a:xfrm>
        </p:spPr>
        <p:txBody>
          <a:bodyPr anchor="b"/>
          <a:lstStyle>
            <a:lvl1pPr marL="0" indent="0" algn="r">
              <a:buNone/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077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7001"/>
            <a:ext cx="4038600" cy="4876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7001"/>
            <a:ext cx="4038600" cy="4876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6967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0584"/>
            <a:ext cx="8229600" cy="8900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8600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4040188" cy="406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98600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209800"/>
            <a:ext cx="4041775" cy="406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563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995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019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1295400"/>
            <a:ext cx="3008313" cy="1162051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8601"/>
            <a:ext cx="5111750" cy="46275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P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514601"/>
            <a:ext cx="3008313" cy="36115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33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44" y="4894263"/>
            <a:ext cx="6894512" cy="566739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4744" y="1600200"/>
            <a:ext cx="6894512" cy="325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744" y="5461001"/>
            <a:ext cx="6894512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10/12/2021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291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3800"/>
            <a:ext cx="8229600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EBAC125-6E94-4F62-B574-8081DDB48ACC}" type="datetimeFigureOut">
              <a:rPr lang="en-PH" smtClean="0"/>
              <a:pPr/>
              <a:t>10/12/2021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5AF905-87A3-47F5-A7DA-2607F4C9EBC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5184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en-PH" sz="40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Tw Cen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Tw Cen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Tw Cen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Tw Cen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Tw Cen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eg"/><Relationship Id="rId5" Type="http://schemas.openxmlformats.org/officeDocument/2006/relationships/image" Target="../media/image9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9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sz="7200" dirty="0" smtClean="0">
                <a:latin typeface="AR DARLING" panose="02000000000000000000" pitchFamily="2" charset="0"/>
              </a:rPr>
              <a:t>WELCOME</a:t>
            </a:r>
            <a:endParaRPr lang="en-PH" sz="7200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000" t="13439" r="6000" b="14229"/>
          <a:stretch/>
        </p:blipFill>
        <p:spPr>
          <a:xfrm>
            <a:off x="914400" y="1066800"/>
            <a:ext cx="7391400" cy="4648198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مستدير الزوايا 3"/>
          <p:cNvSpPr/>
          <p:nvPr/>
        </p:nvSpPr>
        <p:spPr>
          <a:xfrm>
            <a:off x="4078224" y="5803236"/>
            <a:ext cx="4800600" cy="83649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4191000" y="6019800"/>
            <a:ext cx="43417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Showcard Gothic" panose="04020904020102020604" pitchFamily="82" charset="0"/>
                <a:cs typeface="+mj-cs"/>
              </a:rPr>
              <a:t>Mark the cities on the map.</a:t>
            </a:r>
            <a:endParaRPr lang="ar-SA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Showcard Gothic" panose="04020904020102020604" pitchFamily="8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83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خريطة المملكة - متجر نون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5334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788">
            <a:off x="1238327" y="5453399"/>
            <a:ext cx="821827" cy="82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380">
            <a:off x="309529" y="3598166"/>
            <a:ext cx="728468" cy="7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788">
            <a:off x="8256028" y="4732329"/>
            <a:ext cx="753640" cy="7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514">
            <a:off x="5938953" y="3732875"/>
            <a:ext cx="566989" cy="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2057400" y="1073891"/>
            <a:ext cx="50594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howcard Gothic" panose="04020904020102020604" pitchFamily="82" charset="0"/>
                <a:cs typeface="+mj-cs"/>
              </a:rPr>
              <a:t>Mark the cities on the map.</a:t>
            </a:r>
          </a:p>
          <a:p>
            <a:pPr algn="ctr"/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howcard Gothic" panose="04020904020102020604" pitchFamily="82" charset="0"/>
                <a:cs typeface="+mj-cs"/>
              </a:rPr>
              <a:t>Dammam – Riyadh- Jeddah - </a:t>
            </a:r>
            <a:r>
              <a:rPr lang="en-US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howcard Gothic" panose="04020904020102020604" pitchFamily="82" charset="0"/>
                <a:cs typeface="+mj-cs"/>
              </a:rPr>
              <a:t>abha</a:t>
            </a:r>
            <a:endParaRPr lang="ar-SA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Showcard Gothic" panose="04020904020102020604" pitchFamily="8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42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dwap - {وقضى ربك ألا تعبدوا إلا إياه وبالوالدين إحسانا}مكتوبةومكررة ١٠ مرات بجودة عاليه للشيخ ماهر المعيقلي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unjab makes naazrah Quran mandatory for all schoo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9836"/>
            <a:ext cx="2828925" cy="28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مستطيل مستدير الزوايا 8"/>
          <p:cNvSpPr/>
          <p:nvPr/>
        </p:nvSpPr>
        <p:spPr>
          <a:xfrm>
            <a:off x="457200" y="1066800"/>
            <a:ext cx="4800600" cy="4932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دللي من القرآن الكريم على فضل الوالدين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6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52" t="30116" r="25843" b="11237"/>
          <a:stretch/>
        </p:blipFill>
        <p:spPr>
          <a:xfrm>
            <a:off x="97971" y="1295400"/>
            <a:ext cx="4702629" cy="4114800"/>
          </a:xfrm>
          <a:prstGeom prst="rect">
            <a:avLst/>
          </a:prstGeom>
        </p:spPr>
      </p:pic>
      <p:pic>
        <p:nvPicPr>
          <p:cNvPr id="3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33600" y="1295400"/>
            <a:ext cx="2362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6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38523" t="11885" r="22954" b="15893"/>
          <a:stretch/>
        </p:blipFill>
        <p:spPr>
          <a:xfrm rot="21022139">
            <a:off x="753925" y="1357059"/>
            <a:ext cx="3657600" cy="3855309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56441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le Play Hebburn | Friends Action North E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4181"/>
            <a:ext cx="2819400" cy="241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910525" y="922365"/>
            <a:ext cx="5160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0"/>
                <a:cs typeface="MV Boli" pitchFamily="2" charset="0"/>
              </a:rPr>
              <a:t>Homework</a:t>
            </a:r>
          </a:p>
        </p:txBody>
      </p:sp>
      <p:pic>
        <p:nvPicPr>
          <p:cNvPr id="13316" name="Picture 4" descr="شعار منصة مدرستي مفرغ png - موقع البديل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05000"/>
            <a:ext cx="6172200" cy="37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609600" y="2012239"/>
            <a:ext cx="50594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 DARLING" panose="02000000000000000000" pitchFamily="2" charset="0"/>
                <a:cs typeface="+mj-cs"/>
              </a:rPr>
              <a:t>Exercise A p.103</a:t>
            </a:r>
            <a:endParaRPr lang="ar-SA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 DARLING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553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Snap ITC" panose="04040A07060A02020202" pitchFamily="82" charset="0"/>
              </a:rPr>
              <a:t>Classroom Rules </a:t>
            </a:r>
            <a:endParaRPr lang="en-PH" u="sng" dirty="0">
              <a:solidFill>
                <a:schemeClr val="accent1">
                  <a:lumMod val="75000"/>
                </a:schemeClr>
              </a:solidFill>
              <a:latin typeface="Snap ITC" panose="04040A07060A02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1575942"/>
            <a:ext cx="346631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3810000"/>
            <a:ext cx="3429024" cy="198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" y="3841205"/>
            <a:ext cx="3483014" cy="194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4" y="1541178"/>
            <a:ext cx="3463428" cy="206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6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47084" r="3570" b="19057"/>
          <a:stretch/>
        </p:blipFill>
        <p:spPr bwMode="auto">
          <a:xfrm>
            <a:off x="0" y="1988840"/>
            <a:ext cx="9144000" cy="2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887779" y="3532946"/>
            <a:ext cx="1100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Monday 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897493" y="3532946"/>
            <a:ext cx="1026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Tuesday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942093" y="3563724"/>
            <a:ext cx="1277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076056" y="3573016"/>
            <a:ext cx="1038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Thursday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264424" y="3573016"/>
            <a:ext cx="7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Friday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309345" y="3573016"/>
            <a:ext cx="100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Saturday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910525" y="922365"/>
            <a:ext cx="5160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" panose="020B0A02020104020203" pitchFamily="34" charset="0"/>
                <a:cs typeface="MV Boli" pitchFamily="2" charset="0"/>
              </a:rPr>
              <a:t>Review </a:t>
            </a:r>
          </a:p>
        </p:txBody>
      </p:sp>
      <p:pic>
        <p:nvPicPr>
          <p:cNvPr id="1026" name="Picture 2" descr="Make A Mark Hand Drawn Calendar Clipart, Calendar, Clip Art, Clipart PNG  Transparent Clipart Image and PSD File for Free Downloa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469">
            <a:off x="254210" y="3742785"/>
            <a:ext cx="2685957" cy="26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6" grpId="0"/>
      <p:bldP spid="7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11013" y="939497"/>
            <a:ext cx="4397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Find our 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unit’s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tittle</a:t>
            </a:r>
            <a:endParaRPr lang="ar-SA" sz="40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" y="1599028"/>
            <a:ext cx="1319160" cy="1078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10" y="1669702"/>
            <a:ext cx="1609466" cy="901301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-152400" y="2667000"/>
            <a:ext cx="104176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 is the first litter of each picture  ?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تمرير أفقي 6"/>
          <p:cNvSpPr/>
          <p:nvPr/>
        </p:nvSpPr>
        <p:spPr>
          <a:xfrm>
            <a:off x="5943600" y="5334000"/>
            <a:ext cx="3012141" cy="1278242"/>
          </a:xfrm>
          <a:prstGeom prst="horizontalScroll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6292309" y="5507760"/>
            <a:ext cx="199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Family</a:t>
            </a:r>
            <a:endParaRPr lang="ar-SA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" y="3627173"/>
            <a:ext cx="1386784" cy="818425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42994" y="4446809"/>
            <a:ext cx="13113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</a:t>
            </a:r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ish</a:t>
            </a:r>
            <a:r>
              <a:rPr lang="en-US" sz="48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ar-SA" sz="48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AutoShape 10" descr="رسم كاريكتوري, حبر, حليب الزجاجة Clipart | k17880682 | Fotosear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3" name="AutoShape 6" descr="رسم كاريكتوري, حبر, حليب الزجاجة Clipart | k17880682 | Fotosear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"/>
          <a:stretch/>
        </p:blipFill>
        <p:spPr>
          <a:xfrm>
            <a:off x="4829234" y="3305542"/>
            <a:ext cx="1118752" cy="1026070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4822958" y="4481004"/>
            <a:ext cx="109521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nk</a:t>
            </a:r>
            <a:r>
              <a:rPr lang="en-US" sz="48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ar-SA" sz="48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88" name="Picture 16" descr="Png Apple Clipart | Apple clip art, Apple, Apple 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85" y="3581210"/>
            <a:ext cx="983415" cy="87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>
            <a:off x="1241910" y="4449230"/>
            <a:ext cx="17893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pple</a:t>
            </a:r>
            <a:r>
              <a:rPr lang="en-US" sz="48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ar-SA" sz="48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90" name="Picture 18" descr="215 Man In The Mo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80" y="3530181"/>
            <a:ext cx="1325090" cy="876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2910394" y="4478629"/>
            <a:ext cx="18240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</a:t>
            </a:r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oon</a:t>
            </a:r>
            <a:r>
              <a:rPr lang="en-US" sz="48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ar-SA" sz="48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92" name="Picture 20" descr="cute lemon - Clipart Worl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40" y="3421880"/>
            <a:ext cx="1105822" cy="11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5737555" y="4501717"/>
            <a:ext cx="20212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</a:t>
            </a:r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emon</a:t>
            </a:r>
            <a:r>
              <a:rPr lang="en-US" sz="44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ar-SA" sz="44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11" y="3395728"/>
            <a:ext cx="972906" cy="1082901"/>
          </a:xfrm>
          <a:prstGeom prst="rect">
            <a:avLst/>
          </a:prstGeom>
        </p:spPr>
      </p:pic>
      <p:sp>
        <p:nvSpPr>
          <p:cNvPr id="27" name="مستطيل 26"/>
          <p:cNvSpPr/>
          <p:nvPr/>
        </p:nvSpPr>
        <p:spPr>
          <a:xfrm>
            <a:off x="7468616" y="4508365"/>
            <a:ext cx="19117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</a:t>
            </a:r>
            <a:r>
              <a:rPr lang="en-US" sz="4400" b="1" cap="none" spc="0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ellow</a:t>
            </a:r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sz="44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ar-SA" sz="44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شكل بيضاوي 28"/>
          <p:cNvSpPr/>
          <p:nvPr/>
        </p:nvSpPr>
        <p:spPr>
          <a:xfrm>
            <a:off x="325550" y="595793"/>
            <a:ext cx="1071563" cy="914400"/>
          </a:xfrm>
          <a:prstGeom prst="ellipse">
            <a:avLst/>
          </a:prstGeom>
          <a:solidFill>
            <a:srgbClr val="9FF6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28" name="شكل بيضاوي 27"/>
          <p:cNvSpPr/>
          <p:nvPr/>
        </p:nvSpPr>
        <p:spPr>
          <a:xfrm>
            <a:off x="325550" y="599019"/>
            <a:ext cx="1071563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8" grpId="0"/>
      <p:bldP spid="21" grpId="0"/>
      <p:bldP spid="23" grpId="0"/>
      <p:bldP spid="25" grpId="0"/>
      <p:bldP spid="27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810000" cy="1619250"/>
          </a:xfrm>
          <a:prstGeom prst="rect">
            <a:avLst/>
          </a:prstGeom>
        </p:spPr>
      </p:pic>
      <p:sp>
        <p:nvSpPr>
          <p:cNvPr id="4" name="Rectangle 16"/>
          <p:cNvSpPr/>
          <p:nvPr/>
        </p:nvSpPr>
        <p:spPr>
          <a:xfrm>
            <a:off x="715097" y="4919960"/>
            <a:ext cx="2385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 unit 5</a:t>
            </a:r>
            <a:endParaRPr lang="en-US" sz="54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050" name="Picture 2" descr="58,697 BEST Family Clip Art IMAGES, STOCK PHOTOS &amp;amp; VECTORS | Adobe St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9539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وسيلة شرح بيضاوية 1"/>
          <p:cNvSpPr/>
          <p:nvPr/>
        </p:nvSpPr>
        <p:spPr>
          <a:xfrm>
            <a:off x="3276600" y="1099838"/>
            <a:ext cx="2057399" cy="2005311"/>
          </a:xfrm>
          <a:prstGeom prst="wedgeEllipseCallout">
            <a:avLst>
              <a:gd name="adj1" fmla="val -69511"/>
              <a:gd name="adj2" fmla="val 2921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2895600" y="1316086"/>
            <a:ext cx="216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Families,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Families</a:t>
            </a:r>
            <a:endParaRPr lang="ar-SA" sz="2800" b="1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V Boli" pitchFamily="2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82854" y="2225814"/>
            <a:ext cx="216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n w="127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ingLiU-ExtB" panose="02020500000000000000" pitchFamily="18" charset="-120"/>
                <a:ea typeface="MingLiU-ExtB" panose="02020500000000000000" pitchFamily="18" charset="-120"/>
                <a:cs typeface="MV Boli" pitchFamily="2" charset="0"/>
              </a:rPr>
              <a:t>Listen and Discuss</a:t>
            </a:r>
            <a:endParaRPr lang="ar-SA" sz="2000" b="1" dirty="0">
              <a:ln w="12700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ingLiU-ExtB" panose="02020500000000000000" pitchFamily="18" charset="-120"/>
              <a:ea typeface="MingLiU-ExtB" panose="02020500000000000000" pitchFamily="18" charset="-120"/>
            </a:endParaRPr>
          </a:p>
        </p:txBody>
      </p:sp>
      <p:pic>
        <p:nvPicPr>
          <p:cNvPr id="2052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362">
            <a:off x="3253185" y="3909784"/>
            <a:ext cx="1019823" cy="10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362">
            <a:off x="5187684" y="1208230"/>
            <a:ext cx="795648" cy="79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tra | Metal Wall Relief Little Heart, red | Official Vitra Online Shop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1" t="30580" r="34454" b="31325"/>
          <a:stretch/>
        </p:blipFill>
        <p:spPr bwMode="auto">
          <a:xfrm>
            <a:off x="228600" y="1676400"/>
            <a:ext cx="5435673" cy="46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137"/>
            <a:ext cx="8458200" cy="178298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28891" y="438858"/>
            <a:ext cx="7862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 are we going to learn today ?</a:t>
            </a:r>
            <a:endParaRPr lang="ar-S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137" y="2922721"/>
            <a:ext cx="53999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1-Name  family members.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8347" y="3564833"/>
            <a:ext cx="53327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2-Act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conversation correctly.</a:t>
            </a:r>
            <a:endParaRPr lang="ar-SA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6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53148" t="50000" r="20498" b="26563"/>
          <a:stretch/>
        </p:blipFill>
        <p:spPr>
          <a:xfrm>
            <a:off x="237896" y="3897169"/>
            <a:ext cx="3657600" cy="2402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وسيلة شرح مستطيلة مستديرة الزوايا 4"/>
          <p:cNvSpPr/>
          <p:nvPr/>
        </p:nvSpPr>
        <p:spPr>
          <a:xfrm>
            <a:off x="1711385" y="2172588"/>
            <a:ext cx="5414962" cy="648489"/>
          </a:xfrm>
          <a:prstGeom prst="wedgeRoundRectCallout">
            <a:avLst>
              <a:gd name="adj1" fmla="val -44329"/>
              <a:gd name="adj2" fmla="val 187442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2209800" y="2105230"/>
            <a:ext cx="41366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Let’s watch a video</a:t>
            </a:r>
            <a:endParaRPr lang="ar-S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59" y="3204424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12" y="2917844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91" y="1114942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5 Sales Role Play Exercises: Close More Deals in 2020 | Copp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D3BA"/>
              </a:clrFrom>
              <a:clrTo>
                <a:srgbClr val="01D3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07" y="2993640"/>
            <a:ext cx="2052133" cy="10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4418866" y="4805983"/>
            <a:ext cx="45328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What’s your father name?</a:t>
            </a:r>
            <a:endParaRPr lang="ar-S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26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جريدة الرياض | الملك سلمان.. في قلوب أبنائه #سلامتك_يابو_فهد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2"/>
          <a:stretch/>
        </p:blipFill>
        <p:spPr bwMode="auto">
          <a:xfrm>
            <a:off x="228600" y="3962400"/>
            <a:ext cx="392277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همة حتى القمة: شعار اليوم الوطني السعودي 2020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7"/>
          <a:stretch/>
        </p:blipFill>
        <p:spPr bwMode="auto">
          <a:xfrm>
            <a:off x="-253964" y="1141293"/>
            <a:ext cx="5410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11273" cy="71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788">
            <a:off x="4686299" y="1199936"/>
            <a:ext cx="939873" cy="9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380">
            <a:off x="309529" y="3598166"/>
            <a:ext cx="728468" cy="7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788">
            <a:off x="8256028" y="4732329"/>
            <a:ext cx="753640" cy="7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59,286 Heart Clip Art Illustrations &amp;amp; Clip Art - iStoc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514">
            <a:off x="5938953" y="3732875"/>
            <a:ext cx="566989" cy="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137"/>
            <a:ext cx="8458200" cy="144893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81000" y="312734"/>
            <a:ext cx="78626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Who is Saudi’s Father ?</a:t>
            </a:r>
            <a:endParaRPr lang="ar-SA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4038600" y="1828800"/>
            <a:ext cx="4800600" cy="836493"/>
          </a:xfrm>
          <a:prstGeom prst="roundRect">
            <a:avLst/>
          </a:prstGeom>
          <a:solidFill>
            <a:srgbClr val="728E3A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4151376" y="1892964"/>
            <a:ext cx="43417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Showcard Gothic" panose="04020904020102020604" pitchFamily="82" charset="0"/>
                <a:cs typeface="+mj-cs"/>
              </a:rPr>
              <a:t>Do people in Saudi Arabia have  small or big families ?</a:t>
            </a:r>
            <a:endParaRPr lang="ar-SA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Showcard Gothic" panose="04020904020102020604" pitchFamily="8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9321" t="16580" r="8475" b="12576"/>
          <a:stretch/>
        </p:blipFill>
        <p:spPr>
          <a:xfrm>
            <a:off x="914400" y="1143000"/>
            <a:ext cx="7391400" cy="4648199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مستدير الزوايا 4"/>
          <p:cNvSpPr/>
          <p:nvPr/>
        </p:nvSpPr>
        <p:spPr>
          <a:xfrm>
            <a:off x="4191000" y="5791199"/>
            <a:ext cx="4800600" cy="83649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4420441" y="5899334"/>
            <a:ext cx="43417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Showcard Gothic" panose="04020904020102020604" pitchFamily="82" charset="0"/>
                <a:cs typeface="+mj-cs"/>
              </a:rPr>
              <a:t>Which family in the pictures is must like yours ?</a:t>
            </a:r>
            <a:endParaRPr lang="ar-SA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Showcard Gothic" panose="04020904020102020604" pitchFamily="82" charset="0"/>
              <a:cs typeface="+mj-cs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334000" y="5314890"/>
            <a:ext cx="43417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howcard Gothic" panose="04020904020102020604" pitchFamily="82" charset="0"/>
                <a:cs typeface="+mj-cs"/>
              </a:rPr>
              <a:t>Page 40</a:t>
            </a:r>
            <a:endParaRPr lang="ar-SA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Showcard Gothic" panose="04020904020102020604" pitchFamily="8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191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124</Words>
  <Application>Microsoft Office PowerPoint</Application>
  <PresentationFormat>عرض على الشاشة (3:4)‏</PresentationFormat>
  <Paragraphs>37</Paragraphs>
  <Slides>15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7" baseType="lpstr">
      <vt:lpstr>MingLiU-ExtB</vt:lpstr>
      <vt:lpstr>Algerian</vt:lpstr>
      <vt:lpstr>AR DARLING</vt:lpstr>
      <vt:lpstr>Arial</vt:lpstr>
      <vt:lpstr>Calibri</vt:lpstr>
      <vt:lpstr>Gill Sans Ultra Bold</vt:lpstr>
      <vt:lpstr>MV Boli</vt:lpstr>
      <vt:lpstr>Showcard Gothic</vt:lpstr>
      <vt:lpstr>Snap ITC</vt:lpstr>
      <vt:lpstr>Times New Roman</vt:lpstr>
      <vt:lpstr>Tw Cen MT</vt:lpstr>
      <vt:lpstr>Office Theme</vt:lpstr>
      <vt:lpstr>WELCOME</vt:lpstr>
      <vt:lpstr>Classroom Rules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chartiyjayne</dc:creator>
  <cp:lastModifiedBy>AHC</cp:lastModifiedBy>
  <cp:revision>49</cp:revision>
  <dcterms:created xsi:type="dcterms:W3CDTF">2012-11-22T11:43:17Z</dcterms:created>
  <dcterms:modified xsi:type="dcterms:W3CDTF">2021-10-12T16:41:28Z</dcterms:modified>
</cp:coreProperties>
</file>