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7"/>
  </p:notesMasterIdLst>
  <p:sldIdLst>
    <p:sldId id="1286" r:id="rId2"/>
    <p:sldId id="582" r:id="rId3"/>
    <p:sldId id="1285" r:id="rId4"/>
    <p:sldId id="256" r:id="rId5"/>
    <p:sldId id="1289" r:id="rId6"/>
    <p:sldId id="1290" r:id="rId7"/>
    <p:sldId id="1281" r:id="rId8"/>
    <p:sldId id="1282" r:id="rId9"/>
    <p:sldId id="1284" r:id="rId10"/>
    <p:sldId id="345" r:id="rId11"/>
    <p:sldId id="262" r:id="rId12"/>
    <p:sldId id="1264" r:id="rId13"/>
    <p:sldId id="1269" r:id="rId14"/>
    <p:sldId id="328" r:id="rId15"/>
    <p:sldId id="1265" r:id="rId16"/>
    <p:sldId id="271" r:id="rId17"/>
    <p:sldId id="1266" r:id="rId18"/>
    <p:sldId id="1287" r:id="rId19"/>
    <p:sldId id="661" r:id="rId20"/>
    <p:sldId id="1288" r:id="rId21"/>
    <p:sldId id="662" r:id="rId22"/>
    <p:sldId id="1271" r:id="rId23"/>
    <p:sldId id="1267" r:id="rId24"/>
    <p:sldId id="1268" r:id="rId25"/>
    <p:sldId id="1274" r:id="rId26"/>
    <p:sldId id="1273" r:id="rId27"/>
    <p:sldId id="1275" r:id="rId28"/>
    <p:sldId id="1272" r:id="rId29"/>
    <p:sldId id="1276" r:id="rId30"/>
    <p:sldId id="1277" r:id="rId31"/>
    <p:sldId id="1278" r:id="rId32"/>
    <p:sldId id="1280" r:id="rId33"/>
    <p:sldId id="1279" r:id="rId34"/>
    <p:sldId id="259" r:id="rId35"/>
    <p:sldId id="1270" r:id="rId3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Forte" panose="03060902040502070203" pitchFamily="66" charset="0"/>
      <p:regular r:id="rId50"/>
    </p:embeddedFont>
    <p:embeddedFont>
      <p:font typeface="Gochi Hand" panose="020B0604020202020204" charset="0"/>
      <p:regular r:id="rId51"/>
    </p:embeddedFont>
    <p:embeddedFont>
      <p:font typeface="JasmineUPC" panose="02020603050405020304" pitchFamily="18" charset="-34"/>
      <p:regular r:id="rId52"/>
      <p:bold r:id="rId53"/>
      <p:italic r:id="rId54"/>
      <p:boldItalic r:id="rId55"/>
    </p:embeddedFont>
    <p:embeddedFont>
      <p:font typeface="Kirang Haerang" panose="020B0604020202020204" charset="0"/>
      <p:regular r:id="rId56"/>
    </p:embeddedFont>
    <p:embeddedFont>
      <p:font typeface="Lucida Calligraphy" panose="03010101010101010101" pitchFamily="66" charset="0"/>
      <p:regular r:id="rId57"/>
    </p:embeddedFont>
    <p:embeddedFont>
      <p:font typeface="MV Boli" panose="02000500030200090000" pitchFamily="2" charset="0"/>
      <p:regular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Traditional Arabic" panose="02020603050405020304" pitchFamily="18" charset="-78"/>
      <p:regular r:id="rId63"/>
      <p:bold r:id="rId64"/>
    </p:embeddedFont>
    <p:embeddedFont>
      <p:font typeface="Ubuntu" panose="020B0604020202020204" charset="0"/>
      <p:regular r:id="rId65"/>
      <p:bold r:id="rId66"/>
      <p:italic r:id="rId67"/>
      <p:boldItalic r:id="rId68"/>
    </p:embeddedFont>
  </p:embeddedFontLst>
  <p:custDataLst>
    <p:tags r:id="rId6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1">
          <p15:clr>
            <a:srgbClr val="9AA0A6"/>
          </p15:clr>
        </p15:guide>
        <p15:guide id="2" pos="5301">
          <p15:clr>
            <a:srgbClr val="9AA0A6"/>
          </p15:clr>
        </p15:guide>
        <p15:guide id="3" orient="horz" pos="531">
          <p15:clr>
            <a:srgbClr val="9AA0A6"/>
          </p15:clr>
        </p15:guide>
        <p15:guide id="4" orient="horz" pos="2906">
          <p15:clr>
            <a:srgbClr val="9AA0A6"/>
          </p15:clr>
        </p15:guide>
        <p15:guide id="5" orient="horz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6C8C83-6530-456E-8E27-EBA72C4968D8}">
  <a:tblStyle styleId="{6B6C8C83-6530-456E-8E27-EBA72C4968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28" autoAdjust="0"/>
  </p:normalViewPr>
  <p:slideViewPr>
    <p:cSldViewPr snapToGrid="0">
      <p:cViewPr varScale="1">
        <p:scale>
          <a:sx n="83" d="100"/>
          <a:sy n="83" d="100"/>
        </p:scale>
        <p:origin x="96" y="162"/>
      </p:cViewPr>
      <p:guideLst>
        <p:guide pos="451"/>
        <p:guide pos="5301"/>
        <p:guide orient="horz" pos="531"/>
        <p:guide orient="horz" pos="2906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82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14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student 5 Minute for answers 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0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4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88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51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183816" y="3601922"/>
            <a:ext cx="9385975" cy="2768372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45400" y="1325013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13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156100" y="2541513"/>
            <a:ext cx="48318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180" name="Google Shape;180;p9"/>
          <p:cNvGrpSpPr/>
          <p:nvPr/>
        </p:nvGrpSpPr>
        <p:grpSpPr>
          <a:xfrm>
            <a:off x="-218468" y="-211577"/>
            <a:ext cx="9450419" cy="4987999"/>
            <a:chOff x="-218468" y="-287777"/>
            <a:chExt cx="9450419" cy="4987999"/>
          </a:xfrm>
        </p:grpSpPr>
        <p:sp>
          <p:nvSpPr>
            <p:cNvPr id="181" name="Google Shape;181;p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2400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7972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057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815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6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9" y="3693743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9575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09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31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8955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564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21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47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330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378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606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479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386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420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60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3045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905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291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452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0" y="513497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7" y="274055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5" y="2209671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0" y="4480490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6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3" y="4744330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3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3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3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525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9"/>
          <p:cNvSpPr txBox="1">
            <a:spLocks noGrp="1"/>
          </p:cNvSpPr>
          <p:nvPr>
            <p:ph type="subTitle" idx="1"/>
          </p:nvPr>
        </p:nvSpPr>
        <p:spPr>
          <a:xfrm>
            <a:off x="937250" y="938287"/>
            <a:ext cx="22836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03" name="Google Shape;703;p29"/>
          <p:cNvSpPr txBox="1">
            <a:spLocks noGrp="1"/>
          </p:cNvSpPr>
          <p:nvPr>
            <p:ph type="subTitle" idx="2"/>
          </p:nvPr>
        </p:nvSpPr>
        <p:spPr>
          <a:xfrm>
            <a:off x="3430196" y="938287"/>
            <a:ext cx="22836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04" name="Google Shape;704;p29"/>
          <p:cNvSpPr txBox="1">
            <a:spLocks noGrp="1"/>
          </p:cNvSpPr>
          <p:nvPr>
            <p:ph type="subTitle" idx="3"/>
          </p:nvPr>
        </p:nvSpPr>
        <p:spPr>
          <a:xfrm>
            <a:off x="5923142" y="938287"/>
            <a:ext cx="22836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705" name="Google Shape;705;p29"/>
          <p:cNvSpPr txBox="1">
            <a:spLocks noGrp="1"/>
          </p:cNvSpPr>
          <p:nvPr>
            <p:ph type="title" hasCustomPrompt="1"/>
          </p:nvPr>
        </p:nvSpPr>
        <p:spPr>
          <a:xfrm>
            <a:off x="913562" y="454750"/>
            <a:ext cx="2331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6" name="Google Shape;706;p29"/>
          <p:cNvSpPr txBox="1">
            <a:spLocks noGrp="1"/>
          </p:cNvSpPr>
          <p:nvPr>
            <p:ph type="title" idx="4" hasCustomPrompt="1"/>
          </p:nvPr>
        </p:nvSpPr>
        <p:spPr>
          <a:xfrm>
            <a:off x="3406500" y="454750"/>
            <a:ext cx="2331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7" name="Google Shape;707;p29"/>
          <p:cNvSpPr txBox="1">
            <a:spLocks noGrp="1"/>
          </p:cNvSpPr>
          <p:nvPr>
            <p:ph type="title" idx="5" hasCustomPrompt="1"/>
          </p:nvPr>
        </p:nvSpPr>
        <p:spPr>
          <a:xfrm>
            <a:off x="5899438" y="454750"/>
            <a:ext cx="2331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708" name="Google Shape;708;p29"/>
          <p:cNvGrpSpPr/>
          <p:nvPr/>
        </p:nvGrpSpPr>
        <p:grpSpPr>
          <a:xfrm>
            <a:off x="-218468" y="-211577"/>
            <a:ext cx="9450419" cy="5355082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745697" y="1919172"/>
            <a:ext cx="7522089" cy="3442508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67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4355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99365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339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3667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0671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0483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4042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260016" y="3678122"/>
            <a:ext cx="9385943" cy="2768372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188093" y="-141477"/>
            <a:ext cx="9420044" cy="50702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5449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1_Title and five columns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6396477" y="1326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2"/>
          </p:nvPr>
        </p:nvSpPr>
        <p:spPr>
          <a:xfrm>
            <a:off x="6396476" y="16342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6396477" y="24250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subTitle" idx="4"/>
          </p:nvPr>
        </p:nvSpPr>
        <p:spPr>
          <a:xfrm>
            <a:off x="6396475" y="27327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6396476" y="3523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subTitle" idx="6"/>
          </p:nvPr>
        </p:nvSpPr>
        <p:spPr>
          <a:xfrm>
            <a:off x="6396475" y="38311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subTitle" idx="7"/>
          </p:nvPr>
        </p:nvSpPr>
        <p:spPr>
          <a:xfrm>
            <a:off x="847123" y="18154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subTitle" idx="8"/>
          </p:nvPr>
        </p:nvSpPr>
        <p:spPr>
          <a:xfrm>
            <a:off x="718297" y="212463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9"/>
          </p:nvPr>
        </p:nvSpPr>
        <p:spPr>
          <a:xfrm>
            <a:off x="847198" y="2902253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4"/>
          <p:cNvSpPr txBox="1">
            <a:spLocks noGrp="1"/>
          </p:cNvSpPr>
          <p:nvPr>
            <p:ph type="subTitle" idx="13"/>
          </p:nvPr>
        </p:nvSpPr>
        <p:spPr>
          <a:xfrm>
            <a:off x="718197" y="3198906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4"/>
          <p:cNvSpPr/>
          <p:nvPr/>
        </p:nvSpPr>
        <p:spPr>
          <a:xfrm rot="-133">
            <a:off x="359390" y="4302343"/>
            <a:ext cx="567960" cy="501548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2" name="Google Shape;502;p24"/>
          <p:cNvSpPr/>
          <p:nvPr/>
        </p:nvSpPr>
        <p:spPr>
          <a:xfrm>
            <a:off x="786691" y="589951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3" name="Google Shape;503;p24"/>
          <p:cNvSpPr/>
          <p:nvPr/>
        </p:nvSpPr>
        <p:spPr>
          <a:xfrm>
            <a:off x="8543741" y="4606426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4" name="Google Shape;504;p24"/>
          <p:cNvSpPr/>
          <p:nvPr/>
        </p:nvSpPr>
        <p:spPr>
          <a:xfrm>
            <a:off x="8163410" y="547001"/>
            <a:ext cx="535876" cy="525299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03192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1_Title and five columns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6396477" y="1326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2"/>
          </p:nvPr>
        </p:nvSpPr>
        <p:spPr>
          <a:xfrm>
            <a:off x="6396476" y="16342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6396477" y="24250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subTitle" idx="4"/>
          </p:nvPr>
        </p:nvSpPr>
        <p:spPr>
          <a:xfrm>
            <a:off x="6396475" y="27327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6396476" y="3523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subTitle" idx="6"/>
          </p:nvPr>
        </p:nvSpPr>
        <p:spPr>
          <a:xfrm>
            <a:off x="6396475" y="38311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subTitle" idx="7"/>
          </p:nvPr>
        </p:nvSpPr>
        <p:spPr>
          <a:xfrm>
            <a:off x="847123" y="18154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subTitle" idx="8"/>
          </p:nvPr>
        </p:nvSpPr>
        <p:spPr>
          <a:xfrm>
            <a:off x="718297" y="212463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9"/>
          </p:nvPr>
        </p:nvSpPr>
        <p:spPr>
          <a:xfrm>
            <a:off x="847198" y="2902253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4"/>
          <p:cNvSpPr txBox="1">
            <a:spLocks noGrp="1"/>
          </p:cNvSpPr>
          <p:nvPr>
            <p:ph type="subTitle" idx="13"/>
          </p:nvPr>
        </p:nvSpPr>
        <p:spPr>
          <a:xfrm>
            <a:off x="718197" y="3198906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4"/>
          <p:cNvSpPr/>
          <p:nvPr/>
        </p:nvSpPr>
        <p:spPr>
          <a:xfrm rot="-133">
            <a:off x="359390" y="4302343"/>
            <a:ext cx="567960" cy="501548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2" name="Google Shape;502;p24"/>
          <p:cNvSpPr/>
          <p:nvPr/>
        </p:nvSpPr>
        <p:spPr>
          <a:xfrm>
            <a:off x="786691" y="589951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3" name="Google Shape;503;p24"/>
          <p:cNvSpPr/>
          <p:nvPr/>
        </p:nvSpPr>
        <p:spPr>
          <a:xfrm>
            <a:off x="8543741" y="4606426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4" name="Google Shape;504;p24"/>
          <p:cNvSpPr/>
          <p:nvPr/>
        </p:nvSpPr>
        <p:spPr>
          <a:xfrm>
            <a:off x="8163410" y="547001"/>
            <a:ext cx="535876" cy="525299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11955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1_Title and five columns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6396477" y="1326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2"/>
          </p:nvPr>
        </p:nvSpPr>
        <p:spPr>
          <a:xfrm>
            <a:off x="6396476" y="16342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6396477" y="24250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subTitle" idx="4"/>
          </p:nvPr>
        </p:nvSpPr>
        <p:spPr>
          <a:xfrm>
            <a:off x="6396475" y="27327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6396476" y="35235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subTitle" idx="6"/>
          </p:nvPr>
        </p:nvSpPr>
        <p:spPr>
          <a:xfrm>
            <a:off x="6396475" y="383115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subTitle" idx="7"/>
          </p:nvPr>
        </p:nvSpPr>
        <p:spPr>
          <a:xfrm>
            <a:off x="847123" y="1815400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subTitle" idx="8"/>
          </p:nvPr>
        </p:nvSpPr>
        <p:spPr>
          <a:xfrm>
            <a:off x="718297" y="2124630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9"/>
          </p:nvPr>
        </p:nvSpPr>
        <p:spPr>
          <a:xfrm>
            <a:off x="847198" y="2902253"/>
            <a:ext cx="1928400" cy="3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2000"/>
              <a:buNone/>
              <a:defRPr sz="1500" b="1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4"/>
          <p:cNvSpPr txBox="1">
            <a:spLocks noGrp="1"/>
          </p:cNvSpPr>
          <p:nvPr>
            <p:ph type="subTitle" idx="13"/>
          </p:nvPr>
        </p:nvSpPr>
        <p:spPr>
          <a:xfrm>
            <a:off x="718197" y="3198906"/>
            <a:ext cx="2057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4"/>
          <p:cNvSpPr/>
          <p:nvPr/>
        </p:nvSpPr>
        <p:spPr>
          <a:xfrm rot="-133">
            <a:off x="359390" y="4302343"/>
            <a:ext cx="567960" cy="501548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2" name="Google Shape;502;p24"/>
          <p:cNvSpPr/>
          <p:nvPr/>
        </p:nvSpPr>
        <p:spPr>
          <a:xfrm>
            <a:off x="786691" y="589951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3" name="Google Shape;503;p24"/>
          <p:cNvSpPr/>
          <p:nvPr/>
        </p:nvSpPr>
        <p:spPr>
          <a:xfrm>
            <a:off x="8543741" y="4606426"/>
            <a:ext cx="288551" cy="282848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4" name="Google Shape;504;p24"/>
          <p:cNvSpPr/>
          <p:nvPr/>
        </p:nvSpPr>
        <p:spPr>
          <a:xfrm>
            <a:off x="8163410" y="547001"/>
            <a:ext cx="535876" cy="525299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4008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2426B4-C998-498A-B0E8-27AE28E9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BC3E1F-A076-4F17-A861-D4A742AD1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331A04-6C97-4263-B16E-886B95D3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2C8D-BFAF-416E-988D-6D0B55C877D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BAAAB9-D419-4E40-834B-446F00DB8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17D5FE-2ACE-42F8-BBC5-50A1AE5D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2789-9495-41AD-B372-D375F6F454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735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634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2796125" y="2389300"/>
            <a:ext cx="25968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2951825" y="3259350"/>
            <a:ext cx="22854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3109025" y="1058150"/>
            <a:ext cx="19710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>
            <a:off x="-26493" y="-1"/>
            <a:ext cx="9224691" cy="5147385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5538651" y="620304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-384432" y="-1731522"/>
            <a:ext cx="10117990" cy="7312759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4"/>
          <p:cNvGrpSpPr/>
          <p:nvPr/>
        </p:nvGrpSpPr>
        <p:grpSpPr>
          <a:xfrm>
            <a:off x="7783886" y="-121875"/>
            <a:ext cx="1885119" cy="5483025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10918" y="3213818"/>
            <a:ext cx="597838" cy="584914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689426" y="4253251"/>
            <a:ext cx="337836" cy="352671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2254481">
            <a:off x="4326790" y="5009945"/>
            <a:ext cx="242871" cy="238309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7219412" y="4680882"/>
            <a:ext cx="158289" cy="15531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1925001" y="4805279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8982528" y="2103824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140207" y="4742322"/>
            <a:ext cx="286680" cy="281236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3271006" y="57933"/>
            <a:ext cx="158289" cy="15429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605614" y="-172051"/>
            <a:ext cx="367286" cy="38428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8366909" y="342595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7286895" y="-137175"/>
            <a:ext cx="322506" cy="314548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140203" y="1463724"/>
            <a:ext cx="253471" cy="24707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64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4"/>
          <p:cNvGrpSpPr/>
          <p:nvPr/>
        </p:nvGrpSpPr>
        <p:grpSpPr>
          <a:xfrm>
            <a:off x="7783886" y="-121875"/>
            <a:ext cx="1885119" cy="5483025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10918" y="3213818"/>
            <a:ext cx="597838" cy="584914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689426" y="4253251"/>
            <a:ext cx="337836" cy="352671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2254481">
            <a:off x="4326790" y="5009945"/>
            <a:ext cx="242871" cy="238309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7219412" y="4680882"/>
            <a:ext cx="158289" cy="15531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1925001" y="4805279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8982528" y="2103824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140207" y="4742322"/>
            <a:ext cx="286680" cy="281236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3271006" y="57933"/>
            <a:ext cx="158289" cy="15429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605614" y="-172051"/>
            <a:ext cx="367286" cy="38428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8366909" y="342595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7286895" y="-137175"/>
            <a:ext cx="322506" cy="314548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140203" y="1463724"/>
            <a:ext cx="253471" cy="24707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18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4"/>
          <p:cNvGrpSpPr/>
          <p:nvPr/>
        </p:nvGrpSpPr>
        <p:grpSpPr>
          <a:xfrm>
            <a:off x="7783886" y="-121875"/>
            <a:ext cx="1885119" cy="5483025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10918" y="3213818"/>
            <a:ext cx="597838" cy="584914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689426" y="4253251"/>
            <a:ext cx="337836" cy="352671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2254481">
            <a:off x="4326790" y="5009945"/>
            <a:ext cx="242871" cy="238309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7219412" y="4680882"/>
            <a:ext cx="158289" cy="15531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1925001" y="4805279"/>
            <a:ext cx="159272" cy="15531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8982528" y="2103824"/>
            <a:ext cx="242870" cy="237892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140207" y="4742322"/>
            <a:ext cx="286680" cy="281236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3271006" y="57933"/>
            <a:ext cx="158289" cy="15429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605614" y="-172051"/>
            <a:ext cx="367286" cy="38428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8366909" y="342595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7286895" y="-137175"/>
            <a:ext cx="322506" cy="314548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140203" y="1463724"/>
            <a:ext cx="253471" cy="24707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40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51" r:id="rId2"/>
    <p:sldLayoutId id="2147483741" r:id="rId3"/>
    <p:sldLayoutId id="2147483726" r:id="rId4"/>
    <p:sldLayoutId id="2147483725" r:id="rId5"/>
    <p:sldLayoutId id="2147483649" r:id="rId6"/>
    <p:sldLayoutId id="2147483758" r:id="rId7"/>
    <p:sldLayoutId id="2147483748" r:id="rId8"/>
    <p:sldLayoutId id="2147483733" r:id="rId9"/>
    <p:sldLayoutId id="2147483655" r:id="rId10"/>
    <p:sldLayoutId id="2147483656" r:id="rId11"/>
    <p:sldLayoutId id="2147483754" r:id="rId12"/>
    <p:sldLayoutId id="2147483752" r:id="rId13"/>
    <p:sldLayoutId id="2147483742" r:id="rId14"/>
    <p:sldLayoutId id="2147483729" r:id="rId15"/>
    <p:sldLayoutId id="2147483727" r:id="rId16"/>
    <p:sldLayoutId id="2147483658" r:id="rId17"/>
    <p:sldLayoutId id="2147483757" r:id="rId18"/>
    <p:sldLayoutId id="2147483747" r:id="rId19"/>
    <p:sldLayoutId id="2147483732" r:id="rId20"/>
    <p:sldLayoutId id="2147483724" r:id="rId21"/>
    <p:sldLayoutId id="2147483761" r:id="rId22"/>
    <p:sldLayoutId id="2147483760" r:id="rId23"/>
    <p:sldLayoutId id="2147483759" r:id="rId24"/>
    <p:sldLayoutId id="2147483750" r:id="rId25"/>
    <p:sldLayoutId id="2147483749" r:id="rId26"/>
    <p:sldLayoutId id="2147483740" r:id="rId27"/>
    <p:sldLayoutId id="2147483739" r:id="rId28"/>
    <p:sldLayoutId id="2147483738" r:id="rId29"/>
    <p:sldLayoutId id="2147483737" r:id="rId30"/>
    <p:sldLayoutId id="2147483736" r:id="rId31"/>
    <p:sldLayoutId id="2147483735" r:id="rId32"/>
    <p:sldLayoutId id="2147483734" r:id="rId33"/>
    <p:sldLayoutId id="2147483675" r:id="rId34"/>
    <p:sldLayoutId id="2147483677" r:id="rId35"/>
    <p:sldLayoutId id="2147483756" r:id="rId36"/>
    <p:sldLayoutId id="2147483753" r:id="rId37"/>
    <p:sldLayoutId id="2147483746" r:id="rId38"/>
    <p:sldLayoutId id="2147483743" r:id="rId39"/>
    <p:sldLayoutId id="2147483731" r:id="rId40"/>
    <p:sldLayoutId id="2147483728" r:id="rId41"/>
    <p:sldLayoutId id="2147483723" r:id="rId42"/>
    <p:sldLayoutId id="2147483722" r:id="rId43"/>
    <p:sldLayoutId id="2147483755" r:id="rId44"/>
    <p:sldLayoutId id="2147483745" r:id="rId45"/>
    <p:sldLayoutId id="2147483730" r:id="rId46"/>
    <p:sldLayoutId id="2147483762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ntralohiourology.com/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pngimg.com/download/62470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://clipartix.com/nurse-clip-art/" TargetMode="External"/><Relationship Id="rId4" Type="http://schemas.openxmlformats.org/officeDocument/2006/relationships/hyperlink" Target="http://www.excelined.org/2017/06/19/vision-future-k-3-reading-policy-personalized-learning/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www.liveworksheets.com/1-mf1820855oh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liveworksheets.com/ui32095mi" TargetMode="Externa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classroomclipart.com/clipart-view/Clipart/Middle_East/boy-in-traditional-costume-with-flag-saudi-arabia-clipart_jpg.htm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g"/><Relationship Id="rId5" Type="http://schemas.openxmlformats.org/officeDocument/2006/relationships/hyperlink" Target="http://recreatisse.com/2013/10/09/grammaire-les-noms-communs-cp-ce1-debut-ce2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liveworksheets.com/mi253298mq" TargetMode="Externa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sq541353qr" TargetMode="Externa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1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47B0-DC1F-4D98-BEA5-7103E86F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209" y="2237100"/>
            <a:ext cx="3299875" cy="669300"/>
          </a:xfrm>
        </p:spPr>
        <p:txBody>
          <a:bodyPr/>
          <a:lstStyle/>
          <a:p>
            <a:r>
              <a:rPr lang="en-US" sz="7200" dirty="0"/>
              <a:t>Good morning</a:t>
            </a:r>
            <a:endParaRPr lang="ar-SA" sz="7200" dirty="0"/>
          </a:p>
        </p:txBody>
      </p:sp>
    </p:spTree>
    <p:extLst>
      <p:ext uri="{BB962C8B-B14F-4D97-AF65-F5344CB8AC3E}">
        <p14:creationId xmlns:p14="http://schemas.microsoft.com/office/powerpoint/2010/main" val="339718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1331640" y="831793"/>
            <a:ext cx="3245403" cy="42242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happy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sad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friends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beautiful. 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216" y="553439"/>
            <a:ext cx="1293019" cy="127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849" y="1545636"/>
            <a:ext cx="1223838" cy="122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5755" y="2477859"/>
            <a:ext cx="2273478" cy="15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5666" y="4071847"/>
            <a:ext cx="1059581" cy="10595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Shape 106"/>
          <p:cNvCxnSpPr>
            <a:endCxn id="102" idx="1"/>
          </p:cNvCxnSpPr>
          <p:nvPr/>
        </p:nvCxnSpPr>
        <p:spPr>
          <a:xfrm>
            <a:off x="3381291" y="1191242"/>
            <a:ext cx="31349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7" name="Shape 107"/>
          <p:cNvCxnSpPr/>
          <p:nvPr/>
        </p:nvCxnSpPr>
        <p:spPr>
          <a:xfrm rot="10800000" flipH="1">
            <a:off x="3094449" y="2301719"/>
            <a:ext cx="97339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8" name="Shape 108"/>
          <p:cNvCxnSpPr/>
          <p:nvPr/>
        </p:nvCxnSpPr>
        <p:spPr>
          <a:xfrm>
            <a:off x="4379436" y="3503973"/>
            <a:ext cx="132669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9" name="Shape 109"/>
          <p:cNvCxnSpPr/>
          <p:nvPr/>
        </p:nvCxnSpPr>
        <p:spPr>
          <a:xfrm>
            <a:off x="4379436" y="4780551"/>
            <a:ext cx="76112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10" name="Shape 110"/>
          <p:cNvSpPr/>
          <p:nvPr/>
        </p:nvSpPr>
        <p:spPr>
          <a:xfrm>
            <a:off x="1493658" y="213403"/>
            <a:ext cx="2243643" cy="530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3000" b="1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affirmative</a:t>
            </a:r>
          </a:p>
        </p:txBody>
      </p:sp>
      <p:sp>
        <p:nvSpPr>
          <p:cNvPr id="2" name="Shape 117">
            <a:extLst>
              <a:ext uri="{FF2B5EF4-FFF2-40B4-BE49-F238E27FC236}">
                <a16:creationId xmlns:a16="http://schemas.microsoft.com/office/drawing/2014/main" id="{319E9552-58D5-4F11-B287-F0D42573682C}"/>
              </a:ext>
            </a:extLst>
          </p:cNvPr>
          <p:cNvSpPr/>
          <p:nvPr/>
        </p:nvSpPr>
        <p:spPr>
          <a:xfrm>
            <a:off x="4379436" y="788055"/>
            <a:ext cx="3839654" cy="43117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happy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sad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friends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</a:t>
            </a:r>
            <a:r>
              <a:rPr lang="en-US" sz="27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beautiful. </a:t>
            </a:r>
          </a:p>
        </p:txBody>
      </p:sp>
      <p:sp>
        <p:nvSpPr>
          <p:cNvPr id="3" name="Shape 125">
            <a:extLst>
              <a:ext uri="{FF2B5EF4-FFF2-40B4-BE49-F238E27FC236}">
                <a16:creationId xmlns:a16="http://schemas.microsoft.com/office/drawing/2014/main" id="{78A92428-E93D-4C99-AB9E-3107834FC453}"/>
              </a:ext>
            </a:extLst>
          </p:cNvPr>
          <p:cNvSpPr/>
          <p:nvPr/>
        </p:nvSpPr>
        <p:spPr>
          <a:xfrm>
            <a:off x="5364961" y="147271"/>
            <a:ext cx="1666562" cy="530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3000" b="1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22095677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7C42E3EA-8465-494E-855C-4F1B5D6A6C2F}"/>
              </a:ext>
            </a:extLst>
          </p:cNvPr>
          <p:cNvSpPr txBox="1"/>
          <p:nvPr/>
        </p:nvSpPr>
        <p:spPr>
          <a:xfrm>
            <a:off x="682845" y="178212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b="1" dirty="0">
                <a:solidFill>
                  <a:srgbClr val="0000CC"/>
                </a:solidFill>
              </a:rPr>
              <a:t>Is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she</a:t>
            </a:r>
            <a:r>
              <a:rPr lang="en-US" sz="3600" b="1" dirty="0"/>
              <a:t> a student?</a:t>
            </a:r>
            <a:endParaRPr lang="ar-SA" sz="36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F9726D-3D7A-4C2F-B2EA-651FD9469C96}"/>
              </a:ext>
            </a:extLst>
          </p:cNvPr>
          <p:cNvSpPr txBox="1"/>
          <p:nvPr/>
        </p:nvSpPr>
        <p:spPr>
          <a:xfrm>
            <a:off x="666469" y="978563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Yes, </a:t>
            </a:r>
            <a:r>
              <a:rPr lang="en-US" sz="3600" dirty="0">
                <a:solidFill>
                  <a:srgbClr val="FF0000"/>
                </a:solidFill>
              </a:rPr>
              <a:t>she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is</a:t>
            </a:r>
            <a:r>
              <a:rPr lang="en-US" sz="3600" dirty="0"/>
              <a:t>.</a:t>
            </a:r>
            <a:endParaRPr lang="ar-SA" sz="36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A6F11E-64BF-4FBE-BE08-447E51BE65ED}"/>
              </a:ext>
            </a:extLst>
          </p:cNvPr>
          <p:cNvSpPr txBox="1"/>
          <p:nvPr/>
        </p:nvSpPr>
        <p:spPr>
          <a:xfrm>
            <a:off x="682845" y="1741058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No, </a:t>
            </a:r>
            <a:r>
              <a:rPr lang="en-US" sz="3600" dirty="0">
                <a:solidFill>
                  <a:srgbClr val="FF0000"/>
                </a:solidFill>
              </a:rPr>
              <a:t>she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is</a:t>
            </a:r>
            <a:r>
              <a:rPr lang="en-US" sz="3600" dirty="0"/>
              <a:t> </a:t>
            </a:r>
            <a:r>
              <a:rPr lang="en-US" sz="3600" u="sng" dirty="0"/>
              <a:t>not</a:t>
            </a:r>
            <a:r>
              <a:rPr lang="en-US" sz="3600" dirty="0"/>
              <a:t>.</a:t>
            </a:r>
            <a:endParaRPr lang="ar-SA" sz="36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B49C79C-8C08-4C17-B44C-0F57A1EEDC51}"/>
              </a:ext>
            </a:extLst>
          </p:cNvPr>
          <p:cNvSpPr txBox="1"/>
          <p:nvPr/>
        </p:nvSpPr>
        <p:spPr>
          <a:xfrm>
            <a:off x="610837" y="2542892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b="1" dirty="0">
                <a:solidFill>
                  <a:srgbClr val="0000CC"/>
                </a:solidFill>
              </a:rPr>
              <a:t>Are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they</a:t>
            </a:r>
            <a:r>
              <a:rPr lang="en-US" sz="3600" b="1" dirty="0"/>
              <a:t> doctors?</a:t>
            </a:r>
            <a:endParaRPr lang="ar-SA" sz="36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3CCA081-463C-4139-BE9B-9AE573261AEB}"/>
              </a:ext>
            </a:extLst>
          </p:cNvPr>
          <p:cNvSpPr txBox="1"/>
          <p:nvPr/>
        </p:nvSpPr>
        <p:spPr>
          <a:xfrm>
            <a:off x="610837" y="3332759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Yes, </a:t>
            </a:r>
            <a:r>
              <a:rPr lang="en-US" sz="3600" dirty="0">
                <a:solidFill>
                  <a:srgbClr val="FF0000"/>
                </a:solidFill>
              </a:rPr>
              <a:t>they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are</a:t>
            </a:r>
            <a:r>
              <a:rPr lang="en-US" sz="3600" dirty="0"/>
              <a:t>.</a:t>
            </a:r>
            <a:endParaRPr lang="ar-SA" sz="36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DC954B0-2021-4B08-ABE5-74D6976C81FB}"/>
              </a:ext>
            </a:extLst>
          </p:cNvPr>
          <p:cNvSpPr txBox="1"/>
          <p:nvPr/>
        </p:nvSpPr>
        <p:spPr>
          <a:xfrm>
            <a:off x="610837" y="4122352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3600" dirty="0"/>
              <a:t>No, </a:t>
            </a:r>
            <a:r>
              <a:rPr lang="en-US" sz="3600" dirty="0">
                <a:solidFill>
                  <a:srgbClr val="FF0000"/>
                </a:solidFill>
              </a:rPr>
              <a:t>they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00CC"/>
                </a:solidFill>
              </a:rPr>
              <a:t>are</a:t>
            </a:r>
            <a:r>
              <a:rPr lang="en-US" sz="3600" dirty="0"/>
              <a:t> not.</a:t>
            </a:r>
            <a:endParaRPr lang="ar-SA" sz="36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F025D3A-D15B-4604-A938-A78A34FD0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5789"/>
          <a:stretch/>
        </p:blipFill>
        <p:spPr>
          <a:xfrm>
            <a:off x="6377399" y="238637"/>
            <a:ext cx="2010952" cy="23042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7387CE8-3A89-4164-B581-80B964E3E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17359" y="227398"/>
            <a:ext cx="2027328" cy="2304255"/>
          </a:xfrm>
          <a:prstGeom prst="rect">
            <a:avLst/>
          </a:prstGeom>
          <a:pattFill prst="pct5">
            <a:fgClr>
              <a:srgbClr val="FF66CC"/>
            </a:fgClr>
            <a:bgClr>
              <a:schemeClr val="bg1"/>
            </a:bgClr>
          </a:pattFill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مربع نص 5">
            <a:extLst>
              <a:ext uri="{FF2B5EF4-FFF2-40B4-BE49-F238E27FC236}">
                <a16:creationId xmlns:a16="http://schemas.microsoft.com/office/drawing/2014/main" id="{1224974C-098D-43CD-8DCF-412BD3DFF1B8}"/>
              </a:ext>
            </a:extLst>
          </p:cNvPr>
          <p:cNvSpPr txBox="1"/>
          <p:nvPr/>
        </p:nvSpPr>
        <p:spPr>
          <a:xfrm>
            <a:off x="5740431" y="2611848"/>
            <a:ext cx="3235403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chemeClr val="accent2">
                    <a:lumMod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??questions</a:t>
            </a:r>
            <a:endParaRPr lang="ar-SA" sz="4000" b="1" dirty="0">
              <a:solidFill>
                <a:schemeClr val="accent2">
                  <a:lumMod val="25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E327FB9-9A56-4079-9786-C61192AA36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2621"/>
          <a:stretch/>
        </p:blipFill>
        <p:spPr>
          <a:xfrm>
            <a:off x="6377399" y="2753351"/>
            <a:ext cx="2010952" cy="23164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0C40710-0893-49F8-8590-00F16FFEC0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b="8654"/>
          <a:stretch/>
        </p:blipFill>
        <p:spPr>
          <a:xfrm>
            <a:off x="6017359" y="2753351"/>
            <a:ext cx="2027328" cy="2316449"/>
          </a:xfrm>
          <a:prstGeom prst="rect">
            <a:avLst/>
          </a:prstGeom>
          <a:pattFill prst="pct5">
            <a:fgClr>
              <a:srgbClr val="FF6699"/>
            </a:fgClr>
            <a:bgClr>
              <a:schemeClr val="bg1"/>
            </a:bgClr>
          </a:pattFill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صورة 217">
            <a:extLst>
              <a:ext uri="{FF2B5EF4-FFF2-40B4-BE49-F238E27FC236}">
                <a16:creationId xmlns:a16="http://schemas.microsoft.com/office/drawing/2014/main" id="{09837001-C8EF-40AB-8805-77C5A26C0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9" y="2629308"/>
            <a:ext cx="8136904" cy="1971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7" name="TextBox 13">
            <a:extLst>
              <a:ext uri="{FF2B5EF4-FFF2-40B4-BE49-F238E27FC236}">
                <a16:creationId xmlns:a16="http://schemas.microsoft.com/office/drawing/2014/main" id="{6CE0F74B-F64C-4CDF-A705-57F294C80B35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  <p:pic>
        <p:nvPicPr>
          <p:cNvPr id="211" name="صورة 210">
            <a:extLst>
              <a:ext uri="{FF2B5EF4-FFF2-40B4-BE49-F238E27FC236}">
                <a16:creationId xmlns:a16="http://schemas.microsoft.com/office/drawing/2014/main" id="{9B9C8E8D-CD1B-40BD-85B3-52789161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02" y="625898"/>
            <a:ext cx="3486150" cy="17379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2" name="صورة 211">
            <a:extLst>
              <a:ext uri="{FF2B5EF4-FFF2-40B4-BE49-F238E27FC236}">
                <a16:creationId xmlns:a16="http://schemas.microsoft.com/office/drawing/2014/main" id="{8991F9F4-E5F4-47E5-820E-2864F910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933" y="625898"/>
            <a:ext cx="3257550" cy="1784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3" name="مستطيل 212">
            <a:extLst>
              <a:ext uri="{FF2B5EF4-FFF2-40B4-BE49-F238E27FC236}">
                <a16:creationId xmlns:a16="http://schemas.microsoft.com/office/drawing/2014/main" id="{BB6BB49B-07FB-496B-9831-4EC859A03C96}"/>
              </a:ext>
            </a:extLst>
          </p:cNvPr>
          <p:cNvSpPr/>
          <p:nvPr/>
        </p:nvSpPr>
        <p:spPr>
          <a:xfrm>
            <a:off x="332494" y="2920277"/>
            <a:ext cx="3965020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is not</a:t>
            </a:r>
            <a:r>
              <a:rPr lang="en-US" dirty="0">
                <a:latin typeface="MyriadPro-Semibold"/>
              </a:rPr>
              <a:t>? </a:t>
            </a:r>
          </a:p>
        </p:txBody>
      </p:sp>
      <p:sp>
        <p:nvSpPr>
          <p:cNvPr id="214" name="مستطيل 213">
            <a:extLst>
              <a:ext uri="{FF2B5EF4-FFF2-40B4-BE49-F238E27FC236}">
                <a16:creationId xmlns:a16="http://schemas.microsoft.com/office/drawing/2014/main" id="{084485B3-181E-4E83-9C8D-17E680145591}"/>
              </a:ext>
            </a:extLst>
          </p:cNvPr>
          <p:cNvSpPr/>
          <p:nvPr/>
        </p:nvSpPr>
        <p:spPr>
          <a:xfrm>
            <a:off x="4519721" y="2869529"/>
            <a:ext cx="75801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isn’t</a:t>
            </a:r>
          </a:p>
        </p:txBody>
      </p:sp>
      <p:sp>
        <p:nvSpPr>
          <p:cNvPr id="215" name="مستطيل 214">
            <a:extLst>
              <a:ext uri="{FF2B5EF4-FFF2-40B4-BE49-F238E27FC236}">
                <a16:creationId xmlns:a16="http://schemas.microsoft.com/office/drawing/2014/main" id="{DD12D81D-7860-4592-9352-FEA02595845A}"/>
              </a:ext>
            </a:extLst>
          </p:cNvPr>
          <p:cNvSpPr/>
          <p:nvPr/>
        </p:nvSpPr>
        <p:spPr>
          <a:xfrm>
            <a:off x="332494" y="3508812"/>
            <a:ext cx="374011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are not</a:t>
            </a:r>
            <a:r>
              <a:rPr lang="en-US" dirty="0">
                <a:latin typeface="MyriadPro-Semibold"/>
              </a:rPr>
              <a:t>?</a:t>
            </a:r>
          </a:p>
        </p:txBody>
      </p:sp>
      <p:sp>
        <p:nvSpPr>
          <p:cNvPr id="216" name="مستطيل 215">
            <a:extLst>
              <a:ext uri="{FF2B5EF4-FFF2-40B4-BE49-F238E27FC236}">
                <a16:creationId xmlns:a16="http://schemas.microsoft.com/office/drawing/2014/main" id="{57EEEDB9-86C7-4EF7-A32A-82669BBD8AA7}"/>
              </a:ext>
            </a:extLst>
          </p:cNvPr>
          <p:cNvSpPr/>
          <p:nvPr/>
        </p:nvSpPr>
        <p:spPr>
          <a:xfrm>
            <a:off x="4500396" y="3508812"/>
            <a:ext cx="79666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aren’t</a:t>
            </a:r>
          </a:p>
        </p:txBody>
      </p:sp>
      <p:sp>
        <p:nvSpPr>
          <p:cNvPr id="217" name="مستطيل 216">
            <a:extLst>
              <a:ext uri="{FF2B5EF4-FFF2-40B4-BE49-F238E27FC236}">
                <a16:creationId xmlns:a16="http://schemas.microsoft.com/office/drawing/2014/main" id="{31D9E0F2-6C96-4210-90D5-FEA43160D5BB}"/>
              </a:ext>
            </a:extLst>
          </p:cNvPr>
          <p:cNvSpPr/>
          <p:nvPr/>
        </p:nvSpPr>
        <p:spPr>
          <a:xfrm>
            <a:off x="332494" y="4097347"/>
            <a:ext cx="785345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StagSans-Light"/>
              </a:rPr>
              <a:t>☺☺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apostrophe </a:t>
            </a:r>
            <a:r>
              <a:rPr lang="en-US" dirty="0">
                <a:latin typeface="MyriadPro-Light"/>
              </a:rPr>
              <a:t>replaces the omitted letter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o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30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215" grpId="0" animBg="1"/>
      <p:bldP spid="216" grpId="0" animBg="1"/>
      <p:bldP spid="2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BB4A59-DEF2-4BDA-8F36-B3CDBD8C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92589"/>
            <a:ext cx="8352928" cy="13648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769F62B-5130-4578-BCA2-3CC17DBEBAD1}"/>
              </a:ext>
            </a:extLst>
          </p:cNvPr>
          <p:cNvSpPr/>
          <p:nvPr/>
        </p:nvSpPr>
        <p:spPr>
          <a:xfrm>
            <a:off x="323962" y="2942657"/>
            <a:ext cx="784887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Questions with Where and other question words use the same inversion of subject and verb as the yes/no questions.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  <a:ea typeface="+mn-ea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8FA6928C-D1C8-42E9-AE02-E0860944FC49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52672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7DCFAE7-BE85-4FB4-BA03-8088C3E6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23" y="2093037"/>
            <a:ext cx="1549311" cy="17944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4993BC-0AD4-4175-9B0D-3C03ACE9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59" y="2226409"/>
            <a:ext cx="1950579" cy="14654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4E0020-CC3F-44A6-AA26-E0A483ADB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216" y="3654775"/>
            <a:ext cx="1150390" cy="10882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AD89A3D-6B60-4008-A0F0-54BA8C8B9327}"/>
              </a:ext>
            </a:extLst>
          </p:cNvPr>
          <p:cNvSpPr txBox="1"/>
          <p:nvPr/>
        </p:nvSpPr>
        <p:spPr>
          <a:xfrm>
            <a:off x="3008779" y="93120"/>
            <a:ext cx="3076015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90000"/>
                  </a:schemeClr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Practice</a:t>
            </a:r>
            <a:endParaRPr lang="en-US" sz="4800" dirty="0">
              <a:solidFill>
                <a:schemeClr val="accent2">
                  <a:lumMod val="90000"/>
                </a:schemeClr>
              </a:solidFill>
              <a:latin typeface="Forte" panose="03060902040502070203" pitchFamily="66" charset="0"/>
              <a:cs typeface="Aharoni" panose="02010803020104030203" pitchFamily="2" charset="-79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4800" dirty="0">
                <a:solidFill>
                  <a:srgbClr val="00B050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 Practice</a:t>
            </a:r>
            <a:r>
              <a:rPr lang="en-US" sz="4800" dirty="0">
                <a:solidFill>
                  <a:srgbClr val="000000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 </a:t>
            </a:r>
            <a:endParaRPr lang="en-US" sz="4800" dirty="0">
              <a:latin typeface="Forte" panose="03060902040502070203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6172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1CEA42B-28E1-4D73-B408-CD6889FA2EDF}"/>
              </a:ext>
            </a:extLst>
          </p:cNvPr>
          <p:cNvSpPr/>
          <p:nvPr/>
        </p:nvSpPr>
        <p:spPr>
          <a:xfrm>
            <a:off x="2646633" y="131334"/>
            <a:ext cx="3850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Let’s practice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918642-6AEF-4241-99B8-05303894FD20}"/>
              </a:ext>
            </a:extLst>
          </p:cNvPr>
          <p:cNvSpPr txBox="1"/>
          <p:nvPr/>
        </p:nvSpPr>
        <p:spPr>
          <a:xfrm>
            <a:off x="2447764" y="1054664"/>
            <a:ext cx="42484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https://www.liveworksheets.com/ui32095mi</a:t>
            </a:r>
            <a:endParaRPr lang="ar-SA" dirty="0"/>
          </a:p>
          <a:p>
            <a:pPr algn="ctr"/>
            <a:endParaRPr lang="ar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65D72-EAE0-4B1A-AD7C-2C2D11A99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4" t="31460" r="33218" b="8230"/>
          <a:stretch/>
        </p:blipFill>
        <p:spPr>
          <a:xfrm>
            <a:off x="2419354" y="1615230"/>
            <a:ext cx="4078013" cy="3396935"/>
          </a:xfrm>
          <a:prstGeom prst="rect">
            <a:avLst/>
          </a:prstGeom>
        </p:spPr>
      </p:pic>
      <p:sp>
        <p:nvSpPr>
          <p:cNvPr id="6" name="مربع نص 3">
            <a:extLst>
              <a:ext uri="{FF2B5EF4-FFF2-40B4-BE49-F238E27FC236}">
                <a16:creationId xmlns:a16="http://schemas.microsoft.com/office/drawing/2014/main" id="{6DBF377B-876A-4E31-8605-9B5CF95EBA48}"/>
              </a:ext>
            </a:extLst>
          </p:cNvPr>
          <p:cNvSpPr txBox="1"/>
          <p:nvPr/>
        </p:nvSpPr>
        <p:spPr>
          <a:xfrm>
            <a:off x="3816524" y="2338505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ربع نص 3">
            <a:extLst>
              <a:ext uri="{FF2B5EF4-FFF2-40B4-BE49-F238E27FC236}">
                <a16:creationId xmlns:a16="http://schemas.microsoft.com/office/drawing/2014/main" id="{27B5013B-09BD-4FA3-B49B-B593297F2529}"/>
              </a:ext>
            </a:extLst>
          </p:cNvPr>
          <p:cNvSpPr txBox="1"/>
          <p:nvPr/>
        </p:nvSpPr>
        <p:spPr>
          <a:xfrm>
            <a:off x="3816524" y="2894914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ربع نص 3">
            <a:extLst>
              <a:ext uri="{FF2B5EF4-FFF2-40B4-BE49-F238E27FC236}">
                <a16:creationId xmlns:a16="http://schemas.microsoft.com/office/drawing/2014/main" id="{CD16170D-FD3F-4037-957F-CDDCE1A576CA}"/>
              </a:ext>
            </a:extLst>
          </p:cNvPr>
          <p:cNvSpPr txBox="1"/>
          <p:nvPr/>
        </p:nvSpPr>
        <p:spPr>
          <a:xfrm>
            <a:off x="3694752" y="3397130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am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A61B093F-BBB9-4238-AE19-E799BC0EBE5A}"/>
              </a:ext>
            </a:extLst>
          </p:cNvPr>
          <p:cNvSpPr txBox="1"/>
          <p:nvPr/>
        </p:nvSpPr>
        <p:spPr>
          <a:xfrm>
            <a:off x="3721789" y="3949100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ربع نص 3">
            <a:extLst>
              <a:ext uri="{FF2B5EF4-FFF2-40B4-BE49-F238E27FC236}">
                <a16:creationId xmlns:a16="http://schemas.microsoft.com/office/drawing/2014/main" id="{E1C34709-E02E-48B3-AF06-582C9A36E41B}"/>
              </a:ext>
            </a:extLst>
          </p:cNvPr>
          <p:cNvSpPr txBox="1"/>
          <p:nvPr/>
        </p:nvSpPr>
        <p:spPr>
          <a:xfrm>
            <a:off x="3713657" y="4477179"/>
            <a:ext cx="75547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20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" descr="Picture 2"/>
          <p:cNvPicPr>
            <a:picLocks/>
          </p:cNvPicPr>
          <p:nvPr/>
        </p:nvPicPr>
        <p:blipFill rotWithShape="1">
          <a:blip r:embed="rId2"/>
          <a:srcRect l="23689" t="28574" r="20042" b="37643"/>
          <a:stretch/>
        </p:blipFill>
        <p:spPr>
          <a:xfrm>
            <a:off x="3586112" y="374919"/>
            <a:ext cx="1773382" cy="8561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مستطيل: زوايا مستديرة 4"/>
          <p:cNvGrpSpPr/>
          <p:nvPr/>
        </p:nvGrpSpPr>
        <p:grpSpPr>
          <a:xfrm>
            <a:off x="1598901" y="1603286"/>
            <a:ext cx="6207919" cy="740570"/>
            <a:chOff x="0" y="0"/>
            <a:chExt cx="8277225" cy="987425"/>
          </a:xfrm>
        </p:grpSpPr>
        <p:sp>
          <p:nvSpPr>
            <p:cNvPr id="298" name="Rounded Rectangle"/>
            <p:cNvSpPr/>
            <p:nvPr/>
          </p:nvSpPr>
          <p:spPr>
            <a:xfrm>
              <a:off x="0" y="0"/>
              <a:ext cx="8277225" cy="987425"/>
            </a:xfrm>
            <a:prstGeom prst="roundRect">
              <a:avLst>
                <a:gd name="adj" fmla="val 16667"/>
              </a:avLst>
            </a:prstGeom>
            <a:solidFill>
              <a:srgbClr val="FFD966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sz="1500"/>
            </a:p>
          </p:txBody>
        </p:sp>
        <p:sp>
          <p:nvSpPr>
            <p:cNvPr id="299" name="Ali is going to ( play – playing - plays ) football tonight."/>
            <p:cNvSpPr txBox="1"/>
            <p:nvPr/>
          </p:nvSpPr>
          <p:spPr>
            <a:xfrm>
              <a:off x="100272" y="293661"/>
              <a:ext cx="8076681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rPr sz="1500" dirty="0"/>
                <a:t>Ali ( </a:t>
              </a:r>
              <a:r>
                <a:rPr lang="en-US" sz="1500" dirty="0"/>
                <a:t>are</a:t>
              </a:r>
              <a:r>
                <a:rPr sz="1500" dirty="0"/>
                <a:t> – </a:t>
              </a:r>
              <a:r>
                <a:rPr lang="en-US" sz="1500" dirty="0"/>
                <a:t>is</a:t>
              </a:r>
              <a:r>
                <a:rPr sz="1500" dirty="0"/>
                <a:t> - </a:t>
              </a:r>
              <a:r>
                <a:rPr lang="en-US" sz="1500" dirty="0"/>
                <a:t>am</a:t>
              </a:r>
              <a:r>
                <a:rPr sz="1500" dirty="0"/>
                <a:t> )</a:t>
              </a:r>
              <a:r>
                <a:rPr lang="en-US" sz="1500" dirty="0"/>
                <a:t> a</a:t>
              </a:r>
              <a:r>
                <a:rPr sz="1500" dirty="0"/>
                <a:t> </a:t>
              </a:r>
              <a:r>
                <a:rPr lang="en-US" sz="1500" dirty="0"/>
                <a:t>teacher</a:t>
              </a:r>
              <a:r>
                <a:rPr sz="1500" dirty="0"/>
                <a:t>.</a:t>
              </a:r>
            </a:p>
          </p:txBody>
        </p:sp>
      </p:grpSp>
      <p:sp>
        <p:nvSpPr>
          <p:cNvPr id="301" name="Rounded Rectangle"/>
          <p:cNvSpPr/>
          <p:nvPr/>
        </p:nvSpPr>
        <p:spPr>
          <a:xfrm>
            <a:off x="1598899" y="3559106"/>
            <a:ext cx="6207920" cy="74057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500"/>
          </a:p>
        </p:txBody>
      </p:sp>
      <p:sp>
        <p:nvSpPr>
          <p:cNvPr id="304" name="Rounded Rectangle"/>
          <p:cNvSpPr/>
          <p:nvPr/>
        </p:nvSpPr>
        <p:spPr>
          <a:xfrm>
            <a:off x="1598899" y="2597458"/>
            <a:ext cx="6207920" cy="74057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500"/>
          </a:p>
        </p:txBody>
      </p:sp>
      <p:pic>
        <p:nvPicPr>
          <p:cNvPr id="307" name="حبر 9" descr="حب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803" y="2111356"/>
            <a:ext cx="288000" cy="6921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Ali is going to ( play – playing - plays ) football tonight.">
            <a:extLst>
              <a:ext uri="{FF2B5EF4-FFF2-40B4-BE49-F238E27FC236}">
                <a16:creationId xmlns:a16="http://schemas.microsoft.com/office/drawing/2014/main" id="{804EEFB0-F5CB-4720-A8BA-D598909E8025}"/>
              </a:ext>
            </a:extLst>
          </p:cNvPr>
          <p:cNvSpPr txBox="1"/>
          <p:nvPr/>
        </p:nvSpPr>
        <p:spPr>
          <a:xfrm>
            <a:off x="1674104" y="2848199"/>
            <a:ext cx="605751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US" sz="1500" dirty="0"/>
              <a:t>We</a:t>
            </a:r>
            <a:r>
              <a:rPr sz="1500" dirty="0"/>
              <a:t> ( </a:t>
            </a:r>
            <a:r>
              <a:rPr lang="en-US" sz="1500" dirty="0"/>
              <a:t>are</a:t>
            </a:r>
            <a:r>
              <a:rPr sz="1500" dirty="0"/>
              <a:t> – </a:t>
            </a:r>
            <a:r>
              <a:rPr lang="en-US" sz="1500" dirty="0"/>
              <a:t>is</a:t>
            </a:r>
            <a:r>
              <a:rPr sz="1500" dirty="0"/>
              <a:t> - </a:t>
            </a:r>
            <a:r>
              <a:rPr lang="en-US" sz="1500" dirty="0"/>
              <a:t>am</a:t>
            </a:r>
            <a:r>
              <a:rPr sz="1500" dirty="0"/>
              <a:t> ) </a:t>
            </a:r>
            <a:r>
              <a:rPr lang="en-US" sz="1500" dirty="0"/>
              <a:t>doctors</a:t>
            </a:r>
            <a:r>
              <a:rPr sz="1500" dirty="0"/>
              <a:t>.</a:t>
            </a:r>
          </a:p>
        </p:txBody>
      </p:sp>
      <p:pic>
        <p:nvPicPr>
          <p:cNvPr id="22" name="حبر 9" descr="حبر 9">
            <a:extLst>
              <a:ext uri="{FF2B5EF4-FFF2-40B4-BE49-F238E27FC236}">
                <a16:creationId xmlns:a16="http://schemas.microsoft.com/office/drawing/2014/main" id="{5CE7A0C1-7A00-4130-86D5-C14C71F08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52" y="3102341"/>
            <a:ext cx="288000" cy="6921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Ali is going to ( play – playing - plays ) football tonight.">
            <a:extLst>
              <a:ext uri="{FF2B5EF4-FFF2-40B4-BE49-F238E27FC236}">
                <a16:creationId xmlns:a16="http://schemas.microsoft.com/office/drawing/2014/main" id="{E3B052A4-0CA8-4CB2-8B2D-D31F242BEF06}"/>
              </a:ext>
            </a:extLst>
          </p:cNvPr>
          <p:cNvSpPr txBox="1"/>
          <p:nvPr/>
        </p:nvSpPr>
        <p:spPr>
          <a:xfrm>
            <a:off x="1749308" y="3754751"/>
            <a:ext cx="6057511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US" sz="1500" dirty="0"/>
              <a:t>I</a:t>
            </a:r>
            <a:r>
              <a:rPr sz="1500" dirty="0"/>
              <a:t> ( </a:t>
            </a:r>
            <a:r>
              <a:rPr lang="en-US" sz="1500" dirty="0"/>
              <a:t>are</a:t>
            </a:r>
            <a:r>
              <a:rPr sz="1500" dirty="0"/>
              <a:t> – </a:t>
            </a:r>
            <a:r>
              <a:rPr lang="en-US" sz="1500" dirty="0"/>
              <a:t>is</a:t>
            </a:r>
            <a:r>
              <a:rPr sz="1500" dirty="0"/>
              <a:t> - </a:t>
            </a:r>
            <a:r>
              <a:rPr lang="en-US" sz="1500" dirty="0"/>
              <a:t>am</a:t>
            </a:r>
            <a:r>
              <a:rPr sz="1500" dirty="0"/>
              <a:t> ) </a:t>
            </a:r>
            <a:r>
              <a:rPr lang="en-US" sz="1500" dirty="0"/>
              <a:t>happy</a:t>
            </a:r>
            <a:r>
              <a:rPr sz="1500" dirty="0"/>
              <a:t>.</a:t>
            </a:r>
          </a:p>
        </p:txBody>
      </p:sp>
      <p:pic>
        <p:nvPicPr>
          <p:cNvPr id="24" name="حبر 9" descr="حبر 9">
            <a:extLst>
              <a:ext uri="{FF2B5EF4-FFF2-40B4-BE49-F238E27FC236}">
                <a16:creationId xmlns:a16="http://schemas.microsoft.com/office/drawing/2014/main" id="{65A810F4-F014-455A-A22B-A80467E8A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47" y="3964800"/>
            <a:ext cx="288000" cy="69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  <p:bldP spid="22" grpId="0" animBg="1" advAuto="0"/>
      <p:bldP spid="2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51FFC7C-FDB6-4A3D-961B-C0785C150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72672" y="1583797"/>
            <a:ext cx="1854636" cy="24732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2BAEF4-3E20-4822-9C4D-A58C1629C059}"/>
              </a:ext>
            </a:extLst>
          </p:cNvPr>
          <p:cNvSpPr txBox="1"/>
          <p:nvPr/>
        </p:nvSpPr>
        <p:spPr>
          <a:xfrm>
            <a:off x="2399990" y="423539"/>
            <a:ext cx="46085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Make a sentence:</a:t>
            </a:r>
            <a:endParaRPr lang="ar-SA" sz="36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BAF42F9-6CAF-46B8-B8C6-91F1D321E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57080" y="1583797"/>
            <a:ext cx="1800000" cy="247121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2minutes">
            <a:hlinkClick r:id="" action="ppaction://media"/>
            <a:extLst>
              <a:ext uri="{FF2B5EF4-FFF2-40B4-BE49-F238E27FC236}">
                <a16:creationId xmlns:a16="http://schemas.microsoft.com/office/drawing/2014/main" id="{434E3C1C-0655-44FA-B8F5-B792AAF69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7132" y="2460076"/>
            <a:ext cx="1650124" cy="9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is from 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</a:t>
            </a:r>
            <a:r>
              <a:rPr lang="en-US" sz="2475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am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from</a:t>
            </a:r>
            <a:r>
              <a:rPr lang="en-US" sz="2475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are on vacation.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</a:t>
            </a:r>
            <a:r>
              <a:rPr lang="en-US" sz="2475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on vacation. 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13" y="641702"/>
            <a:ext cx="6858000" cy="3857625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341157" y="4388660"/>
            <a:ext cx="463485" cy="101250"/>
            <a:chOff x="5464435" y="6630924"/>
            <a:chExt cx="823975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1559" y="6651674"/>
              <a:ext cx="666851" cy="13838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506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749500" y="752238"/>
            <a:ext cx="3645000" cy="3645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4065750" y="2065500"/>
            <a:ext cx="1012500" cy="10125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43657" y="683864"/>
            <a:ext cx="3607069" cy="369624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3836750" y="1059668"/>
              <a:ext cx="2123037" cy="1494461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 lnSpcReduction="10000"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Where are you from?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2798094" y="3315536"/>
              <a:ext cx="2629531" cy="1494461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What’s your</a:t>
              </a:r>
            </a:p>
            <a:p>
              <a:pPr algn="ctr"/>
              <a:r>
                <a:rPr lang="en-US" sz="1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 friend’s name?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4852256" y="4816996"/>
              <a:ext cx="2394152" cy="1494461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How are you today?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6952346" y="3319772"/>
              <a:ext cx="2256995" cy="1494461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 fontScale="92500"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How do you spell </a:t>
              </a:r>
            </a:p>
            <a:p>
              <a:pPr algn="ctr"/>
              <a:r>
                <a:rPr lang="en-US" sz="18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Your name?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166257" y="1084793"/>
              <a:ext cx="2342917" cy="1494461"/>
            </a:xfrm>
            <a:prstGeom prst="rect">
              <a:avLst/>
            </a:prstGeom>
            <a:noFill/>
          </p:spPr>
          <p:txBody>
            <a:bodyPr vert="horz" wrap="square" lIns="20250" tIns="20250" rIns="20250" bIns="20250" anchor="ctr" anchorCtr="0">
              <a:norm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How old are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you?</a:t>
              </a:r>
              <a:endParaRPr lang="en-US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 Gam_Azad" panose="02000400000000000000" pitchFamily="2" charset="-78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4037174" y="2044347"/>
            <a:ext cx="1168436" cy="1026509"/>
            <a:chOff x="5145200" y="25163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45200" y="25163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22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4372429" y="641702"/>
            <a:ext cx="405000" cy="405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22594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is an vacation.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She is </a:t>
            </a:r>
            <a:r>
              <a:rPr lang="en-US" sz="2475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vacation. 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35" y="1882838"/>
            <a:ext cx="14654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2049" y="789385"/>
            <a:ext cx="3080742" cy="52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75" dirty="0">
                <a:latin typeface="Forte" panose="03060902040502070203" pitchFamily="66" charset="0"/>
              </a:rPr>
              <a:t>Find the fib </a:t>
            </a:r>
            <a:endParaRPr lang="ar-SA" sz="3375" dirty="0">
              <a:latin typeface="Forte" panose="03060902040502070203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4216518" y="1485861"/>
            <a:ext cx="1477007" cy="10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563880" y="251168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am on 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510540" y="3342269"/>
            <a:ext cx="5943600" cy="579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I am </a:t>
            </a:r>
            <a:r>
              <a:rPr lang="en-US" sz="2475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from</a:t>
            </a:r>
            <a:r>
              <a:rPr lang="en-US" sz="2475" dirty="0">
                <a:solidFill>
                  <a:schemeClr val="tx1"/>
                </a:solidFill>
                <a:latin typeface="Arial Black" panose="020B0A04020102020204" pitchFamily="34" charset="0"/>
              </a:rPr>
              <a:t> Saudi Arabia.</a:t>
            </a:r>
            <a:endParaRPr lang="ar-SA" sz="2475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97;p43">
            <a:extLst>
              <a:ext uri="{FF2B5EF4-FFF2-40B4-BE49-F238E27FC236}">
                <a16:creationId xmlns:a16="http://schemas.microsoft.com/office/drawing/2014/main" id="{F12C32F8-7B32-4C2F-B9E0-EBF9B916B5B0}"/>
              </a:ext>
            </a:extLst>
          </p:cNvPr>
          <p:cNvGrpSpPr/>
          <p:nvPr/>
        </p:nvGrpSpPr>
        <p:grpSpPr>
          <a:xfrm>
            <a:off x="-619190" y="2276416"/>
            <a:ext cx="2746858" cy="2767692"/>
            <a:chOff x="1464313" y="1750063"/>
            <a:chExt cx="3337250" cy="3048420"/>
          </a:xfrm>
        </p:grpSpPr>
        <p:sp>
          <p:nvSpPr>
            <p:cNvPr id="3" name="Google Shape;1398;p43">
              <a:extLst>
                <a:ext uri="{FF2B5EF4-FFF2-40B4-BE49-F238E27FC236}">
                  <a16:creationId xmlns:a16="http://schemas.microsoft.com/office/drawing/2014/main" id="{C758078F-DAD4-493E-B425-906EF82B4D1C}"/>
                </a:ext>
              </a:extLst>
            </p:cNvPr>
            <p:cNvSpPr/>
            <p:nvPr/>
          </p:nvSpPr>
          <p:spPr>
            <a:xfrm>
              <a:off x="1464313" y="1750063"/>
              <a:ext cx="3337250" cy="3022382"/>
            </a:xfrm>
            <a:custGeom>
              <a:avLst/>
              <a:gdLst/>
              <a:ahLst/>
              <a:cxnLst/>
              <a:rect l="l" t="t" r="r" b="b"/>
              <a:pathLst>
                <a:path w="166053" h="110447" extrusionOk="0">
                  <a:moveTo>
                    <a:pt x="83027" y="1"/>
                  </a:moveTo>
                  <a:cubicBezTo>
                    <a:pt x="37161" y="1"/>
                    <a:pt x="1" y="24719"/>
                    <a:pt x="1" y="55241"/>
                  </a:cubicBezTo>
                  <a:cubicBezTo>
                    <a:pt x="1" y="85729"/>
                    <a:pt x="37161" y="110447"/>
                    <a:pt x="83027" y="110447"/>
                  </a:cubicBezTo>
                  <a:cubicBezTo>
                    <a:pt x="128893" y="110447"/>
                    <a:pt x="166053" y="85729"/>
                    <a:pt x="166053" y="55241"/>
                  </a:cubicBezTo>
                  <a:cubicBezTo>
                    <a:pt x="166053" y="24719"/>
                    <a:pt x="128893" y="1"/>
                    <a:pt x="83027" y="1"/>
                  </a:cubicBezTo>
                  <a:close/>
                </a:path>
              </a:pathLst>
            </a:custGeom>
            <a:solidFill>
              <a:srgbClr val="00E8ED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99;p43">
              <a:extLst>
                <a:ext uri="{FF2B5EF4-FFF2-40B4-BE49-F238E27FC236}">
                  <a16:creationId xmlns:a16="http://schemas.microsoft.com/office/drawing/2014/main" id="{1450029B-5417-41C0-987F-6D1737B5AC8B}"/>
                </a:ext>
              </a:extLst>
            </p:cNvPr>
            <p:cNvSpPr/>
            <p:nvPr/>
          </p:nvSpPr>
          <p:spPr>
            <a:xfrm>
              <a:off x="1717727" y="3983213"/>
              <a:ext cx="2460952" cy="502533"/>
            </a:xfrm>
            <a:custGeom>
              <a:avLst/>
              <a:gdLst/>
              <a:ahLst/>
              <a:cxnLst/>
              <a:rect l="l" t="t" r="r" b="b"/>
              <a:pathLst>
                <a:path w="108412" h="22138" extrusionOk="0">
                  <a:moveTo>
                    <a:pt x="32316" y="0"/>
                  </a:moveTo>
                  <a:cubicBezTo>
                    <a:pt x="32227" y="0"/>
                    <a:pt x="32162" y="7"/>
                    <a:pt x="32123" y="22"/>
                  </a:cubicBezTo>
                  <a:cubicBezTo>
                    <a:pt x="31089" y="456"/>
                    <a:pt x="16479" y="13799"/>
                    <a:pt x="16479" y="13799"/>
                  </a:cubicBezTo>
                  <a:cubicBezTo>
                    <a:pt x="16479" y="13799"/>
                    <a:pt x="14361" y="13273"/>
                    <a:pt x="12698" y="13273"/>
                  </a:cubicBezTo>
                  <a:cubicBezTo>
                    <a:pt x="12027" y="13273"/>
                    <a:pt x="11430" y="13359"/>
                    <a:pt x="11075" y="13598"/>
                  </a:cubicBezTo>
                  <a:cubicBezTo>
                    <a:pt x="9808" y="14432"/>
                    <a:pt x="1" y="22138"/>
                    <a:pt x="1" y="22138"/>
                  </a:cubicBezTo>
                  <a:lnTo>
                    <a:pt x="108411" y="18802"/>
                  </a:lnTo>
                  <a:cubicBezTo>
                    <a:pt x="108411" y="18802"/>
                    <a:pt x="87997" y="4425"/>
                    <a:pt x="86329" y="4425"/>
                  </a:cubicBezTo>
                  <a:cubicBezTo>
                    <a:pt x="84661" y="4425"/>
                    <a:pt x="80691" y="7327"/>
                    <a:pt x="80691" y="7327"/>
                  </a:cubicBezTo>
                  <a:cubicBezTo>
                    <a:pt x="80691" y="7327"/>
                    <a:pt x="61311" y="22"/>
                    <a:pt x="60277" y="22"/>
                  </a:cubicBezTo>
                  <a:cubicBezTo>
                    <a:pt x="59209" y="22"/>
                    <a:pt x="53605" y="4826"/>
                    <a:pt x="53605" y="4826"/>
                  </a:cubicBezTo>
                  <a:cubicBezTo>
                    <a:pt x="53605" y="4826"/>
                    <a:pt x="34644" y="0"/>
                    <a:pt x="32316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00;p43">
              <a:extLst>
                <a:ext uri="{FF2B5EF4-FFF2-40B4-BE49-F238E27FC236}">
                  <a16:creationId xmlns:a16="http://schemas.microsoft.com/office/drawing/2014/main" id="{D50E3694-D089-49D3-99C7-BE8ED22AD81A}"/>
                </a:ext>
              </a:extLst>
            </p:cNvPr>
            <p:cNvSpPr/>
            <p:nvPr/>
          </p:nvSpPr>
          <p:spPr>
            <a:xfrm>
              <a:off x="3026177" y="4002553"/>
              <a:ext cx="518536" cy="172861"/>
            </a:xfrm>
            <a:custGeom>
              <a:avLst/>
              <a:gdLst/>
              <a:ahLst/>
              <a:cxnLst/>
              <a:rect l="l" t="t" r="r" b="b"/>
              <a:pathLst>
                <a:path w="22843" h="7615" extrusionOk="0">
                  <a:moveTo>
                    <a:pt x="2387" y="0"/>
                  </a:moveTo>
                  <a:cubicBezTo>
                    <a:pt x="2356" y="0"/>
                    <a:pt x="2328" y="1"/>
                    <a:pt x="2302" y="4"/>
                  </a:cubicBezTo>
                  <a:cubicBezTo>
                    <a:pt x="868" y="171"/>
                    <a:pt x="1" y="1905"/>
                    <a:pt x="334" y="2206"/>
                  </a:cubicBezTo>
                  <a:cubicBezTo>
                    <a:pt x="365" y="2237"/>
                    <a:pt x="409" y="2250"/>
                    <a:pt x="462" y="2250"/>
                  </a:cubicBezTo>
                  <a:cubicBezTo>
                    <a:pt x="844" y="2250"/>
                    <a:pt x="1741" y="1558"/>
                    <a:pt x="2315" y="1558"/>
                  </a:cubicBezTo>
                  <a:cubicBezTo>
                    <a:pt x="2440" y="1558"/>
                    <a:pt x="2550" y="1591"/>
                    <a:pt x="2636" y="1672"/>
                  </a:cubicBezTo>
                  <a:cubicBezTo>
                    <a:pt x="3136" y="2206"/>
                    <a:pt x="2936" y="6175"/>
                    <a:pt x="3470" y="6475"/>
                  </a:cubicBezTo>
                  <a:cubicBezTo>
                    <a:pt x="3507" y="6498"/>
                    <a:pt x="3553" y="6508"/>
                    <a:pt x="3607" y="6508"/>
                  </a:cubicBezTo>
                  <a:cubicBezTo>
                    <a:pt x="4255" y="6508"/>
                    <a:pt x="5999" y="5004"/>
                    <a:pt x="6437" y="5004"/>
                  </a:cubicBezTo>
                  <a:cubicBezTo>
                    <a:pt x="6450" y="5004"/>
                    <a:pt x="6462" y="5005"/>
                    <a:pt x="6472" y="5008"/>
                  </a:cubicBezTo>
                  <a:cubicBezTo>
                    <a:pt x="6895" y="5105"/>
                    <a:pt x="20867" y="7614"/>
                    <a:pt x="22144" y="7614"/>
                  </a:cubicBezTo>
                  <a:cubicBezTo>
                    <a:pt x="22177" y="7614"/>
                    <a:pt x="22201" y="7613"/>
                    <a:pt x="22217" y="7609"/>
                  </a:cubicBezTo>
                  <a:cubicBezTo>
                    <a:pt x="22842" y="7511"/>
                    <a:pt x="4776" y="0"/>
                    <a:pt x="2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01;p43">
              <a:extLst>
                <a:ext uri="{FF2B5EF4-FFF2-40B4-BE49-F238E27FC236}">
                  <a16:creationId xmlns:a16="http://schemas.microsoft.com/office/drawing/2014/main" id="{31B11B73-255C-487B-AA71-72CE502E89E4}"/>
                </a:ext>
              </a:extLst>
            </p:cNvPr>
            <p:cNvSpPr/>
            <p:nvPr/>
          </p:nvSpPr>
          <p:spPr>
            <a:xfrm>
              <a:off x="2452185" y="3995289"/>
              <a:ext cx="390781" cy="176220"/>
            </a:xfrm>
            <a:custGeom>
              <a:avLst/>
              <a:gdLst/>
              <a:ahLst/>
              <a:cxnLst/>
              <a:rect l="l" t="t" r="r" b="b"/>
              <a:pathLst>
                <a:path w="17215" h="7763" extrusionOk="0">
                  <a:moveTo>
                    <a:pt x="487" y="0"/>
                  </a:moveTo>
                  <a:cubicBezTo>
                    <a:pt x="175" y="0"/>
                    <a:pt x="0" y="56"/>
                    <a:pt x="35" y="191"/>
                  </a:cubicBezTo>
                  <a:cubicBezTo>
                    <a:pt x="302" y="1158"/>
                    <a:pt x="2404" y="1025"/>
                    <a:pt x="2604" y="1391"/>
                  </a:cubicBezTo>
                  <a:cubicBezTo>
                    <a:pt x="2804" y="1725"/>
                    <a:pt x="1503" y="2225"/>
                    <a:pt x="1703" y="2492"/>
                  </a:cubicBezTo>
                  <a:cubicBezTo>
                    <a:pt x="1903" y="2759"/>
                    <a:pt x="9275" y="4927"/>
                    <a:pt x="9342" y="5628"/>
                  </a:cubicBezTo>
                  <a:cubicBezTo>
                    <a:pt x="9409" y="6328"/>
                    <a:pt x="8508" y="7763"/>
                    <a:pt x="8808" y="7763"/>
                  </a:cubicBezTo>
                  <a:cubicBezTo>
                    <a:pt x="9075" y="7763"/>
                    <a:pt x="16781" y="7696"/>
                    <a:pt x="16981" y="7229"/>
                  </a:cubicBezTo>
                  <a:cubicBezTo>
                    <a:pt x="17214" y="6729"/>
                    <a:pt x="12211" y="3059"/>
                    <a:pt x="11077" y="2826"/>
                  </a:cubicBezTo>
                  <a:cubicBezTo>
                    <a:pt x="9976" y="2626"/>
                    <a:pt x="4072" y="2626"/>
                    <a:pt x="4572" y="2225"/>
                  </a:cubicBezTo>
                  <a:cubicBezTo>
                    <a:pt x="5139" y="1825"/>
                    <a:pt x="5773" y="1492"/>
                    <a:pt x="6440" y="1225"/>
                  </a:cubicBezTo>
                  <a:cubicBezTo>
                    <a:pt x="6440" y="1225"/>
                    <a:pt x="1951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02;p43">
              <a:extLst>
                <a:ext uri="{FF2B5EF4-FFF2-40B4-BE49-F238E27FC236}">
                  <a16:creationId xmlns:a16="http://schemas.microsoft.com/office/drawing/2014/main" id="{53E6AC6B-055C-4F68-AF50-5CEAF91071D3}"/>
                </a:ext>
              </a:extLst>
            </p:cNvPr>
            <p:cNvSpPr/>
            <p:nvPr/>
          </p:nvSpPr>
          <p:spPr>
            <a:xfrm>
              <a:off x="1581436" y="4216932"/>
              <a:ext cx="3024298" cy="581551"/>
            </a:xfrm>
            <a:custGeom>
              <a:avLst/>
              <a:gdLst/>
              <a:ahLst/>
              <a:cxnLst/>
              <a:rect l="l" t="t" r="r" b="b"/>
              <a:pathLst>
                <a:path w="133229" h="25619" extrusionOk="0">
                  <a:moveTo>
                    <a:pt x="66614" y="0"/>
                  </a:moveTo>
                  <a:cubicBezTo>
                    <a:pt x="29822" y="0"/>
                    <a:pt x="0" y="12809"/>
                    <a:pt x="0" y="12809"/>
                  </a:cubicBezTo>
                  <a:cubicBezTo>
                    <a:pt x="0" y="12809"/>
                    <a:pt x="29822" y="25618"/>
                    <a:pt x="66614" y="25618"/>
                  </a:cubicBezTo>
                  <a:cubicBezTo>
                    <a:pt x="103407" y="25618"/>
                    <a:pt x="133229" y="12809"/>
                    <a:pt x="133229" y="12809"/>
                  </a:cubicBezTo>
                  <a:cubicBezTo>
                    <a:pt x="133229" y="12809"/>
                    <a:pt x="103407" y="0"/>
                    <a:pt x="66614" y="0"/>
                  </a:cubicBezTo>
                  <a:close/>
                </a:path>
              </a:pathLst>
            </a:custGeom>
            <a:solidFill>
              <a:srgbClr val="41D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03;p43">
              <a:extLst>
                <a:ext uri="{FF2B5EF4-FFF2-40B4-BE49-F238E27FC236}">
                  <a16:creationId xmlns:a16="http://schemas.microsoft.com/office/drawing/2014/main" id="{B5C6C377-E0E9-4D23-9E67-A58C99863866}"/>
                </a:ext>
              </a:extLst>
            </p:cNvPr>
            <p:cNvSpPr/>
            <p:nvPr/>
          </p:nvSpPr>
          <p:spPr>
            <a:xfrm>
              <a:off x="1581436" y="4280537"/>
              <a:ext cx="3024298" cy="517946"/>
            </a:xfrm>
            <a:custGeom>
              <a:avLst/>
              <a:gdLst/>
              <a:ahLst/>
              <a:cxnLst/>
              <a:rect l="l" t="t" r="r" b="b"/>
              <a:pathLst>
                <a:path w="133229" h="22817" extrusionOk="0">
                  <a:moveTo>
                    <a:pt x="66815" y="0"/>
                  </a:moveTo>
                  <a:cubicBezTo>
                    <a:pt x="30022" y="0"/>
                    <a:pt x="0" y="10007"/>
                    <a:pt x="0" y="10007"/>
                  </a:cubicBezTo>
                  <a:cubicBezTo>
                    <a:pt x="0" y="10007"/>
                    <a:pt x="29822" y="22816"/>
                    <a:pt x="66614" y="22816"/>
                  </a:cubicBezTo>
                  <a:cubicBezTo>
                    <a:pt x="103407" y="22816"/>
                    <a:pt x="133229" y="10007"/>
                    <a:pt x="133229" y="10007"/>
                  </a:cubicBezTo>
                  <a:cubicBezTo>
                    <a:pt x="133229" y="10007"/>
                    <a:pt x="103608" y="0"/>
                    <a:pt x="66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04;p43">
              <a:extLst>
                <a:ext uri="{FF2B5EF4-FFF2-40B4-BE49-F238E27FC236}">
                  <a16:creationId xmlns:a16="http://schemas.microsoft.com/office/drawing/2014/main" id="{84F38CC4-9650-4080-82DF-CCAF2F8D73A1}"/>
                </a:ext>
              </a:extLst>
            </p:cNvPr>
            <p:cNvSpPr/>
            <p:nvPr/>
          </p:nvSpPr>
          <p:spPr>
            <a:xfrm>
              <a:off x="3550933" y="4096872"/>
              <a:ext cx="148095" cy="98155"/>
            </a:xfrm>
            <a:custGeom>
              <a:avLst/>
              <a:gdLst/>
              <a:ahLst/>
              <a:cxnLst/>
              <a:rect l="l" t="t" r="r" b="b"/>
              <a:pathLst>
                <a:path w="6524" h="4324" extrusionOk="0">
                  <a:moveTo>
                    <a:pt x="5617" y="0"/>
                  </a:moveTo>
                  <a:cubicBezTo>
                    <a:pt x="4631" y="0"/>
                    <a:pt x="2653" y="880"/>
                    <a:pt x="2869" y="1220"/>
                  </a:cubicBezTo>
                  <a:cubicBezTo>
                    <a:pt x="3069" y="1553"/>
                    <a:pt x="4036" y="1420"/>
                    <a:pt x="4036" y="1687"/>
                  </a:cubicBezTo>
                  <a:cubicBezTo>
                    <a:pt x="4036" y="1837"/>
                    <a:pt x="3586" y="1853"/>
                    <a:pt x="3090" y="1853"/>
                  </a:cubicBezTo>
                  <a:cubicBezTo>
                    <a:pt x="2948" y="1853"/>
                    <a:pt x="2803" y="1852"/>
                    <a:pt x="2663" y="1852"/>
                  </a:cubicBezTo>
                  <a:cubicBezTo>
                    <a:pt x="2313" y="1852"/>
                    <a:pt x="1999" y="1860"/>
                    <a:pt x="1868" y="1920"/>
                  </a:cubicBezTo>
                  <a:cubicBezTo>
                    <a:pt x="1535" y="2053"/>
                    <a:pt x="0" y="4255"/>
                    <a:pt x="434" y="4322"/>
                  </a:cubicBezTo>
                  <a:cubicBezTo>
                    <a:pt x="441" y="4323"/>
                    <a:pt x="449" y="4324"/>
                    <a:pt x="457" y="4324"/>
                  </a:cubicBezTo>
                  <a:cubicBezTo>
                    <a:pt x="882" y="4324"/>
                    <a:pt x="2181" y="2587"/>
                    <a:pt x="2836" y="2587"/>
                  </a:cubicBezTo>
                  <a:cubicBezTo>
                    <a:pt x="3147" y="2587"/>
                    <a:pt x="3939" y="2614"/>
                    <a:pt x="4694" y="2614"/>
                  </a:cubicBezTo>
                  <a:cubicBezTo>
                    <a:pt x="5638" y="2614"/>
                    <a:pt x="6523" y="2572"/>
                    <a:pt x="6338" y="2387"/>
                  </a:cubicBezTo>
                  <a:cubicBezTo>
                    <a:pt x="5971" y="2053"/>
                    <a:pt x="4503" y="1220"/>
                    <a:pt x="5070" y="919"/>
                  </a:cubicBezTo>
                  <a:cubicBezTo>
                    <a:pt x="5638" y="652"/>
                    <a:pt x="6205" y="85"/>
                    <a:pt x="5838" y="19"/>
                  </a:cubicBezTo>
                  <a:cubicBezTo>
                    <a:pt x="5772" y="6"/>
                    <a:pt x="5698" y="0"/>
                    <a:pt x="5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05;p43">
              <a:extLst>
                <a:ext uri="{FF2B5EF4-FFF2-40B4-BE49-F238E27FC236}">
                  <a16:creationId xmlns:a16="http://schemas.microsoft.com/office/drawing/2014/main" id="{48DF32FE-C4AB-4E76-B488-9266AFE5B6F7}"/>
                </a:ext>
              </a:extLst>
            </p:cNvPr>
            <p:cNvSpPr/>
            <p:nvPr/>
          </p:nvSpPr>
          <p:spPr>
            <a:xfrm>
              <a:off x="3144308" y="3696716"/>
              <a:ext cx="243094" cy="660320"/>
            </a:xfrm>
            <a:custGeom>
              <a:avLst/>
              <a:gdLst/>
              <a:ahLst/>
              <a:cxnLst/>
              <a:rect l="l" t="t" r="r" b="b"/>
              <a:pathLst>
                <a:path w="10709" h="29089" extrusionOk="0">
                  <a:moveTo>
                    <a:pt x="9874" y="1"/>
                  </a:moveTo>
                  <a:lnTo>
                    <a:pt x="0" y="501"/>
                  </a:lnTo>
                  <a:cubicBezTo>
                    <a:pt x="834" y="10008"/>
                    <a:pt x="2302" y="19515"/>
                    <a:pt x="2169" y="29055"/>
                  </a:cubicBezTo>
                  <a:lnTo>
                    <a:pt x="9841" y="29088"/>
                  </a:lnTo>
                  <a:cubicBezTo>
                    <a:pt x="9974" y="19415"/>
                    <a:pt x="10708" y="9641"/>
                    <a:pt x="9874" y="1"/>
                  </a:cubicBezTo>
                  <a:close/>
                </a:path>
              </a:pathLst>
            </a:custGeom>
            <a:solidFill>
              <a:srgbClr val="FB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06;p43">
              <a:extLst>
                <a:ext uri="{FF2B5EF4-FFF2-40B4-BE49-F238E27FC236}">
                  <a16:creationId xmlns:a16="http://schemas.microsoft.com/office/drawing/2014/main" id="{AB0027F3-8902-446A-AB08-D04D617E23F8}"/>
                </a:ext>
              </a:extLst>
            </p:cNvPr>
            <p:cNvSpPr/>
            <p:nvPr/>
          </p:nvSpPr>
          <p:spPr>
            <a:xfrm>
              <a:off x="3159449" y="4182859"/>
              <a:ext cx="241573" cy="208681"/>
            </a:xfrm>
            <a:custGeom>
              <a:avLst/>
              <a:gdLst/>
              <a:ahLst/>
              <a:cxnLst/>
              <a:rect l="l" t="t" r="r" b="b"/>
              <a:pathLst>
                <a:path w="10642" h="9193" extrusionOk="0">
                  <a:moveTo>
                    <a:pt x="1502" y="0"/>
                  </a:moveTo>
                  <a:cubicBezTo>
                    <a:pt x="1502" y="0"/>
                    <a:pt x="1" y="767"/>
                    <a:pt x="1" y="1835"/>
                  </a:cubicBezTo>
                  <a:cubicBezTo>
                    <a:pt x="1" y="2935"/>
                    <a:pt x="768" y="3136"/>
                    <a:pt x="768" y="3136"/>
                  </a:cubicBezTo>
                  <a:lnTo>
                    <a:pt x="1035" y="8840"/>
                  </a:lnTo>
                  <a:cubicBezTo>
                    <a:pt x="1035" y="8840"/>
                    <a:pt x="2727" y="9193"/>
                    <a:pt x="4803" y="9193"/>
                  </a:cubicBezTo>
                  <a:cubicBezTo>
                    <a:pt x="6162" y="9193"/>
                    <a:pt x="7687" y="9041"/>
                    <a:pt x="9007" y="8539"/>
                  </a:cubicBezTo>
                  <a:lnTo>
                    <a:pt x="9507" y="3469"/>
                  </a:lnTo>
                  <a:cubicBezTo>
                    <a:pt x="10074" y="3302"/>
                    <a:pt x="10441" y="2835"/>
                    <a:pt x="10475" y="2268"/>
                  </a:cubicBezTo>
                  <a:cubicBezTo>
                    <a:pt x="10641" y="1201"/>
                    <a:pt x="9240" y="300"/>
                    <a:pt x="9240" y="300"/>
                  </a:cubicBezTo>
                  <a:cubicBezTo>
                    <a:pt x="9240" y="300"/>
                    <a:pt x="8807" y="1134"/>
                    <a:pt x="5971" y="1134"/>
                  </a:cubicBezTo>
                  <a:lnTo>
                    <a:pt x="5304" y="1134"/>
                  </a:lnTo>
                  <a:cubicBezTo>
                    <a:pt x="5037" y="1134"/>
                    <a:pt x="4737" y="1101"/>
                    <a:pt x="4437" y="1101"/>
                  </a:cubicBezTo>
                  <a:lnTo>
                    <a:pt x="4637" y="1101"/>
                  </a:lnTo>
                  <a:cubicBezTo>
                    <a:pt x="1835" y="834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07;p43">
              <a:extLst>
                <a:ext uri="{FF2B5EF4-FFF2-40B4-BE49-F238E27FC236}">
                  <a16:creationId xmlns:a16="http://schemas.microsoft.com/office/drawing/2014/main" id="{4329407E-42EF-4F07-85D2-9538628F01CC}"/>
                </a:ext>
              </a:extLst>
            </p:cNvPr>
            <p:cNvSpPr/>
            <p:nvPr/>
          </p:nvSpPr>
          <p:spPr>
            <a:xfrm>
              <a:off x="3154183" y="4263853"/>
              <a:ext cx="458449" cy="253264"/>
            </a:xfrm>
            <a:custGeom>
              <a:avLst/>
              <a:gdLst/>
              <a:ahLst/>
              <a:cxnLst/>
              <a:rect l="l" t="t" r="r" b="b"/>
              <a:pathLst>
                <a:path w="20196" h="11157" extrusionOk="0">
                  <a:moveTo>
                    <a:pt x="1021" y="1"/>
                  </a:moveTo>
                  <a:cubicBezTo>
                    <a:pt x="0" y="1"/>
                    <a:pt x="168" y="8446"/>
                    <a:pt x="733" y="9775"/>
                  </a:cubicBezTo>
                  <a:cubicBezTo>
                    <a:pt x="1025" y="10461"/>
                    <a:pt x="6182" y="11157"/>
                    <a:pt x="11107" y="11157"/>
                  </a:cubicBezTo>
                  <a:cubicBezTo>
                    <a:pt x="15754" y="11157"/>
                    <a:pt x="20195" y="10538"/>
                    <a:pt x="20147" y="8707"/>
                  </a:cubicBezTo>
                  <a:cubicBezTo>
                    <a:pt x="20080" y="5639"/>
                    <a:pt x="10340" y="5072"/>
                    <a:pt x="10340" y="5072"/>
                  </a:cubicBezTo>
                  <a:cubicBezTo>
                    <a:pt x="10340" y="5072"/>
                    <a:pt x="10907" y="68"/>
                    <a:pt x="9773" y="68"/>
                  </a:cubicBezTo>
                  <a:cubicBezTo>
                    <a:pt x="6796" y="68"/>
                    <a:pt x="6536" y="169"/>
                    <a:pt x="5322" y="169"/>
                  </a:cubicBezTo>
                  <a:cubicBezTo>
                    <a:pt x="4563" y="169"/>
                    <a:pt x="3432" y="130"/>
                    <a:pt x="1033" y="1"/>
                  </a:cubicBezTo>
                  <a:cubicBezTo>
                    <a:pt x="1029" y="1"/>
                    <a:pt x="1025" y="1"/>
                    <a:pt x="1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08;p43">
              <a:extLst>
                <a:ext uri="{FF2B5EF4-FFF2-40B4-BE49-F238E27FC236}">
                  <a16:creationId xmlns:a16="http://schemas.microsoft.com/office/drawing/2014/main" id="{05A2C10B-D47F-4279-88B4-83FC8D7B512F}"/>
                </a:ext>
              </a:extLst>
            </p:cNvPr>
            <p:cNvSpPr/>
            <p:nvPr/>
          </p:nvSpPr>
          <p:spPr>
            <a:xfrm>
              <a:off x="3188233" y="4317629"/>
              <a:ext cx="111321" cy="126053"/>
            </a:xfrm>
            <a:custGeom>
              <a:avLst/>
              <a:gdLst/>
              <a:ahLst/>
              <a:cxnLst/>
              <a:rect l="l" t="t" r="r" b="b"/>
              <a:pathLst>
                <a:path w="4904" h="5553" extrusionOk="0">
                  <a:moveTo>
                    <a:pt x="1701" y="1"/>
                  </a:moveTo>
                  <a:cubicBezTo>
                    <a:pt x="1268" y="1"/>
                    <a:pt x="867" y="167"/>
                    <a:pt x="601" y="501"/>
                  </a:cubicBezTo>
                  <a:cubicBezTo>
                    <a:pt x="367" y="801"/>
                    <a:pt x="234" y="1135"/>
                    <a:pt x="200" y="1468"/>
                  </a:cubicBezTo>
                  <a:cubicBezTo>
                    <a:pt x="33" y="2302"/>
                    <a:pt x="0" y="3170"/>
                    <a:pt x="134" y="4037"/>
                  </a:cubicBezTo>
                  <a:cubicBezTo>
                    <a:pt x="167" y="4437"/>
                    <a:pt x="334" y="4837"/>
                    <a:pt x="634" y="5138"/>
                  </a:cubicBezTo>
                  <a:cubicBezTo>
                    <a:pt x="1060" y="5394"/>
                    <a:pt x="1535" y="5553"/>
                    <a:pt x="2018" y="5553"/>
                  </a:cubicBezTo>
                  <a:cubicBezTo>
                    <a:pt x="2101" y="5553"/>
                    <a:pt x="2185" y="5548"/>
                    <a:pt x="2268" y="5538"/>
                  </a:cubicBezTo>
                  <a:cubicBezTo>
                    <a:pt x="2835" y="5471"/>
                    <a:pt x="3403" y="5338"/>
                    <a:pt x="3936" y="5138"/>
                  </a:cubicBezTo>
                  <a:cubicBezTo>
                    <a:pt x="4203" y="5071"/>
                    <a:pt x="4470" y="4937"/>
                    <a:pt x="4703" y="4771"/>
                  </a:cubicBezTo>
                  <a:cubicBezTo>
                    <a:pt x="4904" y="4604"/>
                    <a:pt x="4870" y="4304"/>
                    <a:pt x="4637" y="4170"/>
                  </a:cubicBezTo>
                  <a:cubicBezTo>
                    <a:pt x="4536" y="4120"/>
                    <a:pt x="4426" y="4103"/>
                    <a:pt x="4311" y="4103"/>
                  </a:cubicBezTo>
                  <a:cubicBezTo>
                    <a:pt x="4075" y="4103"/>
                    <a:pt x="3816" y="4174"/>
                    <a:pt x="3565" y="4174"/>
                  </a:cubicBezTo>
                  <a:cubicBezTo>
                    <a:pt x="3533" y="4174"/>
                    <a:pt x="3501" y="4173"/>
                    <a:pt x="3469" y="4170"/>
                  </a:cubicBezTo>
                  <a:cubicBezTo>
                    <a:pt x="3202" y="4137"/>
                    <a:pt x="2969" y="3970"/>
                    <a:pt x="2802" y="3737"/>
                  </a:cubicBezTo>
                  <a:cubicBezTo>
                    <a:pt x="2735" y="3536"/>
                    <a:pt x="2669" y="3303"/>
                    <a:pt x="2669" y="3103"/>
                  </a:cubicBezTo>
                  <a:cubicBezTo>
                    <a:pt x="2669" y="2402"/>
                    <a:pt x="2602" y="1702"/>
                    <a:pt x="2602" y="968"/>
                  </a:cubicBezTo>
                  <a:cubicBezTo>
                    <a:pt x="2602" y="534"/>
                    <a:pt x="2569" y="1"/>
                    <a:pt x="1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09;p43">
              <a:extLst>
                <a:ext uri="{FF2B5EF4-FFF2-40B4-BE49-F238E27FC236}">
                  <a16:creationId xmlns:a16="http://schemas.microsoft.com/office/drawing/2014/main" id="{FF885071-E6DB-43A6-A99A-7AD72604B34C}"/>
                </a:ext>
              </a:extLst>
            </p:cNvPr>
            <p:cNvSpPr/>
            <p:nvPr/>
          </p:nvSpPr>
          <p:spPr>
            <a:xfrm>
              <a:off x="3353284" y="4358194"/>
              <a:ext cx="104533" cy="58725"/>
            </a:xfrm>
            <a:custGeom>
              <a:avLst/>
              <a:gdLst/>
              <a:ahLst/>
              <a:cxnLst/>
              <a:rect l="l" t="t" r="r" b="b"/>
              <a:pathLst>
                <a:path w="4605" h="2587" extrusionOk="0">
                  <a:moveTo>
                    <a:pt x="3434" y="1"/>
                  </a:moveTo>
                  <a:cubicBezTo>
                    <a:pt x="2836" y="1"/>
                    <a:pt x="2249" y="168"/>
                    <a:pt x="1736" y="482"/>
                  </a:cubicBezTo>
                  <a:cubicBezTo>
                    <a:pt x="1269" y="782"/>
                    <a:pt x="1" y="2483"/>
                    <a:pt x="1235" y="2583"/>
                  </a:cubicBezTo>
                  <a:cubicBezTo>
                    <a:pt x="1259" y="2585"/>
                    <a:pt x="1282" y="2586"/>
                    <a:pt x="1306" y="2586"/>
                  </a:cubicBezTo>
                  <a:cubicBezTo>
                    <a:pt x="2181" y="2586"/>
                    <a:pt x="3023" y="1409"/>
                    <a:pt x="3770" y="1149"/>
                  </a:cubicBezTo>
                  <a:cubicBezTo>
                    <a:pt x="4071" y="1016"/>
                    <a:pt x="4471" y="916"/>
                    <a:pt x="4571" y="682"/>
                  </a:cubicBezTo>
                  <a:cubicBezTo>
                    <a:pt x="4604" y="515"/>
                    <a:pt x="4504" y="315"/>
                    <a:pt x="4337" y="215"/>
                  </a:cubicBezTo>
                  <a:cubicBezTo>
                    <a:pt x="4171" y="115"/>
                    <a:pt x="3970" y="48"/>
                    <a:pt x="3737" y="15"/>
                  </a:cubicBezTo>
                  <a:cubicBezTo>
                    <a:pt x="3636" y="5"/>
                    <a:pt x="3535" y="1"/>
                    <a:pt x="3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10;p43">
              <a:extLst>
                <a:ext uri="{FF2B5EF4-FFF2-40B4-BE49-F238E27FC236}">
                  <a16:creationId xmlns:a16="http://schemas.microsoft.com/office/drawing/2014/main" id="{671ABCED-B6DD-4658-952D-EA8292981415}"/>
                </a:ext>
              </a:extLst>
            </p:cNvPr>
            <p:cNvSpPr/>
            <p:nvPr/>
          </p:nvSpPr>
          <p:spPr>
            <a:xfrm>
              <a:off x="3326044" y="4327594"/>
              <a:ext cx="104511" cy="58271"/>
            </a:xfrm>
            <a:custGeom>
              <a:avLst/>
              <a:gdLst/>
              <a:ahLst/>
              <a:cxnLst/>
              <a:rect l="l" t="t" r="r" b="b"/>
              <a:pathLst>
                <a:path w="4604" h="2567" extrusionOk="0">
                  <a:moveTo>
                    <a:pt x="3368" y="0"/>
                  </a:moveTo>
                  <a:cubicBezTo>
                    <a:pt x="2796" y="0"/>
                    <a:pt x="2228" y="171"/>
                    <a:pt x="1768" y="496"/>
                  </a:cubicBezTo>
                  <a:cubicBezTo>
                    <a:pt x="1301" y="796"/>
                    <a:pt x="0" y="2464"/>
                    <a:pt x="1234" y="2564"/>
                  </a:cubicBezTo>
                  <a:cubicBezTo>
                    <a:pt x="1258" y="2566"/>
                    <a:pt x="1282" y="2566"/>
                    <a:pt x="1305" y="2566"/>
                  </a:cubicBezTo>
                  <a:cubicBezTo>
                    <a:pt x="2180" y="2566"/>
                    <a:pt x="3022" y="1389"/>
                    <a:pt x="3769" y="1129"/>
                  </a:cubicBezTo>
                  <a:cubicBezTo>
                    <a:pt x="4103" y="1029"/>
                    <a:pt x="4470" y="929"/>
                    <a:pt x="4570" y="662"/>
                  </a:cubicBezTo>
                  <a:cubicBezTo>
                    <a:pt x="4603" y="496"/>
                    <a:pt x="4537" y="329"/>
                    <a:pt x="4370" y="229"/>
                  </a:cubicBezTo>
                  <a:cubicBezTo>
                    <a:pt x="4203" y="129"/>
                    <a:pt x="3970" y="29"/>
                    <a:pt x="3769" y="29"/>
                  </a:cubicBezTo>
                  <a:cubicBezTo>
                    <a:pt x="3637" y="10"/>
                    <a:pt x="3502" y="0"/>
                    <a:pt x="3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11;p43">
              <a:extLst>
                <a:ext uri="{FF2B5EF4-FFF2-40B4-BE49-F238E27FC236}">
                  <a16:creationId xmlns:a16="http://schemas.microsoft.com/office/drawing/2014/main" id="{44E64E16-0D52-4263-AC76-BA3F5F7F3906}"/>
                </a:ext>
              </a:extLst>
            </p:cNvPr>
            <p:cNvSpPr/>
            <p:nvPr/>
          </p:nvSpPr>
          <p:spPr>
            <a:xfrm>
              <a:off x="3306341" y="4290276"/>
              <a:ext cx="118154" cy="46603"/>
            </a:xfrm>
            <a:custGeom>
              <a:avLst/>
              <a:gdLst/>
              <a:ahLst/>
              <a:cxnLst/>
              <a:rect l="l" t="t" r="r" b="b"/>
              <a:pathLst>
                <a:path w="5205" h="2053" extrusionOk="0">
                  <a:moveTo>
                    <a:pt x="3517" y="0"/>
                  </a:moveTo>
                  <a:cubicBezTo>
                    <a:pt x="3171" y="0"/>
                    <a:pt x="2825" y="59"/>
                    <a:pt x="2503" y="172"/>
                  </a:cubicBezTo>
                  <a:cubicBezTo>
                    <a:pt x="1936" y="338"/>
                    <a:pt x="1" y="1639"/>
                    <a:pt x="1102" y="2006"/>
                  </a:cubicBezTo>
                  <a:cubicBezTo>
                    <a:pt x="1206" y="2038"/>
                    <a:pt x="1318" y="2053"/>
                    <a:pt x="1434" y="2053"/>
                  </a:cubicBezTo>
                  <a:cubicBezTo>
                    <a:pt x="2284" y="2053"/>
                    <a:pt x="3404" y="1298"/>
                    <a:pt x="4137" y="1239"/>
                  </a:cubicBezTo>
                  <a:cubicBezTo>
                    <a:pt x="4504" y="1206"/>
                    <a:pt x="4904" y="1206"/>
                    <a:pt x="5104" y="1005"/>
                  </a:cubicBezTo>
                  <a:cubicBezTo>
                    <a:pt x="5205" y="839"/>
                    <a:pt x="5205" y="672"/>
                    <a:pt x="5104" y="538"/>
                  </a:cubicBezTo>
                  <a:cubicBezTo>
                    <a:pt x="4971" y="372"/>
                    <a:pt x="4804" y="238"/>
                    <a:pt x="4604" y="205"/>
                  </a:cubicBezTo>
                  <a:cubicBezTo>
                    <a:pt x="4259" y="67"/>
                    <a:pt x="3888" y="0"/>
                    <a:pt x="3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12;p43">
              <a:extLst>
                <a:ext uri="{FF2B5EF4-FFF2-40B4-BE49-F238E27FC236}">
                  <a16:creationId xmlns:a16="http://schemas.microsoft.com/office/drawing/2014/main" id="{14035771-EA69-4F81-AAA8-93BACEA97DA7}"/>
                </a:ext>
              </a:extLst>
            </p:cNvPr>
            <p:cNvSpPr/>
            <p:nvPr/>
          </p:nvSpPr>
          <p:spPr>
            <a:xfrm>
              <a:off x="3163989" y="4419847"/>
              <a:ext cx="448643" cy="96974"/>
            </a:xfrm>
            <a:custGeom>
              <a:avLst/>
              <a:gdLst/>
              <a:ahLst/>
              <a:cxnLst/>
              <a:rect l="l" t="t" r="r" b="b"/>
              <a:pathLst>
                <a:path w="19764" h="4272" extrusionOk="0">
                  <a:moveTo>
                    <a:pt x="17613" y="1"/>
                  </a:moveTo>
                  <a:cubicBezTo>
                    <a:pt x="17647" y="134"/>
                    <a:pt x="17680" y="301"/>
                    <a:pt x="17647" y="434"/>
                  </a:cubicBezTo>
                  <a:cubicBezTo>
                    <a:pt x="17547" y="1035"/>
                    <a:pt x="16979" y="1535"/>
                    <a:pt x="16279" y="1835"/>
                  </a:cubicBezTo>
                  <a:cubicBezTo>
                    <a:pt x="15545" y="2102"/>
                    <a:pt x="14778" y="2269"/>
                    <a:pt x="14011" y="2302"/>
                  </a:cubicBezTo>
                  <a:cubicBezTo>
                    <a:pt x="12710" y="2469"/>
                    <a:pt x="11676" y="2536"/>
                    <a:pt x="10775" y="2569"/>
                  </a:cubicBezTo>
                  <a:cubicBezTo>
                    <a:pt x="9474" y="2202"/>
                    <a:pt x="8340" y="1502"/>
                    <a:pt x="6972" y="1435"/>
                  </a:cubicBezTo>
                  <a:cubicBezTo>
                    <a:pt x="6919" y="1433"/>
                    <a:pt x="6866" y="1432"/>
                    <a:pt x="6813" y="1432"/>
                  </a:cubicBezTo>
                  <a:cubicBezTo>
                    <a:pt x="5423" y="1432"/>
                    <a:pt x="3994" y="2106"/>
                    <a:pt x="2628" y="2106"/>
                  </a:cubicBezTo>
                  <a:cubicBezTo>
                    <a:pt x="2339" y="2106"/>
                    <a:pt x="2052" y="2076"/>
                    <a:pt x="1769" y="2002"/>
                  </a:cubicBezTo>
                  <a:cubicBezTo>
                    <a:pt x="1001" y="1802"/>
                    <a:pt x="768" y="1268"/>
                    <a:pt x="167" y="968"/>
                  </a:cubicBezTo>
                  <a:lnTo>
                    <a:pt x="167" y="968"/>
                  </a:lnTo>
                  <a:cubicBezTo>
                    <a:pt x="1" y="1635"/>
                    <a:pt x="67" y="2302"/>
                    <a:pt x="301" y="2903"/>
                  </a:cubicBezTo>
                  <a:cubicBezTo>
                    <a:pt x="592" y="3587"/>
                    <a:pt x="5719" y="4272"/>
                    <a:pt x="10631" y="4272"/>
                  </a:cubicBezTo>
                  <a:cubicBezTo>
                    <a:pt x="15295" y="4272"/>
                    <a:pt x="19764" y="3655"/>
                    <a:pt x="19715" y="1835"/>
                  </a:cubicBezTo>
                  <a:cubicBezTo>
                    <a:pt x="19715" y="1102"/>
                    <a:pt x="18847" y="501"/>
                    <a:pt x="17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13;p43">
              <a:extLst>
                <a:ext uri="{FF2B5EF4-FFF2-40B4-BE49-F238E27FC236}">
                  <a16:creationId xmlns:a16="http://schemas.microsoft.com/office/drawing/2014/main" id="{88816BB9-28D0-4409-9E0F-3C8FABF1E04A}"/>
                </a:ext>
              </a:extLst>
            </p:cNvPr>
            <p:cNvSpPr/>
            <p:nvPr/>
          </p:nvSpPr>
          <p:spPr>
            <a:xfrm>
              <a:off x="2817950" y="3695967"/>
              <a:ext cx="256714" cy="658799"/>
            </a:xfrm>
            <a:custGeom>
              <a:avLst/>
              <a:gdLst/>
              <a:ahLst/>
              <a:cxnLst/>
              <a:rect l="l" t="t" r="r" b="b"/>
              <a:pathLst>
                <a:path w="11309" h="29022" extrusionOk="0">
                  <a:moveTo>
                    <a:pt x="868" y="0"/>
                  </a:moveTo>
                  <a:cubicBezTo>
                    <a:pt x="0" y="9674"/>
                    <a:pt x="1035" y="19348"/>
                    <a:pt x="1168" y="29021"/>
                  </a:cubicBezTo>
                  <a:lnTo>
                    <a:pt x="8807" y="28988"/>
                  </a:lnTo>
                  <a:cubicBezTo>
                    <a:pt x="8707" y="19448"/>
                    <a:pt x="10475" y="10141"/>
                    <a:pt x="11309" y="634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FB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14;p43">
              <a:extLst>
                <a:ext uri="{FF2B5EF4-FFF2-40B4-BE49-F238E27FC236}">
                  <a16:creationId xmlns:a16="http://schemas.microsoft.com/office/drawing/2014/main" id="{048CBBB8-307A-40D9-9783-C6856413DF88}"/>
                </a:ext>
              </a:extLst>
            </p:cNvPr>
            <p:cNvSpPr/>
            <p:nvPr/>
          </p:nvSpPr>
          <p:spPr>
            <a:xfrm>
              <a:off x="2810368" y="4180566"/>
              <a:ext cx="242345" cy="208704"/>
            </a:xfrm>
            <a:custGeom>
              <a:avLst/>
              <a:gdLst/>
              <a:ahLst/>
              <a:cxnLst/>
              <a:rect l="l" t="t" r="r" b="b"/>
              <a:pathLst>
                <a:path w="10676" h="9194" extrusionOk="0">
                  <a:moveTo>
                    <a:pt x="9141" y="1"/>
                  </a:moveTo>
                  <a:cubicBezTo>
                    <a:pt x="9141" y="1"/>
                    <a:pt x="8841" y="835"/>
                    <a:pt x="6005" y="1102"/>
                  </a:cubicBezTo>
                  <a:lnTo>
                    <a:pt x="6205" y="1102"/>
                  </a:lnTo>
                  <a:cubicBezTo>
                    <a:pt x="5905" y="1102"/>
                    <a:pt x="5638" y="1135"/>
                    <a:pt x="5338" y="1135"/>
                  </a:cubicBezTo>
                  <a:lnTo>
                    <a:pt x="4704" y="1135"/>
                  </a:lnTo>
                  <a:cubicBezTo>
                    <a:pt x="1836" y="1135"/>
                    <a:pt x="1402" y="301"/>
                    <a:pt x="1402" y="301"/>
                  </a:cubicBezTo>
                  <a:cubicBezTo>
                    <a:pt x="1402" y="301"/>
                    <a:pt x="1" y="1202"/>
                    <a:pt x="168" y="2269"/>
                  </a:cubicBezTo>
                  <a:cubicBezTo>
                    <a:pt x="201" y="2836"/>
                    <a:pt x="601" y="3303"/>
                    <a:pt x="1135" y="3470"/>
                  </a:cubicBezTo>
                  <a:lnTo>
                    <a:pt x="1635" y="8540"/>
                  </a:lnTo>
                  <a:cubicBezTo>
                    <a:pt x="2956" y="9042"/>
                    <a:pt x="4480" y="9194"/>
                    <a:pt x="5840" y="9194"/>
                  </a:cubicBezTo>
                  <a:cubicBezTo>
                    <a:pt x="7915" y="9194"/>
                    <a:pt x="9608" y="8841"/>
                    <a:pt x="9608" y="8841"/>
                  </a:cubicBezTo>
                  <a:lnTo>
                    <a:pt x="9875" y="3137"/>
                  </a:lnTo>
                  <a:cubicBezTo>
                    <a:pt x="9875" y="3137"/>
                    <a:pt x="10642" y="2936"/>
                    <a:pt x="10642" y="1836"/>
                  </a:cubicBezTo>
                  <a:cubicBezTo>
                    <a:pt x="10675" y="768"/>
                    <a:pt x="9141" y="1"/>
                    <a:pt x="9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15;p43">
              <a:extLst>
                <a:ext uri="{FF2B5EF4-FFF2-40B4-BE49-F238E27FC236}">
                  <a16:creationId xmlns:a16="http://schemas.microsoft.com/office/drawing/2014/main" id="{6864AD86-F46C-4F8F-A6CF-F3EBA403518B}"/>
                </a:ext>
              </a:extLst>
            </p:cNvPr>
            <p:cNvSpPr/>
            <p:nvPr/>
          </p:nvSpPr>
          <p:spPr>
            <a:xfrm>
              <a:off x="2599145" y="4261583"/>
              <a:ext cx="458086" cy="253264"/>
            </a:xfrm>
            <a:custGeom>
              <a:avLst/>
              <a:gdLst/>
              <a:ahLst/>
              <a:cxnLst/>
              <a:rect l="l" t="t" r="r" b="b"/>
              <a:pathLst>
                <a:path w="20180" h="11157" extrusionOk="0">
                  <a:moveTo>
                    <a:pt x="19158" y="1"/>
                  </a:moveTo>
                  <a:cubicBezTo>
                    <a:pt x="19154" y="1"/>
                    <a:pt x="19150" y="1"/>
                    <a:pt x="19146" y="1"/>
                  </a:cubicBezTo>
                  <a:cubicBezTo>
                    <a:pt x="16760" y="129"/>
                    <a:pt x="15632" y="169"/>
                    <a:pt x="14872" y="169"/>
                  </a:cubicBezTo>
                  <a:cubicBezTo>
                    <a:pt x="13656" y="169"/>
                    <a:pt x="13383" y="68"/>
                    <a:pt x="10407" y="68"/>
                  </a:cubicBezTo>
                  <a:cubicBezTo>
                    <a:pt x="9273" y="68"/>
                    <a:pt x="9840" y="5071"/>
                    <a:pt x="9840" y="5071"/>
                  </a:cubicBezTo>
                  <a:cubicBezTo>
                    <a:pt x="9840" y="5071"/>
                    <a:pt x="133" y="5639"/>
                    <a:pt x="33" y="8707"/>
                  </a:cubicBezTo>
                  <a:cubicBezTo>
                    <a:pt x="0" y="10537"/>
                    <a:pt x="4442" y="11157"/>
                    <a:pt x="9086" y="11157"/>
                  </a:cubicBezTo>
                  <a:cubicBezTo>
                    <a:pt x="14007" y="11157"/>
                    <a:pt x="19155" y="10461"/>
                    <a:pt x="19446" y="9775"/>
                  </a:cubicBezTo>
                  <a:cubicBezTo>
                    <a:pt x="20011" y="8446"/>
                    <a:pt x="20179" y="1"/>
                    <a:pt x="19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16;p43">
              <a:extLst>
                <a:ext uri="{FF2B5EF4-FFF2-40B4-BE49-F238E27FC236}">
                  <a16:creationId xmlns:a16="http://schemas.microsoft.com/office/drawing/2014/main" id="{962E9846-2D13-4218-B95C-6CBBA79E8BD9}"/>
                </a:ext>
              </a:extLst>
            </p:cNvPr>
            <p:cNvSpPr/>
            <p:nvPr/>
          </p:nvSpPr>
          <p:spPr>
            <a:xfrm>
              <a:off x="2912609" y="4315359"/>
              <a:ext cx="110572" cy="126053"/>
            </a:xfrm>
            <a:custGeom>
              <a:avLst/>
              <a:gdLst/>
              <a:ahLst/>
              <a:cxnLst/>
              <a:rect l="l" t="t" r="r" b="b"/>
              <a:pathLst>
                <a:path w="4871" h="5553" extrusionOk="0">
                  <a:moveTo>
                    <a:pt x="3169" y="1"/>
                  </a:moveTo>
                  <a:cubicBezTo>
                    <a:pt x="2335" y="1"/>
                    <a:pt x="2302" y="534"/>
                    <a:pt x="2268" y="1001"/>
                  </a:cubicBezTo>
                  <a:cubicBezTo>
                    <a:pt x="2268" y="1702"/>
                    <a:pt x="2235" y="2402"/>
                    <a:pt x="2202" y="3103"/>
                  </a:cubicBezTo>
                  <a:cubicBezTo>
                    <a:pt x="2202" y="3303"/>
                    <a:pt x="2168" y="3536"/>
                    <a:pt x="2068" y="3737"/>
                  </a:cubicBezTo>
                  <a:cubicBezTo>
                    <a:pt x="1935" y="3970"/>
                    <a:pt x="1701" y="4137"/>
                    <a:pt x="1401" y="4170"/>
                  </a:cubicBezTo>
                  <a:cubicBezTo>
                    <a:pt x="1369" y="4173"/>
                    <a:pt x="1337" y="4174"/>
                    <a:pt x="1305" y="4174"/>
                  </a:cubicBezTo>
                  <a:cubicBezTo>
                    <a:pt x="1055" y="4174"/>
                    <a:pt x="796" y="4103"/>
                    <a:pt x="559" y="4103"/>
                  </a:cubicBezTo>
                  <a:cubicBezTo>
                    <a:pt x="444" y="4103"/>
                    <a:pt x="334" y="4120"/>
                    <a:pt x="234" y="4170"/>
                  </a:cubicBezTo>
                  <a:cubicBezTo>
                    <a:pt x="0" y="4304"/>
                    <a:pt x="0" y="4604"/>
                    <a:pt x="200" y="4771"/>
                  </a:cubicBezTo>
                  <a:cubicBezTo>
                    <a:pt x="400" y="4937"/>
                    <a:pt x="667" y="5071"/>
                    <a:pt x="934" y="5138"/>
                  </a:cubicBezTo>
                  <a:cubicBezTo>
                    <a:pt x="1501" y="5338"/>
                    <a:pt x="2035" y="5471"/>
                    <a:pt x="2602" y="5538"/>
                  </a:cubicBezTo>
                  <a:cubicBezTo>
                    <a:pt x="2686" y="5548"/>
                    <a:pt x="2770" y="5552"/>
                    <a:pt x="2855" y="5552"/>
                  </a:cubicBezTo>
                  <a:cubicBezTo>
                    <a:pt x="3343" y="5552"/>
                    <a:pt x="3838" y="5393"/>
                    <a:pt x="4236" y="5138"/>
                  </a:cubicBezTo>
                  <a:cubicBezTo>
                    <a:pt x="4537" y="4837"/>
                    <a:pt x="4737" y="4437"/>
                    <a:pt x="4737" y="4037"/>
                  </a:cubicBezTo>
                  <a:cubicBezTo>
                    <a:pt x="4870" y="3203"/>
                    <a:pt x="4870" y="2336"/>
                    <a:pt x="4703" y="1502"/>
                  </a:cubicBezTo>
                  <a:cubicBezTo>
                    <a:pt x="4637" y="1135"/>
                    <a:pt x="4503" y="834"/>
                    <a:pt x="4303" y="534"/>
                  </a:cubicBezTo>
                  <a:cubicBezTo>
                    <a:pt x="4003" y="201"/>
                    <a:pt x="3603" y="34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17;p43">
              <a:extLst>
                <a:ext uri="{FF2B5EF4-FFF2-40B4-BE49-F238E27FC236}">
                  <a16:creationId xmlns:a16="http://schemas.microsoft.com/office/drawing/2014/main" id="{3B714D8C-E367-45EF-8D7C-57C22B0AB973}"/>
                </a:ext>
              </a:extLst>
            </p:cNvPr>
            <p:cNvSpPr/>
            <p:nvPr/>
          </p:nvSpPr>
          <p:spPr>
            <a:xfrm>
              <a:off x="2754345" y="4356355"/>
              <a:ext cx="104511" cy="58271"/>
            </a:xfrm>
            <a:custGeom>
              <a:avLst/>
              <a:gdLst/>
              <a:ahLst/>
              <a:cxnLst/>
              <a:rect l="l" t="t" r="r" b="b"/>
              <a:pathLst>
                <a:path w="4604" h="2567" extrusionOk="0">
                  <a:moveTo>
                    <a:pt x="1241" y="1"/>
                  </a:moveTo>
                  <a:cubicBezTo>
                    <a:pt x="1105" y="1"/>
                    <a:pt x="969" y="10"/>
                    <a:pt x="834" y="29"/>
                  </a:cubicBezTo>
                  <a:cubicBezTo>
                    <a:pt x="634" y="29"/>
                    <a:pt x="434" y="96"/>
                    <a:pt x="234" y="229"/>
                  </a:cubicBezTo>
                  <a:cubicBezTo>
                    <a:pt x="101" y="296"/>
                    <a:pt x="0" y="496"/>
                    <a:pt x="34" y="663"/>
                  </a:cubicBezTo>
                  <a:cubicBezTo>
                    <a:pt x="134" y="896"/>
                    <a:pt x="534" y="997"/>
                    <a:pt x="834" y="1130"/>
                  </a:cubicBezTo>
                  <a:cubicBezTo>
                    <a:pt x="1582" y="1358"/>
                    <a:pt x="2425" y="2567"/>
                    <a:pt x="3300" y="2567"/>
                  </a:cubicBezTo>
                  <a:cubicBezTo>
                    <a:pt x="3323" y="2567"/>
                    <a:pt x="3346" y="2566"/>
                    <a:pt x="3370" y="2564"/>
                  </a:cubicBezTo>
                  <a:cubicBezTo>
                    <a:pt x="4604" y="2464"/>
                    <a:pt x="3303" y="763"/>
                    <a:pt x="2869" y="463"/>
                  </a:cubicBezTo>
                  <a:cubicBezTo>
                    <a:pt x="2384" y="166"/>
                    <a:pt x="1812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18;p43">
              <a:extLst>
                <a:ext uri="{FF2B5EF4-FFF2-40B4-BE49-F238E27FC236}">
                  <a16:creationId xmlns:a16="http://schemas.microsoft.com/office/drawing/2014/main" id="{78AC8DDE-05F0-4B49-8E34-4F2AB0777C94}"/>
                </a:ext>
              </a:extLst>
            </p:cNvPr>
            <p:cNvSpPr/>
            <p:nvPr/>
          </p:nvSpPr>
          <p:spPr>
            <a:xfrm>
              <a:off x="2780836" y="4325324"/>
              <a:ext cx="104533" cy="58271"/>
            </a:xfrm>
            <a:custGeom>
              <a:avLst/>
              <a:gdLst/>
              <a:ahLst/>
              <a:cxnLst/>
              <a:rect l="l" t="t" r="r" b="b"/>
              <a:pathLst>
                <a:path w="4605" h="2567" extrusionOk="0">
                  <a:moveTo>
                    <a:pt x="1266" y="0"/>
                  </a:moveTo>
                  <a:cubicBezTo>
                    <a:pt x="1134" y="0"/>
                    <a:pt x="1001" y="10"/>
                    <a:pt x="868" y="29"/>
                  </a:cubicBezTo>
                  <a:cubicBezTo>
                    <a:pt x="635" y="29"/>
                    <a:pt x="435" y="129"/>
                    <a:pt x="234" y="229"/>
                  </a:cubicBezTo>
                  <a:cubicBezTo>
                    <a:pt x="101" y="329"/>
                    <a:pt x="1" y="496"/>
                    <a:pt x="34" y="662"/>
                  </a:cubicBezTo>
                  <a:cubicBezTo>
                    <a:pt x="134" y="929"/>
                    <a:pt x="535" y="1029"/>
                    <a:pt x="835" y="1129"/>
                  </a:cubicBezTo>
                  <a:cubicBezTo>
                    <a:pt x="1582" y="1389"/>
                    <a:pt x="2424" y="2566"/>
                    <a:pt x="3299" y="2566"/>
                  </a:cubicBezTo>
                  <a:cubicBezTo>
                    <a:pt x="3323" y="2566"/>
                    <a:pt x="3346" y="2565"/>
                    <a:pt x="3370" y="2564"/>
                  </a:cubicBezTo>
                  <a:cubicBezTo>
                    <a:pt x="4604" y="2464"/>
                    <a:pt x="3337" y="796"/>
                    <a:pt x="2870" y="496"/>
                  </a:cubicBezTo>
                  <a:cubicBezTo>
                    <a:pt x="2383" y="171"/>
                    <a:pt x="1831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19;p43">
              <a:extLst>
                <a:ext uri="{FF2B5EF4-FFF2-40B4-BE49-F238E27FC236}">
                  <a16:creationId xmlns:a16="http://schemas.microsoft.com/office/drawing/2014/main" id="{BE5F05E5-3BD2-4885-A2B3-12E8F18766A8}"/>
                </a:ext>
              </a:extLst>
            </p:cNvPr>
            <p:cNvSpPr/>
            <p:nvPr/>
          </p:nvSpPr>
          <p:spPr>
            <a:xfrm>
              <a:off x="2786897" y="4287892"/>
              <a:ext cx="118153" cy="46944"/>
            </a:xfrm>
            <a:custGeom>
              <a:avLst/>
              <a:gdLst/>
              <a:ahLst/>
              <a:cxnLst/>
              <a:rect l="l" t="t" r="r" b="b"/>
              <a:pathLst>
                <a:path w="5205" h="2068" extrusionOk="0">
                  <a:moveTo>
                    <a:pt x="1741" y="0"/>
                  </a:moveTo>
                  <a:cubicBezTo>
                    <a:pt x="1362" y="0"/>
                    <a:pt x="977" y="67"/>
                    <a:pt x="601" y="210"/>
                  </a:cubicBezTo>
                  <a:cubicBezTo>
                    <a:pt x="434" y="243"/>
                    <a:pt x="268" y="377"/>
                    <a:pt x="134" y="543"/>
                  </a:cubicBezTo>
                  <a:cubicBezTo>
                    <a:pt x="1" y="677"/>
                    <a:pt x="1" y="844"/>
                    <a:pt x="134" y="1010"/>
                  </a:cubicBezTo>
                  <a:cubicBezTo>
                    <a:pt x="301" y="1211"/>
                    <a:pt x="735" y="1211"/>
                    <a:pt x="1068" y="1244"/>
                  </a:cubicBezTo>
                  <a:cubicBezTo>
                    <a:pt x="1823" y="1302"/>
                    <a:pt x="2931" y="2067"/>
                    <a:pt x="3756" y="2067"/>
                  </a:cubicBezTo>
                  <a:cubicBezTo>
                    <a:pt x="3879" y="2067"/>
                    <a:pt x="3995" y="2050"/>
                    <a:pt x="4104" y="2011"/>
                  </a:cubicBezTo>
                  <a:cubicBezTo>
                    <a:pt x="5205" y="1644"/>
                    <a:pt x="3270" y="343"/>
                    <a:pt x="2703" y="143"/>
                  </a:cubicBezTo>
                  <a:cubicBezTo>
                    <a:pt x="2393" y="50"/>
                    <a:pt x="2069" y="0"/>
                    <a:pt x="1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20;p43">
              <a:extLst>
                <a:ext uri="{FF2B5EF4-FFF2-40B4-BE49-F238E27FC236}">
                  <a16:creationId xmlns:a16="http://schemas.microsoft.com/office/drawing/2014/main" id="{F971A6AE-C7EE-4CB6-9A5F-D58CBAAD4975}"/>
                </a:ext>
              </a:extLst>
            </p:cNvPr>
            <p:cNvSpPr/>
            <p:nvPr/>
          </p:nvSpPr>
          <p:spPr>
            <a:xfrm>
              <a:off x="2599145" y="4417577"/>
              <a:ext cx="448257" cy="96974"/>
            </a:xfrm>
            <a:custGeom>
              <a:avLst/>
              <a:gdLst/>
              <a:ahLst/>
              <a:cxnLst/>
              <a:rect l="l" t="t" r="r" b="b"/>
              <a:pathLst>
                <a:path w="19747" h="4272" extrusionOk="0">
                  <a:moveTo>
                    <a:pt x="2167" y="1"/>
                  </a:moveTo>
                  <a:cubicBezTo>
                    <a:pt x="900" y="501"/>
                    <a:pt x="66" y="1102"/>
                    <a:pt x="33" y="1835"/>
                  </a:cubicBezTo>
                  <a:cubicBezTo>
                    <a:pt x="0" y="3655"/>
                    <a:pt x="4469" y="4272"/>
                    <a:pt x="9129" y="4272"/>
                  </a:cubicBezTo>
                  <a:cubicBezTo>
                    <a:pt x="14037" y="4272"/>
                    <a:pt x="19156" y="3587"/>
                    <a:pt x="19446" y="2903"/>
                  </a:cubicBezTo>
                  <a:cubicBezTo>
                    <a:pt x="19680" y="2302"/>
                    <a:pt x="19747" y="1635"/>
                    <a:pt x="19613" y="968"/>
                  </a:cubicBezTo>
                  <a:lnTo>
                    <a:pt x="19613" y="968"/>
                  </a:lnTo>
                  <a:cubicBezTo>
                    <a:pt x="19013" y="1268"/>
                    <a:pt x="18779" y="1802"/>
                    <a:pt x="18012" y="2002"/>
                  </a:cubicBezTo>
                  <a:cubicBezTo>
                    <a:pt x="17723" y="2076"/>
                    <a:pt x="17433" y="2106"/>
                    <a:pt x="17141" y="2106"/>
                  </a:cubicBezTo>
                  <a:cubicBezTo>
                    <a:pt x="15764" y="2106"/>
                    <a:pt x="14356" y="1432"/>
                    <a:pt x="12967" y="1432"/>
                  </a:cubicBezTo>
                  <a:cubicBezTo>
                    <a:pt x="12914" y="1432"/>
                    <a:pt x="12861" y="1433"/>
                    <a:pt x="12808" y="1435"/>
                  </a:cubicBezTo>
                  <a:cubicBezTo>
                    <a:pt x="11441" y="1502"/>
                    <a:pt x="10273" y="2202"/>
                    <a:pt x="9006" y="2569"/>
                  </a:cubicBezTo>
                  <a:cubicBezTo>
                    <a:pt x="8105" y="2536"/>
                    <a:pt x="7071" y="2469"/>
                    <a:pt x="5770" y="2302"/>
                  </a:cubicBezTo>
                  <a:cubicBezTo>
                    <a:pt x="4969" y="2269"/>
                    <a:pt x="4202" y="2102"/>
                    <a:pt x="3468" y="1835"/>
                  </a:cubicBezTo>
                  <a:cubicBezTo>
                    <a:pt x="2801" y="1535"/>
                    <a:pt x="2201" y="1035"/>
                    <a:pt x="2101" y="434"/>
                  </a:cubicBezTo>
                  <a:cubicBezTo>
                    <a:pt x="2101" y="301"/>
                    <a:pt x="2101" y="134"/>
                    <a:pt x="2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21;p43">
              <a:extLst>
                <a:ext uri="{FF2B5EF4-FFF2-40B4-BE49-F238E27FC236}">
                  <a16:creationId xmlns:a16="http://schemas.microsoft.com/office/drawing/2014/main" id="{A2B6C299-7E61-47D1-B923-D8BCE67B5D72}"/>
                </a:ext>
              </a:extLst>
            </p:cNvPr>
            <p:cNvSpPr/>
            <p:nvPr/>
          </p:nvSpPr>
          <p:spPr>
            <a:xfrm>
              <a:off x="2805079" y="3703526"/>
              <a:ext cx="593355" cy="332827"/>
            </a:xfrm>
            <a:custGeom>
              <a:avLst/>
              <a:gdLst/>
              <a:ahLst/>
              <a:cxnLst/>
              <a:rect l="l" t="t" r="r" b="b"/>
              <a:pathLst>
                <a:path w="26139" h="14662" extrusionOk="0">
                  <a:moveTo>
                    <a:pt x="23817" y="1"/>
                  </a:moveTo>
                  <a:lnTo>
                    <a:pt x="701" y="1669"/>
                  </a:lnTo>
                  <a:cubicBezTo>
                    <a:pt x="701" y="1669"/>
                    <a:pt x="201" y="10475"/>
                    <a:pt x="67" y="12944"/>
                  </a:cubicBezTo>
                  <a:cubicBezTo>
                    <a:pt x="0" y="14161"/>
                    <a:pt x="2978" y="14661"/>
                    <a:pt x="5992" y="14661"/>
                  </a:cubicBezTo>
                  <a:cubicBezTo>
                    <a:pt x="9007" y="14661"/>
                    <a:pt x="12059" y="14161"/>
                    <a:pt x="12142" y="13377"/>
                  </a:cubicBezTo>
                  <a:cubicBezTo>
                    <a:pt x="12276" y="11809"/>
                    <a:pt x="12876" y="7039"/>
                    <a:pt x="13443" y="6873"/>
                  </a:cubicBezTo>
                  <a:cubicBezTo>
                    <a:pt x="13977" y="7039"/>
                    <a:pt x="14577" y="11809"/>
                    <a:pt x="14744" y="13377"/>
                  </a:cubicBezTo>
                  <a:cubicBezTo>
                    <a:pt x="14809" y="14138"/>
                    <a:pt x="17515" y="14608"/>
                    <a:pt x="20264" y="14608"/>
                  </a:cubicBezTo>
                  <a:cubicBezTo>
                    <a:pt x="23177" y="14608"/>
                    <a:pt x="26138" y="14080"/>
                    <a:pt x="26052" y="12810"/>
                  </a:cubicBezTo>
                  <a:cubicBezTo>
                    <a:pt x="25919" y="10342"/>
                    <a:pt x="23817" y="1"/>
                    <a:pt x="23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22;p43">
              <a:extLst>
                <a:ext uri="{FF2B5EF4-FFF2-40B4-BE49-F238E27FC236}">
                  <a16:creationId xmlns:a16="http://schemas.microsoft.com/office/drawing/2014/main" id="{35A8DA27-C87C-4764-A887-D1DA0A2B865C}"/>
                </a:ext>
              </a:extLst>
            </p:cNvPr>
            <p:cNvSpPr/>
            <p:nvPr/>
          </p:nvSpPr>
          <p:spPr>
            <a:xfrm>
              <a:off x="2800539" y="3665685"/>
              <a:ext cx="536129" cy="204936"/>
            </a:xfrm>
            <a:custGeom>
              <a:avLst/>
              <a:gdLst/>
              <a:ahLst/>
              <a:cxnLst/>
              <a:rect l="l" t="t" r="r" b="b"/>
              <a:pathLst>
                <a:path w="23618" h="9028" extrusionOk="0">
                  <a:moveTo>
                    <a:pt x="1768" y="0"/>
                  </a:moveTo>
                  <a:lnTo>
                    <a:pt x="1768" y="0"/>
                  </a:lnTo>
                  <a:cubicBezTo>
                    <a:pt x="0" y="2402"/>
                    <a:pt x="801" y="6171"/>
                    <a:pt x="3403" y="7772"/>
                  </a:cubicBezTo>
                  <a:cubicBezTo>
                    <a:pt x="5004" y="8740"/>
                    <a:pt x="7005" y="8906"/>
                    <a:pt x="8907" y="8973"/>
                  </a:cubicBezTo>
                  <a:cubicBezTo>
                    <a:pt x="9828" y="9009"/>
                    <a:pt x="10750" y="9028"/>
                    <a:pt x="11672" y="9028"/>
                  </a:cubicBezTo>
                  <a:cubicBezTo>
                    <a:pt x="13319" y="9028"/>
                    <a:pt x="14965" y="8968"/>
                    <a:pt x="16612" y="8840"/>
                  </a:cubicBezTo>
                  <a:cubicBezTo>
                    <a:pt x="18680" y="8706"/>
                    <a:pt x="20949" y="8373"/>
                    <a:pt x="22249" y="6872"/>
                  </a:cubicBezTo>
                  <a:cubicBezTo>
                    <a:pt x="23617" y="5237"/>
                    <a:pt x="23384" y="2902"/>
                    <a:pt x="23083" y="834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23;p43">
              <a:extLst>
                <a:ext uri="{FF2B5EF4-FFF2-40B4-BE49-F238E27FC236}">
                  <a16:creationId xmlns:a16="http://schemas.microsoft.com/office/drawing/2014/main" id="{DF2DC7E8-B891-4A0B-8596-E2718A608BD7}"/>
                </a:ext>
              </a:extLst>
            </p:cNvPr>
            <p:cNvSpPr/>
            <p:nvPr/>
          </p:nvSpPr>
          <p:spPr>
            <a:xfrm>
              <a:off x="2784627" y="3135935"/>
              <a:ext cx="614126" cy="609836"/>
            </a:xfrm>
            <a:custGeom>
              <a:avLst/>
              <a:gdLst/>
              <a:ahLst/>
              <a:cxnLst/>
              <a:rect l="l" t="t" r="r" b="b"/>
              <a:pathLst>
                <a:path w="27054" h="26865" extrusionOk="0">
                  <a:moveTo>
                    <a:pt x="12788" y="1"/>
                  </a:moveTo>
                  <a:cubicBezTo>
                    <a:pt x="8267" y="1"/>
                    <a:pt x="3771" y="1313"/>
                    <a:pt x="468" y="3556"/>
                  </a:cubicBezTo>
                  <a:cubicBezTo>
                    <a:pt x="1" y="10028"/>
                    <a:pt x="1102" y="18667"/>
                    <a:pt x="601" y="25172"/>
                  </a:cubicBezTo>
                  <a:cubicBezTo>
                    <a:pt x="1456" y="26378"/>
                    <a:pt x="6645" y="26864"/>
                    <a:pt x="12059" y="26864"/>
                  </a:cubicBezTo>
                  <a:cubicBezTo>
                    <a:pt x="18472" y="26864"/>
                    <a:pt x="25202" y="26182"/>
                    <a:pt x="25419" y="25205"/>
                  </a:cubicBezTo>
                  <a:cubicBezTo>
                    <a:pt x="25219" y="19334"/>
                    <a:pt x="27053" y="10461"/>
                    <a:pt x="26853" y="4590"/>
                  </a:cubicBezTo>
                  <a:cubicBezTo>
                    <a:pt x="23651" y="1922"/>
                    <a:pt x="18547" y="187"/>
                    <a:pt x="13744" y="20"/>
                  </a:cubicBezTo>
                  <a:cubicBezTo>
                    <a:pt x="13425" y="7"/>
                    <a:pt x="13106" y="1"/>
                    <a:pt x="12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24;p43">
              <a:extLst>
                <a:ext uri="{FF2B5EF4-FFF2-40B4-BE49-F238E27FC236}">
                  <a16:creationId xmlns:a16="http://schemas.microsoft.com/office/drawing/2014/main" id="{4C4599E8-1E0F-490F-964E-EF7559A66367}"/>
                </a:ext>
              </a:extLst>
            </p:cNvPr>
            <p:cNvSpPr/>
            <p:nvPr/>
          </p:nvSpPr>
          <p:spPr>
            <a:xfrm>
              <a:off x="2781607" y="3121997"/>
              <a:ext cx="300639" cy="716616"/>
            </a:xfrm>
            <a:custGeom>
              <a:avLst/>
              <a:gdLst/>
              <a:ahLst/>
              <a:cxnLst/>
              <a:rect l="l" t="t" r="r" b="b"/>
              <a:pathLst>
                <a:path w="13244" h="31569" extrusionOk="0">
                  <a:moveTo>
                    <a:pt x="10408" y="1"/>
                  </a:moveTo>
                  <a:lnTo>
                    <a:pt x="9707" y="34"/>
                  </a:lnTo>
                  <a:cubicBezTo>
                    <a:pt x="9707" y="34"/>
                    <a:pt x="3970" y="835"/>
                    <a:pt x="401" y="3470"/>
                  </a:cubicBezTo>
                  <a:lnTo>
                    <a:pt x="234" y="5104"/>
                  </a:lnTo>
                  <a:lnTo>
                    <a:pt x="301" y="13677"/>
                  </a:lnTo>
                  <a:lnTo>
                    <a:pt x="0" y="29922"/>
                  </a:lnTo>
                  <a:cubicBezTo>
                    <a:pt x="0" y="29922"/>
                    <a:pt x="3657" y="31569"/>
                    <a:pt x="10995" y="31569"/>
                  </a:cubicBezTo>
                  <a:cubicBezTo>
                    <a:pt x="11679" y="31569"/>
                    <a:pt x="12395" y="31554"/>
                    <a:pt x="13143" y="31523"/>
                  </a:cubicBezTo>
                  <a:lnTo>
                    <a:pt x="13243" y="28221"/>
                  </a:lnTo>
                  <a:cubicBezTo>
                    <a:pt x="13010" y="20515"/>
                    <a:pt x="10841" y="12977"/>
                    <a:pt x="6939" y="6338"/>
                  </a:cubicBezTo>
                  <a:cubicBezTo>
                    <a:pt x="6405" y="5471"/>
                    <a:pt x="6138" y="4604"/>
                    <a:pt x="6472" y="3837"/>
                  </a:cubicBezTo>
                  <a:cubicBezTo>
                    <a:pt x="7572" y="1535"/>
                    <a:pt x="10508" y="1001"/>
                    <a:pt x="10508" y="1001"/>
                  </a:cubicBezTo>
                  <a:lnTo>
                    <a:pt x="104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25;p43">
              <a:extLst>
                <a:ext uri="{FF2B5EF4-FFF2-40B4-BE49-F238E27FC236}">
                  <a16:creationId xmlns:a16="http://schemas.microsoft.com/office/drawing/2014/main" id="{059F35E5-B7BD-405D-B25A-2C9446A6DF5F}"/>
                </a:ext>
              </a:extLst>
            </p:cNvPr>
            <p:cNvSpPr/>
            <p:nvPr/>
          </p:nvSpPr>
          <p:spPr>
            <a:xfrm>
              <a:off x="3132186" y="3121248"/>
              <a:ext cx="307449" cy="722836"/>
            </a:xfrm>
            <a:custGeom>
              <a:avLst/>
              <a:gdLst/>
              <a:ahLst/>
              <a:cxnLst/>
              <a:rect l="l" t="t" r="r" b="b"/>
              <a:pathLst>
                <a:path w="13544" h="31843" extrusionOk="0">
                  <a:moveTo>
                    <a:pt x="34" y="0"/>
                  </a:moveTo>
                  <a:lnTo>
                    <a:pt x="1" y="934"/>
                  </a:lnTo>
                  <a:cubicBezTo>
                    <a:pt x="1" y="934"/>
                    <a:pt x="5638" y="968"/>
                    <a:pt x="6806" y="3970"/>
                  </a:cubicBezTo>
                  <a:cubicBezTo>
                    <a:pt x="7106" y="4737"/>
                    <a:pt x="6872" y="5604"/>
                    <a:pt x="6372" y="6472"/>
                  </a:cubicBezTo>
                  <a:cubicBezTo>
                    <a:pt x="2469" y="13143"/>
                    <a:pt x="268" y="20648"/>
                    <a:pt x="34" y="28387"/>
                  </a:cubicBezTo>
                  <a:lnTo>
                    <a:pt x="167" y="31790"/>
                  </a:lnTo>
                  <a:cubicBezTo>
                    <a:pt x="1034" y="31826"/>
                    <a:pt x="1857" y="31842"/>
                    <a:pt x="2638" y="31842"/>
                  </a:cubicBezTo>
                  <a:cubicBezTo>
                    <a:pt x="9737" y="31842"/>
                    <a:pt x="13310" y="30489"/>
                    <a:pt x="13310" y="30489"/>
                  </a:cubicBezTo>
                  <a:lnTo>
                    <a:pt x="12977" y="13810"/>
                  </a:lnTo>
                  <a:cubicBezTo>
                    <a:pt x="13477" y="8340"/>
                    <a:pt x="11409" y="7939"/>
                    <a:pt x="12476" y="7072"/>
                  </a:cubicBezTo>
                  <a:cubicBezTo>
                    <a:pt x="13544" y="6205"/>
                    <a:pt x="13077" y="5271"/>
                    <a:pt x="13077" y="5271"/>
                  </a:cubicBezTo>
                  <a:lnTo>
                    <a:pt x="12877" y="3603"/>
                  </a:lnTo>
                  <a:cubicBezTo>
                    <a:pt x="11776" y="2836"/>
                    <a:pt x="10575" y="2202"/>
                    <a:pt x="9307" y="1735"/>
                  </a:cubicBezTo>
                  <a:cubicBezTo>
                    <a:pt x="6705" y="734"/>
                    <a:pt x="3970" y="200"/>
                    <a:pt x="1202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26;p43">
              <a:extLst>
                <a:ext uri="{FF2B5EF4-FFF2-40B4-BE49-F238E27FC236}">
                  <a16:creationId xmlns:a16="http://schemas.microsoft.com/office/drawing/2014/main" id="{9AEE9201-86C9-4EF6-BFD9-EB6DA4F68C5D}"/>
                </a:ext>
              </a:extLst>
            </p:cNvPr>
            <p:cNvSpPr/>
            <p:nvPr/>
          </p:nvSpPr>
          <p:spPr>
            <a:xfrm>
              <a:off x="3132958" y="3161382"/>
              <a:ext cx="202189" cy="683020"/>
            </a:xfrm>
            <a:custGeom>
              <a:avLst/>
              <a:gdLst/>
              <a:ahLst/>
              <a:cxnLst/>
              <a:rect l="l" t="t" r="r" b="b"/>
              <a:pathLst>
                <a:path w="8907" h="3008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5371" y="434"/>
                    <a:pt x="6338" y="1134"/>
                    <a:pt x="6772" y="2202"/>
                  </a:cubicBezTo>
                  <a:cubicBezTo>
                    <a:pt x="7072" y="2969"/>
                    <a:pt x="6838" y="3836"/>
                    <a:pt x="6305" y="4704"/>
                  </a:cubicBezTo>
                  <a:cubicBezTo>
                    <a:pt x="2402" y="11375"/>
                    <a:pt x="234" y="18880"/>
                    <a:pt x="0" y="26586"/>
                  </a:cubicBezTo>
                  <a:lnTo>
                    <a:pt x="100" y="30022"/>
                  </a:lnTo>
                  <a:cubicBezTo>
                    <a:pt x="734" y="30055"/>
                    <a:pt x="1334" y="30055"/>
                    <a:pt x="1901" y="30088"/>
                  </a:cubicBezTo>
                  <a:lnTo>
                    <a:pt x="1835" y="27120"/>
                  </a:lnTo>
                  <a:cubicBezTo>
                    <a:pt x="2068" y="19414"/>
                    <a:pt x="4236" y="11909"/>
                    <a:pt x="8173" y="5237"/>
                  </a:cubicBezTo>
                  <a:cubicBezTo>
                    <a:pt x="8673" y="4370"/>
                    <a:pt x="8906" y="3503"/>
                    <a:pt x="8606" y="2735"/>
                  </a:cubicBezTo>
                  <a:cubicBezTo>
                    <a:pt x="7939" y="1068"/>
                    <a:pt x="5938" y="334"/>
                    <a:pt x="4270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27;p43">
              <a:extLst>
                <a:ext uri="{FF2B5EF4-FFF2-40B4-BE49-F238E27FC236}">
                  <a16:creationId xmlns:a16="http://schemas.microsoft.com/office/drawing/2014/main" id="{A56045E8-B654-4991-9235-C90CD8D48851}"/>
                </a:ext>
              </a:extLst>
            </p:cNvPr>
            <p:cNvSpPr/>
            <p:nvPr/>
          </p:nvSpPr>
          <p:spPr>
            <a:xfrm>
              <a:off x="2880035" y="3156070"/>
              <a:ext cx="202212" cy="683792"/>
            </a:xfrm>
            <a:custGeom>
              <a:avLst/>
              <a:gdLst/>
              <a:ahLst/>
              <a:cxnLst/>
              <a:rect l="l" t="t" r="r" b="b"/>
              <a:pathLst>
                <a:path w="8908" h="30123" extrusionOk="0">
                  <a:moveTo>
                    <a:pt x="4637" y="1"/>
                  </a:moveTo>
                  <a:lnTo>
                    <a:pt x="4637" y="1"/>
                  </a:lnTo>
                  <a:cubicBezTo>
                    <a:pt x="2970" y="368"/>
                    <a:pt x="968" y="1101"/>
                    <a:pt x="301" y="2769"/>
                  </a:cubicBezTo>
                  <a:cubicBezTo>
                    <a:pt x="1" y="3537"/>
                    <a:pt x="234" y="4404"/>
                    <a:pt x="768" y="5271"/>
                  </a:cubicBezTo>
                  <a:cubicBezTo>
                    <a:pt x="4671" y="11943"/>
                    <a:pt x="6839" y="19448"/>
                    <a:pt x="7106" y="27153"/>
                  </a:cubicBezTo>
                  <a:lnTo>
                    <a:pt x="7006" y="30122"/>
                  </a:lnTo>
                  <a:cubicBezTo>
                    <a:pt x="7573" y="30089"/>
                    <a:pt x="8173" y="30089"/>
                    <a:pt x="8807" y="30056"/>
                  </a:cubicBezTo>
                  <a:lnTo>
                    <a:pt x="8907" y="26620"/>
                  </a:lnTo>
                  <a:cubicBezTo>
                    <a:pt x="8674" y="18914"/>
                    <a:pt x="6505" y="11409"/>
                    <a:pt x="2603" y="4737"/>
                  </a:cubicBezTo>
                  <a:cubicBezTo>
                    <a:pt x="2102" y="3870"/>
                    <a:pt x="1869" y="3003"/>
                    <a:pt x="2136" y="2236"/>
                  </a:cubicBezTo>
                  <a:cubicBezTo>
                    <a:pt x="2569" y="1168"/>
                    <a:pt x="3570" y="468"/>
                    <a:pt x="4637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28;p43">
              <a:extLst>
                <a:ext uri="{FF2B5EF4-FFF2-40B4-BE49-F238E27FC236}">
                  <a16:creationId xmlns:a16="http://schemas.microsoft.com/office/drawing/2014/main" id="{8F192FAF-B2EB-44F0-B46B-3783F2628943}"/>
                </a:ext>
              </a:extLst>
            </p:cNvPr>
            <p:cNvSpPr/>
            <p:nvPr/>
          </p:nvSpPr>
          <p:spPr>
            <a:xfrm>
              <a:off x="3457795" y="3417302"/>
              <a:ext cx="269585" cy="475565"/>
            </a:xfrm>
            <a:custGeom>
              <a:avLst/>
              <a:gdLst/>
              <a:ahLst/>
              <a:cxnLst/>
              <a:rect l="l" t="t" r="r" b="b"/>
              <a:pathLst>
                <a:path w="11876" h="20950" extrusionOk="0">
                  <a:moveTo>
                    <a:pt x="6338" y="1"/>
                  </a:moveTo>
                  <a:lnTo>
                    <a:pt x="0" y="2136"/>
                  </a:lnTo>
                  <a:cubicBezTo>
                    <a:pt x="3603" y="8907"/>
                    <a:pt x="4570" y="13811"/>
                    <a:pt x="6338" y="20949"/>
                  </a:cubicBezTo>
                  <a:lnTo>
                    <a:pt x="11875" y="20249"/>
                  </a:lnTo>
                  <a:cubicBezTo>
                    <a:pt x="10074" y="12910"/>
                    <a:pt x="10041" y="6973"/>
                    <a:pt x="633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29;p43">
              <a:extLst>
                <a:ext uri="{FF2B5EF4-FFF2-40B4-BE49-F238E27FC236}">
                  <a16:creationId xmlns:a16="http://schemas.microsoft.com/office/drawing/2014/main" id="{FBF1C757-99C3-4E4D-B382-E7BA12409753}"/>
                </a:ext>
              </a:extLst>
            </p:cNvPr>
            <p:cNvSpPr/>
            <p:nvPr/>
          </p:nvSpPr>
          <p:spPr>
            <a:xfrm>
              <a:off x="3251838" y="3199245"/>
              <a:ext cx="376343" cy="305156"/>
            </a:xfrm>
            <a:custGeom>
              <a:avLst/>
              <a:gdLst/>
              <a:ahLst/>
              <a:cxnLst/>
              <a:rect l="l" t="t" r="r" b="b"/>
              <a:pathLst>
                <a:path w="16579" h="13443" extrusionOk="0">
                  <a:moveTo>
                    <a:pt x="7239" y="0"/>
                  </a:moveTo>
                  <a:lnTo>
                    <a:pt x="7239" y="0"/>
                  </a:lnTo>
                  <a:cubicBezTo>
                    <a:pt x="0" y="1768"/>
                    <a:pt x="9307" y="13443"/>
                    <a:pt x="9307" y="13443"/>
                  </a:cubicBezTo>
                  <a:lnTo>
                    <a:pt x="16579" y="10841"/>
                  </a:lnTo>
                  <a:cubicBezTo>
                    <a:pt x="13510" y="3036"/>
                    <a:pt x="7239" y="0"/>
                    <a:pt x="7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30;p43">
              <a:extLst>
                <a:ext uri="{FF2B5EF4-FFF2-40B4-BE49-F238E27FC236}">
                  <a16:creationId xmlns:a16="http://schemas.microsoft.com/office/drawing/2014/main" id="{6FEFC851-9B4F-4791-9B7D-05068CE4F8B8}"/>
                </a:ext>
              </a:extLst>
            </p:cNvPr>
            <p:cNvSpPr/>
            <p:nvPr/>
          </p:nvSpPr>
          <p:spPr>
            <a:xfrm>
              <a:off x="2831570" y="3483949"/>
              <a:ext cx="152998" cy="93569"/>
            </a:xfrm>
            <a:custGeom>
              <a:avLst/>
              <a:gdLst/>
              <a:ahLst/>
              <a:cxnLst/>
              <a:rect l="l" t="t" r="r" b="b"/>
              <a:pathLst>
                <a:path w="6740" h="4122" extrusionOk="0">
                  <a:moveTo>
                    <a:pt x="6339" y="0"/>
                  </a:moveTo>
                  <a:lnTo>
                    <a:pt x="1" y="234"/>
                  </a:lnTo>
                  <a:cubicBezTo>
                    <a:pt x="1" y="234"/>
                    <a:pt x="1" y="2769"/>
                    <a:pt x="168" y="3136"/>
                  </a:cubicBezTo>
                  <a:cubicBezTo>
                    <a:pt x="368" y="3503"/>
                    <a:pt x="1902" y="3970"/>
                    <a:pt x="3136" y="4103"/>
                  </a:cubicBezTo>
                  <a:cubicBezTo>
                    <a:pt x="3250" y="4116"/>
                    <a:pt x="3370" y="4121"/>
                    <a:pt x="3495" y="4121"/>
                  </a:cubicBezTo>
                  <a:cubicBezTo>
                    <a:pt x="4724" y="4121"/>
                    <a:pt x="6391" y="3560"/>
                    <a:pt x="6572" y="3136"/>
                  </a:cubicBezTo>
                  <a:cubicBezTo>
                    <a:pt x="6739" y="2669"/>
                    <a:pt x="6339" y="0"/>
                    <a:pt x="6339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31;p43">
              <a:extLst>
                <a:ext uri="{FF2B5EF4-FFF2-40B4-BE49-F238E27FC236}">
                  <a16:creationId xmlns:a16="http://schemas.microsoft.com/office/drawing/2014/main" id="{42B1E871-3958-44F0-BB1A-E550F5370154}"/>
                </a:ext>
              </a:extLst>
            </p:cNvPr>
            <p:cNvSpPr/>
            <p:nvPr/>
          </p:nvSpPr>
          <p:spPr>
            <a:xfrm>
              <a:off x="2836133" y="3477139"/>
              <a:ext cx="135542" cy="82991"/>
            </a:xfrm>
            <a:custGeom>
              <a:avLst/>
              <a:gdLst/>
              <a:ahLst/>
              <a:cxnLst/>
              <a:rect l="l" t="t" r="r" b="b"/>
              <a:pathLst>
                <a:path w="5971" h="3656" extrusionOk="0">
                  <a:moveTo>
                    <a:pt x="5604" y="0"/>
                  </a:moveTo>
                  <a:lnTo>
                    <a:pt x="0" y="200"/>
                  </a:lnTo>
                  <a:cubicBezTo>
                    <a:pt x="0" y="200"/>
                    <a:pt x="0" y="2469"/>
                    <a:pt x="167" y="2802"/>
                  </a:cubicBezTo>
                  <a:cubicBezTo>
                    <a:pt x="300" y="3102"/>
                    <a:pt x="1701" y="3536"/>
                    <a:pt x="2769" y="3636"/>
                  </a:cubicBezTo>
                  <a:cubicBezTo>
                    <a:pt x="2881" y="3650"/>
                    <a:pt x="2999" y="3656"/>
                    <a:pt x="3123" y="3656"/>
                  </a:cubicBezTo>
                  <a:cubicBezTo>
                    <a:pt x="4212" y="3656"/>
                    <a:pt x="5654" y="3162"/>
                    <a:pt x="5804" y="2802"/>
                  </a:cubicBezTo>
                  <a:cubicBezTo>
                    <a:pt x="5971" y="2368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32;p43">
              <a:extLst>
                <a:ext uri="{FF2B5EF4-FFF2-40B4-BE49-F238E27FC236}">
                  <a16:creationId xmlns:a16="http://schemas.microsoft.com/office/drawing/2014/main" id="{76C337C4-A564-4595-82F1-8691AD58530D}"/>
                </a:ext>
              </a:extLst>
            </p:cNvPr>
            <p:cNvSpPr/>
            <p:nvPr/>
          </p:nvSpPr>
          <p:spPr>
            <a:xfrm>
              <a:off x="2827802" y="3471078"/>
              <a:ext cx="147663" cy="76862"/>
            </a:xfrm>
            <a:custGeom>
              <a:avLst/>
              <a:gdLst/>
              <a:ahLst/>
              <a:cxnLst/>
              <a:rect l="l" t="t" r="r" b="b"/>
              <a:pathLst>
                <a:path w="6505" h="3386" extrusionOk="0">
                  <a:moveTo>
                    <a:pt x="6438" y="0"/>
                  </a:moveTo>
                  <a:lnTo>
                    <a:pt x="0" y="234"/>
                  </a:lnTo>
                  <a:lnTo>
                    <a:pt x="167" y="801"/>
                  </a:lnTo>
                  <a:lnTo>
                    <a:pt x="867" y="701"/>
                  </a:lnTo>
                  <a:lnTo>
                    <a:pt x="867" y="701"/>
                  </a:lnTo>
                  <a:cubicBezTo>
                    <a:pt x="867" y="701"/>
                    <a:pt x="801" y="2635"/>
                    <a:pt x="1101" y="2802"/>
                  </a:cubicBezTo>
                  <a:cubicBezTo>
                    <a:pt x="1370" y="2964"/>
                    <a:pt x="2159" y="3385"/>
                    <a:pt x="2630" y="3385"/>
                  </a:cubicBezTo>
                  <a:cubicBezTo>
                    <a:pt x="2743" y="3385"/>
                    <a:pt x="2838" y="3361"/>
                    <a:pt x="2902" y="3303"/>
                  </a:cubicBezTo>
                  <a:cubicBezTo>
                    <a:pt x="3202" y="3002"/>
                    <a:pt x="2902" y="601"/>
                    <a:pt x="2902" y="601"/>
                  </a:cubicBezTo>
                  <a:lnTo>
                    <a:pt x="6505" y="567"/>
                  </a:lnTo>
                  <a:lnTo>
                    <a:pt x="6438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33;p43">
              <a:extLst>
                <a:ext uri="{FF2B5EF4-FFF2-40B4-BE49-F238E27FC236}">
                  <a16:creationId xmlns:a16="http://schemas.microsoft.com/office/drawing/2014/main" id="{E856F2EE-7FA7-4006-8488-DEF0284CA25A}"/>
                </a:ext>
              </a:extLst>
            </p:cNvPr>
            <p:cNvSpPr/>
            <p:nvPr/>
          </p:nvSpPr>
          <p:spPr>
            <a:xfrm>
              <a:off x="3220035" y="3662643"/>
              <a:ext cx="152975" cy="94318"/>
            </a:xfrm>
            <a:custGeom>
              <a:avLst/>
              <a:gdLst/>
              <a:ahLst/>
              <a:cxnLst/>
              <a:rect l="l" t="t" r="r" b="b"/>
              <a:pathLst>
                <a:path w="6739" h="4155" extrusionOk="0">
                  <a:moveTo>
                    <a:pt x="400" y="1"/>
                  </a:moveTo>
                  <a:cubicBezTo>
                    <a:pt x="400" y="1"/>
                    <a:pt x="0" y="2669"/>
                    <a:pt x="167" y="3170"/>
                  </a:cubicBezTo>
                  <a:cubicBezTo>
                    <a:pt x="349" y="3594"/>
                    <a:pt x="2015" y="4155"/>
                    <a:pt x="3244" y="4155"/>
                  </a:cubicBezTo>
                  <a:cubicBezTo>
                    <a:pt x="3369" y="4155"/>
                    <a:pt x="3489" y="4149"/>
                    <a:pt x="3603" y="4137"/>
                  </a:cubicBezTo>
                  <a:cubicBezTo>
                    <a:pt x="4837" y="4003"/>
                    <a:pt x="6371" y="3536"/>
                    <a:pt x="6571" y="3170"/>
                  </a:cubicBezTo>
                  <a:cubicBezTo>
                    <a:pt x="6738" y="2803"/>
                    <a:pt x="6738" y="234"/>
                    <a:pt x="6738" y="234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34;p43">
              <a:extLst>
                <a:ext uri="{FF2B5EF4-FFF2-40B4-BE49-F238E27FC236}">
                  <a16:creationId xmlns:a16="http://schemas.microsoft.com/office/drawing/2014/main" id="{935A45CD-B3D6-4336-9DB4-D6A7F160AFD4}"/>
                </a:ext>
              </a:extLst>
            </p:cNvPr>
            <p:cNvSpPr/>
            <p:nvPr/>
          </p:nvSpPr>
          <p:spPr>
            <a:xfrm>
              <a:off x="3232134" y="3655833"/>
              <a:ext cx="136336" cy="83581"/>
            </a:xfrm>
            <a:custGeom>
              <a:avLst/>
              <a:gdLst/>
              <a:ahLst/>
              <a:cxnLst/>
              <a:rect l="l" t="t" r="r" b="b"/>
              <a:pathLst>
                <a:path w="6006" h="3682" extrusionOk="0">
                  <a:moveTo>
                    <a:pt x="368" y="0"/>
                  </a:moveTo>
                  <a:cubicBezTo>
                    <a:pt x="368" y="0"/>
                    <a:pt x="1" y="2369"/>
                    <a:pt x="168" y="2802"/>
                  </a:cubicBezTo>
                  <a:cubicBezTo>
                    <a:pt x="321" y="3171"/>
                    <a:pt x="1833" y="3681"/>
                    <a:pt x="2931" y="3681"/>
                  </a:cubicBezTo>
                  <a:cubicBezTo>
                    <a:pt x="3025" y="3681"/>
                    <a:pt x="3116" y="3678"/>
                    <a:pt x="3203" y="3670"/>
                  </a:cubicBezTo>
                  <a:cubicBezTo>
                    <a:pt x="4304" y="3536"/>
                    <a:pt x="5672" y="3136"/>
                    <a:pt x="5838" y="2802"/>
                  </a:cubicBezTo>
                  <a:cubicBezTo>
                    <a:pt x="6005" y="2469"/>
                    <a:pt x="6005" y="201"/>
                    <a:pt x="6005" y="201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35;p43">
              <a:extLst>
                <a:ext uri="{FF2B5EF4-FFF2-40B4-BE49-F238E27FC236}">
                  <a16:creationId xmlns:a16="http://schemas.microsoft.com/office/drawing/2014/main" id="{41E67524-9A5B-4C70-B0AD-6CC2D6BFCD54}"/>
                </a:ext>
              </a:extLst>
            </p:cNvPr>
            <p:cNvSpPr/>
            <p:nvPr/>
          </p:nvSpPr>
          <p:spPr>
            <a:xfrm>
              <a:off x="3229115" y="3649772"/>
              <a:ext cx="146914" cy="77543"/>
            </a:xfrm>
            <a:custGeom>
              <a:avLst/>
              <a:gdLst/>
              <a:ahLst/>
              <a:cxnLst/>
              <a:rect l="l" t="t" r="r" b="b"/>
              <a:pathLst>
                <a:path w="6472" h="3416" extrusionOk="0">
                  <a:moveTo>
                    <a:pt x="34" y="1"/>
                  </a:moveTo>
                  <a:lnTo>
                    <a:pt x="0" y="568"/>
                  </a:lnTo>
                  <a:lnTo>
                    <a:pt x="3603" y="601"/>
                  </a:lnTo>
                  <a:cubicBezTo>
                    <a:pt x="3603" y="601"/>
                    <a:pt x="3303" y="3036"/>
                    <a:pt x="3603" y="3336"/>
                  </a:cubicBezTo>
                  <a:cubicBezTo>
                    <a:pt x="3659" y="3392"/>
                    <a:pt x="3745" y="3416"/>
                    <a:pt x="3849" y="3416"/>
                  </a:cubicBezTo>
                  <a:cubicBezTo>
                    <a:pt x="4308" y="3416"/>
                    <a:pt x="5127" y="2965"/>
                    <a:pt x="5371" y="2803"/>
                  </a:cubicBezTo>
                  <a:cubicBezTo>
                    <a:pt x="5704" y="2636"/>
                    <a:pt x="5604" y="701"/>
                    <a:pt x="5604" y="701"/>
                  </a:cubicBezTo>
                  <a:lnTo>
                    <a:pt x="5604" y="701"/>
                  </a:lnTo>
                  <a:lnTo>
                    <a:pt x="6338" y="801"/>
                  </a:lnTo>
                  <a:lnTo>
                    <a:pt x="6472" y="26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36;p43">
              <a:extLst>
                <a:ext uri="{FF2B5EF4-FFF2-40B4-BE49-F238E27FC236}">
                  <a16:creationId xmlns:a16="http://schemas.microsoft.com/office/drawing/2014/main" id="{538B6988-5171-4F01-9E2B-53A6EF360A57}"/>
                </a:ext>
              </a:extLst>
            </p:cNvPr>
            <p:cNvSpPr/>
            <p:nvPr/>
          </p:nvSpPr>
          <p:spPr>
            <a:xfrm>
              <a:off x="3223054" y="3478637"/>
              <a:ext cx="152975" cy="94341"/>
            </a:xfrm>
            <a:custGeom>
              <a:avLst/>
              <a:gdLst/>
              <a:ahLst/>
              <a:cxnLst/>
              <a:rect l="l" t="t" r="r" b="b"/>
              <a:pathLst>
                <a:path w="6739" h="4156" extrusionOk="0">
                  <a:moveTo>
                    <a:pt x="401" y="1"/>
                  </a:moveTo>
                  <a:cubicBezTo>
                    <a:pt x="401" y="1"/>
                    <a:pt x="1" y="2703"/>
                    <a:pt x="167" y="3170"/>
                  </a:cubicBezTo>
                  <a:cubicBezTo>
                    <a:pt x="349" y="3594"/>
                    <a:pt x="2015" y="4155"/>
                    <a:pt x="3244" y="4155"/>
                  </a:cubicBezTo>
                  <a:cubicBezTo>
                    <a:pt x="3369" y="4155"/>
                    <a:pt x="3489" y="4149"/>
                    <a:pt x="3603" y="4137"/>
                  </a:cubicBezTo>
                  <a:cubicBezTo>
                    <a:pt x="4837" y="4004"/>
                    <a:pt x="6372" y="3537"/>
                    <a:pt x="6572" y="3170"/>
                  </a:cubicBezTo>
                  <a:cubicBezTo>
                    <a:pt x="6739" y="2803"/>
                    <a:pt x="6739" y="234"/>
                    <a:pt x="6739" y="2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7;p43">
              <a:extLst>
                <a:ext uri="{FF2B5EF4-FFF2-40B4-BE49-F238E27FC236}">
                  <a16:creationId xmlns:a16="http://schemas.microsoft.com/office/drawing/2014/main" id="{0AAD411C-6B10-40B9-8809-062D64140662}"/>
                </a:ext>
              </a:extLst>
            </p:cNvPr>
            <p:cNvSpPr/>
            <p:nvPr/>
          </p:nvSpPr>
          <p:spPr>
            <a:xfrm>
              <a:off x="3235925" y="3471827"/>
              <a:ext cx="135564" cy="83604"/>
            </a:xfrm>
            <a:custGeom>
              <a:avLst/>
              <a:gdLst/>
              <a:ahLst/>
              <a:cxnLst/>
              <a:rect l="l" t="t" r="r" b="b"/>
              <a:pathLst>
                <a:path w="5972" h="3683" extrusionOk="0">
                  <a:moveTo>
                    <a:pt x="334" y="1"/>
                  </a:moveTo>
                  <a:cubicBezTo>
                    <a:pt x="334" y="1"/>
                    <a:pt x="1" y="2402"/>
                    <a:pt x="134" y="2803"/>
                  </a:cubicBezTo>
                  <a:cubicBezTo>
                    <a:pt x="287" y="3200"/>
                    <a:pt x="1815" y="3682"/>
                    <a:pt x="2890" y="3682"/>
                  </a:cubicBezTo>
                  <a:cubicBezTo>
                    <a:pt x="2987" y="3682"/>
                    <a:pt x="3081" y="3678"/>
                    <a:pt x="3170" y="3670"/>
                  </a:cubicBezTo>
                  <a:cubicBezTo>
                    <a:pt x="4270" y="3536"/>
                    <a:pt x="5638" y="3136"/>
                    <a:pt x="5805" y="2803"/>
                  </a:cubicBezTo>
                  <a:cubicBezTo>
                    <a:pt x="5972" y="2469"/>
                    <a:pt x="5972" y="234"/>
                    <a:pt x="5972" y="2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8;p43">
              <a:extLst>
                <a:ext uri="{FF2B5EF4-FFF2-40B4-BE49-F238E27FC236}">
                  <a16:creationId xmlns:a16="http://schemas.microsoft.com/office/drawing/2014/main" id="{A4CCD5EE-5586-482D-AC6B-A2270AA9BA5B}"/>
                </a:ext>
              </a:extLst>
            </p:cNvPr>
            <p:cNvSpPr/>
            <p:nvPr/>
          </p:nvSpPr>
          <p:spPr>
            <a:xfrm>
              <a:off x="3232134" y="3465766"/>
              <a:ext cx="147686" cy="77566"/>
            </a:xfrm>
            <a:custGeom>
              <a:avLst/>
              <a:gdLst/>
              <a:ahLst/>
              <a:cxnLst/>
              <a:rect l="l" t="t" r="r" b="b"/>
              <a:pathLst>
                <a:path w="6506" h="3417" extrusionOk="0">
                  <a:moveTo>
                    <a:pt x="68" y="1"/>
                  </a:moveTo>
                  <a:lnTo>
                    <a:pt x="1" y="568"/>
                  </a:lnTo>
                  <a:lnTo>
                    <a:pt x="3637" y="601"/>
                  </a:lnTo>
                  <a:cubicBezTo>
                    <a:pt x="3637" y="601"/>
                    <a:pt x="3303" y="3036"/>
                    <a:pt x="3637" y="3336"/>
                  </a:cubicBezTo>
                  <a:cubicBezTo>
                    <a:pt x="3693" y="3393"/>
                    <a:pt x="3779" y="3416"/>
                    <a:pt x="3885" y="3416"/>
                  </a:cubicBezTo>
                  <a:cubicBezTo>
                    <a:pt x="4343" y="3416"/>
                    <a:pt x="5161" y="2972"/>
                    <a:pt x="5405" y="2836"/>
                  </a:cubicBezTo>
                  <a:cubicBezTo>
                    <a:pt x="5705" y="2636"/>
                    <a:pt x="5638" y="701"/>
                    <a:pt x="5638" y="701"/>
                  </a:cubicBezTo>
                  <a:lnTo>
                    <a:pt x="5638" y="701"/>
                  </a:lnTo>
                  <a:lnTo>
                    <a:pt x="6372" y="801"/>
                  </a:lnTo>
                  <a:lnTo>
                    <a:pt x="6505" y="2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9;p43">
              <a:extLst>
                <a:ext uri="{FF2B5EF4-FFF2-40B4-BE49-F238E27FC236}">
                  <a16:creationId xmlns:a16="http://schemas.microsoft.com/office/drawing/2014/main" id="{22510AA5-27BF-4362-ADBA-D0293A0A8854}"/>
                </a:ext>
              </a:extLst>
            </p:cNvPr>
            <p:cNvSpPr/>
            <p:nvPr/>
          </p:nvSpPr>
          <p:spPr>
            <a:xfrm>
              <a:off x="2523395" y="3432465"/>
              <a:ext cx="369533" cy="333191"/>
            </a:xfrm>
            <a:custGeom>
              <a:avLst/>
              <a:gdLst/>
              <a:ahLst/>
              <a:cxnLst/>
              <a:rect l="l" t="t" r="r" b="b"/>
              <a:pathLst>
                <a:path w="16279" h="14678" extrusionOk="0">
                  <a:moveTo>
                    <a:pt x="2602" y="0"/>
                  </a:moveTo>
                  <a:cubicBezTo>
                    <a:pt x="1035" y="3102"/>
                    <a:pt x="1" y="6905"/>
                    <a:pt x="1568" y="8806"/>
                  </a:cubicBezTo>
                  <a:cubicBezTo>
                    <a:pt x="3303" y="10874"/>
                    <a:pt x="5138" y="11842"/>
                    <a:pt x="8940" y="12676"/>
                  </a:cubicBezTo>
                  <a:cubicBezTo>
                    <a:pt x="10275" y="12976"/>
                    <a:pt x="13110" y="14344"/>
                    <a:pt x="14177" y="14677"/>
                  </a:cubicBezTo>
                  <a:lnTo>
                    <a:pt x="16279" y="10474"/>
                  </a:lnTo>
                  <a:cubicBezTo>
                    <a:pt x="15045" y="10107"/>
                    <a:pt x="13644" y="9807"/>
                    <a:pt x="12276" y="9507"/>
                  </a:cubicBezTo>
                  <a:cubicBezTo>
                    <a:pt x="10341" y="9140"/>
                    <a:pt x="8573" y="8072"/>
                    <a:pt x="7339" y="6538"/>
                  </a:cubicBezTo>
                  <a:cubicBezTo>
                    <a:pt x="6939" y="5838"/>
                    <a:pt x="8040" y="3503"/>
                    <a:pt x="8840" y="1968"/>
                  </a:cubicBezTo>
                  <a:lnTo>
                    <a:pt x="7473" y="1334"/>
                  </a:lnTo>
                  <a:lnTo>
                    <a:pt x="3370" y="234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40;p43">
              <a:extLst>
                <a:ext uri="{FF2B5EF4-FFF2-40B4-BE49-F238E27FC236}">
                  <a16:creationId xmlns:a16="http://schemas.microsoft.com/office/drawing/2014/main" id="{1557FC2F-73FD-48A8-8D76-ACFD61C792D3}"/>
                </a:ext>
              </a:extLst>
            </p:cNvPr>
            <p:cNvSpPr/>
            <p:nvPr/>
          </p:nvSpPr>
          <p:spPr>
            <a:xfrm>
              <a:off x="2784625" y="3642576"/>
              <a:ext cx="200669" cy="165118"/>
            </a:xfrm>
            <a:custGeom>
              <a:avLst/>
              <a:gdLst/>
              <a:ahLst/>
              <a:cxnLst/>
              <a:rect l="l" t="t" r="r" b="b"/>
              <a:pathLst>
                <a:path w="8841" h="6001" extrusionOk="0">
                  <a:moveTo>
                    <a:pt x="5609" y="0"/>
                  </a:moveTo>
                  <a:cubicBezTo>
                    <a:pt x="4828" y="0"/>
                    <a:pt x="4046" y="120"/>
                    <a:pt x="3303" y="368"/>
                  </a:cubicBezTo>
                  <a:cubicBezTo>
                    <a:pt x="3203" y="401"/>
                    <a:pt x="3136" y="435"/>
                    <a:pt x="3069" y="501"/>
                  </a:cubicBezTo>
                  <a:cubicBezTo>
                    <a:pt x="2936" y="535"/>
                    <a:pt x="2769" y="568"/>
                    <a:pt x="2636" y="635"/>
                  </a:cubicBezTo>
                  <a:cubicBezTo>
                    <a:pt x="734" y="1369"/>
                    <a:pt x="1" y="3070"/>
                    <a:pt x="1001" y="4471"/>
                  </a:cubicBezTo>
                  <a:cubicBezTo>
                    <a:pt x="1698" y="5446"/>
                    <a:pt x="3040" y="6001"/>
                    <a:pt x="4433" y="6001"/>
                  </a:cubicBezTo>
                  <a:cubicBezTo>
                    <a:pt x="5042" y="6001"/>
                    <a:pt x="5660" y="5895"/>
                    <a:pt x="6238" y="5672"/>
                  </a:cubicBezTo>
                  <a:cubicBezTo>
                    <a:pt x="8106" y="4938"/>
                    <a:pt x="8840" y="3237"/>
                    <a:pt x="7873" y="1836"/>
                  </a:cubicBezTo>
                  <a:cubicBezTo>
                    <a:pt x="8173" y="1736"/>
                    <a:pt x="8407" y="1435"/>
                    <a:pt x="8407" y="1102"/>
                  </a:cubicBezTo>
                  <a:cubicBezTo>
                    <a:pt x="8373" y="835"/>
                    <a:pt x="8206" y="568"/>
                    <a:pt x="7940" y="468"/>
                  </a:cubicBezTo>
                  <a:cubicBezTo>
                    <a:pt x="7673" y="301"/>
                    <a:pt x="7372" y="201"/>
                    <a:pt x="7039" y="135"/>
                  </a:cubicBezTo>
                  <a:cubicBezTo>
                    <a:pt x="6569" y="46"/>
                    <a:pt x="6089" y="0"/>
                    <a:pt x="5609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41;p43">
              <a:extLst>
                <a:ext uri="{FF2B5EF4-FFF2-40B4-BE49-F238E27FC236}">
                  <a16:creationId xmlns:a16="http://schemas.microsoft.com/office/drawing/2014/main" id="{7EA7C14D-4A11-4944-8446-233FBE3124F0}"/>
                </a:ext>
              </a:extLst>
            </p:cNvPr>
            <p:cNvSpPr/>
            <p:nvPr/>
          </p:nvSpPr>
          <p:spPr>
            <a:xfrm>
              <a:off x="2565049" y="3199995"/>
              <a:ext cx="388465" cy="303658"/>
            </a:xfrm>
            <a:custGeom>
              <a:avLst/>
              <a:gdLst/>
              <a:ahLst/>
              <a:cxnLst/>
              <a:rect l="l" t="t" r="r" b="b"/>
              <a:pathLst>
                <a:path w="17113" h="13377" extrusionOk="0">
                  <a:moveTo>
                    <a:pt x="10007" y="0"/>
                  </a:moveTo>
                  <a:lnTo>
                    <a:pt x="10007" y="0"/>
                  </a:lnTo>
                  <a:cubicBezTo>
                    <a:pt x="5571" y="2269"/>
                    <a:pt x="2068" y="5971"/>
                    <a:pt x="0" y="10508"/>
                  </a:cubicBezTo>
                  <a:lnTo>
                    <a:pt x="7105" y="13377"/>
                  </a:lnTo>
                  <a:cubicBezTo>
                    <a:pt x="7105" y="13377"/>
                    <a:pt x="17112" y="2035"/>
                    <a:pt x="10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42;p43">
              <a:extLst>
                <a:ext uri="{FF2B5EF4-FFF2-40B4-BE49-F238E27FC236}">
                  <a16:creationId xmlns:a16="http://schemas.microsoft.com/office/drawing/2014/main" id="{0A42DFC5-E469-4C8A-A685-4F6F611B5A23}"/>
                </a:ext>
              </a:extLst>
            </p:cNvPr>
            <p:cNvSpPr/>
            <p:nvPr/>
          </p:nvSpPr>
          <p:spPr>
            <a:xfrm>
              <a:off x="3416550" y="3858963"/>
              <a:ext cx="466462" cy="332828"/>
            </a:xfrm>
            <a:custGeom>
              <a:avLst/>
              <a:gdLst/>
              <a:ahLst/>
              <a:cxnLst/>
              <a:rect l="l" t="t" r="r" b="b"/>
              <a:pathLst>
                <a:path w="20549" h="10179" extrusionOk="0">
                  <a:moveTo>
                    <a:pt x="11224" y="1"/>
                  </a:moveTo>
                  <a:cubicBezTo>
                    <a:pt x="10575" y="1"/>
                    <a:pt x="9933" y="200"/>
                    <a:pt x="9407" y="571"/>
                  </a:cubicBezTo>
                  <a:cubicBezTo>
                    <a:pt x="8806" y="972"/>
                    <a:pt x="8106" y="1172"/>
                    <a:pt x="7405" y="1172"/>
                  </a:cubicBezTo>
                  <a:lnTo>
                    <a:pt x="1801" y="1005"/>
                  </a:lnTo>
                  <a:lnTo>
                    <a:pt x="1768" y="1339"/>
                  </a:lnTo>
                  <a:lnTo>
                    <a:pt x="867" y="1272"/>
                  </a:lnTo>
                  <a:lnTo>
                    <a:pt x="734" y="2406"/>
                  </a:lnTo>
                  <a:lnTo>
                    <a:pt x="1635" y="2473"/>
                  </a:lnTo>
                  <a:lnTo>
                    <a:pt x="1601" y="2740"/>
                  </a:lnTo>
                  <a:lnTo>
                    <a:pt x="3102" y="2840"/>
                  </a:lnTo>
                  <a:cubicBezTo>
                    <a:pt x="3636" y="2873"/>
                    <a:pt x="4003" y="3207"/>
                    <a:pt x="3936" y="3607"/>
                  </a:cubicBezTo>
                  <a:lnTo>
                    <a:pt x="3936" y="3774"/>
                  </a:lnTo>
                  <a:cubicBezTo>
                    <a:pt x="3669" y="3840"/>
                    <a:pt x="3469" y="4040"/>
                    <a:pt x="3403" y="4307"/>
                  </a:cubicBezTo>
                  <a:cubicBezTo>
                    <a:pt x="3369" y="4541"/>
                    <a:pt x="3536" y="4808"/>
                    <a:pt x="3769" y="4908"/>
                  </a:cubicBezTo>
                  <a:lnTo>
                    <a:pt x="3769" y="4974"/>
                  </a:lnTo>
                  <a:cubicBezTo>
                    <a:pt x="3655" y="5347"/>
                    <a:pt x="3319" y="5596"/>
                    <a:pt x="2952" y="5596"/>
                  </a:cubicBezTo>
                  <a:cubicBezTo>
                    <a:pt x="2892" y="5596"/>
                    <a:pt x="2830" y="5589"/>
                    <a:pt x="2769" y="5575"/>
                  </a:cubicBezTo>
                  <a:lnTo>
                    <a:pt x="1234" y="5475"/>
                  </a:lnTo>
                  <a:lnTo>
                    <a:pt x="1201" y="5775"/>
                  </a:lnTo>
                  <a:lnTo>
                    <a:pt x="134" y="5708"/>
                  </a:lnTo>
                  <a:lnTo>
                    <a:pt x="0" y="6842"/>
                  </a:lnTo>
                  <a:lnTo>
                    <a:pt x="1068" y="6909"/>
                  </a:lnTo>
                  <a:lnTo>
                    <a:pt x="1034" y="7209"/>
                  </a:lnTo>
                  <a:lnTo>
                    <a:pt x="6571" y="7810"/>
                  </a:lnTo>
                  <a:cubicBezTo>
                    <a:pt x="7239" y="7877"/>
                    <a:pt x="7872" y="8177"/>
                    <a:pt x="8373" y="8677"/>
                  </a:cubicBezTo>
                  <a:cubicBezTo>
                    <a:pt x="8840" y="9144"/>
                    <a:pt x="9474" y="9444"/>
                    <a:pt x="10174" y="9478"/>
                  </a:cubicBezTo>
                  <a:lnTo>
                    <a:pt x="12943" y="9745"/>
                  </a:lnTo>
                  <a:lnTo>
                    <a:pt x="19347" y="10178"/>
                  </a:lnTo>
                  <a:lnTo>
                    <a:pt x="19781" y="6742"/>
                  </a:lnTo>
                  <a:lnTo>
                    <a:pt x="12509" y="5508"/>
                  </a:lnTo>
                  <a:lnTo>
                    <a:pt x="12676" y="4274"/>
                  </a:lnTo>
                  <a:lnTo>
                    <a:pt x="20114" y="4007"/>
                  </a:lnTo>
                  <a:lnTo>
                    <a:pt x="20548" y="605"/>
                  </a:lnTo>
                  <a:lnTo>
                    <a:pt x="12809" y="104"/>
                  </a:lnTo>
                  <a:lnTo>
                    <a:pt x="11375" y="4"/>
                  </a:lnTo>
                  <a:cubicBezTo>
                    <a:pt x="11325" y="2"/>
                    <a:pt x="11274" y="1"/>
                    <a:pt x="11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43;p43">
              <a:extLst>
                <a:ext uri="{FF2B5EF4-FFF2-40B4-BE49-F238E27FC236}">
                  <a16:creationId xmlns:a16="http://schemas.microsoft.com/office/drawing/2014/main" id="{8FBC5835-B805-4E3F-B476-EB401FD21C0C}"/>
                </a:ext>
              </a:extLst>
            </p:cNvPr>
            <p:cNvSpPr/>
            <p:nvPr/>
          </p:nvSpPr>
          <p:spPr>
            <a:xfrm>
              <a:off x="3685402" y="3883028"/>
              <a:ext cx="174132" cy="68861"/>
            </a:xfrm>
            <a:custGeom>
              <a:avLst/>
              <a:gdLst/>
              <a:ahLst/>
              <a:cxnLst/>
              <a:rect l="l" t="t" r="r" b="b"/>
              <a:pathLst>
                <a:path w="7671" h="2106" extrusionOk="0">
                  <a:moveTo>
                    <a:pt x="1223" y="0"/>
                  </a:moveTo>
                  <a:cubicBezTo>
                    <a:pt x="556" y="0"/>
                    <a:pt x="0" y="421"/>
                    <a:pt x="65" y="903"/>
                  </a:cubicBezTo>
                  <a:cubicBezTo>
                    <a:pt x="160" y="1350"/>
                    <a:pt x="593" y="1705"/>
                    <a:pt x="1069" y="1705"/>
                  </a:cubicBezTo>
                  <a:cubicBezTo>
                    <a:pt x="1090" y="1705"/>
                    <a:pt x="1111" y="1705"/>
                    <a:pt x="1132" y="1703"/>
                  </a:cubicBezTo>
                  <a:lnTo>
                    <a:pt x="6369" y="2104"/>
                  </a:lnTo>
                  <a:cubicBezTo>
                    <a:pt x="6397" y="2105"/>
                    <a:pt x="6425" y="2106"/>
                    <a:pt x="6453" y="2106"/>
                  </a:cubicBezTo>
                  <a:cubicBezTo>
                    <a:pt x="7083" y="2106"/>
                    <a:pt x="7605" y="1750"/>
                    <a:pt x="7637" y="1303"/>
                  </a:cubicBezTo>
                  <a:lnTo>
                    <a:pt x="7637" y="1136"/>
                  </a:lnTo>
                  <a:cubicBezTo>
                    <a:pt x="7670" y="669"/>
                    <a:pt x="7170" y="269"/>
                    <a:pt x="6536" y="236"/>
                  </a:cubicBezTo>
                  <a:lnTo>
                    <a:pt x="1299" y="2"/>
                  </a:lnTo>
                  <a:cubicBezTo>
                    <a:pt x="1273" y="1"/>
                    <a:pt x="1248" y="0"/>
                    <a:pt x="1223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44;p43">
              <a:extLst>
                <a:ext uri="{FF2B5EF4-FFF2-40B4-BE49-F238E27FC236}">
                  <a16:creationId xmlns:a16="http://schemas.microsoft.com/office/drawing/2014/main" id="{16615D89-392C-427C-9E72-99E6F09DC2E0}"/>
                </a:ext>
              </a:extLst>
            </p:cNvPr>
            <p:cNvSpPr/>
            <p:nvPr/>
          </p:nvSpPr>
          <p:spPr>
            <a:xfrm>
              <a:off x="3467283" y="3903791"/>
              <a:ext cx="107530" cy="41591"/>
            </a:xfrm>
            <a:custGeom>
              <a:avLst/>
              <a:gdLst/>
              <a:ahLst/>
              <a:cxnLst/>
              <a:rect l="l" t="t" r="r" b="b"/>
              <a:pathLst>
                <a:path w="4737" h="1272" extrusionOk="0">
                  <a:moveTo>
                    <a:pt x="801" y="1"/>
                  </a:moveTo>
                  <a:cubicBezTo>
                    <a:pt x="367" y="1"/>
                    <a:pt x="0" y="234"/>
                    <a:pt x="33" y="535"/>
                  </a:cubicBezTo>
                  <a:cubicBezTo>
                    <a:pt x="96" y="816"/>
                    <a:pt x="334" y="1038"/>
                    <a:pt x="610" y="1038"/>
                  </a:cubicBezTo>
                  <a:cubicBezTo>
                    <a:pt x="629" y="1038"/>
                    <a:pt x="648" y="1037"/>
                    <a:pt x="667" y="1035"/>
                  </a:cubicBezTo>
                  <a:lnTo>
                    <a:pt x="3903" y="1268"/>
                  </a:lnTo>
                  <a:cubicBezTo>
                    <a:pt x="3931" y="1271"/>
                    <a:pt x="3958" y="1272"/>
                    <a:pt x="3985" y="1272"/>
                  </a:cubicBezTo>
                  <a:cubicBezTo>
                    <a:pt x="4378" y="1272"/>
                    <a:pt x="4672" y="1049"/>
                    <a:pt x="4703" y="768"/>
                  </a:cubicBezTo>
                  <a:lnTo>
                    <a:pt x="4703" y="701"/>
                  </a:lnTo>
                  <a:cubicBezTo>
                    <a:pt x="4737" y="401"/>
                    <a:pt x="4437" y="168"/>
                    <a:pt x="4036" y="134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45;p43">
              <a:extLst>
                <a:ext uri="{FF2B5EF4-FFF2-40B4-BE49-F238E27FC236}">
                  <a16:creationId xmlns:a16="http://schemas.microsoft.com/office/drawing/2014/main" id="{8EC72740-CAAF-4A76-9B13-B41A2FB7D8E8}"/>
                </a:ext>
              </a:extLst>
            </p:cNvPr>
            <p:cNvSpPr/>
            <p:nvPr/>
          </p:nvSpPr>
          <p:spPr>
            <a:xfrm>
              <a:off x="3452892" y="4056030"/>
              <a:ext cx="108302" cy="44534"/>
            </a:xfrm>
            <a:custGeom>
              <a:avLst/>
              <a:gdLst/>
              <a:ahLst/>
              <a:cxnLst/>
              <a:rect l="l" t="t" r="r" b="b"/>
              <a:pathLst>
                <a:path w="4771" h="1362" extrusionOk="0">
                  <a:moveTo>
                    <a:pt x="689" y="0"/>
                  </a:moveTo>
                  <a:cubicBezTo>
                    <a:pt x="416" y="0"/>
                    <a:pt x="181" y="159"/>
                    <a:pt x="67" y="415"/>
                  </a:cubicBezTo>
                  <a:cubicBezTo>
                    <a:pt x="0" y="715"/>
                    <a:pt x="300" y="1016"/>
                    <a:pt x="701" y="1049"/>
                  </a:cubicBezTo>
                  <a:lnTo>
                    <a:pt x="3936" y="1349"/>
                  </a:lnTo>
                  <a:cubicBezTo>
                    <a:pt x="3979" y="1358"/>
                    <a:pt x="4023" y="1362"/>
                    <a:pt x="4065" y="1362"/>
                  </a:cubicBezTo>
                  <a:cubicBezTo>
                    <a:pt x="4353" y="1362"/>
                    <a:pt x="4621" y="1173"/>
                    <a:pt x="4737" y="882"/>
                  </a:cubicBezTo>
                  <a:lnTo>
                    <a:pt x="4737" y="815"/>
                  </a:lnTo>
                  <a:cubicBezTo>
                    <a:pt x="4770" y="515"/>
                    <a:pt x="4470" y="215"/>
                    <a:pt x="4070" y="215"/>
                  </a:cubicBezTo>
                  <a:lnTo>
                    <a:pt x="834" y="15"/>
                  </a:lnTo>
                  <a:cubicBezTo>
                    <a:pt x="785" y="5"/>
                    <a:pt x="737" y="0"/>
                    <a:pt x="689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46;p43">
              <a:extLst>
                <a:ext uri="{FF2B5EF4-FFF2-40B4-BE49-F238E27FC236}">
                  <a16:creationId xmlns:a16="http://schemas.microsoft.com/office/drawing/2014/main" id="{6830AB37-686E-46D1-BA77-F1694C4AA62C}"/>
                </a:ext>
              </a:extLst>
            </p:cNvPr>
            <p:cNvSpPr/>
            <p:nvPr/>
          </p:nvSpPr>
          <p:spPr>
            <a:xfrm>
              <a:off x="3664904" y="4092912"/>
              <a:ext cx="176447" cy="71673"/>
            </a:xfrm>
            <a:custGeom>
              <a:avLst/>
              <a:gdLst/>
              <a:ahLst/>
              <a:cxnLst/>
              <a:rect l="l" t="t" r="r" b="b"/>
              <a:pathLst>
                <a:path w="7773" h="2192" extrusionOk="0">
                  <a:moveTo>
                    <a:pt x="1178" y="0"/>
                  </a:moveTo>
                  <a:cubicBezTo>
                    <a:pt x="732" y="0"/>
                    <a:pt x="334" y="254"/>
                    <a:pt x="134" y="655"/>
                  </a:cubicBezTo>
                  <a:cubicBezTo>
                    <a:pt x="0" y="1155"/>
                    <a:pt x="467" y="1656"/>
                    <a:pt x="1168" y="1722"/>
                  </a:cubicBezTo>
                  <a:lnTo>
                    <a:pt x="6371" y="2189"/>
                  </a:lnTo>
                  <a:cubicBezTo>
                    <a:pt x="6404" y="2191"/>
                    <a:pt x="6436" y="2192"/>
                    <a:pt x="6467" y="2192"/>
                  </a:cubicBezTo>
                  <a:cubicBezTo>
                    <a:pt x="7062" y="2192"/>
                    <a:pt x="7577" y="1899"/>
                    <a:pt x="7672" y="1455"/>
                  </a:cubicBezTo>
                  <a:lnTo>
                    <a:pt x="7706" y="1289"/>
                  </a:lnTo>
                  <a:cubicBezTo>
                    <a:pt x="7772" y="822"/>
                    <a:pt x="7305" y="388"/>
                    <a:pt x="6638" y="355"/>
                  </a:cubicBezTo>
                  <a:lnTo>
                    <a:pt x="1401" y="21"/>
                  </a:lnTo>
                  <a:cubicBezTo>
                    <a:pt x="1326" y="7"/>
                    <a:pt x="1252" y="0"/>
                    <a:pt x="1178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47;p43">
              <a:extLst>
                <a:ext uri="{FF2B5EF4-FFF2-40B4-BE49-F238E27FC236}">
                  <a16:creationId xmlns:a16="http://schemas.microsoft.com/office/drawing/2014/main" id="{F0FC2C4E-E0C7-48D4-956B-9A4D8FA167AD}"/>
                </a:ext>
              </a:extLst>
            </p:cNvPr>
            <p:cNvSpPr/>
            <p:nvPr/>
          </p:nvSpPr>
          <p:spPr>
            <a:xfrm>
              <a:off x="3615692" y="3976706"/>
              <a:ext cx="25764" cy="58496"/>
            </a:xfrm>
            <a:custGeom>
              <a:avLst/>
              <a:gdLst/>
              <a:ahLst/>
              <a:cxnLst/>
              <a:rect l="l" t="t" r="r" b="b"/>
              <a:pathLst>
                <a:path w="1135" h="1789" extrusionOk="0">
                  <a:moveTo>
                    <a:pt x="629" y="1"/>
                  </a:moveTo>
                  <a:cubicBezTo>
                    <a:pt x="421" y="1"/>
                    <a:pt x="227" y="130"/>
                    <a:pt x="167" y="339"/>
                  </a:cubicBezTo>
                  <a:lnTo>
                    <a:pt x="33" y="1407"/>
                  </a:lnTo>
                  <a:cubicBezTo>
                    <a:pt x="0" y="1607"/>
                    <a:pt x="200" y="1774"/>
                    <a:pt x="467" y="1774"/>
                  </a:cubicBezTo>
                  <a:cubicBezTo>
                    <a:pt x="503" y="1784"/>
                    <a:pt x="538" y="1789"/>
                    <a:pt x="574" y="1789"/>
                  </a:cubicBezTo>
                  <a:cubicBezTo>
                    <a:pt x="768" y="1789"/>
                    <a:pt x="944" y="1643"/>
                    <a:pt x="1001" y="1474"/>
                  </a:cubicBezTo>
                  <a:lnTo>
                    <a:pt x="1134" y="406"/>
                  </a:lnTo>
                  <a:cubicBezTo>
                    <a:pt x="1134" y="206"/>
                    <a:pt x="967" y="39"/>
                    <a:pt x="701" y="6"/>
                  </a:cubicBezTo>
                  <a:cubicBezTo>
                    <a:pt x="677" y="2"/>
                    <a:pt x="653" y="1"/>
                    <a:pt x="629" y="1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48;p43">
              <a:extLst>
                <a:ext uri="{FF2B5EF4-FFF2-40B4-BE49-F238E27FC236}">
                  <a16:creationId xmlns:a16="http://schemas.microsoft.com/office/drawing/2014/main" id="{1CB92A26-1949-4F60-A031-26F5C5E90D65}"/>
                </a:ext>
              </a:extLst>
            </p:cNvPr>
            <p:cNvSpPr/>
            <p:nvPr/>
          </p:nvSpPr>
          <p:spPr>
            <a:xfrm>
              <a:off x="3592198" y="3974548"/>
              <a:ext cx="25787" cy="58169"/>
            </a:xfrm>
            <a:custGeom>
              <a:avLst/>
              <a:gdLst/>
              <a:ahLst/>
              <a:cxnLst/>
              <a:rect l="l" t="t" r="r" b="b"/>
              <a:pathLst>
                <a:path w="1136" h="1779" extrusionOk="0">
                  <a:moveTo>
                    <a:pt x="630" y="0"/>
                  </a:moveTo>
                  <a:cubicBezTo>
                    <a:pt x="422" y="0"/>
                    <a:pt x="228" y="129"/>
                    <a:pt x="168" y="339"/>
                  </a:cubicBezTo>
                  <a:lnTo>
                    <a:pt x="34" y="1406"/>
                  </a:lnTo>
                  <a:cubicBezTo>
                    <a:pt x="1" y="1606"/>
                    <a:pt x="201" y="1773"/>
                    <a:pt x="468" y="1773"/>
                  </a:cubicBezTo>
                  <a:cubicBezTo>
                    <a:pt x="492" y="1776"/>
                    <a:pt x="516" y="1778"/>
                    <a:pt x="539" y="1778"/>
                  </a:cubicBezTo>
                  <a:cubicBezTo>
                    <a:pt x="741" y="1778"/>
                    <a:pt x="909" y="1652"/>
                    <a:pt x="968" y="1473"/>
                  </a:cubicBezTo>
                  <a:lnTo>
                    <a:pt x="1102" y="405"/>
                  </a:lnTo>
                  <a:cubicBezTo>
                    <a:pt x="1135" y="205"/>
                    <a:pt x="935" y="38"/>
                    <a:pt x="701" y="5"/>
                  </a:cubicBezTo>
                  <a:cubicBezTo>
                    <a:pt x="678" y="2"/>
                    <a:pt x="654" y="0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49;p43">
              <a:extLst>
                <a:ext uri="{FF2B5EF4-FFF2-40B4-BE49-F238E27FC236}">
                  <a16:creationId xmlns:a16="http://schemas.microsoft.com/office/drawing/2014/main" id="{900D3B0E-5CDF-4231-AFB7-07E931ECD966}"/>
                </a:ext>
              </a:extLst>
            </p:cNvPr>
            <p:cNvSpPr/>
            <p:nvPr/>
          </p:nvSpPr>
          <p:spPr>
            <a:xfrm>
              <a:off x="3568727" y="3972357"/>
              <a:ext cx="25787" cy="58169"/>
            </a:xfrm>
            <a:custGeom>
              <a:avLst/>
              <a:gdLst/>
              <a:ahLst/>
              <a:cxnLst/>
              <a:rect l="l" t="t" r="r" b="b"/>
              <a:pathLst>
                <a:path w="1136" h="1779" extrusionOk="0">
                  <a:moveTo>
                    <a:pt x="630" y="0"/>
                  </a:moveTo>
                  <a:cubicBezTo>
                    <a:pt x="422" y="0"/>
                    <a:pt x="228" y="129"/>
                    <a:pt x="168" y="339"/>
                  </a:cubicBezTo>
                  <a:lnTo>
                    <a:pt x="34" y="1406"/>
                  </a:lnTo>
                  <a:cubicBezTo>
                    <a:pt x="1" y="1573"/>
                    <a:pt x="168" y="1773"/>
                    <a:pt x="435" y="1773"/>
                  </a:cubicBezTo>
                  <a:cubicBezTo>
                    <a:pt x="459" y="1777"/>
                    <a:pt x="483" y="1778"/>
                    <a:pt x="507" y="1778"/>
                  </a:cubicBezTo>
                  <a:cubicBezTo>
                    <a:pt x="714" y="1778"/>
                    <a:pt x="908" y="1653"/>
                    <a:pt x="968" y="1473"/>
                  </a:cubicBezTo>
                  <a:lnTo>
                    <a:pt x="1102" y="406"/>
                  </a:lnTo>
                  <a:cubicBezTo>
                    <a:pt x="1135" y="206"/>
                    <a:pt x="935" y="39"/>
                    <a:pt x="701" y="5"/>
                  </a:cubicBezTo>
                  <a:cubicBezTo>
                    <a:pt x="678" y="2"/>
                    <a:pt x="654" y="0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50;p43">
              <a:extLst>
                <a:ext uri="{FF2B5EF4-FFF2-40B4-BE49-F238E27FC236}">
                  <a16:creationId xmlns:a16="http://schemas.microsoft.com/office/drawing/2014/main" id="{DF7E8A8A-C4F3-41AB-B706-8E22F9C2655E}"/>
                </a:ext>
              </a:extLst>
            </p:cNvPr>
            <p:cNvSpPr/>
            <p:nvPr/>
          </p:nvSpPr>
          <p:spPr>
            <a:xfrm>
              <a:off x="3552431" y="3846354"/>
              <a:ext cx="230019" cy="128959"/>
            </a:xfrm>
            <a:custGeom>
              <a:avLst/>
              <a:gdLst/>
              <a:ahLst/>
              <a:cxnLst/>
              <a:rect l="l" t="t" r="r" b="b"/>
              <a:pathLst>
                <a:path w="10133" h="5681" extrusionOk="0">
                  <a:moveTo>
                    <a:pt x="5197" y="1"/>
                  </a:moveTo>
                  <a:cubicBezTo>
                    <a:pt x="4969" y="1"/>
                    <a:pt x="4737" y="16"/>
                    <a:pt x="4504" y="47"/>
                  </a:cubicBezTo>
                  <a:cubicBezTo>
                    <a:pt x="4371" y="47"/>
                    <a:pt x="4204" y="80"/>
                    <a:pt x="4037" y="114"/>
                  </a:cubicBezTo>
                  <a:lnTo>
                    <a:pt x="3770" y="114"/>
                  </a:lnTo>
                  <a:cubicBezTo>
                    <a:pt x="2603" y="280"/>
                    <a:pt x="1502" y="781"/>
                    <a:pt x="601" y="1615"/>
                  </a:cubicBezTo>
                  <a:cubicBezTo>
                    <a:pt x="268" y="1948"/>
                    <a:pt x="1" y="2315"/>
                    <a:pt x="201" y="2815"/>
                  </a:cubicBezTo>
                  <a:cubicBezTo>
                    <a:pt x="468" y="3182"/>
                    <a:pt x="902" y="3349"/>
                    <a:pt x="1335" y="3349"/>
                  </a:cubicBezTo>
                  <a:cubicBezTo>
                    <a:pt x="1671" y="4712"/>
                    <a:pt x="3312" y="5680"/>
                    <a:pt x="5164" y="5680"/>
                  </a:cubicBezTo>
                  <a:cubicBezTo>
                    <a:pt x="6257" y="5680"/>
                    <a:pt x="7425" y="5343"/>
                    <a:pt x="8440" y="4550"/>
                  </a:cubicBezTo>
                  <a:cubicBezTo>
                    <a:pt x="10133" y="2119"/>
                    <a:pt x="7908" y="1"/>
                    <a:pt x="5197" y="1"/>
                  </a:cubicBezTo>
                  <a:close/>
                </a:path>
              </a:pathLst>
            </a:custGeom>
            <a:solidFill>
              <a:srgbClr val="FABB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51;p43">
              <a:extLst>
                <a:ext uri="{FF2B5EF4-FFF2-40B4-BE49-F238E27FC236}">
                  <a16:creationId xmlns:a16="http://schemas.microsoft.com/office/drawing/2014/main" id="{D0E85C1D-5C88-4207-A1F2-FB147E3E69DF}"/>
                </a:ext>
              </a:extLst>
            </p:cNvPr>
            <p:cNvSpPr/>
            <p:nvPr/>
          </p:nvSpPr>
          <p:spPr>
            <a:xfrm>
              <a:off x="2215220" y="2304048"/>
              <a:ext cx="353076" cy="190044"/>
            </a:xfrm>
            <a:custGeom>
              <a:avLst/>
              <a:gdLst/>
              <a:ahLst/>
              <a:cxnLst/>
              <a:rect l="l" t="t" r="r" b="b"/>
              <a:pathLst>
                <a:path w="15554" h="8372" extrusionOk="0">
                  <a:moveTo>
                    <a:pt x="13866" y="1"/>
                  </a:moveTo>
                  <a:cubicBezTo>
                    <a:pt x="12311" y="1"/>
                    <a:pt x="5254" y="419"/>
                    <a:pt x="0" y="7680"/>
                  </a:cubicBezTo>
                  <a:cubicBezTo>
                    <a:pt x="0" y="7680"/>
                    <a:pt x="2785" y="8372"/>
                    <a:pt x="5906" y="8372"/>
                  </a:cubicBezTo>
                  <a:cubicBezTo>
                    <a:pt x="10384" y="8372"/>
                    <a:pt x="15553" y="6947"/>
                    <a:pt x="14177" y="8"/>
                  </a:cubicBezTo>
                  <a:cubicBezTo>
                    <a:pt x="14177" y="8"/>
                    <a:pt x="14068" y="1"/>
                    <a:pt x="13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52;p43">
              <a:extLst>
                <a:ext uri="{FF2B5EF4-FFF2-40B4-BE49-F238E27FC236}">
                  <a16:creationId xmlns:a16="http://schemas.microsoft.com/office/drawing/2014/main" id="{B99B7ED4-5E03-4668-86DD-76F7404C6EDD}"/>
                </a:ext>
              </a:extLst>
            </p:cNvPr>
            <p:cNvSpPr/>
            <p:nvPr/>
          </p:nvSpPr>
          <p:spPr>
            <a:xfrm>
              <a:off x="2212178" y="2178381"/>
              <a:ext cx="333191" cy="203846"/>
            </a:xfrm>
            <a:custGeom>
              <a:avLst/>
              <a:gdLst/>
              <a:ahLst/>
              <a:cxnLst/>
              <a:rect l="l" t="t" r="r" b="b"/>
              <a:pathLst>
                <a:path w="14678" h="8980" extrusionOk="0">
                  <a:moveTo>
                    <a:pt x="5994" y="0"/>
                  </a:moveTo>
                  <a:cubicBezTo>
                    <a:pt x="4310" y="0"/>
                    <a:pt x="2327" y="564"/>
                    <a:pt x="1" y="1975"/>
                  </a:cubicBezTo>
                  <a:cubicBezTo>
                    <a:pt x="1" y="1975"/>
                    <a:pt x="3170" y="8312"/>
                    <a:pt x="14678" y="8980"/>
                  </a:cubicBezTo>
                  <a:cubicBezTo>
                    <a:pt x="14678" y="8980"/>
                    <a:pt x="12716" y="0"/>
                    <a:pt x="5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53;p43">
              <a:extLst>
                <a:ext uri="{FF2B5EF4-FFF2-40B4-BE49-F238E27FC236}">
                  <a16:creationId xmlns:a16="http://schemas.microsoft.com/office/drawing/2014/main" id="{2F2212D7-57B2-45B4-BBC8-A309055FB020}"/>
                </a:ext>
              </a:extLst>
            </p:cNvPr>
            <p:cNvSpPr/>
            <p:nvPr/>
          </p:nvSpPr>
          <p:spPr>
            <a:xfrm>
              <a:off x="2465101" y="1948203"/>
              <a:ext cx="1304683" cy="752800"/>
            </a:xfrm>
            <a:custGeom>
              <a:avLst/>
              <a:gdLst/>
              <a:ahLst/>
              <a:cxnLst/>
              <a:rect l="l" t="t" r="r" b="b"/>
              <a:pathLst>
                <a:path w="57475" h="33163" extrusionOk="0">
                  <a:moveTo>
                    <a:pt x="28866" y="0"/>
                  </a:moveTo>
                  <a:cubicBezTo>
                    <a:pt x="28201" y="0"/>
                    <a:pt x="27550" y="13"/>
                    <a:pt x="26919" y="39"/>
                  </a:cubicBezTo>
                  <a:cubicBezTo>
                    <a:pt x="21082" y="306"/>
                    <a:pt x="11742" y="2241"/>
                    <a:pt x="7806" y="5810"/>
                  </a:cubicBezTo>
                  <a:cubicBezTo>
                    <a:pt x="0" y="12915"/>
                    <a:pt x="2435" y="28193"/>
                    <a:pt x="3302" y="33163"/>
                  </a:cubicBezTo>
                  <a:lnTo>
                    <a:pt x="56807" y="33163"/>
                  </a:lnTo>
                  <a:cubicBezTo>
                    <a:pt x="56407" y="30194"/>
                    <a:pt x="55807" y="27192"/>
                    <a:pt x="55673" y="24190"/>
                  </a:cubicBezTo>
                  <a:cubicBezTo>
                    <a:pt x="55340" y="17719"/>
                    <a:pt x="57474" y="11347"/>
                    <a:pt x="51837" y="6377"/>
                  </a:cubicBezTo>
                  <a:cubicBezTo>
                    <a:pt x="46700" y="1855"/>
                    <a:pt x="36741" y="0"/>
                    <a:pt x="28866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54;p43">
              <a:extLst>
                <a:ext uri="{FF2B5EF4-FFF2-40B4-BE49-F238E27FC236}">
                  <a16:creationId xmlns:a16="http://schemas.microsoft.com/office/drawing/2014/main" id="{F036FB75-B21F-4BBB-9A25-C5212A775E11}"/>
                </a:ext>
              </a:extLst>
            </p:cNvPr>
            <p:cNvSpPr/>
            <p:nvPr/>
          </p:nvSpPr>
          <p:spPr>
            <a:xfrm>
              <a:off x="2944412" y="3138659"/>
              <a:ext cx="308198" cy="94682"/>
            </a:xfrm>
            <a:custGeom>
              <a:avLst/>
              <a:gdLst/>
              <a:ahLst/>
              <a:cxnLst/>
              <a:rect l="l" t="t" r="r" b="b"/>
              <a:pathLst>
                <a:path w="13577" h="4171" extrusionOk="0">
                  <a:moveTo>
                    <a:pt x="6772" y="0"/>
                  </a:moveTo>
                  <a:cubicBezTo>
                    <a:pt x="3036" y="0"/>
                    <a:pt x="0" y="1168"/>
                    <a:pt x="0" y="2602"/>
                  </a:cubicBezTo>
                  <a:cubicBezTo>
                    <a:pt x="0" y="4037"/>
                    <a:pt x="6772" y="4170"/>
                    <a:pt x="6772" y="4170"/>
                  </a:cubicBezTo>
                  <a:cubicBezTo>
                    <a:pt x="6772" y="4170"/>
                    <a:pt x="13576" y="4037"/>
                    <a:pt x="13576" y="2602"/>
                  </a:cubicBezTo>
                  <a:cubicBezTo>
                    <a:pt x="13576" y="1168"/>
                    <a:pt x="10541" y="0"/>
                    <a:pt x="6772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55;p43">
              <a:extLst>
                <a:ext uri="{FF2B5EF4-FFF2-40B4-BE49-F238E27FC236}">
                  <a16:creationId xmlns:a16="http://schemas.microsoft.com/office/drawing/2014/main" id="{32922F1F-9F5A-4B7A-B8B0-E5AF840DC7C9}"/>
                </a:ext>
              </a:extLst>
            </p:cNvPr>
            <p:cNvSpPr/>
            <p:nvPr/>
          </p:nvSpPr>
          <p:spPr>
            <a:xfrm>
              <a:off x="3018618" y="2937991"/>
              <a:ext cx="165846" cy="293080"/>
            </a:xfrm>
            <a:custGeom>
              <a:avLst/>
              <a:gdLst/>
              <a:ahLst/>
              <a:cxnLst/>
              <a:rect l="l" t="t" r="r" b="b"/>
              <a:pathLst>
                <a:path w="7306" h="12911" extrusionOk="0">
                  <a:moveTo>
                    <a:pt x="0" y="1"/>
                  </a:moveTo>
                  <a:lnTo>
                    <a:pt x="234" y="10442"/>
                  </a:lnTo>
                  <a:cubicBezTo>
                    <a:pt x="267" y="11809"/>
                    <a:pt x="1601" y="12877"/>
                    <a:pt x="3236" y="12910"/>
                  </a:cubicBezTo>
                  <a:lnTo>
                    <a:pt x="3302" y="12910"/>
                  </a:lnTo>
                  <a:cubicBezTo>
                    <a:pt x="3326" y="12910"/>
                    <a:pt x="3349" y="12911"/>
                    <a:pt x="3372" y="12911"/>
                  </a:cubicBezTo>
                  <a:cubicBezTo>
                    <a:pt x="5007" y="12911"/>
                    <a:pt x="6305" y="11757"/>
                    <a:pt x="6305" y="10408"/>
                  </a:cubicBezTo>
                  <a:lnTo>
                    <a:pt x="6271" y="5405"/>
                  </a:lnTo>
                  <a:cubicBezTo>
                    <a:pt x="6271" y="3870"/>
                    <a:pt x="7305" y="201"/>
                    <a:pt x="467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56;p43">
              <a:extLst>
                <a:ext uri="{FF2B5EF4-FFF2-40B4-BE49-F238E27FC236}">
                  <a16:creationId xmlns:a16="http://schemas.microsoft.com/office/drawing/2014/main" id="{3397956E-B2A8-4D2E-8CFF-C40906313E26}"/>
                </a:ext>
              </a:extLst>
            </p:cNvPr>
            <p:cNvSpPr/>
            <p:nvPr/>
          </p:nvSpPr>
          <p:spPr>
            <a:xfrm>
              <a:off x="2457477" y="2576875"/>
              <a:ext cx="202212" cy="237037"/>
            </a:xfrm>
            <a:custGeom>
              <a:avLst/>
              <a:gdLst/>
              <a:ahLst/>
              <a:cxnLst/>
              <a:rect l="l" t="t" r="r" b="b"/>
              <a:pathLst>
                <a:path w="11175" h="10441" extrusionOk="0">
                  <a:moveTo>
                    <a:pt x="5670" y="1"/>
                  </a:moveTo>
                  <a:cubicBezTo>
                    <a:pt x="5312" y="1"/>
                    <a:pt x="4954" y="32"/>
                    <a:pt x="4603" y="97"/>
                  </a:cubicBezTo>
                  <a:cubicBezTo>
                    <a:pt x="2102" y="564"/>
                    <a:pt x="234" y="2533"/>
                    <a:pt x="100" y="4667"/>
                  </a:cubicBezTo>
                  <a:cubicBezTo>
                    <a:pt x="0" y="6802"/>
                    <a:pt x="1568" y="8837"/>
                    <a:pt x="3870" y="9804"/>
                  </a:cubicBezTo>
                  <a:cubicBezTo>
                    <a:pt x="4947" y="10229"/>
                    <a:pt x="6080" y="10440"/>
                    <a:pt x="7211" y="10440"/>
                  </a:cubicBezTo>
                  <a:cubicBezTo>
                    <a:pt x="8567" y="10440"/>
                    <a:pt x="9920" y="10138"/>
                    <a:pt x="11175" y="9538"/>
                  </a:cubicBezTo>
                  <a:lnTo>
                    <a:pt x="10741" y="2899"/>
                  </a:lnTo>
                  <a:cubicBezTo>
                    <a:pt x="10053" y="1179"/>
                    <a:pt x="7861" y="1"/>
                    <a:pt x="5670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57;p43">
              <a:extLst>
                <a:ext uri="{FF2B5EF4-FFF2-40B4-BE49-F238E27FC236}">
                  <a16:creationId xmlns:a16="http://schemas.microsoft.com/office/drawing/2014/main" id="{416E2069-B785-44A7-B32A-189D5B0CA662}"/>
                </a:ext>
              </a:extLst>
            </p:cNvPr>
            <p:cNvSpPr/>
            <p:nvPr/>
          </p:nvSpPr>
          <p:spPr>
            <a:xfrm>
              <a:off x="3581973" y="2576875"/>
              <a:ext cx="217343" cy="237037"/>
            </a:xfrm>
            <a:custGeom>
              <a:avLst/>
              <a:gdLst/>
              <a:ahLst/>
              <a:cxnLst/>
              <a:rect l="l" t="t" r="r" b="b"/>
              <a:pathLst>
                <a:path w="11209" h="10441" extrusionOk="0">
                  <a:moveTo>
                    <a:pt x="5508" y="1"/>
                  </a:moveTo>
                  <a:cubicBezTo>
                    <a:pt x="3324" y="1"/>
                    <a:pt x="1156" y="1179"/>
                    <a:pt x="468" y="2899"/>
                  </a:cubicBezTo>
                  <a:lnTo>
                    <a:pt x="1" y="9538"/>
                  </a:lnTo>
                  <a:cubicBezTo>
                    <a:pt x="1255" y="10138"/>
                    <a:pt x="2619" y="10440"/>
                    <a:pt x="3983" y="10440"/>
                  </a:cubicBezTo>
                  <a:cubicBezTo>
                    <a:pt x="5122" y="10440"/>
                    <a:pt x="6262" y="10229"/>
                    <a:pt x="7339" y="9804"/>
                  </a:cubicBezTo>
                  <a:cubicBezTo>
                    <a:pt x="9641" y="8837"/>
                    <a:pt x="11209" y="6802"/>
                    <a:pt x="11075" y="4667"/>
                  </a:cubicBezTo>
                  <a:cubicBezTo>
                    <a:pt x="10975" y="2533"/>
                    <a:pt x="9074" y="564"/>
                    <a:pt x="6572" y="97"/>
                  </a:cubicBezTo>
                  <a:cubicBezTo>
                    <a:pt x="6221" y="32"/>
                    <a:pt x="5864" y="1"/>
                    <a:pt x="550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58;p43">
              <a:extLst>
                <a:ext uri="{FF2B5EF4-FFF2-40B4-BE49-F238E27FC236}">
                  <a16:creationId xmlns:a16="http://schemas.microsoft.com/office/drawing/2014/main" id="{7DC506E6-2160-491C-8121-CE473080CD97}"/>
                </a:ext>
              </a:extLst>
            </p:cNvPr>
            <p:cNvSpPr/>
            <p:nvPr/>
          </p:nvSpPr>
          <p:spPr>
            <a:xfrm>
              <a:off x="2581711" y="2147259"/>
              <a:ext cx="1122197" cy="980822"/>
            </a:xfrm>
            <a:custGeom>
              <a:avLst/>
              <a:gdLst/>
              <a:ahLst/>
              <a:cxnLst/>
              <a:rect l="l" t="t" r="r" b="b"/>
              <a:pathLst>
                <a:path w="49436" h="43208" extrusionOk="0">
                  <a:moveTo>
                    <a:pt x="24558" y="1"/>
                  </a:moveTo>
                  <a:cubicBezTo>
                    <a:pt x="23043" y="1"/>
                    <a:pt x="21523" y="86"/>
                    <a:pt x="20014" y="243"/>
                  </a:cubicBezTo>
                  <a:cubicBezTo>
                    <a:pt x="14877" y="744"/>
                    <a:pt x="9574" y="2178"/>
                    <a:pt x="6338" y="5480"/>
                  </a:cubicBezTo>
                  <a:cubicBezTo>
                    <a:pt x="3202" y="8649"/>
                    <a:pt x="2468" y="12952"/>
                    <a:pt x="1868" y="16989"/>
                  </a:cubicBezTo>
                  <a:cubicBezTo>
                    <a:pt x="734" y="24227"/>
                    <a:pt x="0" y="32500"/>
                    <a:pt x="5971" y="37837"/>
                  </a:cubicBezTo>
                  <a:cubicBezTo>
                    <a:pt x="9707" y="41206"/>
                    <a:pt x="15411" y="42640"/>
                    <a:pt x="20948" y="43074"/>
                  </a:cubicBezTo>
                  <a:cubicBezTo>
                    <a:pt x="22085" y="43161"/>
                    <a:pt x="23237" y="43208"/>
                    <a:pt x="24392" y="43208"/>
                  </a:cubicBezTo>
                  <a:cubicBezTo>
                    <a:pt x="29877" y="43208"/>
                    <a:pt x="35418" y="42155"/>
                    <a:pt x="39662" y="39371"/>
                  </a:cubicBezTo>
                  <a:cubicBezTo>
                    <a:pt x="44498" y="36169"/>
                    <a:pt x="47034" y="31099"/>
                    <a:pt x="47868" y="26062"/>
                  </a:cubicBezTo>
                  <a:cubicBezTo>
                    <a:pt x="49435" y="16155"/>
                    <a:pt x="47467" y="5781"/>
                    <a:pt x="35092" y="1611"/>
                  </a:cubicBezTo>
                  <a:cubicBezTo>
                    <a:pt x="31755" y="483"/>
                    <a:pt x="28170" y="1"/>
                    <a:pt x="2455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59;p43">
              <a:extLst>
                <a:ext uri="{FF2B5EF4-FFF2-40B4-BE49-F238E27FC236}">
                  <a16:creationId xmlns:a16="http://schemas.microsoft.com/office/drawing/2014/main" id="{2C33F7A3-3F9F-4F69-8FB6-AE70800BC3AF}"/>
                </a:ext>
              </a:extLst>
            </p:cNvPr>
            <p:cNvSpPr/>
            <p:nvPr/>
          </p:nvSpPr>
          <p:spPr>
            <a:xfrm>
              <a:off x="2540760" y="2291336"/>
              <a:ext cx="168184" cy="461922"/>
            </a:xfrm>
            <a:custGeom>
              <a:avLst/>
              <a:gdLst/>
              <a:ahLst/>
              <a:cxnLst/>
              <a:rect l="l" t="t" r="r" b="b"/>
              <a:pathLst>
                <a:path w="7409" h="20349" extrusionOk="0">
                  <a:moveTo>
                    <a:pt x="7408" y="1"/>
                  </a:moveTo>
                  <a:cubicBezTo>
                    <a:pt x="7408" y="1"/>
                    <a:pt x="737" y="1369"/>
                    <a:pt x="3" y="12610"/>
                  </a:cubicBezTo>
                  <a:cubicBezTo>
                    <a:pt x="0" y="12627"/>
                    <a:pt x="9" y="12634"/>
                    <a:pt x="26" y="12634"/>
                  </a:cubicBezTo>
                  <a:cubicBezTo>
                    <a:pt x="106" y="12634"/>
                    <a:pt x="381" y="12486"/>
                    <a:pt x="714" y="12486"/>
                  </a:cubicBezTo>
                  <a:cubicBezTo>
                    <a:pt x="1295" y="12486"/>
                    <a:pt x="2055" y="12937"/>
                    <a:pt x="2271" y="15412"/>
                  </a:cubicBezTo>
                  <a:cubicBezTo>
                    <a:pt x="2371" y="16546"/>
                    <a:pt x="2204" y="18914"/>
                    <a:pt x="2638" y="20182"/>
                  </a:cubicBezTo>
                  <a:lnTo>
                    <a:pt x="2671" y="20148"/>
                  </a:lnTo>
                  <a:cubicBezTo>
                    <a:pt x="2671" y="20215"/>
                    <a:pt x="2705" y="20282"/>
                    <a:pt x="2738" y="20349"/>
                  </a:cubicBezTo>
                  <a:lnTo>
                    <a:pt x="2871" y="20182"/>
                  </a:lnTo>
                  <a:cubicBezTo>
                    <a:pt x="3305" y="19815"/>
                    <a:pt x="3672" y="19415"/>
                    <a:pt x="4072" y="19048"/>
                  </a:cubicBezTo>
                  <a:cubicBezTo>
                    <a:pt x="3439" y="16412"/>
                    <a:pt x="4106" y="13444"/>
                    <a:pt x="4406" y="10708"/>
                  </a:cubicBezTo>
                  <a:cubicBezTo>
                    <a:pt x="4739" y="7473"/>
                    <a:pt x="4806" y="2703"/>
                    <a:pt x="7408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60;p43">
              <a:extLst>
                <a:ext uri="{FF2B5EF4-FFF2-40B4-BE49-F238E27FC236}">
                  <a16:creationId xmlns:a16="http://schemas.microsoft.com/office/drawing/2014/main" id="{0F8C5B78-3396-4ED6-9053-DE6D9355D3ED}"/>
                </a:ext>
              </a:extLst>
            </p:cNvPr>
            <p:cNvSpPr/>
            <p:nvPr/>
          </p:nvSpPr>
          <p:spPr>
            <a:xfrm>
              <a:off x="3566074" y="2292108"/>
              <a:ext cx="167413" cy="480831"/>
            </a:xfrm>
            <a:custGeom>
              <a:avLst/>
              <a:gdLst/>
              <a:ahLst/>
              <a:cxnLst/>
              <a:rect l="l" t="t" r="r" b="b"/>
              <a:pathLst>
                <a:path w="7375" h="21182" extrusionOk="0">
                  <a:moveTo>
                    <a:pt x="0" y="0"/>
                  </a:moveTo>
                  <a:lnTo>
                    <a:pt x="0" y="0"/>
                  </a:lnTo>
                  <a:cubicBezTo>
                    <a:pt x="2202" y="2335"/>
                    <a:pt x="3036" y="9774"/>
                    <a:pt x="3336" y="15144"/>
                  </a:cubicBezTo>
                  <a:cubicBezTo>
                    <a:pt x="3403" y="16612"/>
                    <a:pt x="3236" y="18113"/>
                    <a:pt x="2836" y="19514"/>
                  </a:cubicBezTo>
                  <a:cubicBezTo>
                    <a:pt x="3436" y="20048"/>
                    <a:pt x="4070" y="20615"/>
                    <a:pt x="4637" y="21182"/>
                  </a:cubicBezTo>
                  <a:cubicBezTo>
                    <a:pt x="4737" y="20114"/>
                    <a:pt x="4837" y="19114"/>
                    <a:pt x="4904" y="18213"/>
                  </a:cubicBezTo>
                  <a:cubicBezTo>
                    <a:pt x="4904" y="18113"/>
                    <a:pt x="4937" y="18013"/>
                    <a:pt x="4937" y="17913"/>
                  </a:cubicBezTo>
                  <a:cubicBezTo>
                    <a:pt x="4971" y="17613"/>
                    <a:pt x="5004" y="17346"/>
                    <a:pt x="5037" y="17079"/>
                  </a:cubicBezTo>
                  <a:lnTo>
                    <a:pt x="5004" y="17079"/>
                  </a:lnTo>
                  <a:cubicBezTo>
                    <a:pt x="5071" y="16412"/>
                    <a:pt x="5071" y="15811"/>
                    <a:pt x="5104" y="15411"/>
                  </a:cubicBezTo>
                  <a:cubicBezTo>
                    <a:pt x="5340" y="12929"/>
                    <a:pt x="6100" y="12471"/>
                    <a:pt x="6676" y="12471"/>
                  </a:cubicBezTo>
                  <a:cubicBezTo>
                    <a:pt x="7013" y="12471"/>
                    <a:pt x="7286" y="12627"/>
                    <a:pt x="7356" y="12627"/>
                  </a:cubicBezTo>
                  <a:cubicBezTo>
                    <a:pt x="7369" y="12627"/>
                    <a:pt x="7374" y="12622"/>
                    <a:pt x="7372" y="12609"/>
                  </a:cubicBezTo>
                  <a:cubicBezTo>
                    <a:pt x="6638" y="13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61;p43">
              <a:extLst>
                <a:ext uri="{FF2B5EF4-FFF2-40B4-BE49-F238E27FC236}">
                  <a16:creationId xmlns:a16="http://schemas.microsoft.com/office/drawing/2014/main" id="{809E333A-EC2E-4FCF-952E-FA1841CEF2D0}"/>
                </a:ext>
              </a:extLst>
            </p:cNvPr>
            <p:cNvSpPr/>
            <p:nvPr/>
          </p:nvSpPr>
          <p:spPr>
            <a:xfrm>
              <a:off x="2505984" y="2627432"/>
              <a:ext cx="54548" cy="131887"/>
            </a:xfrm>
            <a:custGeom>
              <a:avLst/>
              <a:gdLst/>
              <a:ahLst/>
              <a:cxnLst/>
              <a:rect l="l" t="t" r="r" b="b"/>
              <a:pathLst>
                <a:path w="2403" h="5810" extrusionOk="0">
                  <a:moveTo>
                    <a:pt x="389" y="1"/>
                  </a:moveTo>
                  <a:cubicBezTo>
                    <a:pt x="303" y="1"/>
                    <a:pt x="221" y="34"/>
                    <a:pt x="167" y="105"/>
                  </a:cubicBezTo>
                  <a:cubicBezTo>
                    <a:pt x="34" y="205"/>
                    <a:pt x="67" y="406"/>
                    <a:pt x="200" y="472"/>
                  </a:cubicBezTo>
                  <a:cubicBezTo>
                    <a:pt x="934" y="1006"/>
                    <a:pt x="1435" y="1807"/>
                    <a:pt x="1601" y="2707"/>
                  </a:cubicBezTo>
                  <a:cubicBezTo>
                    <a:pt x="1668" y="3108"/>
                    <a:pt x="1702" y="3541"/>
                    <a:pt x="1702" y="3941"/>
                  </a:cubicBezTo>
                  <a:cubicBezTo>
                    <a:pt x="1568" y="3841"/>
                    <a:pt x="1435" y="3741"/>
                    <a:pt x="1235" y="3708"/>
                  </a:cubicBezTo>
                  <a:cubicBezTo>
                    <a:pt x="1179" y="3700"/>
                    <a:pt x="1122" y="3696"/>
                    <a:pt x="1064" y="3696"/>
                  </a:cubicBezTo>
                  <a:cubicBezTo>
                    <a:pt x="877" y="3696"/>
                    <a:pt x="679" y="3739"/>
                    <a:pt x="501" y="3841"/>
                  </a:cubicBezTo>
                  <a:cubicBezTo>
                    <a:pt x="234" y="3975"/>
                    <a:pt x="67" y="4242"/>
                    <a:pt x="0" y="4542"/>
                  </a:cubicBezTo>
                  <a:cubicBezTo>
                    <a:pt x="0" y="4942"/>
                    <a:pt x="100" y="5309"/>
                    <a:pt x="334" y="5643"/>
                  </a:cubicBezTo>
                  <a:cubicBezTo>
                    <a:pt x="401" y="5743"/>
                    <a:pt x="534" y="5809"/>
                    <a:pt x="634" y="5809"/>
                  </a:cubicBezTo>
                  <a:lnTo>
                    <a:pt x="801" y="5809"/>
                  </a:lnTo>
                  <a:cubicBezTo>
                    <a:pt x="934" y="5743"/>
                    <a:pt x="1001" y="5576"/>
                    <a:pt x="934" y="5443"/>
                  </a:cubicBezTo>
                  <a:cubicBezTo>
                    <a:pt x="768" y="5176"/>
                    <a:pt x="667" y="4909"/>
                    <a:pt x="667" y="4609"/>
                  </a:cubicBezTo>
                  <a:cubicBezTo>
                    <a:pt x="701" y="4475"/>
                    <a:pt x="768" y="4342"/>
                    <a:pt x="901" y="4275"/>
                  </a:cubicBezTo>
                  <a:cubicBezTo>
                    <a:pt x="934" y="4242"/>
                    <a:pt x="1001" y="4242"/>
                    <a:pt x="1101" y="4242"/>
                  </a:cubicBezTo>
                  <a:cubicBezTo>
                    <a:pt x="1268" y="4275"/>
                    <a:pt x="1368" y="4509"/>
                    <a:pt x="1401" y="4675"/>
                  </a:cubicBezTo>
                  <a:cubicBezTo>
                    <a:pt x="1435" y="4742"/>
                    <a:pt x="1435" y="4809"/>
                    <a:pt x="1435" y="4875"/>
                  </a:cubicBezTo>
                  <a:cubicBezTo>
                    <a:pt x="1468" y="5109"/>
                    <a:pt x="1568" y="5342"/>
                    <a:pt x="1702" y="5543"/>
                  </a:cubicBezTo>
                  <a:cubicBezTo>
                    <a:pt x="1756" y="5625"/>
                    <a:pt x="1856" y="5685"/>
                    <a:pt x="1965" y="5685"/>
                  </a:cubicBezTo>
                  <a:cubicBezTo>
                    <a:pt x="1988" y="5685"/>
                    <a:pt x="2011" y="5682"/>
                    <a:pt x="2035" y="5676"/>
                  </a:cubicBezTo>
                  <a:cubicBezTo>
                    <a:pt x="2169" y="5643"/>
                    <a:pt x="2269" y="5543"/>
                    <a:pt x="2302" y="5409"/>
                  </a:cubicBezTo>
                  <a:cubicBezTo>
                    <a:pt x="2402" y="4475"/>
                    <a:pt x="2402" y="3541"/>
                    <a:pt x="2235" y="2607"/>
                  </a:cubicBezTo>
                  <a:cubicBezTo>
                    <a:pt x="2035" y="1573"/>
                    <a:pt x="1468" y="672"/>
                    <a:pt x="601" y="72"/>
                  </a:cubicBezTo>
                  <a:cubicBezTo>
                    <a:pt x="539" y="26"/>
                    <a:pt x="463" y="1"/>
                    <a:pt x="389" y="1"/>
                  </a:cubicBezTo>
                  <a:close/>
                </a:path>
              </a:pathLst>
            </a:custGeom>
            <a:solidFill>
              <a:srgbClr val="5C3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62;p43">
              <a:extLst>
                <a:ext uri="{FF2B5EF4-FFF2-40B4-BE49-F238E27FC236}">
                  <a16:creationId xmlns:a16="http://schemas.microsoft.com/office/drawing/2014/main" id="{DAF9CF98-EE29-4959-89AB-115B48B19F50}"/>
                </a:ext>
              </a:extLst>
            </p:cNvPr>
            <p:cNvSpPr/>
            <p:nvPr/>
          </p:nvSpPr>
          <p:spPr>
            <a:xfrm>
              <a:off x="3701616" y="2626933"/>
              <a:ext cx="55297" cy="132386"/>
            </a:xfrm>
            <a:custGeom>
              <a:avLst/>
              <a:gdLst/>
              <a:ahLst/>
              <a:cxnLst/>
              <a:rect l="l" t="t" r="r" b="b"/>
              <a:pathLst>
                <a:path w="2436" h="5832" extrusionOk="0">
                  <a:moveTo>
                    <a:pt x="1995" y="0"/>
                  </a:moveTo>
                  <a:cubicBezTo>
                    <a:pt x="1925" y="0"/>
                    <a:pt x="1857" y="19"/>
                    <a:pt x="1802" y="61"/>
                  </a:cubicBezTo>
                  <a:cubicBezTo>
                    <a:pt x="968" y="661"/>
                    <a:pt x="367" y="1595"/>
                    <a:pt x="167" y="2629"/>
                  </a:cubicBezTo>
                  <a:cubicBezTo>
                    <a:pt x="34" y="3530"/>
                    <a:pt x="0" y="4497"/>
                    <a:pt x="134" y="5431"/>
                  </a:cubicBezTo>
                  <a:cubicBezTo>
                    <a:pt x="134" y="5565"/>
                    <a:pt x="234" y="5665"/>
                    <a:pt x="367" y="5665"/>
                  </a:cubicBezTo>
                  <a:cubicBezTo>
                    <a:pt x="401" y="5673"/>
                    <a:pt x="434" y="5677"/>
                    <a:pt x="467" y="5677"/>
                  </a:cubicBezTo>
                  <a:cubicBezTo>
                    <a:pt x="565" y="5677"/>
                    <a:pt x="659" y="5640"/>
                    <a:pt x="734" y="5565"/>
                  </a:cubicBezTo>
                  <a:cubicBezTo>
                    <a:pt x="868" y="5331"/>
                    <a:pt x="934" y="5131"/>
                    <a:pt x="968" y="4897"/>
                  </a:cubicBezTo>
                  <a:cubicBezTo>
                    <a:pt x="1001" y="4797"/>
                    <a:pt x="1001" y="4731"/>
                    <a:pt x="1001" y="4664"/>
                  </a:cubicBezTo>
                  <a:cubicBezTo>
                    <a:pt x="1068" y="4497"/>
                    <a:pt x="1168" y="4297"/>
                    <a:pt x="1335" y="4264"/>
                  </a:cubicBezTo>
                  <a:cubicBezTo>
                    <a:pt x="1354" y="4254"/>
                    <a:pt x="1374" y="4250"/>
                    <a:pt x="1393" y="4250"/>
                  </a:cubicBezTo>
                  <a:cubicBezTo>
                    <a:pt x="1440" y="4250"/>
                    <a:pt x="1488" y="4273"/>
                    <a:pt x="1535" y="4297"/>
                  </a:cubicBezTo>
                  <a:cubicBezTo>
                    <a:pt x="1635" y="4364"/>
                    <a:pt x="1735" y="4464"/>
                    <a:pt x="1768" y="4597"/>
                  </a:cubicBezTo>
                  <a:cubicBezTo>
                    <a:pt x="1768" y="4897"/>
                    <a:pt x="1668" y="5198"/>
                    <a:pt x="1468" y="5431"/>
                  </a:cubicBezTo>
                  <a:cubicBezTo>
                    <a:pt x="1401" y="5565"/>
                    <a:pt x="1468" y="5765"/>
                    <a:pt x="1635" y="5798"/>
                  </a:cubicBezTo>
                  <a:cubicBezTo>
                    <a:pt x="1668" y="5831"/>
                    <a:pt x="1735" y="5831"/>
                    <a:pt x="1768" y="5831"/>
                  </a:cubicBezTo>
                  <a:cubicBezTo>
                    <a:pt x="1902" y="5831"/>
                    <a:pt x="2002" y="5765"/>
                    <a:pt x="2068" y="5665"/>
                  </a:cubicBezTo>
                  <a:cubicBezTo>
                    <a:pt x="2302" y="5331"/>
                    <a:pt x="2435" y="4931"/>
                    <a:pt x="2402" y="4531"/>
                  </a:cubicBezTo>
                  <a:cubicBezTo>
                    <a:pt x="2369" y="4230"/>
                    <a:pt x="2168" y="3997"/>
                    <a:pt x="1902" y="3830"/>
                  </a:cubicBezTo>
                  <a:cubicBezTo>
                    <a:pt x="1733" y="3758"/>
                    <a:pt x="1565" y="3703"/>
                    <a:pt x="1384" y="3703"/>
                  </a:cubicBezTo>
                  <a:cubicBezTo>
                    <a:pt x="1314" y="3703"/>
                    <a:pt x="1242" y="3711"/>
                    <a:pt x="1168" y="3730"/>
                  </a:cubicBezTo>
                  <a:cubicBezTo>
                    <a:pt x="1001" y="3763"/>
                    <a:pt x="834" y="3830"/>
                    <a:pt x="701" y="3963"/>
                  </a:cubicBezTo>
                  <a:cubicBezTo>
                    <a:pt x="701" y="3530"/>
                    <a:pt x="734" y="3130"/>
                    <a:pt x="834" y="2696"/>
                  </a:cubicBezTo>
                  <a:cubicBezTo>
                    <a:pt x="1001" y="1829"/>
                    <a:pt x="1501" y="1028"/>
                    <a:pt x="2235" y="494"/>
                  </a:cubicBezTo>
                  <a:cubicBezTo>
                    <a:pt x="2369" y="394"/>
                    <a:pt x="2402" y="194"/>
                    <a:pt x="2269" y="94"/>
                  </a:cubicBezTo>
                  <a:cubicBezTo>
                    <a:pt x="2191" y="36"/>
                    <a:pt x="2091" y="0"/>
                    <a:pt x="1995" y="0"/>
                  </a:cubicBezTo>
                  <a:close/>
                </a:path>
              </a:pathLst>
            </a:custGeom>
            <a:solidFill>
              <a:srgbClr val="5C3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63;p43">
              <a:extLst>
                <a:ext uri="{FF2B5EF4-FFF2-40B4-BE49-F238E27FC236}">
                  <a16:creationId xmlns:a16="http://schemas.microsoft.com/office/drawing/2014/main" id="{3EAC3C3F-FC0B-4712-BD26-A46664E8F00E}"/>
                </a:ext>
              </a:extLst>
            </p:cNvPr>
            <p:cNvSpPr/>
            <p:nvPr/>
          </p:nvSpPr>
          <p:spPr>
            <a:xfrm>
              <a:off x="2519604" y="1939078"/>
              <a:ext cx="1226708" cy="477267"/>
            </a:xfrm>
            <a:custGeom>
              <a:avLst/>
              <a:gdLst/>
              <a:ahLst/>
              <a:cxnLst/>
              <a:rect l="l" t="t" r="r" b="b"/>
              <a:pathLst>
                <a:path w="54040" h="21025" extrusionOk="0">
                  <a:moveTo>
                    <a:pt x="26891" y="1"/>
                  </a:moveTo>
                  <a:cubicBezTo>
                    <a:pt x="26205" y="1"/>
                    <a:pt x="25535" y="14"/>
                    <a:pt x="24885" y="41"/>
                  </a:cubicBezTo>
                  <a:cubicBezTo>
                    <a:pt x="19048" y="274"/>
                    <a:pt x="8907" y="2109"/>
                    <a:pt x="4971" y="5678"/>
                  </a:cubicBezTo>
                  <a:cubicBezTo>
                    <a:pt x="1402" y="8947"/>
                    <a:pt x="401" y="14451"/>
                    <a:pt x="1" y="19355"/>
                  </a:cubicBezTo>
                  <a:cubicBezTo>
                    <a:pt x="8574" y="20422"/>
                    <a:pt x="17213" y="20989"/>
                    <a:pt x="25886" y="21023"/>
                  </a:cubicBezTo>
                  <a:cubicBezTo>
                    <a:pt x="26141" y="21024"/>
                    <a:pt x="26396" y="21024"/>
                    <a:pt x="26651" y="21024"/>
                  </a:cubicBezTo>
                  <a:cubicBezTo>
                    <a:pt x="35569" y="21024"/>
                    <a:pt x="44485" y="20457"/>
                    <a:pt x="53339" y="19355"/>
                  </a:cubicBezTo>
                  <a:cubicBezTo>
                    <a:pt x="54039" y="14985"/>
                    <a:pt x="53973" y="9948"/>
                    <a:pt x="49870" y="6312"/>
                  </a:cubicBezTo>
                  <a:cubicBezTo>
                    <a:pt x="44745" y="1802"/>
                    <a:pt x="34766" y="1"/>
                    <a:pt x="26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64;p43">
              <a:extLst>
                <a:ext uri="{FF2B5EF4-FFF2-40B4-BE49-F238E27FC236}">
                  <a16:creationId xmlns:a16="http://schemas.microsoft.com/office/drawing/2014/main" id="{A51DFB0A-9CB1-4BAD-8599-F97EB6B45B41}"/>
                </a:ext>
              </a:extLst>
            </p:cNvPr>
            <p:cNvSpPr/>
            <p:nvPr/>
          </p:nvSpPr>
          <p:spPr>
            <a:xfrm>
              <a:off x="2461310" y="2265753"/>
              <a:ext cx="112842" cy="134361"/>
            </a:xfrm>
            <a:custGeom>
              <a:avLst/>
              <a:gdLst/>
              <a:ahLst/>
              <a:cxnLst/>
              <a:rect l="l" t="t" r="r" b="b"/>
              <a:pathLst>
                <a:path w="4971" h="5919" extrusionOk="0">
                  <a:moveTo>
                    <a:pt x="3083" y="1"/>
                  </a:moveTo>
                  <a:cubicBezTo>
                    <a:pt x="2250" y="1"/>
                    <a:pt x="1296" y="611"/>
                    <a:pt x="767" y="1395"/>
                  </a:cubicBezTo>
                  <a:cubicBezTo>
                    <a:pt x="167" y="2295"/>
                    <a:pt x="0" y="3396"/>
                    <a:pt x="300" y="4430"/>
                  </a:cubicBezTo>
                  <a:cubicBezTo>
                    <a:pt x="401" y="5097"/>
                    <a:pt x="868" y="5664"/>
                    <a:pt x="1501" y="5898"/>
                  </a:cubicBezTo>
                  <a:cubicBezTo>
                    <a:pt x="1599" y="5912"/>
                    <a:pt x="1697" y="5919"/>
                    <a:pt x="1795" y="5919"/>
                  </a:cubicBezTo>
                  <a:cubicBezTo>
                    <a:pt x="2393" y="5919"/>
                    <a:pt x="2968" y="5661"/>
                    <a:pt x="3369" y="5231"/>
                  </a:cubicBezTo>
                  <a:cubicBezTo>
                    <a:pt x="4537" y="4197"/>
                    <a:pt x="4970" y="2529"/>
                    <a:pt x="4470" y="1061"/>
                  </a:cubicBezTo>
                  <a:cubicBezTo>
                    <a:pt x="4195" y="303"/>
                    <a:pt x="3669" y="1"/>
                    <a:pt x="3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65;p43">
              <a:extLst>
                <a:ext uri="{FF2B5EF4-FFF2-40B4-BE49-F238E27FC236}">
                  <a16:creationId xmlns:a16="http://schemas.microsoft.com/office/drawing/2014/main" id="{914340F4-A3DA-4263-8EB3-429EA31E65FD}"/>
                </a:ext>
              </a:extLst>
            </p:cNvPr>
            <p:cNvSpPr/>
            <p:nvPr/>
          </p:nvSpPr>
          <p:spPr>
            <a:xfrm>
              <a:off x="2240190" y="2194362"/>
              <a:ext cx="242345" cy="103807"/>
            </a:xfrm>
            <a:custGeom>
              <a:avLst/>
              <a:gdLst/>
              <a:ahLst/>
              <a:cxnLst/>
              <a:rect l="l" t="t" r="r" b="b"/>
              <a:pathLst>
                <a:path w="10676" h="4573" extrusionOk="0">
                  <a:moveTo>
                    <a:pt x="1" y="1137"/>
                  </a:moveTo>
                  <a:cubicBezTo>
                    <a:pt x="1" y="1138"/>
                    <a:pt x="2" y="1138"/>
                    <a:pt x="3" y="1139"/>
                  </a:cubicBezTo>
                  <a:lnTo>
                    <a:pt x="3" y="1139"/>
                  </a:lnTo>
                  <a:cubicBezTo>
                    <a:pt x="2" y="1138"/>
                    <a:pt x="2" y="1138"/>
                    <a:pt x="1" y="1137"/>
                  </a:cubicBezTo>
                  <a:close/>
                  <a:moveTo>
                    <a:pt x="4392" y="0"/>
                  </a:moveTo>
                  <a:cubicBezTo>
                    <a:pt x="4041" y="0"/>
                    <a:pt x="3689" y="23"/>
                    <a:pt x="3337" y="70"/>
                  </a:cubicBezTo>
                  <a:cubicBezTo>
                    <a:pt x="2954" y="134"/>
                    <a:pt x="343" y="1144"/>
                    <a:pt x="29" y="1144"/>
                  </a:cubicBezTo>
                  <a:cubicBezTo>
                    <a:pt x="16" y="1144"/>
                    <a:pt x="8" y="1142"/>
                    <a:pt x="3" y="1139"/>
                  </a:cubicBezTo>
                  <a:lnTo>
                    <a:pt x="3" y="1139"/>
                  </a:lnTo>
                  <a:cubicBezTo>
                    <a:pt x="1370" y="2272"/>
                    <a:pt x="3438" y="2572"/>
                    <a:pt x="5338" y="2838"/>
                  </a:cubicBezTo>
                  <a:cubicBezTo>
                    <a:pt x="7273" y="3105"/>
                    <a:pt x="9341" y="3405"/>
                    <a:pt x="10675" y="4573"/>
                  </a:cubicBezTo>
                  <a:cubicBezTo>
                    <a:pt x="10408" y="2838"/>
                    <a:pt x="9007" y="1237"/>
                    <a:pt x="7073" y="470"/>
                  </a:cubicBezTo>
                  <a:cubicBezTo>
                    <a:pt x="6205" y="157"/>
                    <a:pt x="5303" y="0"/>
                    <a:pt x="4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66;p43">
              <a:extLst>
                <a:ext uri="{FF2B5EF4-FFF2-40B4-BE49-F238E27FC236}">
                  <a16:creationId xmlns:a16="http://schemas.microsoft.com/office/drawing/2014/main" id="{5F5709C1-AA0F-4CF2-8AAC-4515D47DE68E}"/>
                </a:ext>
              </a:extLst>
            </p:cNvPr>
            <p:cNvSpPr/>
            <p:nvPr/>
          </p:nvSpPr>
          <p:spPr>
            <a:xfrm>
              <a:off x="2490911" y="2285026"/>
              <a:ext cx="64309" cy="79836"/>
            </a:xfrm>
            <a:custGeom>
              <a:avLst/>
              <a:gdLst/>
              <a:ahLst/>
              <a:cxnLst/>
              <a:rect l="l" t="t" r="r" b="b"/>
              <a:pathLst>
                <a:path w="2833" h="3517" extrusionOk="0">
                  <a:moveTo>
                    <a:pt x="1420" y="1"/>
                  </a:moveTo>
                  <a:cubicBezTo>
                    <a:pt x="214" y="1"/>
                    <a:pt x="1" y="2403"/>
                    <a:pt x="97" y="2981"/>
                  </a:cubicBezTo>
                  <a:cubicBezTo>
                    <a:pt x="161" y="3234"/>
                    <a:pt x="314" y="3517"/>
                    <a:pt x="586" y="3517"/>
                  </a:cubicBezTo>
                  <a:cubicBezTo>
                    <a:pt x="600" y="3517"/>
                    <a:pt x="616" y="3516"/>
                    <a:pt x="631" y="3514"/>
                  </a:cubicBezTo>
                  <a:cubicBezTo>
                    <a:pt x="798" y="3481"/>
                    <a:pt x="965" y="3348"/>
                    <a:pt x="1031" y="3181"/>
                  </a:cubicBezTo>
                  <a:cubicBezTo>
                    <a:pt x="1398" y="2680"/>
                    <a:pt x="2833" y="179"/>
                    <a:pt x="1565" y="12"/>
                  </a:cubicBezTo>
                  <a:cubicBezTo>
                    <a:pt x="1515" y="4"/>
                    <a:pt x="1467" y="1"/>
                    <a:pt x="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67;p43">
              <a:extLst>
                <a:ext uri="{FF2B5EF4-FFF2-40B4-BE49-F238E27FC236}">
                  <a16:creationId xmlns:a16="http://schemas.microsoft.com/office/drawing/2014/main" id="{4EE98E2B-5BE9-4F18-9FC9-B272424EDFDE}"/>
                </a:ext>
              </a:extLst>
            </p:cNvPr>
            <p:cNvSpPr/>
            <p:nvPr/>
          </p:nvSpPr>
          <p:spPr>
            <a:xfrm>
              <a:off x="3307112" y="2613324"/>
              <a:ext cx="281208" cy="237283"/>
            </a:xfrm>
            <a:custGeom>
              <a:avLst/>
              <a:gdLst/>
              <a:ahLst/>
              <a:cxnLst/>
              <a:rect l="l" t="t" r="r" b="b"/>
              <a:pathLst>
                <a:path w="12388" h="10453" extrusionOk="0">
                  <a:moveTo>
                    <a:pt x="6862" y="0"/>
                  </a:moveTo>
                  <a:cubicBezTo>
                    <a:pt x="6700" y="0"/>
                    <a:pt x="6536" y="8"/>
                    <a:pt x="6371" y="23"/>
                  </a:cubicBezTo>
                  <a:cubicBezTo>
                    <a:pt x="1735" y="490"/>
                    <a:pt x="0" y="6294"/>
                    <a:pt x="3569" y="9263"/>
                  </a:cubicBezTo>
                  <a:cubicBezTo>
                    <a:pt x="4579" y="10086"/>
                    <a:pt x="5724" y="10452"/>
                    <a:pt x="6841" y="10452"/>
                  </a:cubicBezTo>
                  <a:cubicBezTo>
                    <a:pt x="9710" y="10452"/>
                    <a:pt x="12388" y="8031"/>
                    <a:pt x="12075" y="4693"/>
                  </a:cubicBezTo>
                  <a:cubicBezTo>
                    <a:pt x="11793" y="2021"/>
                    <a:pt x="9524" y="0"/>
                    <a:pt x="6862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68;p43">
              <a:extLst>
                <a:ext uri="{FF2B5EF4-FFF2-40B4-BE49-F238E27FC236}">
                  <a16:creationId xmlns:a16="http://schemas.microsoft.com/office/drawing/2014/main" id="{01613BC1-34D3-424B-AC7D-21122BFB9B3E}"/>
                </a:ext>
              </a:extLst>
            </p:cNvPr>
            <p:cNvSpPr/>
            <p:nvPr/>
          </p:nvSpPr>
          <p:spPr>
            <a:xfrm>
              <a:off x="3269249" y="2544260"/>
              <a:ext cx="84830" cy="112070"/>
            </a:xfrm>
            <a:custGeom>
              <a:avLst/>
              <a:gdLst/>
              <a:ahLst/>
              <a:cxnLst/>
              <a:rect l="l" t="t" r="r" b="b"/>
              <a:pathLst>
                <a:path w="3737" h="4937" extrusionOk="0">
                  <a:moveTo>
                    <a:pt x="1802" y="0"/>
                  </a:moveTo>
                  <a:cubicBezTo>
                    <a:pt x="768" y="0"/>
                    <a:pt x="0" y="1134"/>
                    <a:pt x="34" y="2502"/>
                  </a:cubicBezTo>
                  <a:cubicBezTo>
                    <a:pt x="67" y="3869"/>
                    <a:pt x="901" y="4937"/>
                    <a:pt x="1935" y="4937"/>
                  </a:cubicBezTo>
                  <a:cubicBezTo>
                    <a:pt x="2969" y="4937"/>
                    <a:pt x="3736" y="3803"/>
                    <a:pt x="3736" y="2435"/>
                  </a:cubicBezTo>
                  <a:cubicBezTo>
                    <a:pt x="3703" y="1101"/>
                    <a:pt x="2836" y="0"/>
                    <a:pt x="180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69;p43">
              <a:extLst>
                <a:ext uri="{FF2B5EF4-FFF2-40B4-BE49-F238E27FC236}">
                  <a16:creationId xmlns:a16="http://schemas.microsoft.com/office/drawing/2014/main" id="{8A98D45E-97CF-4ACA-9FF9-DD093395CD75}"/>
                </a:ext>
              </a:extLst>
            </p:cNvPr>
            <p:cNvSpPr/>
            <p:nvPr/>
          </p:nvSpPr>
          <p:spPr>
            <a:xfrm>
              <a:off x="2950450" y="2535293"/>
              <a:ext cx="96203" cy="112047"/>
            </a:xfrm>
            <a:custGeom>
              <a:avLst/>
              <a:gdLst/>
              <a:ahLst/>
              <a:cxnLst/>
              <a:rect l="l" t="t" r="r" b="b"/>
              <a:pathLst>
                <a:path w="4238" h="4936" extrusionOk="0">
                  <a:moveTo>
                    <a:pt x="2421" y="0"/>
                  </a:moveTo>
                  <a:cubicBezTo>
                    <a:pt x="1509" y="0"/>
                    <a:pt x="607" y="853"/>
                    <a:pt x="335" y="2063"/>
                  </a:cubicBezTo>
                  <a:cubicBezTo>
                    <a:pt x="1" y="3397"/>
                    <a:pt x="568" y="4665"/>
                    <a:pt x="1569" y="4898"/>
                  </a:cubicBezTo>
                  <a:cubicBezTo>
                    <a:pt x="1675" y="4923"/>
                    <a:pt x="1783" y="4935"/>
                    <a:pt x="1890" y="4935"/>
                  </a:cubicBezTo>
                  <a:cubicBezTo>
                    <a:pt x="2788" y="4935"/>
                    <a:pt x="3669" y="4089"/>
                    <a:pt x="3937" y="2897"/>
                  </a:cubicBezTo>
                  <a:cubicBezTo>
                    <a:pt x="4237" y="1563"/>
                    <a:pt x="3670" y="262"/>
                    <a:pt x="2703" y="28"/>
                  </a:cubicBezTo>
                  <a:cubicBezTo>
                    <a:pt x="2609" y="9"/>
                    <a:pt x="2515" y="0"/>
                    <a:pt x="2421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70;p43">
              <a:extLst>
                <a:ext uri="{FF2B5EF4-FFF2-40B4-BE49-F238E27FC236}">
                  <a16:creationId xmlns:a16="http://schemas.microsoft.com/office/drawing/2014/main" id="{1F99DA1B-1F1C-48A6-BC03-7D92A53CEFA9}"/>
                </a:ext>
              </a:extLst>
            </p:cNvPr>
            <p:cNvSpPr/>
            <p:nvPr/>
          </p:nvSpPr>
          <p:spPr>
            <a:xfrm>
              <a:off x="2994624" y="2802835"/>
              <a:ext cx="180964" cy="117246"/>
            </a:xfrm>
            <a:custGeom>
              <a:avLst/>
              <a:gdLst/>
              <a:ahLst/>
              <a:cxnLst/>
              <a:rect l="l" t="t" r="r" b="b"/>
              <a:pathLst>
                <a:path w="7972" h="5165" extrusionOk="0">
                  <a:moveTo>
                    <a:pt x="486" y="1"/>
                  </a:moveTo>
                  <a:cubicBezTo>
                    <a:pt x="348" y="1"/>
                    <a:pt x="207" y="84"/>
                    <a:pt x="190" y="251"/>
                  </a:cubicBezTo>
                  <a:cubicBezTo>
                    <a:pt x="1" y="3135"/>
                    <a:pt x="2341" y="5164"/>
                    <a:pt x="4813" y="5164"/>
                  </a:cubicBezTo>
                  <a:cubicBezTo>
                    <a:pt x="5829" y="5164"/>
                    <a:pt x="6868" y="4821"/>
                    <a:pt x="7762" y="4053"/>
                  </a:cubicBezTo>
                  <a:cubicBezTo>
                    <a:pt x="7972" y="3870"/>
                    <a:pt x="7789" y="3582"/>
                    <a:pt x="7572" y="3582"/>
                  </a:cubicBezTo>
                  <a:cubicBezTo>
                    <a:pt x="7513" y="3582"/>
                    <a:pt x="7452" y="3603"/>
                    <a:pt x="7395" y="3653"/>
                  </a:cubicBezTo>
                  <a:cubicBezTo>
                    <a:pt x="6602" y="4339"/>
                    <a:pt x="5684" y="4645"/>
                    <a:pt x="4787" y="4645"/>
                  </a:cubicBezTo>
                  <a:cubicBezTo>
                    <a:pt x="2588" y="4645"/>
                    <a:pt x="520" y="2809"/>
                    <a:pt x="757" y="251"/>
                  </a:cubicBezTo>
                  <a:cubicBezTo>
                    <a:pt x="757" y="84"/>
                    <a:pt x="623" y="1"/>
                    <a:pt x="486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71;p43">
              <a:extLst>
                <a:ext uri="{FF2B5EF4-FFF2-40B4-BE49-F238E27FC236}">
                  <a16:creationId xmlns:a16="http://schemas.microsoft.com/office/drawing/2014/main" id="{B653E894-E9BB-4029-B211-B5F3E1546925}"/>
                </a:ext>
              </a:extLst>
            </p:cNvPr>
            <p:cNvSpPr/>
            <p:nvPr/>
          </p:nvSpPr>
          <p:spPr>
            <a:xfrm>
              <a:off x="3109464" y="2660552"/>
              <a:ext cx="136336" cy="103512"/>
            </a:xfrm>
            <a:custGeom>
              <a:avLst/>
              <a:gdLst/>
              <a:ahLst/>
              <a:cxnLst/>
              <a:rect l="l" t="t" r="r" b="b"/>
              <a:pathLst>
                <a:path w="6006" h="4560" extrusionOk="0">
                  <a:moveTo>
                    <a:pt x="4337" y="0"/>
                  </a:moveTo>
                  <a:cubicBezTo>
                    <a:pt x="3917" y="0"/>
                    <a:pt x="3496" y="112"/>
                    <a:pt x="3137" y="314"/>
                  </a:cubicBezTo>
                  <a:cubicBezTo>
                    <a:pt x="2205" y="675"/>
                    <a:pt x="1327" y="1063"/>
                    <a:pt x="333" y="1063"/>
                  </a:cubicBezTo>
                  <a:cubicBezTo>
                    <a:pt x="224" y="1063"/>
                    <a:pt x="113" y="1058"/>
                    <a:pt x="1" y="1048"/>
                  </a:cubicBezTo>
                  <a:lnTo>
                    <a:pt x="1" y="1048"/>
                  </a:lnTo>
                  <a:cubicBezTo>
                    <a:pt x="383" y="1191"/>
                    <a:pt x="786" y="1249"/>
                    <a:pt x="1192" y="1249"/>
                  </a:cubicBezTo>
                  <a:cubicBezTo>
                    <a:pt x="1921" y="1249"/>
                    <a:pt x="2660" y="1062"/>
                    <a:pt x="3303" y="848"/>
                  </a:cubicBezTo>
                  <a:cubicBezTo>
                    <a:pt x="3644" y="741"/>
                    <a:pt x="3971" y="662"/>
                    <a:pt x="4259" y="662"/>
                  </a:cubicBezTo>
                  <a:cubicBezTo>
                    <a:pt x="4422" y="662"/>
                    <a:pt x="4572" y="688"/>
                    <a:pt x="4704" y="748"/>
                  </a:cubicBezTo>
                  <a:cubicBezTo>
                    <a:pt x="5071" y="915"/>
                    <a:pt x="5305" y="1315"/>
                    <a:pt x="5271" y="1715"/>
                  </a:cubicBezTo>
                  <a:cubicBezTo>
                    <a:pt x="5238" y="2182"/>
                    <a:pt x="5005" y="2616"/>
                    <a:pt x="4671" y="2949"/>
                  </a:cubicBezTo>
                  <a:cubicBezTo>
                    <a:pt x="4337" y="3316"/>
                    <a:pt x="3904" y="3583"/>
                    <a:pt x="3437" y="3817"/>
                  </a:cubicBezTo>
                  <a:cubicBezTo>
                    <a:pt x="2829" y="4080"/>
                    <a:pt x="2184" y="4208"/>
                    <a:pt x="1539" y="4208"/>
                  </a:cubicBezTo>
                  <a:cubicBezTo>
                    <a:pt x="1123" y="4208"/>
                    <a:pt x="707" y="4155"/>
                    <a:pt x="301" y="4050"/>
                  </a:cubicBezTo>
                  <a:lnTo>
                    <a:pt x="301" y="4050"/>
                  </a:lnTo>
                  <a:cubicBezTo>
                    <a:pt x="916" y="4387"/>
                    <a:pt x="1590" y="4559"/>
                    <a:pt x="2266" y="4559"/>
                  </a:cubicBezTo>
                  <a:cubicBezTo>
                    <a:pt x="2728" y="4559"/>
                    <a:pt x="3191" y="4479"/>
                    <a:pt x="3637" y="4317"/>
                  </a:cubicBezTo>
                  <a:cubicBezTo>
                    <a:pt x="4204" y="4117"/>
                    <a:pt x="4738" y="3817"/>
                    <a:pt x="5171" y="3416"/>
                  </a:cubicBezTo>
                  <a:cubicBezTo>
                    <a:pt x="5638" y="2983"/>
                    <a:pt x="5939" y="2382"/>
                    <a:pt x="6005" y="1749"/>
                  </a:cubicBezTo>
                  <a:cubicBezTo>
                    <a:pt x="6005" y="1382"/>
                    <a:pt x="5905" y="1048"/>
                    <a:pt x="5738" y="748"/>
                  </a:cubicBezTo>
                  <a:cubicBezTo>
                    <a:pt x="5572" y="448"/>
                    <a:pt x="5305" y="214"/>
                    <a:pt x="4938" y="81"/>
                  </a:cubicBezTo>
                  <a:cubicBezTo>
                    <a:pt x="4742" y="26"/>
                    <a:pt x="4540" y="0"/>
                    <a:pt x="4337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72;p43">
              <a:extLst>
                <a:ext uri="{FF2B5EF4-FFF2-40B4-BE49-F238E27FC236}">
                  <a16:creationId xmlns:a16="http://schemas.microsoft.com/office/drawing/2014/main" id="{26300B9A-D83C-4210-8866-5AF6B7BFE87F}"/>
                </a:ext>
              </a:extLst>
            </p:cNvPr>
            <p:cNvSpPr/>
            <p:nvPr/>
          </p:nvSpPr>
          <p:spPr>
            <a:xfrm>
              <a:off x="2669538" y="2613619"/>
              <a:ext cx="281752" cy="236693"/>
            </a:xfrm>
            <a:custGeom>
              <a:avLst/>
              <a:gdLst/>
              <a:ahLst/>
              <a:cxnLst/>
              <a:rect l="l" t="t" r="r" b="b"/>
              <a:pathLst>
                <a:path w="12412" h="10427" extrusionOk="0">
                  <a:moveTo>
                    <a:pt x="6917" y="1"/>
                  </a:moveTo>
                  <a:cubicBezTo>
                    <a:pt x="6737" y="1"/>
                    <a:pt x="6555" y="10"/>
                    <a:pt x="6372" y="29"/>
                  </a:cubicBezTo>
                  <a:cubicBezTo>
                    <a:pt x="1735" y="496"/>
                    <a:pt x="0" y="6334"/>
                    <a:pt x="3603" y="9236"/>
                  </a:cubicBezTo>
                  <a:cubicBezTo>
                    <a:pt x="4604" y="10059"/>
                    <a:pt x="5747" y="10426"/>
                    <a:pt x="6862" y="10426"/>
                  </a:cubicBezTo>
                  <a:cubicBezTo>
                    <a:pt x="9725" y="10426"/>
                    <a:pt x="12412" y="8012"/>
                    <a:pt x="12076" y="4699"/>
                  </a:cubicBezTo>
                  <a:cubicBezTo>
                    <a:pt x="11826" y="2014"/>
                    <a:pt x="9559" y="1"/>
                    <a:pt x="6917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TextBox 13">
            <a:extLst>
              <a:ext uri="{FF2B5EF4-FFF2-40B4-BE49-F238E27FC236}">
                <a16:creationId xmlns:a16="http://schemas.microsoft.com/office/drawing/2014/main" id="{4C67764F-D410-49FA-97D2-489D58225DF6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58C4AA3A-B8A0-46A4-AAFD-2A5C75F13EB7}"/>
              </a:ext>
            </a:extLst>
          </p:cNvPr>
          <p:cNvSpPr/>
          <p:nvPr/>
        </p:nvSpPr>
        <p:spPr>
          <a:xfrm>
            <a:off x="2571730" y="112759"/>
            <a:ext cx="34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Evaluation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833C9D87-2328-409F-89A9-9EB885A9E4B8}"/>
              </a:ext>
            </a:extLst>
          </p:cNvPr>
          <p:cNvSpPr txBox="1"/>
          <p:nvPr/>
        </p:nvSpPr>
        <p:spPr>
          <a:xfrm>
            <a:off x="2296817" y="927523"/>
            <a:ext cx="42484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https://www.liveworksheets.com/mi253298mq</a:t>
            </a:r>
            <a:endParaRPr lang="en-US" dirty="0"/>
          </a:p>
          <a:p>
            <a:pPr algn="ctr"/>
            <a:endParaRPr lang="ar-SA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2A8BDC2-C271-45BD-8882-15D5BD5D4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1" t="38965" r="24872" b="43781"/>
          <a:stretch/>
        </p:blipFill>
        <p:spPr>
          <a:xfrm>
            <a:off x="1705951" y="1306911"/>
            <a:ext cx="5959823" cy="1625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D656659-A3FA-40F3-99A2-54057A564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1" t="72061" r="24872" b="10441"/>
          <a:stretch/>
        </p:blipFill>
        <p:spPr>
          <a:xfrm>
            <a:off x="1685064" y="3170171"/>
            <a:ext cx="5959823" cy="1648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4" name="مربع نص 3">
            <a:extLst>
              <a:ext uri="{FF2B5EF4-FFF2-40B4-BE49-F238E27FC236}">
                <a16:creationId xmlns:a16="http://schemas.microsoft.com/office/drawing/2014/main" id="{771D9B58-C539-46C8-A775-30CB4129345A}"/>
              </a:ext>
            </a:extLst>
          </p:cNvPr>
          <p:cNvSpPr txBox="1"/>
          <p:nvPr/>
        </p:nvSpPr>
        <p:spPr>
          <a:xfrm>
            <a:off x="1249170" y="2240558"/>
            <a:ext cx="6513321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 </a:t>
            </a:r>
            <a:r>
              <a:rPr lang="en-US" sz="3600" b="1" dirty="0" err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Miss.Taylor</a:t>
            </a:r>
            <a:r>
              <a:rPr lang="en-US" sz="3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your teacher?</a:t>
            </a:r>
            <a:endParaRPr lang="ar-SA" sz="36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85" name="مربع نص 3">
            <a:extLst>
              <a:ext uri="{FF2B5EF4-FFF2-40B4-BE49-F238E27FC236}">
                <a16:creationId xmlns:a16="http://schemas.microsoft.com/office/drawing/2014/main" id="{2ED978F1-5B37-425A-BBDB-F95421A2F2AF}"/>
              </a:ext>
            </a:extLst>
          </p:cNvPr>
          <p:cNvSpPr txBox="1"/>
          <p:nvPr/>
        </p:nvSpPr>
        <p:spPr>
          <a:xfrm>
            <a:off x="2107686" y="4069477"/>
            <a:ext cx="5359912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 you a student?</a:t>
            </a:r>
            <a:endParaRPr lang="ar-SA" sz="36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5F04DEFF-09A4-4CB4-8C77-07AC1D6AF66D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  <p:grpSp>
        <p:nvGrpSpPr>
          <p:cNvPr id="3" name="Google Shape;1917;p53">
            <a:extLst>
              <a:ext uri="{FF2B5EF4-FFF2-40B4-BE49-F238E27FC236}">
                <a16:creationId xmlns:a16="http://schemas.microsoft.com/office/drawing/2014/main" id="{C5C2B2E8-B8F7-46EF-8278-28601A358459}"/>
              </a:ext>
            </a:extLst>
          </p:cNvPr>
          <p:cNvGrpSpPr/>
          <p:nvPr/>
        </p:nvGrpSpPr>
        <p:grpSpPr>
          <a:xfrm>
            <a:off x="164525" y="214281"/>
            <a:ext cx="1492778" cy="1342340"/>
            <a:chOff x="5399166" y="1630854"/>
            <a:chExt cx="1492778" cy="1342340"/>
          </a:xfrm>
        </p:grpSpPr>
        <p:sp>
          <p:nvSpPr>
            <p:cNvPr id="4" name="Google Shape;1918;p53">
              <a:extLst>
                <a:ext uri="{FF2B5EF4-FFF2-40B4-BE49-F238E27FC236}">
                  <a16:creationId xmlns:a16="http://schemas.microsoft.com/office/drawing/2014/main" id="{FA3479E7-9071-412C-B9B5-ECCBC231E474}"/>
                </a:ext>
              </a:extLst>
            </p:cNvPr>
            <p:cNvSpPr/>
            <p:nvPr/>
          </p:nvSpPr>
          <p:spPr>
            <a:xfrm>
              <a:off x="5407400" y="2563674"/>
              <a:ext cx="448038" cy="376228"/>
            </a:xfrm>
            <a:custGeom>
              <a:avLst/>
              <a:gdLst/>
              <a:ahLst/>
              <a:cxnLst/>
              <a:rect l="l" t="t" r="r" b="b"/>
              <a:pathLst>
                <a:path w="5060" h="4249" extrusionOk="0">
                  <a:moveTo>
                    <a:pt x="1909" y="0"/>
                  </a:moveTo>
                  <a:cubicBezTo>
                    <a:pt x="1701" y="0"/>
                    <a:pt x="1492" y="41"/>
                    <a:pt x="1293" y="123"/>
                  </a:cubicBezTo>
                  <a:cubicBezTo>
                    <a:pt x="1116" y="179"/>
                    <a:pt x="977" y="309"/>
                    <a:pt x="893" y="467"/>
                  </a:cubicBezTo>
                  <a:cubicBezTo>
                    <a:pt x="828" y="635"/>
                    <a:pt x="912" y="867"/>
                    <a:pt x="1088" y="904"/>
                  </a:cubicBezTo>
                  <a:cubicBezTo>
                    <a:pt x="800" y="1090"/>
                    <a:pt x="540" y="1323"/>
                    <a:pt x="317" y="1583"/>
                  </a:cubicBezTo>
                  <a:cubicBezTo>
                    <a:pt x="112" y="1862"/>
                    <a:pt x="0" y="2225"/>
                    <a:pt x="103" y="2550"/>
                  </a:cubicBezTo>
                  <a:cubicBezTo>
                    <a:pt x="188" y="2822"/>
                    <a:pt x="462" y="3042"/>
                    <a:pt x="739" y="3042"/>
                  </a:cubicBezTo>
                  <a:cubicBezTo>
                    <a:pt x="794" y="3042"/>
                    <a:pt x="849" y="3034"/>
                    <a:pt x="902" y="3015"/>
                  </a:cubicBezTo>
                  <a:lnTo>
                    <a:pt x="902" y="3015"/>
                  </a:lnTo>
                  <a:cubicBezTo>
                    <a:pt x="633" y="3378"/>
                    <a:pt x="744" y="3889"/>
                    <a:pt x="1144" y="4094"/>
                  </a:cubicBezTo>
                  <a:cubicBezTo>
                    <a:pt x="1251" y="4149"/>
                    <a:pt x="1364" y="4174"/>
                    <a:pt x="1474" y="4174"/>
                  </a:cubicBezTo>
                  <a:cubicBezTo>
                    <a:pt x="1778" y="4174"/>
                    <a:pt x="2065" y="3982"/>
                    <a:pt x="2167" y="3676"/>
                  </a:cubicBezTo>
                  <a:cubicBezTo>
                    <a:pt x="2218" y="4009"/>
                    <a:pt x="2506" y="4248"/>
                    <a:pt x="2841" y="4248"/>
                  </a:cubicBezTo>
                  <a:cubicBezTo>
                    <a:pt x="2870" y="4248"/>
                    <a:pt x="2900" y="4247"/>
                    <a:pt x="2930" y="4243"/>
                  </a:cubicBezTo>
                  <a:cubicBezTo>
                    <a:pt x="3292" y="4206"/>
                    <a:pt x="3562" y="3880"/>
                    <a:pt x="3543" y="3518"/>
                  </a:cubicBezTo>
                  <a:lnTo>
                    <a:pt x="3543" y="3518"/>
                  </a:lnTo>
                  <a:cubicBezTo>
                    <a:pt x="3624" y="3659"/>
                    <a:pt x="3786" y="3728"/>
                    <a:pt x="3951" y="3728"/>
                  </a:cubicBezTo>
                  <a:cubicBezTo>
                    <a:pt x="4035" y="3728"/>
                    <a:pt x="4119" y="3710"/>
                    <a:pt x="4194" y="3676"/>
                  </a:cubicBezTo>
                  <a:cubicBezTo>
                    <a:pt x="4408" y="3555"/>
                    <a:pt x="4576" y="3350"/>
                    <a:pt x="4650" y="3108"/>
                  </a:cubicBezTo>
                  <a:cubicBezTo>
                    <a:pt x="5059" y="2030"/>
                    <a:pt x="4455" y="830"/>
                    <a:pt x="3339" y="514"/>
                  </a:cubicBezTo>
                  <a:lnTo>
                    <a:pt x="2958" y="384"/>
                  </a:lnTo>
                  <a:cubicBezTo>
                    <a:pt x="2658" y="132"/>
                    <a:pt x="2285" y="0"/>
                    <a:pt x="1909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919;p53">
              <a:extLst>
                <a:ext uri="{FF2B5EF4-FFF2-40B4-BE49-F238E27FC236}">
                  <a16:creationId xmlns:a16="http://schemas.microsoft.com/office/drawing/2014/main" id="{444C439A-842E-479B-8575-4C2F119516D3}"/>
                </a:ext>
              </a:extLst>
            </p:cNvPr>
            <p:cNvSpPr/>
            <p:nvPr/>
          </p:nvSpPr>
          <p:spPr>
            <a:xfrm>
              <a:off x="5399166" y="2546585"/>
              <a:ext cx="440600" cy="401020"/>
            </a:xfrm>
            <a:custGeom>
              <a:avLst/>
              <a:gdLst/>
              <a:ahLst/>
              <a:cxnLst/>
              <a:rect l="l" t="t" r="r" b="b"/>
              <a:pathLst>
                <a:path w="4976" h="4529" fill="none" extrusionOk="0">
                  <a:moveTo>
                    <a:pt x="2065" y="37"/>
                  </a:moveTo>
                  <a:cubicBezTo>
                    <a:pt x="1711" y="0"/>
                    <a:pt x="1358" y="102"/>
                    <a:pt x="1079" y="326"/>
                  </a:cubicBezTo>
                  <a:cubicBezTo>
                    <a:pt x="912" y="465"/>
                    <a:pt x="772" y="670"/>
                    <a:pt x="791" y="884"/>
                  </a:cubicBezTo>
                  <a:cubicBezTo>
                    <a:pt x="819" y="1107"/>
                    <a:pt x="1079" y="1293"/>
                    <a:pt x="1256" y="1181"/>
                  </a:cubicBezTo>
                  <a:cubicBezTo>
                    <a:pt x="670" y="1218"/>
                    <a:pt x="186" y="1637"/>
                    <a:pt x="66" y="2204"/>
                  </a:cubicBezTo>
                  <a:cubicBezTo>
                    <a:pt x="0" y="2530"/>
                    <a:pt x="84" y="2901"/>
                    <a:pt x="354" y="3097"/>
                  </a:cubicBezTo>
                  <a:cubicBezTo>
                    <a:pt x="623" y="3292"/>
                    <a:pt x="1070" y="3208"/>
                    <a:pt x="1191" y="2911"/>
                  </a:cubicBezTo>
                  <a:cubicBezTo>
                    <a:pt x="1033" y="3153"/>
                    <a:pt x="865" y="3413"/>
                    <a:pt x="828" y="3711"/>
                  </a:cubicBezTo>
                  <a:cubicBezTo>
                    <a:pt x="791" y="3999"/>
                    <a:pt x="930" y="4334"/>
                    <a:pt x="1209" y="4436"/>
                  </a:cubicBezTo>
                  <a:cubicBezTo>
                    <a:pt x="1488" y="4529"/>
                    <a:pt x="1786" y="4352"/>
                    <a:pt x="1944" y="4101"/>
                  </a:cubicBezTo>
                  <a:cubicBezTo>
                    <a:pt x="2102" y="3859"/>
                    <a:pt x="2139" y="3562"/>
                    <a:pt x="2167" y="3273"/>
                  </a:cubicBezTo>
                  <a:cubicBezTo>
                    <a:pt x="1981" y="3618"/>
                    <a:pt x="2158" y="4101"/>
                    <a:pt x="2511" y="4287"/>
                  </a:cubicBezTo>
                  <a:cubicBezTo>
                    <a:pt x="2883" y="4464"/>
                    <a:pt x="3320" y="4380"/>
                    <a:pt x="3609" y="4073"/>
                  </a:cubicBezTo>
                  <a:cubicBezTo>
                    <a:pt x="3878" y="3776"/>
                    <a:pt x="3981" y="3357"/>
                    <a:pt x="3878" y="2967"/>
                  </a:cubicBezTo>
                  <a:cubicBezTo>
                    <a:pt x="3832" y="3143"/>
                    <a:pt x="3822" y="3329"/>
                    <a:pt x="3850" y="3515"/>
                  </a:cubicBezTo>
                  <a:cubicBezTo>
                    <a:pt x="3878" y="3711"/>
                    <a:pt x="4018" y="3859"/>
                    <a:pt x="4194" y="3915"/>
                  </a:cubicBezTo>
                  <a:cubicBezTo>
                    <a:pt x="4362" y="3943"/>
                    <a:pt x="4529" y="3878"/>
                    <a:pt x="4631" y="3748"/>
                  </a:cubicBezTo>
                  <a:cubicBezTo>
                    <a:pt x="4734" y="3618"/>
                    <a:pt x="4808" y="3469"/>
                    <a:pt x="4836" y="3301"/>
                  </a:cubicBezTo>
                  <a:cubicBezTo>
                    <a:pt x="4976" y="2771"/>
                    <a:pt x="4966" y="2204"/>
                    <a:pt x="4817" y="1674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20;p53">
              <a:extLst>
                <a:ext uri="{FF2B5EF4-FFF2-40B4-BE49-F238E27FC236}">
                  <a16:creationId xmlns:a16="http://schemas.microsoft.com/office/drawing/2014/main" id="{64B56F70-8B6B-46DB-9C57-9607F95D30B3}"/>
                </a:ext>
              </a:extLst>
            </p:cNvPr>
            <p:cNvSpPr/>
            <p:nvPr/>
          </p:nvSpPr>
          <p:spPr>
            <a:xfrm>
              <a:off x="6467901" y="2551809"/>
              <a:ext cx="424042" cy="400932"/>
            </a:xfrm>
            <a:custGeom>
              <a:avLst/>
              <a:gdLst/>
              <a:ahLst/>
              <a:cxnLst/>
              <a:rect l="l" t="t" r="r" b="b"/>
              <a:pathLst>
                <a:path w="4789" h="4528" extrusionOk="0">
                  <a:moveTo>
                    <a:pt x="2713" y="0"/>
                  </a:moveTo>
                  <a:cubicBezTo>
                    <a:pt x="2135" y="0"/>
                    <a:pt x="1561" y="252"/>
                    <a:pt x="1173" y="741"/>
                  </a:cubicBezTo>
                  <a:lnTo>
                    <a:pt x="903" y="1048"/>
                  </a:lnTo>
                  <a:cubicBezTo>
                    <a:pt x="354" y="1327"/>
                    <a:pt x="19" y="1875"/>
                    <a:pt x="19" y="2480"/>
                  </a:cubicBezTo>
                  <a:cubicBezTo>
                    <a:pt x="1" y="2666"/>
                    <a:pt x="66" y="2852"/>
                    <a:pt x="187" y="2982"/>
                  </a:cubicBezTo>
                  <a:cubicBezTo>
                    <a:pt x="252" y="3047"/>
                    <a:pt x="347" y="3082"/>
                    <a:pt x="439" y="3082"/>
                  </a:cubicBezTo>
                  <a:cubicBezTo>
                    <a:pt x="531" y="3082"/>
                    <a:pt x="619" y="3047"/>
                    <a:pt x="670" y="2973"/>
                  </a:cubicBezTo>
                  <a:cubicBezTo>
                    <a:pt x="726" y="3317"/>
                    <a:pt x="838" y="3642"/>
                    <a:pt x="996" y="3949"/>
                  </a:cubicBezTo>
                  <a:cubicBezTo>
                    <a:pt x="1173" y="4247"/>
                    <a:pt x="1461" y="4498"/>
                    <a:pt x="1805" y="4526"/>
                  </a:cubicBezTo>
                  <a:cubicBezTo>
                    <a:pt x="1824" y="4527"/>
                    <a:pt x="1842" y="4528"/>
                    <a:pt x="1861" y="4528"/>
                  </a:cubicBezTo>
                  <a:cubicBezTo>
                    <a:pt x="2196" y="4528"/>
                    <a:pt x="2522" y="4294"/>
                    <a:pt x="2549" y="3968"/>
                  </a:cubicBezTo>
                  <a:cubicBezTo>
                    <a:pt x="2683" y="4197"/>
                    <a:pt x="2926" y="4323"/>
                    <a:pt x="3173" y="4323"/>
                  </a:cubicBezTo>
                  <a:cubicBezTo>
                    <a:pt x="3336" y="4323"/>
                    <a:pt x="3500" y="4268"/>
                    <a:pt x="3637" y="4154"/>
                  </a:cubicBezTo>
                  <a:cubicBezTo>
                    <a:pt x="3972" y="3865"/>
                    <a:pt x="3981" y="3345"/>
                    <a:pt x="3637" y="3056"/>
                  </a:cubicBezTo>
                  <a:lnTo>
                    <a:pt x="3637" y="3056"/>
                  </a:lnTo>
                  <a:cubicBezTo>
                    <a:pt x="3697" y="3069"/>
                    <a:pt x="3754" y="3075"/>
                    <a:pt x="3809" y="3075"/>
                  </a:cubicBezTo>
                  <a:cubicBezTo>
                    <a:pt x="4536" y="3075"/>
                    <a:pt x="4789" y="1994"/>
                    <a:pt x="4027" y="1717"/>
                  </a:cubicBezTo>
                  <a:cubicBezTo>
                    <a:pt x="4269" y="1689"/>
                    <a:pt x="4437" y="1429"/>
                    <a:pt x="4427" y="1178"/>
                  </a:cubicBezTo>
                  <a:cubicBezTo>
                    <a:pt x="4390" y="927"/>
                    <a:pt x="4269" y="704"/>
                    <a:pt x="4074" y="546"/>
                  </a:cubicBezTo>
                  <a:cubicBezTo>
                    <a:pt x="3691" y="179"/>
                    <a:pt x="3201" y="0"/>
                    <a:pt x="2713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21;p53">
              <a:extLst>
                <a:ext uri="{FF2B5EF4-FFF2-40B4-BE49-F238E27FC236}">
                  <a16:creationId xmlns:a16="http://schemas.microsoft.com/office/drawing/2014/main" id="{7D5403CF-40FB-4DBA-8744-19948A0BB9D0}"/>
                </a:ext>
              </a:extLst>
            </p:cNvPr>
            <p:cNvSpPr/>
            <p:nvPr/>
          </p:nvSpPr>
          <p:spPr>
            <a:xfrm>
              <a:off x="6444083" y="2524360"/>
              <a:ext cx="410937" cy="448835"/>
            </a:xfrm>
            <a:custGeom>
              <a:avLst/>
              <a:gdLst/>
              <a:ahLst/>
              <a:cxnLst/>
              <a:rect l="l" t="t" r="r" b="b"/>
              <a:pathLst>
                <a:path w="4641" h="5069" fill="none" extrusionOk="0">
                  <a:moveTo>
                    <a:pt x="214" y="2520"/>
                  </a:moveTo>
                  <a:cubicBezTo>
                    <a:pt x="102" y="2697"/>
                    <a:pt x="28" y="2911"/>
                    <a:pt x="9" y="3125"/>
                  </a:cubicBezTo>
                  <a:cubicBezTo>
                    <a:pt x="0" y="3329"/>
                    <a:pt x="121" y="3571"/>
                    <a:pt x="326" y="3617"/>
                  </a:cubicBezTo>
                  <a:cubicBezTo>
                    <a:pt x="586" y="3664"/>
                    <a:pt x="809" y="3413"/>
                    <a:pt x="744" y="3152"/>
                  </a:cubicBezTo>
                  <a:cubicBezTo>
                    <a:pt x="744" y="3497"/>
                    <a:pt x="781" y="3831"/>
                    <a:pt x="874" y="4157"/>
                  </a:cubicBezTo>
                  <a:cubicBezTo>
                    <a:pt x="967" y="4482"/>
                    <a:pt x="1190" y="4761"/>
                    <a:pt x="1488" y="4929"/>
                  </a:cubicBezTo>
                  <a:cubicBezTo>
                    <a:pt x="1795" y="5068"/>
                    <a:pt x="2204" y="5022"/>
                    <a:pt x="2409" y="4761"/>
                  </a:cubicBezTo>
                  <a:cubicBezTo>
                    <a:pt x="2613" y="4492"/>
                    <a:pt x="2576" y="4092"/>
                    <a:pt x="2520" y="3757"/>
                  </a:cubicBezTo>
                  <a:cubicBezTo>
                    <a:pt x="2548" y="4175"/>
                    <a:pt x="2855" y="4529"/>
                    <a:pt x="3274" y="4622"/>
                  </a:cubicBezTo>
                  <a:cubicBezTo>
                    <a:pt x="3683" y="4687"/>
                    <a:pt x="4101" y="4454"/>
                    <a:pt x="4259" y="4064"/>
                  </a:cubicBezTo>
                  <a:cubicBezTo>
                    <a:pt x="4399" y="3664"/>
                    <a:pt x="4213" y="3218"/>
                    <a:pt x="3841" y="3022"/>
                  </a:cubicBezTo>
                  <a:cubicBezTo>
                    <a:pt x="3924" y="3264"/>
                    <a:pt x="4306" y="3292"/>
                    <a:pt x="4473" y="3106"/>
                  </a:cubicBezTo>
                  <a:cubicBezTo>
                    <a:pt x="4641" y="2911"/>
                    <a:pt x="4631" y="2613"/>
                    <a:pt x="4510" y="2381"/>
                  </a:cubicBezTo>
                  <a:cubicBezTo>
                    <a:pt x="4371" y="2167"/>
                    <a:pt x="4185" y="1981"/>
                    <a:pt x="3971" y="1841"/>
                  </a:cubicBezTo>
                  <a:cubicBezTo>
                    <a:pt x="4092" y="2037"/>
                    <a:pt x="4427" y="1953"/>
                    <a:pt x="4520" y="1758"/>
                  </a:cubicBezTo>
                  <a:cubicBezTo>
                    <a:pt x="4622" y="1562"/>
                    <a:pt x="4548" y="1311"/>
                    <a:pt x="4445" y="1107"/>
                  </a:cubicBezTo>
                  <a:cubicBezTo>
                    <a:pt x="4083" y="428"/>
                    <a:pt x="3367" y="0"/>
                    <a:pt x="2585" y="9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22;p53">
              <a:extLst>
                <a:ext uri="{FF2B5EF4-FFF2-40B4-BE49-F238E27FC236}">
                  <a16:creationId xmlns:a16="http://schemas.microsoft.com/office/drawing/2014/main" id="{BDC892D8-D10C-4A32-B59F-C313331FEFE3}"/>
                </a:ext>
              </a:extLst>
            </p:cNvPr>
            <p:cNvSpPr/>
            <p:nvPr/>
          </p:nvSpPr>
          <p:spPr>
            <a:xfrm>
              <a:off x="5429625" y="1765177"/>
              <a:ext cx="419172" cy="676927"/>
            </a:xfrm>
            <a:custGeom>
              <a:avLst/>
              <a:gdLst/>
              <a:ahLst/>
              <a:cxnLst/>
              <a:rect l="l" t="t" r="r" b="b"/>
              <a:pathLst>
                <a:path w="4734" h="7645" fill="none" extrusionOk="0">
                  <a:moveTo>
                    <a:pt x="4734" y="149"/>
                  </a:moveTo>
                  <a:cubicBezTo>
                    <a:pt x="4343" y="0"/>
                    <a:pt x="3906" y="19"/>
                    <a:pt x="3534" y="186"/>
                  </a:cubicBezTo>
                  <a:cubicBezTo>
                    <a:pt x="3153" y="363"/>
                    <a:pt x="2809" y="586"/>
                    <a:pt x="2502" y="865"/>
                  </a:cubicBezTo>
                  <a:cubicBezTo>
                    <a:pt x="1944" y="1330"/>
                    <a:pt x="1405" y="1851"/>
                    <a:pt x="1033" y="2474"/>
                  </a:cubicBezTo>
                  <a:cubicBezTo>
                    <a:pt x="0" y="4250"/>
                    <a:pt x="540" y="6528"/>
                    <a:pt x="2260" y="7644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23;p53">
              <a:extLst>
                <a:ext uri="{FF2B5EF4-FFF2-40B4-BE49-F238E27FC236}">
                  <a16:creationId xmlns:a16="http://schemas.microsoft.com/office/drawing/2014/main" id="{1F623030-A4D7-4D72-97D2-76C6212C1E97}"/>
                </a:ext>
              </a:extLst>
            </p:cNvPr>
            <p:cNvSpPr/>
            <p:nvPr/>
          </p:nvSpPr>
          <p:spPr>
            <a:xfrm>
              <a:off x="5915470" y="1665475"/>
              <a:ext cx="965937" cy="704110"/>
            </a:xfrm>
            <a:custGeom>
              <a:avLst/>
              <a:gdLst/>
              <a:ahLst/>
              <a:cxnLst/>
              <a:rect l="l" t="t" r="r" b="b"/>
              <a:pathLst>
                <a:path w="10909" h="7952" fill="none" extrusionOk="0">
                  <a:moveTo>
                    <a:pt x="0" y="819"/>
                  </a:moveTo>
                  <a:cubicBezTo>
                    <a:pt x="1423" y="252"/>
                    <a:pt x="2948" y="1"/>
                    <a:pt x="4482" y="75"/>
                  </a:cubicBezTo>
                  <a:cubicBezTo>
                    <a:pt x="5208" y="94"/>
                    <a:pt x="5924" y="224"/>
                    <a:pt x="6612" y="466"/>
                  </a:cubicBezTo>
                  <a:cubicBezTo>
                    <a:pt x="9625" y="1591"/>
                    <a:pt x="10908" y="5171"/>
                    <a:pt x="9281" y="7952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24;p53">
              <a:extLst>
                <a:ext uri="{FF2B5EF4-FFF2-40B4-BE49-F238E27FC236}">
                  <a16:creationId xmlns:a16="http://schemas.microsoft.com/office/drawing/2014/main" id="{1F0E1097-34C6-4F3D-9836-42B3E5CCA375}"/>
                </a:ext>
              </a:extLst>
            </p:cNvPr>
            <p:cNvSpPr/>
            <p:nvPr/>
          </p:nvSpPr>
          <p:spPr>
            <a:xfrm>
              <a:off x="5495591" y="1657063"/>
              <a:ext cx="1280361" cy="1167023"/>
            </a:xfrm>
            <a:custGeom>
              <a:avLst/>
              <a:gdLst/>
              <a:ahLst/>
              <a:cxnLst/>
              <a:rect l="l" t="t" r="r" b="b"/>
              <a:pathLst>
                <a:path w="14460" h="13180" extrusionOk="0">
                  <a:moveTo>
                    <a:pt x="8287" y="0"/>
                  </a:moveTo>
                  <a:cubicBezTo>
                    <a:pt x="6771" y="0"/>
                    <a:pt x="5258" y="472"/>
                    <a:pt x="3980" y="1407"/>
                  </a:cubicBezTo>
                  <a:lnTo>
                    <a:pt x="3794" y="1333"/>
                  </a:lnTo>
                  <a:cubicBezTo>
                    <a:pt x="3745" y="1313"/>
                    <a:pt x="3685" y="1303"/>
                    <a:pt x="3615" y="1303"/>
                  </a:cubicBezTo>
                  <a:cubicBezTo>
                    <a:pt x="2680" y="1303"/>
                    <a:pt x="0" y="3065"/>
                    <a:pt x="9" y="5834"/>
                  </a:cubicBezTo>
                  <a:cubicBezTo>
                    <a:pt x="9" y="6847"/>
                    <a:pt x="288" y="7675"/>
                    <a:pt x="474" y="8670"/>
                  </a:cubicBezTo>
                  <a:cubicBezTo>
                    <a:pt x="660" y="9665"/>
                    <a:pt x="1060" y="10641"/>
                    <a:pt x="1748" y="11404"/>
                  </a:cubicBezTo>
                  <a:cubicBezTo>
                    <a:pt x="2845" y="12621"/>
                    <a:pt x="4574" y="13171"/>
                    <a:pt x="6244" y="13171"/>
                  </a:cubicBezTo>
                  <a:cubicBezTo>
                    <a:pt x="6258" y="13171"/>
                    <a:pt x="6272" y="13171"/>
                    <a:pt x="6286" y="13171"/>
                  </a:cubicBezTo>
                  <a:cubicBezTo>
                    <a:pt x="6379" y="13170"/>
                    <a:pt x="6471" y="13169"/>
                    <a:pt x="6562" y="13169"/>
                  </a:cubicBezTo>
                  <a:cubicBezTo>
                    <a:pt x="7013" y="13169"/>
                    <a:pt x="7429" y="13180"/>
                    <a:pt x="7826" y="13180"/>
                  </a:cubicBezTo>
                  <a:cubicBezTo>
                    <a:pt x="8781" y="13180"/>
                    <a:pt x="9637" y="13118"/>
                    <a:pt x="10666" y="12696"/>
                  </a:cubicBezTo>
                  <a:cubicBezTo>
                    <a:pt x="11224" y="12464"/>
                    <a:pt x="12274" y="11506"/>
                    <a:pt x="12721" y="11106"/>
                  </a:cubicBezTo>
                  <a:cubicBezTo>
                    <a:pt x="13586" y="10325"/>
                    <a:pt x="13883" y="9135"/>
                    <a:pt x="14097" y="8010"/>
                  </a:cubicBezTo>
                  <a:cubicBezTo>
                    <a:pt x="14283" y="7108"/>
                    <a:pt x="14460" y="6196"/>
                    <a:pt x="14450" y="5266"/>
                  </a:cubicBezTo>
                  <a:cubicBezTo>
                    <a:pt x="14441" y="4346"/>
                    <a:pt x="14255" y="3406"/>
                    <a:pt x="13753" y="2625"/>
                  </a:cubicBezTo>
                  <a:cubicBezTo>
                    <a:pt x="13353" y="2030"/>
                    <a:pt x="12823" y="1519"/>
                    <a:pt x="12209" y="1147"/>
                  </a:cubicBezTo>
                  <a:cubicBezTo>
                    <a:pt x="11012" y="381"/>
                    <a:pt x="9648" y="0"/>
                    <a:pt x="8287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25;p53">
              <a:extLst>
                <a:ext uri="{FF2B5EF4-FFF2-40B4-BE49-F238E27FC236}">
                  <a16:creationId xmlns:a16="http://schemas.microsoft.com/office/drawing/2014/main" id="{2E1084AD-EB19-42B6-89EF-F84095A4EFF9}"/>
                </a:ext>
              </a:extLst>
            </p:cNvPr>
            <p:cNvSpPr/>
            <p:nvPr/>
          </p:nvSpPr>
          <p:spPr>
            <a:xfrm>
              <a:off x="5773799" y="1630854"/>
              <a:ext cx="121926" cy="192054"/>
            </a:xfrm>
            <a:custGeom>
              <a:avLst/>
              <a:gdLst/>
              <a:ahLst/>
              <a:cxnLst/>
              <a:rect l="l" t="t" r="r" b="b"/>
              <a:pathLst>
                <a:path w="1377" h="2169" extrusionOk="0">
                  <a:moveTo>
                    <a:pt x="1142" y="0"/>
                  </a:moveTo>
                  <a:cubicBezTo>
                    <a:pt x="1074" y="0"/>
                    <a:pt x="1007" y="33"/>
                    <a:pt x="968" y="104"/>
                  </a:cubicBezTo>
                  <a:cubicBezTo>
                    <a:pt x="921" y="178"/>
                    <a:pt x="893" y="252"/>
                    <a:pt x="884" y="336"/>
                  </a:cubicBezTo>
                  <a:cubicBezTo>
                    <a:pt x="754" y="866"/>
                    <a:pt x="717" y="1415"/>
                    <a:pt x="763" y="1954"/>
                  </a:cubicBezTo>
                  <a:cubicBezTo>
                    <a:pt x="642" y="1564"/>
                    <a:pt x="512" y="1164"/>
                    <a:pt x="391" y="764"/>
                  </a:cubicBezTo>
                  <a:cubicBezTo>
                    <a:pt x="354" y="652"/>
                    <a:pt x="289" y="513"/>
                    <a:pt x="177" y="513"/>
                  </a:cubicBezTo>
                  <a:cubicBezTo>
                    <a:pt x="94" y="522"/>
                    <a:pt x="19" y="587"/>
                    <a:pt x="10" y="671"/>
                  </a:cubicBezTo>
                  <a:cubicBezTo>
                    <a:pt x="1" y="755"/>
                    <a:pt x="10" y="838"/>
                    <a:pt x="38" y="922"/>
                  </a:cubicBezTo>
                  <a:cubicBezTo>
                    <a:pt x="177" y="1378"/>
                    <a:pt x="410" y="1805"/>
                    <a:pt x="707" y="2168"/>
                  </a:cubicBezTo>
                  <a:lnTo>
                    <a:pt x="949" y="2112"/>
                  </a:lnTo>
                  <a:cubicBezTo>
                    <a:pt x="1163" y="1573"/>
                    <a:pt x="1302" y="996"/>
                    <a:pt x="1358" y="420"/>
                  </a:cubicBezTo>
                  <a:cubicBezTo>
                    <a:pt x="1377" y="336"/>
                    <a:pt x="1368" y="252"/>
                    <a:pt x="1349" y="169"/>
                  </a:cubicBezTo>
                  <a:cubicBezTo>
                    <a:pt x="1327" y="61"/>
                    <a:pt x="1235" y="0"/>
                    <a:pt x="1142" y="0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26;p53">
              <a:extLst>
                <a:ext uri="{FF2B5EF4-FFF2-40B4-BE49-F238E27FC236}">
                  <a16:creationId xmlns:a16="http://schemas.microsoft.com/office/drawing/2014/main" id="{8586971F-1C0D-4BEF-BE02-EFB160C90157}"/>
                </a:ext>
              </a:extLst>
            </p:cNvPr>
            <p:cNvSpPr/>
            <p:nvPr/>
          </p:nvSpPr>
          <p:spPr>
            <a:xfrm>
              <a:off x="5415635" y="2305211"/>
              <a:ext cx="343466" cy="318408"/>
            </a:xfrm>
            <a:custGeom>
              <a:avLst/>
              <a:gdLst/>
              <a:ahLst/>
              <a:cxnLst/>
              <a:rect l="l" t="t" r="r" b="b"/>
              <a:pathLst>
                <a:path w="3879" h="3596" extrusionOk="0">
                  <a:moveTo>
                    <a:pt x="1948" y="0"/>
                  </a:moveTo>
                  <a:cubicBezTo>
                    <a:pt x="1102" y="0"/>
                    <a:pt x="342" y="603"/>
                    <a:pt x="177" y="1471"/>
                  </a:cubicBezTo>
                  <a:cubicBezTo>
                    <a:pt x="0" y="2447"/>
                    <a:pt x="633" y="3386"/>
                    <a:pt x="1600" y="3563"/>
                  </a:cubicBezTo>
                  <a:cubicBezTo>
                    <a:pt x="1714" y="3585"/>
                    <a:pt x="1827" y="3595"/>
                    <a:pt x="1938" y="3595"/>
                  </a:cubicBezTo>
                  <a:cubicBezTo>
                    <a:pt x="2783" y="3595"/>
                    <a:pt x="3528" y="2994"/>
                    <a:pt x="3692" y="2131"/>
                  </a:cubicBezTo>
                  <a:cubicBezTo>
                    <a:pt x="3878" y="1155"/>
                    <a:pt x="3237" y="215"/>
                    <a:pt x="2269" y="29"/>
                  </a:cubicBezTo>
                  <a:cubicBezTo>
                    <a:pt x="2161" y="10"/>
                    <a:pt x="2054" y="0"/>
                    <a:pt x="1948" y="0"/>
                  </a:cubicBezTo>
                  <a:close/>
                </a:path>
              </a:pathLst>
            </a:custGeom>
            <a:solidFill>
              <a:srgbClr val="724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27;p53">
              <a:extLst>
                <a:ext uri="{FF2B5EF4-FFF2-40B4-BE49-F238E27FC236}">
                  <a16:creationId xmlns:a16="http://schemas.microsoft.com/office/drawing/2014/main" id="{C250602A-8FE3-4964-8B25-CCA6A02D1DB1}"/>
                </a:ext>
              </a:extLst>
            </p:cNvPr>
            <p:cNvSpPr/>
            <p:nvPr/>
          </p:nvSpPr>
          <p:spPr>
            <a:xfrm>
              <a:off x="5450167" y="2413856"/>
              <a:ext cx="276792" cy="68977"/>
            </a:xfrm>
            <a:custGeom>
              <a:avLst/>
              <a:gdLst/>
              <a:ahLst/>
              <a:cxnLst/>
              <a:rect l="l" t="t" r="r" b="b"/>
              <a:pathLst>
                <a:path w="3126" h="779" extrusionOk="0">
                  <a:moveTo>
                    <a:pt x="1521" y="1"/>
                  </a:moveTo>
                  <a:cubicBezTo>
                    <a:pt x="1264" y="1"/>
                    <a:pt x="1002" y="48"/>
                    <a:pt x="764" y="141"/>
                  </a:cubicBezTo>
                  <a:cubicBezTo>
                    <a:pt x="633" y="188"/>
                    <a:pt x="503" y="244"/>
                    <a:pt x="382" y="318"/>
                  </a:cubicBezTo>
                  <a:cubicBezTo>
                    <a:pt x="252" y="383"/>
                    <a:pt x="140" y="467"/>
                    <a:pt x="29" y="560"/>
                  </a:cubicBezTo>
                  <a:cubicBezTo>
                    <a:pt x="10" y="578"/>
                    <a:pt x="1" y="616"/>
                    <a:pt x="20" y="634"/>
                  </a:cubicBezTo>
                  <a:cubicBezTo>
                    <a:pt x="32" y="652"/>
                    <a:pt x="51" y="663"/>
                    <a:pt x="71" y="663"/>
                  </a:cubicBezTo>
                  <a:cubicBezTo>
                    <a:pt x="82" y="663"/>
                    <a:pt x="93" y="659"/>
                    <a:pt x="103" y="653"/>
                  </a:cubicBezTo>
                  <a:cubicBezTo>
                    <a:pt x="326" y="504"/>
                    <a:pt x="559" y="392"/>
                    <a:pt x="810" y="309"/>
                  </a:cubicBezTo>
                  <a:cubicBezTo>
                    <a:pt x="1061" y="216"/>
                    <a:pt x="1321" y="169"/>
                    <a:pt x="1582" y="169"/>
                  </a:cubicBezTo>
                  <a:cubicBezTo>
                    <a:pt x="1852" y="179"/>
                    <a:pt x="2112" y="234"/>
                    <a:pt x="2354" y="337"/>
                  </a:cubicBezTo>
                  <a:cubicBezTo>
                    <a:pt x="2475" y="392"/>
                    <a:pt x="2586" y="458"/>
                    <a:pt x="2698" y="532"/>
                  </a:cubicBezTo>
                  <a:cubicBezTo>
                    <a:pt x="2754" y="560"/>
                    <a:pt x="2809" y="597"/>
                    <a:pt x="2856" y="644"/>
                  </a:cubicBezTo>
                  <a:lnTo>
                    <a:pt x="3014" y="764"/>
                  </a:lnTo>
                  <a:lnTo>
                    <a:pt x="3023" y="764"/>
                  </a:lnTo>
                  <a:cubicBezTo>
                    <a:pt x="3033" y="774"/>
                    <a:pt x="3046" y="778"/>
                    <a:pt x="3060" y="778"/>
                  </a:cubicBezTo>
                  <a:cubicBezTo>
                    <a:pt x="3074" y="778"/>
                    <a:pt x="3088" y="774"/>
                    <a:pt x="3098" y="764"/>
                  </a:cubicBezTo>
                  <a:cubicBezTo>
                    <a:pt x="3126" y="737"/>
                    <a:pt x="3126" y="699"/>
                    <a:pt x="3098" y="681"/>
                  </a:cubicBezTo>
                  <a:lnTo>
                    <a:pt x="2940" y="541"/>
                  </a:lnTo>
                  <a:cubicBezTo>
                    <a:pt x="2893" y="495"/>
                    <a:pt x="2837" y="448"/>
                    <a:pt x="2781" y="411"/>
                  </a:cubicBezTo>
                  <a:cubicBezTo>
                    <a:pt x="2670" y="327"/>
                    <a:pt x="2549" y="253"/>
                    <a:pt x="2419" y="197"/>
                  </a:cubicBezTo>
                  <a:cubicBezTo>
                    <a:pt x="2354" y="160"/>
                    <a:pt x="2289" y="132"/>
                    <a:pt x="2224" y="114"/>
                  </a:cubicBezTo>
                  <a:lnTo>
                    <a:pt x="2019" y="48"/>
                  </a:lnTo>
                  <a:cubicBezTo>
                    <a:pt x="1879" y="21"/>
                    <a:pt x="1740" y="2"/>
                    <a:pt x="1591" y="2"/>
                  </a:cubicBezTo>
                  <a:cubicBezTo>
                    <a:pt x="1568" y="1"/>
                    <a:pt x="1545" y="1"/>
                    <a:pt x="1521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28;p53">
              <a:extLst>
                <a:ext uri="{FF2B5EF4-FFF2-40B4-BE49-F238E27FC236}">
                  <a16:creationId xmlns:a16="http://schemas.microsoft.com/office/drawing/2014/main" id="{5BA21EEE-14AC-46B3-B137-E849FFE7C086}"/>
                </a:ext>
              </a:extLst>
            </p:cNvPr>
            <p:cNvSpPr/>
            <p:nvPr/>
          </p:nvSpPr>
          <p:spPr>
            <a:xfrm>
              <a:off x="5555624" y="2474775"/>
              <a:ext cx="214190" cy="55075"/>
            </a:xfrm>
            <a:custGeom>
              <a:avLst/>
              <a:gdLst/>
              <a:ahLst/>
              <a:cxnLst/>
              <a:rect l="l" t="t" r="r" b="b"/>
              <a:pathLst>
                <a:path w="2419" h="622" extrusionOk="0">
                  <a:moveTo>
                    <a:pt x="1169" y="1"/>
                  </a:moveTo>
                  <a:cubicBezTo>
                    <a:pt x="969" y="1"/>
                    <a:pt x="770" y="37"/>
                    <a:pt x="586" y="104"/>
                  </a:cubicBezTo>
                  <a:cubicBezTo>
                    <a:pt x="372" y="188"/>
                    <a:pt x="186" y="300"/>
                    <a:pt x="19" y="458"/>
                  </a:cubicBezTo>
                  <a:cubicBezTo>
                    <a:pt x="10" y="476"/>
                    <a:pt x="0" y="495"/>
                    <a:pt x="19" y="514"/>
                  </a:cubicBezTo>
                  <a:cubicBezTo>
                    <a:pt x="26" y="527"/>
                    <a:pt x="42" y="536"/>
                    <a:pt x="58" y="536"/>
                  </a:cubicBezTo>
                  <a:cubicBezTo>
                    <a:pt x="64" y="536"/>
                    <a:pt x="70" y="535"/>
                    <a:pt x="75" y="532"/>
                  </a:cubicBezTo>
                  <a:cubicBezTo>
                    <a:pt x="251" y="430"/>
                    <a:pt x="437" y="346"/>
                    <a:pt x="633" y="281"/>
                  </a:cubicBezTo>
                  <a:cubicBezTo>
                    <a:pt x="808" y="214"/>
                    <a:pt x="984" y="177"/>
                    <a:pt x="1166" y="177"/>
                  </a:cubicBezTo>
                  <a:cubicBezTo>
                    <a:pt x="1187" y="177"/>
                    <a:pt x="1207" y="178"/>
                    <a:pt x="1228" y="179"/>
                  </a:cubicBezTo>
                  <a:cubicBezTo>
                    <a:pt x="1245" y="178"/>
                    <a:pt x="1263" y="178"/>
                    <a:pt x="1280" y="178"/>
                  </a:cubicBezTo>
                  <a:cubicBezTo>
                    <a:pt x="1466" y="178"/>
                    <a:pt x="1643" y="222"/>
                    <a:pt x="1814" y="290"/>
                  </a:cubicBezTo>
                  <a:cubicBezTo>
                    <a:pt x="1907" y="328"/>
                    <a:pt x="2000" y="374"/>
                    <a:pt x="2083" y="430"/>
                  </a:cubicBezTo>
                  <a:cubicBezTo>
                    <a:pt x="2176" y="486"/>
                    <a:pt x="2251" y="560"/>
                    <a:pt x="2334" y="616"/>
                  </a:cubicBezTo>
                  <a:lnTo>
                    <a:pt x="2344" y="616"/>
                  </a:lnTo>
                  <a:cubicBezTo>
                    <a:pt x="2351" y="620"/>
                    <a:pt x="2361" y="622"/>
                    <a:pt x="2370" y="622"/>
                  </a:cubicBezTo>
                  <a:cubicBezTo>
                    <a:pt x="2382" y="622"/>
                    <a:pt x="2394" y="617"/>
                    <a:pt x="2399" y="607"/>
                  </a:cubicBezTo>
                  <a:cubicBezTo>
                    <a:pt x="2418" y="588"/>
                    <a:pt x="2418" y="560"/>
                    <a:pt x="2399" y="541"/>
                  </a:cubicBezTo>
                  <a:cubicBezTo>
                    <a:pt x="2325" y="476"/>
                    <a:pt x="2251" y="393"/>
                    <a:pt x="2158" y="328"/>
                  </a:cubicBezTo>
                  <a:cubicBezTo>
                    <a:pt x="2074" y="262"/>
                    <a:pt x="1981" y="207"/>
                    <a:pt x="1879" y="160"/>
                  </a:cubicBezTo>
                  <a:cubicBezTo>
                    <a:pt x="1776" y="114"/>
                    <a:pt x="1674" y="67"/>
                    <a:pt x="1563" y="39"/>
                  </a:cubicBezTo>
                  <a:cubicBezTo>
                    <a:pt x="1460" y="21"/>
                    <a:pt x="1349" y="2"/>
                    <a:pt x="1237" y="2"/>
                  </a:cubicBezTo>
                  <a:cubicBezTo>
                    <a:pt x="1215" y="1"/>
                    <a:pt x="1192" y="1"/>
                    <a:pt x="1169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29;p53">
              <a:extLst>
                <a:ext uri="{FF2B5EF4-FFF2-40B4-BE49-F238E27FC236}">
                  <a16:creationId xmlns:a16="http://schemas.microsoft.com/office/drawing/2014/main" id="{71FD568E-8E8C-4316-9B69-73B4A3D67E82}"/>
                </a:ext>
              </a:extLst>
            </p:cNvPr>
            <p:cNvSpPr/>
            <p:nvPr/>
          </p:nvSpPr>
          <p:spPr>
            <a:xfrm>
              <a:off x="6500840" y="2296711"/>
              <a:ext cx="375254" cy="316637"/>
            </a:xfrm>
            <a:custGeom>
              <a:avLst/>
              <a:gdLst/>
              <a:ahLst/>
              <a:cxnLst/>
              <a:rect l="l" t="t" r="r" b="b"/>
              <a:pathLst>
                <a:path w="4238" h="3576" extrusionOk="0">
                  <a:moveTo>
                    <a:pt x="1987" y="1"/>
                  </a:moveTo>
                  <a:cubicBezTo>
                    <a:pt x="1850" y="1"/>
                    <a:pt x="1708" y="17"/>
                    <a:pt x="1563" y="51"/>
                  </a:cubicBezTo>
                  <a:cubicBezTo>
                    <a:pt x="596" y="274"/>
                    <a:pt x="1" y="1241"/>
                    <a:pt x="224" y="2199"/>
                  </a:cubicBezTo>
                  <a:cubicBezTo>
                    <a:pt x="437" y="3089"/>
                    <a:pt x="1203" y="3576"/>
                    <a:pt x="1973" y="3576"/>
                  </a:cubicBezTo>
                  <a:cubicBezTo>
                    <a:pt x="2548" y="3576"/>
                    <a:pt x="3125" y="3305"/>
                    <a:pt x="3479" y="2729"/>
                  </a:cubicBezTo>
                  <a:cubicBezTo>
                    <a:pt x="4237" y="1499"/>
                    <a:pt x="3315" y="1"/>
                    <a:pt x="1987" y="1"/>
                  </a:cubicBezTo>
                  <a:close/>
                </a:path>
              </a:pathLst>
            </a:custGeom>
            <a:solidFill>
              <a:srgbClr val="724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30;p53">
              <a:extLst>
                <a:ext uri="{FF2B5EF4-FFF2-40B4-BE49-F238E27FC236}">
                  <a16:creationId xmlns:a16="http://schemas.microsoft.com/office/drawing/2014/main" id="{C5746D8D-00DE-411C-BDE6-23BBB73DD0CF}"/>
                </a:ext>
              </a:extLst>
            </p:cNvPr>
            <p:cNvSpPr/>
            <p:nvPr/>
          </p:nvSpPr>
          <p:spPr>
            <a:xfrm>
              <a:off x="6536258" y="2404470"/>
              <a:ext cx="276172" cy="75086"/>
            </a:xfrm>
            <a:custGeom>
              <a:avLst/>
              <a:gdLst/>
              <a:ahLst/>
              <a:cxnLst/>
              <a:rect l="l" t="t" r="r" b="b"/>
              <a:pathLst>
                <a:path w="3119" h="848" extrusionOk="0">
                  <a:moveTo>
                    <a:pt x="1638" y="1"/>
                  </a:moveTo>
                  <a:cubicBezTo>
                    <a:pt x="1591" y="1"/>
                    <a:pt x="1544" y="3"/>
                    <a:pt x="1498" y="6"/>
                  </a:cubicBezTo>
                  <a:cubicBezTo>
                    <a:pt x="1349" y="15"/>
                    <a:pt x="1210" y="43"/>
                    <a:pt x="1070" y="80"/>
                  </a:cubicBezTo>
                  <a:lnTo>
                    <a:pt x="875" y="145"/>
                  </a:lnTo>
                  <a:cubicBezTo>
                    <a:pt x="810" y="173"/>
                    <a:pt x="745" y="201"/>
                    <a:pt x="680" y="238"/>
                  </a:cubicBezTo>
                  <a:cubicBezTo>
                    <a:pt x="559" y="303"/>
                    <a:pt x="438" y="378"/>
                    <a:pt x="335" y="471"/>
                  </a:cubicBezTo>
                  <a:cubicBezTo>
                    <a:pt x="280" y="508"/>
                    <a:pt x="224" y="554"/>
                    <a:pt x="177" y="610"/>
                  </a:cubicBezTo>
                  <a:lnTo>
                    <a:pt x="19" y="750"/>
                  </a:lnTo>
                  <a:cubicBezTo>
                    <a:pt x="1" y="777"/>
                    <a:pt x="1" y="815"/>
                    <a:pt x="19" y="833"/>
                  </a:cubicBezTo>
                  <a:cubicBezTo>
                    <a:pt x="33" y="843"/>
                    <a:pt x="47" y="847"/>
                    <a:pt x="61" y="847"/>
                  </a:cubicBezTo>
                  <a:cubicBezTo>
                    <a:pt x="75" y="847"/>
                    <a:pt x="89" y="843"/>
                    <a:pt x="103" y="833"/>
                  </a:cubicBezTo>
                  <a:lnTo>
                    <a:pt x="252" y="703"/>
                  </a:lnTo>
                  <a:cubicBezTo>
                    <a:pt x="298" y="657"/>
                    <a:pt x="354" y="619"/>
                    <a:pt x="410" y="582"/>
                  </a:cubicBezTo>
                  <a:cubicBezTo>
                    <a:pt x="521" y="498"/>
                    <a:pt x="633" y="433"/>
                    <a:pt x="754" y="378"/>
                  </a:cubicBezTo>
                  <a:cubicBezTo>
                    <a:pt x="986" y="257"/>
                    <a:pt x="1247" y="192"/>
                    <a:pt x="1507" y="182"/>
                  </a:cubicBezTo>
                  <a:cubicBezTo>
                    <a:pt x="1552" y="179"/>
                    <a:pt x="1597" y="178"/>
                    <a:pt x="1641" y="178"/>
                  </a:cubicBezTo>
                  <a:cubicBezTo>
                    <a:pt x="1857" y="178"/>
                    <a:pt x="2073" y="214"/>
                    <a:pt x="2288" y="275"/>
                  </a:cubicBezTo>
                  <a:cubicBezTo>
                    <a:pt x="2539" y="359"/>
                    <a:pt x="2781" y="461"/>
                    <a:pt x="3014" y="601"/>
                  </a:cubicBezTo>
                  <a:cubicBezTo>
                    <a:pt x="3022" y="605"/>
                    <a:pt x="3031" y="607"/>
                    <a:pt x="3039" y="607"/>
                  </a:cubicBezTo>
                  <a:cubicBezTo>
                    <a:pt x="3084" y="607"/>
                    <a:pt x="3118" y="547"/>
                    <a:pt x="3079" y="508"/>
                  </a:cubicBezTo>
                  <a:cubicBezTo>
                    <a:pt x="2967" y="415"/>
                    <a:pt x="2846" y="340"/>
                    <a:pt x="2725" y="275"/>
                  </a:cubicBezTo>
                  <a:cubicBezTo>
                    <a:pt x="2595" y="210"/>
                    <a:pt x="2465" y="154"/>
                    <a:pt x="2335" y="117"/>
                  </a:cubicBezTo>
                  <a:cubicBezTo>
                    <a:pt x="2110" y="40"/>
                    <a:pt x="1872" y="1"/>
                    <a:pt x="1638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31;p53">
              <a:extLst>
                <a:ext uri="{FF2B5EF4-FFF2-40B4-BE49-F238E27FC236}">
                  <a16:creationId xmlns:a16="http://schemas.microsoft.com/office/drawing/2014/main" id="{B451E92E-148F-41FC-9D9D-587F5CF2F19A}"/>
                </a:ext>
              </a:extLst>
            </p:cNvPr>
            <p:cNvSpPr/>
            <p:nvPr/>
          </p:nvSpPr>
          <p:spPr>
            <a:xfrm>
              <a:off x="6494288" y="2469462"/>
              <a:ext cx="213305" cy="59679"/>
            </a:xfrm>
            <a:custGeom>
              <a:avLst/>
              <a:gdLst/>
              <a:ahLst/>
              <a:cxnLst/>
              <a:rect l="l" t="t" r="r" b="b"/>
              <a:pathLst>
                <a:path w="2409" h="674" extrusionOk="0">
                  <a:moveTo>
                    <a:pt x="1297" y="1"/>
                  </a:moveTo>
                  <a:cubicBezTo>
                    <a:pt x="1252" y="1"/>
                    <a:pt x="1207" y="3"/>
                    <a:pt x="1163" y="6"/>
                  </a:cubicBezTo>
                  <a:cubicBezTo>
                    <a:pt x="1051" y="16"/>
                    <a:pt x="940" y="34"/>
                    <a:pt x="837" y="62"/>
                  </a:cubicBezTo>
                  <a:cubicBezTo>
                    <a:pt x="726" y="99"/>
                    <a:pt x="623" y="136"/>
                    <a:pt x="531" y="192"/>
                  </a:cubicBezTo>
                  <a:cubicBezTo>
                    <a:pt x="428" y="239"/>
                    <a:pt x="335" y="304"/>
                    <a:pt x="252" y="378"/>
                  </a:cubicBezTo>
                  <a:cubicBezTo>
                    <a:pt x="168" y="443"/>
                    <a:pt x="93" y="527"/>
                    <a:pt x="19" y="601"/>
                  </a:cubicBezTo>
                  <a:cubicBezTo>
                    <a:pt x="0" y="620"/>
                    <a:pt x="0" y="648"/>
                    <a:pt x="19" y="667"/>
                  </a:cubicBezTo>
                  <a:cubicBezTo>
                    <a:pt x="28" y="671"/>
                    <a:pt x="40" y="673"/>
                    <a:pt x="52" y="673"/>
                  </a:cubicBezTo>
                  <a:cubicBezTo>
                    <a:pt x="63" y="673"/>
                    <a:pt x="75" y="671"/>
                    <a:pt x="84" y="667"/>
                  </a:cubicBezTo>
                  <a:cubicBezTo>
                    <a:pt x="168" y="601"/>
                    <a:pt x="242" y="527"/>
                    <a:pt x="326" y="471"/>
                  </a:cubicBezTo>
                  <a:cubicBezTo>
                    <a:pt x="410" y="415"/>
                    <a:pt x="503" y="360"/>
                    <a:pt x="596" y="313"/>
                  </a:cubicBezTo>
                  <a:cubicBezTo>
                    <a:pt x="772" y="229"/>
                    <a:pt x="977" y="174"/>
                    <a:pt x="1172" y="174"/>
                  </a:cubicBezTo>
                  <a:cubicBezTo>
                    <a:pt x="1205" y="172"/>
                    <a:pt x="1237" y="171"/>
                    <a:pt x="1269" y="171"/>
                  </a:cubicBezTo>
                  <a:cubicBezTo>
                    <a:pt x="1441" y="171"/>
                    <a:pt x="1612" y="193"/>
                    <a:pt x="1777" y="248"/>
                  </a:cubicBezTo>
                  <a:cubicBezTo>
                    <a:pt x="1972" y="304"/>
                    <a:pt x="2158" y="388"/>
                    <a:pt x="2344" y="481"/>
                  </a:cubicBezTo>
                  <a:cubicBezTo>
                    <a:pt x="2349" y="483"/>
                    <a:pt x="2354" y="484"/>
                    <a:pt x="2360" y="484"/>
                  </a:cubicBezTo>
                  <a:cubicBezTo>
                    <a:pt x="2377" y="484"/>
                    <a:pt x="2395" y="476"/>
                    <a:pt x="2409" y="462"/>
                  </a:cubicBezTo>
                  <a:cubicBezTo>
                    <a:pt x="2409" y="443"/>
                    <a:pt x="2409" y="425"/>
                    <a:pt x="2390" y="406"/>
                  </a:cubicBezTo>
                  <a:cubicBezTo>
                    <a:pt x="2223" y="267"/>
                    <a:pt x="2028" y="155"/>
                    <a:pt x="1823" y="90"/>
                  </a:cubicBezTo>
                  <a:cubicBezTo>
                    <a:pt x="1652" y="30"/>
                    <a:pt x="1475" y="1"/>
                    <a:pt x="1297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32;p53">
              <a:extLst>
                <a:ext uri="{FF2B5EF4-FFF2-40B4-BE49-F238E27FC236}">
                  <a16:creationId xmlns:a16="http://schemas.microsoft.com/office/drawing/2014/main" id="{13887A7B-3799-426B-BA42-CD0B58D76580}"/>
                </a:ext>
              </a:extLst>
            </p:cNvPr>
            <p:cNvSpPr/>
            <p:nvPr/>
          </p:nvSpPr>
          <p:spPr>
            <a:xfrm>
              <a:off x="5605032" y="1761281"/>
              <a:ext cx="1070509" cy="1062186"/>
            </a:xfrm>
            <a:custGeom>
              <a:avLst/>
              <a:gdLst/>
              <a:ahLst/>
              <a:cxnLst/>
              <a:rect l="l" t="t" r="r" b="b"/>
              <a:pathLst>
                <a:path w="12090" h="11996" extrusionOk="0">
                  <a:moveTo>
                    <a:pt x="6058" y="0"/>
                  </a:moveTo>
                  <a:cubicBezTo>
                    <a:pt x="3119" y="0"/>
                    <a:pt x="597" y="2283"/>
                    <a:pt x="307" y="5326"/>
                  </a:cubicBezTo>
                  <a:cubicBezTo>
                    <a:pt x="0" y="8562"/>
                    <a:pt x="1832" y="11584"/>
                    <a:pt x="5533" y="11956"/>
                  </a:cubicBezTo>
                  <a:cubicBezTo>
                    <a:pt x="5796" y="11983"/>
                    <a:pt x="6049" y="11996"/>
                    <a:pt x="6294" y="11996"/>
                  </a:cubicBezTo>
                  <a:cubicBezTo>
                    <a:pt x="9750" y="11996"/>
                    <a:pt x="11496" y="9437"/>
                    <a:pt x="11782" y="6423"/>
                  </a:cubicBezTo>
                  <a:cubicBezTo>
                    <a:pt x="12089" y="3197"/>
                    <a:pt x="9764" y="332"/>
                    <a:pt x="6593" y="25"/>
                  </a:cubicBezTo>
                  <a:cubicBezTo>
                    <a:pt x="6414" y="9"/>
                    <a:pt x="6235" y="0"/>
                    <a:pt x="6058" y="0"/>
                  </a:cubicBezTo>
                  <a:close/>
                </a:path>
              </a:pathLst>
            </a:custGeom>
            <a:solidFill>
              <a:srgbClr val="805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3;p53">
              <a:extLst>
                <a:ext uri="{FF2B5EF4-FFF2-40B4-BE49-F238E27FC236}">
                  <a16:creationId xmlns:a16="http://schemas.microsoft.com/office/drawing/2014/main" id="{0C695D76-CAD4-45C5-B8F6-75AA72C480CF}"/>
                </a:ext>
              </a:extLst>
            </p:cNvPr>
            <p:cNvSpPr/>
            <p:nvPr/>
          </p:nvSpPr>
          <p:spPr>
            <a:xfrm>
              <a:off x="6080075" y="2554199"/>
              <a:ext cx="134943" cy="46043"/>
            </a:xfrm>
            <a:custGeom>
              <a:avLst/>
              <a:gdLst/>
              <a:ahLst/>
              <a:cxnLst/>
              <a:rect l="l" t="t" r="r" b="b"/>
              <a:pathLst>
                <a:path w="1524" h="520" extrusionOk="0">
                  <a:moveTo>
                    <a:pt x="29" y="0"/>
                  </a:moveTo>
                  <a:cubicBezTo>
                    <a:pt x="22" y="0"/>
                    <a:pt x="15" y="2"/>
                    <a:pt x="10" y="7"/>
                  </a:cubicBezTo>
                  <a:cubicBezTo>
                    <a:pt x="1" y="16"/>
                    <a:pt x="1" y="35"/>
                    <a:pt x="10" y="44"/>
                  </a:cubicBezTo>
                  <a:cubicBezTo>
                    <a:pt x="85" y="156"/>
                    <a:pt x="187" y="258"/>
                    <a:pt x="308" y="333"/>
                  </a:cubicBezTo>
                  <a:cubicBezTo>
                    <a:pt x="419" y="407"/>
                    <a:pt x="550" y="463"/>
                    <a:pt x="689" y="491"/>
                  </a:cubicBezTo>
                  <a:cubicBezTo>
                    <a:pt x="764" y="511"/>
                    <a:pt x="839" y="520"/>
                    <a:pt x="913" y="520"/>
                  </a:cubicBezTo>
                  <a:cubicBezTo>
                    <a:pt x="978" y="520"/>
                    <a:pt x="1043" y="513"/>
                    <a:pt x="1108" y="500"/>
                  </a:cubicBezTo>
                  <a:cubicBezTo>
                    <a:pt x="1238" y="481"/>
                    <a:pt x="1368" y="435"/>
                    <a:pt x="1498" y="370"/>
                  </a:cubicBezTo>
                  <a:cubicBezTo>
                    <a:pt x="1524" y="353"/>
                    <a:pt x="1510" y="313"/>
                    <a:pt x="1480" y="313"/>
                  </a:cubicBezTo>
                  <a:cubicBezTo>
                    <a:pt x="1477" y="313"/>
                    <a:pt x="1474" y="313"/>
                    <a:pt x="1470" y="314"/>
                  </a:cubicBezTo>
                  <a:cubicBezTo>
                    <a:pt x="1349" y="360"/>
                    <a:pt x="1228" y="388"/>
                    <a:pt x="1098" y="407"/>
                  </a:cubicBezTo>
                  <a:cubicBezTo>
                    <a:pt x="1066" y="409"/>
                    <a:pt x="1033" y="410"/>
                    <a:pt x="1001" y="410"/>
                  </a:cubicBezTo>
                  <a:cubicBezTo>
                    <a:pt x="904" y="410"/>
                    <a:pt x="808" y="400"/>
                    <a:pt x="717" y="379"/>
                  </a:cubicBezTo>
                  <a:cubicBezTo>
                    <a:pt x="466" y="314"/>
                    <a:pt x="243" y="184"/>
                    <a:pt x="57" y="7"/>
                  </a:cubicBezTo>
                  <a:lnTo>
                    <a:pt x="47" y="7"/>
                  </a:lnTo>
                  <a:cubicBezTo>
                    <a:pt x="43" y="2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4;p53">
              <a:extLst>
                <a:ext uri="{FF2B5EF4-FFF2-40B4-BE49-F238E27FC236}">
                  <a16:creationId xmlns:a16="http://schemas.microsoft.com/office/drawing/2014/main" id="{14E90E29-FE5E-4B2E-AF5B-CD4E80A407A9}"/>
                </a:ext>
              </a:extLst>
            </p:cNvPr>
            <p:cNvSpPr/>
            <p:nvPr/>
          </p:nvSpPr>
          <p:spPr>
            <a:xfrm>
              <a:off x="6107258" y="2599446"/>
              <a:ext cx="72607" cy="21871"/>
            </a:xfrm>
            <a:custGeom>
              <a:avLst/>
              <a:gdLst/>
              <a:ahLst/>
              <a:cxnLst/>
              <a:rect l="l" t="t" r="r" b="b"/>
              <a:pathLst>
                <a:path w="820" h="247" extrusionOk="0">
                  <a:moveTo>
                    <a:pt x="24" y="1"/>
                  </a:moveTo>
                  <a:cubicBezTo>
                    <a:pt x="19" y="1"/>
                    <a:pt x="15" y="3"/>
                    <a:pt x="10" y="8"/>
                  </a:cubicBezTo>
                  <a:cubicBezTo>
                    <a:pt x="1" y="8"/>
                    <a:pt x="1" y="26"/>
                    <a:pt x="10" y="35"/>
                  </a:cubicBezTo>
                  <a:cubicBezTo>
                    <a:pt x="112" y="138"/>
                    <a:pt x="233" y="203"/>
                    <a:pt x="382" y="231"/>
                  </a:cubicBezTo>
                  <a:cubicBezTo>
                    <a:pt x="431" y="241"/>
                    <a:pt x="482" y="246"/>
                    <a:pt x="534" y="246"/>
                  </a:cubicBezTo>
                  <a:cubicBezTo>
                    <a:pt x="621" y="246"/>
                    <a:pt x="710" y="232"/>
                    <a:pt x="791" y="203"/>
                  </a:cubicBezTo>
                  <a:cubicBezTo>
                    <a:pt x="819" y="194"/>
                    <a:pt x="801" y="166"/>
                    <a:pt x="782" y="166"/>
                  </a:cubicBezTo>
                  <a:cubicBezTo>
                    <a:pt x="712" y="186"/>
                    <a:pt x="642" y="195"/>
                    <a:pt x="573" y="195"/>
                  </a:cubicBezTo>
                  <a:cubicBezTo>
                    <a:pt x="512" y="195"/>
                    <a:pt x="452" y="188"/>
                    <a:pt x="391" y="175"/>
                  </a:cubicBezTo>
                  <a:cubicBezTo>
                    <a:pt x="261" y="147"/>
                    <a:pt x="140" y="82"/>
                    <a:pt x="38" y="8"/>
                  </a:cubicBezTo>
                  <a:cubicBezTo>
                    <a:pt x="33" y="3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5;p53">
              <a:extLst>
                <a:ext uri="{FF2B5EF4-FFF2-40B4-BE49-F238E27FC236}">
                  <a16:creationId xmlns:a16="http://schemas.microsoft.com/office/drawing/2014/main" id="{38C1A21E-397D-4848-B925-164D12CE994F}"/>
                </a:ext>
              </a:extLst>
            </p:cNvPr>
            <p:cNvSpPr/>
            <p:nvPr/>
          </p:nvSpPr>
          <p:spPr>
            <a:xfrm>
              <a:off x="5604944" y="1725509"/>
              <a:ext cx="1077947" cy="573506"/>
            </a:xfrm>
            <a:custGeom>
              <a:avLst/>
              <a:gdLst/>
              <a:ahLst/>
              <a:cxnLst/>
              <a:rect l="l" t="t" r="r" b="b"/>
              <a:pathLst>
                <a:path w="12174" h="6477" extrusionOk="0">
                  <a:moveTo>
                    <a:pt x="6008" y="1"/>
                  </a:moveTo>
                  <a:cubicBezTo>
                    <a:pt x="5413" y="1"/>
                    <a:pt x="4836" y="93"/>
                    <a:pt x="4316" y="309"/>
                  </a:cubicBezTo>
                  <a:cubicBezTo>
                    <a:pt x="2187" y="1183"/>
                    <a:pt x="392" y="2652"/>
                    <a:pt x="169" y="4707"/>
                  </a:cubicBezTo>
                  <a:cubicBezTo>
                    <a:pt x="0" y="6266"/>
                    <a:pt x="128" y="6457"/>
                    <a:pt x="201" y="6457"/>
                  </a:cubicBezTo>
                  <a:cubicBezTo>
                    <a:pt x="225" y="6457"/>
                    <a:pt x="243" y="6437"/>
                    <a:pt x="243" y="6437"/>
                  </a:cubicBezTo>
                  <a:cubicBezTo>
                    <a:pt x="243" y="6437"/>
                    <a:pt x="318" y="6452"/>
                    <a:pt x="446" y="6452"/>
                  </a:cubicBezTo>
                  <a:cubicBezTo>
                    <a:pt x="1028" y="6452"/>
                    <a:pt x="2718" y="6139"/>
                    <a:pt x="3526" y="2671"/>
                  </a:cubicBezTo>
                  <a:cubicBezTo>
                    <a:pt x="3526" y="2671"/>
                    <a:pt x="5088" y="5302"/>
                    <a:pt x="6148" y="5442"/>
                  </a:cubicBezTo>
                  <a:cubicBezTo>
                    <a:pt x="6227" y="5453"/>
                    <a:pt x="6300" y="5458"/>
                    <a:pt x="6370" y="5458"/>
                  </a:cubicBezTo>
                  <a:cubicBezTo>
                    <a:pt x="7246" y="5458"/>
                    <a:pt x="7422" y="4651"/>
                    <a:pt x="7422" y="4651"/>
                  </a:cubicBezTo>
                  <a:cubicBezTo>
                    <a:pt x="7422" y="4651"/>
                    <a:pt x="7946" y="5797"/>
                    <a:pt x="8742" y="5797"/>
                  </a:cubicBezTo>
                  <a:cubicBezTo>
                    <a:pt x="8761" y="5797"/>
                    <a:pt x="8780" y="5796"/>
                    <a:pt x="8798" y="5795"/>
                  </a:cubicBezTo>
                  <a:cubicBezTo>
                    <a:pt x="9617" y="5739"/>
                    <a:pt x="9672" y="5061"/>
                    <a:pt x="9672" y="5061"/>
                  </a:cubicBezTo>
                  <a:cubicBezTo>
                    <a:pt x="9672" y="5061"/>
                    <a:pt x="10434" y="6476"/>
                    <a:pt x="11409" y="6476"/>
                  </a:cubicBezTo>
                  <a:cubicBezTo>
                    <a:pt x="11548" y="6476"/>
                    <a:pt x="11692" y="6447"/>
                    <a:pt x="11839" y="6381"/>
                  </a:cubicBezTo>
                  <a:cubicBezTo>
                    <a:pt x="11839" y="6381"/>
                    <a:pt x="12174" y="2782"/>
                    <a:pt x="10853" y="1703"/>
                  </a:cubicBezTo>
                  <a:cubicBezTo>
                    <a:pt x="9849" y="881"/>
                    <a:pt x="7845" y="1"/>
                    <a:pt x="6008" y="1"/>
                  </a:cubicBezTo>
                  <a:close/>
                </a:path>
              </a:pathLst>
            </a:custGeom>
            <a:solidFill>
              <a:srgbClr val="46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6;p53">
              <a:extLst>
                <a:ext uri="{FF2B5EF4-FFF2-40B4-BE49-F238E27FC236}">
                  <a16:creationId xmlns:a16="http://schemas.microsoft.com/office/drawing/2014/main" id="{5F649033-4530-4B7E-A1BE-B6AB5F275B08}"/>
                </a:ext>
              </a:extLst>
            </p:cNvPr>
            <p:cNvSpPr/>
            <p:nvPr/>
          </p:nvSpPr>
          <p:spPr>
            <a:xfrm>
              <a:off x="5910512" y="1966085"/>
              <a:ext cx="739439" cy="352498"/>
            </a:xfrm>
            <a:custGeom>
              <a:avLst/>
              <a:gdLst/>
              <a:ahLst/>
              <a:cxnLst/>
              <a:rect l="l" t="t" r="r" b="b"/>
              <a:pathLst>
                <a:path w="8351" h="3981" fill="none" extrusionOk="0">
                  <a:moveTo>
                    <a:pt x="0" y="0"/>
                  </a:moveTo>
                  <a:cubicBezTo>
                    <a:pt x="326" y="679"/>
                    <a:pt x="735" y="1321"/>
                    <a:pt x="1209" y="1916"/>
                  </a:cubicBezTo>
                  <a:cubicBezTo>
                    <a:pt x="1507" y="2278"/>
                    <a:pt x="1832" y="2632"/>
                    <a:pt x="2260" y="2846"/>
                  </a:cubicBezTo>
                  <a:cubicBezTo>
                    <a:pt x="2678" y="3060"/>
                    <a:pt x="3199" y="3097"/>
                    <a:pt x="3608" y="2855"/>
                  </a:cubicBezTo>
                  <a:cubicBezTo>
                    <a:pt x="4008" y="2613"/>
                    <a:pt x="4204" y="2037"/>
                    <a:pt x="3943" y="1637"/>
                  </a:cubicBezTo>
                  <a:cubicBezTo>
                    <a:pt x="4008" y="2055"/>
                    <a:pt x="4185" y="2446"/>
                    <a:pt x="4473" y="2753"/>
                  </a:cubicBezTo>
                  <a:cubicBezTo>
                    <a:pt x="4641" y="2939"/>
                    <a:pt x="4873" y="3106"/>
                    <a:pt x="5124" y="3078"/>
                  </a:cubicBezTo>
                  <a:cubicBezTo>
                    <a:pt x="5375" y="3060"/>
                    <a:pt x="5589" y="2743"/>
                    <a:pt x="5440" y="2539"/>
                  </a:cubicBezTo>
                  <a:cubicBezTo>
                    <a:pt x="5543" y="2939"/>
                    <a:pt x="5831" y="3273"/>
                    <a:pt x="6221" y="3432"/>
                  </a:cubicBezTo>
                  <a:cubicBezTo>
                    <a:pt x="6417" y="3534"/>
                    <a:pt x="6649" y="3534"/>
                    <a:pt x="6854" y="3432"/>
                  </a:cubicBezTo>
                  <a:cubicBezTo>
                    <a:pt x="7040" y="3320"/>
                    <a:pt x="7124" y="3032"/>
                    <a:pt x="6965" y="2874"/>
                  </a:cubicBezTo>
                  <a:cubicBezTo>
                    <a:pt x="7040" y="3143"/>
                    <a:pt x="7151" y="3394"/>
                    <a:pt x="7319" y="3618"/>
                  </a:cubicBezTo>
                  <a:cubicBezTo>
                    <a:pt x="7495" y="3831"/>
                    <a:pt x="7774" y="3980"/>
                    <a:pt x="8044" y="3915"/>
                  </a:cubicBezTo>
                  <a:cubicBezTo>
                    <a:pt x="8165" y="3897"/>
                    <a:pt x="8267" y="3804"/>
                    <a:pt x="8314" y="3692"/>
                  </a:cubicBezTo>
                  <a:cubicBezTo>
                    <a:pt x="8351" y="3571"/>
                    <a:pt x="8267" y="3441"/>
                    <a:pt x="8137" y="3422"/>
                  </a:cubicBezTo>
                </a:path>
              </a:pathLst>
            </a:custGeom>
            <a:noFill/>
            <a:ln w="9525" cap="flat" cmpd="sng">
              <a:solidFill>
                <a:srgbClr val="46312E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7;p53">
              <a:extLst>
                <a:ext uri="{FF2B5EF4-FFF2-40B4-BE49-F238E27FC236}">
                  <a16:creationId xmlns:a16="http://schemas.microsoft.com/office/drawing/2014/main" id="{8AB43CCF-E824-4B2F-A9ED-3253EACDEF87}"/>
                </a:ext>
              </a:extLst>
            </p:cNvPr>
            <p:cNvSpPr/>
            <p:nvPr/>
          </p:nvSpPr>
          <p:spPr>
            <a:xfrm>
              <a:off x="6068564" y="1879576"/>
              <a:ext cx="359935" cy="224904"/>
            </a:xfrm>
            <a:custGeom>
              <a:avLst/>
              <a:gdLst/>
              <a:ahLst/>
              <a:cxnLst/>
              <a:rect l="l" t="t" r="r" b="b"/>
              <a:pathLst>
                <a:path w="4065" h="2540" extrusionOk="0">
                  <a:moveTo>
                    <a:pt x="10" y="1"/>
                  </a:moveTo>
                  <a:cubicBezTo>
                    <a:pt x="10" y="1"/>
                    <a:pt x="1" y="10"/>
                    <a:pt x="1" y="19"/>
                  </a:cubicBezTo>
                  <a:cubicBezTo>
                    <a:pt x="94" y="317"/>
                    <a:pt x="215" y="614"/>
                    <a:pt x="354" y="893"/>
                  </a:cubicBezTo>
                  <a:cubicBezTo>
                    <a:pt x="494" y="1182"/>
                    <a:pt x="661" y="1451"/>
                    <a:pt x="856" y="1702"/>
                  </a:cubicBezTo>
                  <a:cubicBezTo>
                    <a:pt x="959" y="1823"/>
                    <a:pt x="1079" y="1926"/>
                    <a:pt x="1219" y="2009"/>
                  </a:cubicBezTo>
                  <a:cubicBezTo>
                    <a:pt x="1358" y="2093"/>
                    <a:pt x="1517" y="2130"/>
                    <a:pt x="1684" y="2130"/>
                  </a:cubicBezTo>
                  <a:cubicBezTo>
                    <a:pt x="1851" y="2121"/>
                    <a:pt x="2000" y="2037"/>
                    <a:pt x="2112" y="1907"/>
                  </a:cubicBezTo>
                  <a:cubicBezTo>
                    <a:pt x="2172" y="1831"/>
                    <a:pt x="2209" y="1738"/>
                    <a:pt x="2221" y="1643"/>
                  </a:cubicBezTo>
                  <a:lnTo>
                    <a:pt x="2221" y="1643"/>
                  </a:lnTo>
                  <a:cubicBezTo>
                    <a:pt x="2418" y="2064"/>
                    <a:pt x="2788" y="2381"/>
                    <a:pt x="3237" y="2511"/>
                  </a:cubicBezTo>
                  <a:cubicBezTo>
                    <a:pt x="3302" y="2530"/>
                    <a:pt x="3367" y="2539"/>
                    <a:pt x="3432" y="2539"/>
                  </a:cubicBezTo>
                  <a:cubicBezTo>
                    <a:pt x="3497" y="2539"/>
                    <a:pt x="3562" y="2530"/>
                    <a:pt x="3627" y="2511"/>
                  </a:cubicBezTo>
                  <a:cubicBezTo>
                    <a:pt x="3758" y="2474"/>
                    <a:pt x="3869" y="2391"/>
                    <a:pt x="3934" y="2270"/>
                  </a:cubicBezTo>
                  <a:cubicBezTo>
                    <a:pt x="4009" y="2158"/>
                    <a:pt x="4046" y="2028"/>
                    <a:pt x="4055" y="1898"/>
                  </a:cubicBezTo>
                  <a:cubicBezTo>
                    <a:pt x="4065" y="1768"/>
                    <a:pt x="4065" y="1637"/>
                    <a:pt x="4055" y="1507"/>
                  </a:cubicBezTo>
                  <a:cubicBezTo>
                    <a:pt x="4055" y="1498"/>
                    <a:pt x="4046" y="1489"/>
                    <a:pt x="4037" y="1489"/>
                  </a:cubicBezTo>
                  <a:cubicBezTo>
                    <a:pt x="4037" y="1489"/>
                    <a:pt x="4027" y="1498"/>
                    <a:pt x="4027" y="1507"/>
                  </a:cubicBezTo>
                  <a:cubicBezTo>
                    <a:pt x="4037" y="1758"/>
                    <a:pt x="4046" y="2028"/>
                    <a:pt x="3906" y="2251"/>
                  </a:cubicBezTo>
                  <a:cubicBezTo>
                    <a:pt x="3841" y="2353"/>
                    <a:pt x="3739" y="2437"/>
                    <a:pt x="3618" y="2474"/>
                  </a:cubicBezTo>
                  <a:cubicBezTo>
                    <a:pt x="3558" y="2488"/>
                    <a:pt x="3495" y="2495"/>
                    <a:pt x="3432" y="2495"/>
                  </a:cubicBezTo>
                  <a:cubicBezTo>
                    <a:pt x="3369" y="2495"/>
                    <a:pt x="3307" y="2488"/>
                    <a:pt x="3246" y="2474"/>
                  </a:cubicBezTo>
                  <a:cubicBezTo>
                    <a:pt x="2995" y="2400"/>
                    <a:pt x="2772" y="2270"/>
                    <a:pt x="2595" y="2093"/>
                  </a:cubicBezTo>
                  <a:cubicBezTo>
                    <a:pt x="2417" y="1915"/>
                    <a:pt x="2291" y="1712"/>
                    <a:pt x="2215" y="1483"/>
                  </a:cubicBezTo>
                  <a:lnTo>
                    <a:pt x="2215" y="1483"/>
                  </a:lnTo>
                  <a:cubicBezTo>
                    <a:pt x="2212" y="1469"/>
                    <a:pt x="2209" y="1456"/>
                    <a:pt x="2205" y="1442"/>
                  </a:cubicBezTo>
                  <a:cubicBezTo>
                    <a:pt x="2195" y="1433"/>
                    <a:pt x="2186" y="1423"/>
                    <a:pt x="2167" y="1423"/>
                  </a:cubicBezTo>
                  <a:cubicBezTo>
                    <a:pt x="2158" y="1433"/>
                    <a:pt x="2149" y="1442"/>
                    <a:pt x="2149" y="1461"/>
                  </a:cubicBezTo>
                  <a:cubicBezTo>
                    <a:pt x="2149" y="1461"/>
                    <a:pt x="2149" y="1461"/>
                    <a:pt x="2149" y="1461"/>
                  </a:cubicBezTo>
                  <a:lnTo>
                    <a:pt x="2149" y="1461"/>
                  </a:lnTo>
                  <a:cubicBezTo>
                    <a:pt x="2195" y="1609"/>
                    <a:pt x="2158" y="1768"/>
                    <a:pt x="2065" y="1879"/>
                  </a:cubicBezTo>
                  <a:cubicBezTo>
                    <a:pt x="1972" y="2000"/>
                    <a:pt x="1823" y="2065"/>
                    <a:pt x="1675" y="2074"/>
                  </a:cubicBezTo>
                  <a:cubicBezTo>
                    <a:pt x="1660" y="2075"/>
                    <a:pt x="1644" y="2076"/>
                    <a:pt x="1629" y="2076"/>
                  </a:cubicBezTo>
                  <a:cubicBezTo>
                    <a:pt x="1494" y="2076"/>
                    <a:pt x="1355" y="2039"/>
                    <a:pt x="1238" y="1972"/>
                  </a:cubicBezTo>
                  <a:cubicBezTo>
                    <a:pt x="1107" y="1888"/>
                    <a:pt x="986" y="1795"/>
                    <a:pt x="893" y="1675"/>
                  </a:cubicBezTo>
                  <a:cubicBezTo>
                    <a:pt x="698" y="1423"/>
                    <a:pt x="531" y="1163"/>
                    <a:pt x="391" y="884"/>
                  </a:cubicBezTo>
                  <a:cubicBezTo>
                    <a:pt x="252" y="605"/>
                    <a:pt x="131" y="317"/>
                    <a:pt x="29" y="19"/>
                  </a:cubicBezTo>
                  <a:cubicBezTo>
                    <a:pt x="38" y="10"/>
                    <a:pt x="29" y="1"/>
                    <a:pt x="10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8;p53">
              <a:extLst>
                <a:ext uri="{FF2B5EF4-FFF2-40B4-BE49-F238E27FC236}">
                  <a16:creationId xmlns:a16="http://schemas.microsoft.com/office/drawing/2014/main" id="{D2798418-2178-416B-9AAD-A8A1C6F0840B}"/>
                </a:ext>
              </a:extLst>
            </p:cNvPr>
            <p:cNvSpPr/>
            <p:nvPr/>
          </p:nvSpPr>
          <p:spPr>
            <a:xfrm>
              <a:off x="6534664" y="2031962"/>
              <a:ext cx="199315" cy="155396"/>
            </a:xfrm>
            <a:custGeom>
              <a:avLst/>
              <a:gdLst/>
              <a:ahLst/>
              <a:cxnLst/>
              <a:rect l="l" t="t" r="r" b="b"/>
              <a:pathLst>
                <a:path w="2251" h="1755" extrusionOk="0">
                  <a:moveTo>
                    <a:pt x="1888" y="0"/>
                  </a:moveTo>
                  <a:cubicBezTo>
                    <a:pt x="1879" y="9"/>
                    <a:pt x="1879" y="19"/>
                    <a:pt x="1888" y="19"/>
                  </a:cubicBezTo>
                  <a:cubicBezTo>
                    <a:pt x="2009" y="251"/>
                    <a:pt x="2092" y="493"/>
                    <a:pt x="2158" y="744"/>
                  </a:cubicBezTo>
                  <a:cubicBezTo>
                    <a:pt x="2204" y="986"/>
                    <a:pt x="2158" y="1246"/>
                    <a:pt x="2018" y="1460"/>
                  </a:cubicBezTo>
                  <a:cubicBezTo>
                    <a:pt x="1944" y="1553"/>
                    <a:pt x="1841" y="1627"/>
                    <a:pt x="1730" y="1674"/>
                  </a:cubicBezTo>
                  <a:cubicBezTo>
                    <a:pt x="1673" y="1691"/>
                    <a:pt x="1614" y="1701"/>
                    <a:pt x="1555" y="1701"/>
                  </a:cubicBezTo>
                  <a:cubicBezTo>
                    <a:pt x="1490" y="1701"/>
                    <a:pt x="1426" y="1689"/>
                    <a:pt x="1367" y="1665"/>
                  </a:cubicBezTo>
                  <a:cubicBezTo>
                    <a:pt x="1256" y="1609"/>
                    <a:pt x="1163" y="1525"/>
                    <a:pt x="1097" y="1414"/>
                  </a:cubicBezTo>
                  <a:cubicBezTo>
                    <a:pt x="1023" y="1311"/>
                    <a:pt x="977" y="1190"/>
                    <a:pt x="949" y="1069"/>
                  </a:cubicBezTo>
                  <a:cubicBezTo>
                    <a:pt x="942" y="1056"/>
                    <a:pt x="935" y="1047"/>
                    <a:pt x="925" y="1047"/>
                  </a:cubicBezTo>
                  <a:cubicBezTo>
                    <a:pt x="921" y="1047"/>
                    <a:pt x="916" y="1048"/>
                    <a:pt x="911" y="1051"/>
                  </a:cubicBezTo>
                  <a:cubicBezTo>
                    <a:pt x="893" y="1051"/>
                    <a:pt x="884" y="1069"/>
                    <a:pt x="893" y="1079"/>
                  </a:cubicBezTo>
                  <a:cubicBezTo>
                    <a:pt x="893" y="1081"/>
                    <a:pt x="893" y="1084"/>
                    <a:pt x="894" y="1086"/>
                  </a:cubicBezTo>
                  <a:lnTo>
                    <a:pt x="894" y="1086"/>
                  </a:lnTo>
                  <a:lnTo>
                    <a:pt x="884" y="1088"/>
                  </a:lnTo>
                  <a:cubicBezTo>
                    <a:pt x="889" y="1112"/>
                    <a:pt x="894" y="1135"/>
                    <a:pt x="901" y="1157"/>
                  </a:cubicBezTo>
                  <a:lnTo>
                    <a:pt x="901" y="1157"/>
                  </a:lnTo>
                  <a:cubicBezTo>
                    <a:pt x="907" y="1216"/>
                    <a:pt x="911" y="1275"/>
                    <a:pt x="911" y="1339"/>
                  </a:cubicBezTo>
                  <a:cubicBezTo>
                    <a:pt x="911" y="1414"/>
                    <a:pt x="884" y="1497"/>
                    <a:pt x="828" y="1562"/>
                  </a:cubicBezTo>
                  <a:cubicBezTo>
                    <a:pt x="783" y="1614"/>
                    <a:pt x="727" y="1642"/>
                    <a:pt x="664" y="1642"/>
                  </a:cubicBezTo>
                  <a:cubicBezTo>
                    <a:pt x="648" y="1642"/>
                    <a:pt x="631" y="1641"/>
                    <a:pt x="614" y="1637"/>
                  </a:cubicBezTo>
                  <a:cubicBezTo>
                    <a:pt x="539" y="1618"/>
                    <a:pt x="465" y="1581"/>
                    <a:pt x="400" y="1525"/>
                  </a:cubicBezTo>
                  <a:cubicBezTo>
                    <a:pt x="288" y="1395"/>
                    <a:pt x="195" y="1246"/>
                    <a:pt x="140" y="1088"/>
                  </a:cubicBezTo>
                  <a:cubicBezTo>
                    <a:pt x="75" y="930"/>
                    <a:pt x="37" y="753"/>
                    <a:pt x="28" y="586"/>
                  </a:cubicBezTo>
                  <a:cubicBezTo>
                    <a:pt x="28" y="577"/>
                    <a:pt x="19" y="567"/>
                    <a:pt x="9" y="567"/>
                  </a:cubicBezTo>
                  <a:cubicBezTo>
                    <a:pt x="0" y="567"/>
                    <a:pt x="0" y="577"/>
                    <a:pt x="0" y="586"/>
                  </a:cubicBezTo>
                  <a:cubicBezTo>
                    <a:pt x="0" y="763"/>
                    <a:pt x="28" y="939"/>
                    <a:pt x="93" y="1107"/>
                  </a:cubicBezTo>
                  <a:cubicBezTo>
                    <a:pt x="158" y="1274"/>
                    <a:pt x="251" y="1423"/>
                    <a:pt x="372" y="1562"/>
                  </a:cubicBezTo>
                  <a:cubicBezTo>
                    <a:pt x="428" y="1627"/>
                    <a:pt x="512" y="1674"/>
                    <a:pt x="605" y="1693"/>
                  </a:cubicBezTo>
                  <a:cubicBezTo>
                    <a:pt x="621" y="1696"/>
                    <a:pt x="637" y="1697"/>
                    <a:pt x="653" y="1697"/>
                  </a:cubicBezTo>
                  <a:cubicBezTo>
                    <a:pt x="732" y="1697"/>
                    <a:pt x="811" y="1661"/>
                    <a:pt x="865" y="1600"/>
                  </a:cubicBezTo>
                  <a:cubicBezTo>
                    <a:pt x="921" y="1525"/>
                    <a:pt x="958" y="1441"/>
                    <a:pt x="958" y="1348"/>
                  </a:cubicBezTo>
                  <a:cubicBezTo>
                    <a:pt x="958" y="1334"/>
                    <a:pt x="958" y="1319"/>
                    <a:pt x="958" y="1304"/>
                  </a:cubicBezTo>
                  <a:lnTo>
                    <a:pt x="958" y="1304"/>
                  </a:lnTo>
                  <a:cubicBezTo>
                    <a:pt x="982" y="1355"/>
                    <a:pt x="1010" y="1403"/>
                    <a:pt x="1042" y="1451"/>
                  </a:cubicBezTo>
                  <a:cubicBezTo>
                    <a:pt x="1116" y="1562"/>
                    <a:pt x="1218" y="1655"/>
                    <a:pt x="1339" y="1711"/>
                  </a:cubicBezTo>
                  <a:cubicBezTo>
                    <a:pt x="1407" y="1740"/>
                    <a:pt x="1478" y="1754"/>
                    <a:pt x="1548" y="1754"/>
                  </a:cubicBezTo>
                  <a:cubicBezTo>
                    <a:pt x="1613" y="1754"/>
                    <a:pt x="1677" y="1743"/>
                    <a:pt x="1739" y="1720"/>
                  </a:cubicBezTo>
                  <a:cubicBezTo>
                    <a:pt x="1860" y="1674"/>
                    <a:pt x="1972" y="1600"/>
                    <a:pt x="2055" y="1488"/>
                  </a:cubicBezTo>
                  <a:cubicBezTo>
                    <a:pt x="2204" y="1265"/>
                    <a:pt x="2251" y="995"/>
                    <a:pt x="2185" y="735"/>
                  </a:cubicBezTo>
                  <a:cubicBezTo>
                    <a:pt x="2130" y="484"/>
                    <a:pt x="2027" y="233"/>
                    <a:pt x="1906" y="9"/>
                  </a:cubicBezTo>
                  <a:cubicBezTo>
                    <a:pt x="1897" y="0"/>
                    <a:pt x="1897" y="0"/>
                    <a:pt x="1888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9;p53">
              <a:extLst>
                <a:ext uri="{FF2B5EF4-FFF2-40B4-BE49-F238E27FC236}">
                  <a16:creationId xmlns:a16="http://schemas.microsoft.com/office/drawing/2014/main" id="{91D50426-3C7F-468E-8FF6-B759621DA636}"/>
                </a:ext>
              </a:extLst>
            </p:cNvPr>
            <p:cNvSpPr/>
            <p:nvPr/>
          </p:nvSpPr>
          <p:spPr>
            <a:xfrm>
              <a:off x="6354564" y="1797761"/>
              <a:ext cx="177710" cy="111567"/>
            </a:xfrm>
            <a:custGeom>
              <a:avLst/>
              <a:gdLst/>
              <a:ahLst/>
              <a:cxnLst/>
              <a:rect l="l" t="t" r="r" b="b"/>
              <a:pathLst>
                <a:path w="2007" h="1260" extrusionOk="0">
                  <a:moveTo>
                    <a:pt x="8" y="0"/>
                  </a:moveTo>
                  <a:cubicBezTo>
                    <a:pt x="3" y="0"/>
                    <a:pt x="0" y="7"/>
                    <a:pt x="7" y="13"/>
                  </a:cubicBezTo>
                  <a:cubicBezTo>
                    <a:pt x="7" y="348"/>
                    <a:pt x="118" y="664"/>
                    <a:pt x="323" y="925"/>
                  </a:cubicBezTo>
                  <a:cubicBezTo>
                    <a:pt x="416" y="1064"/>
                    <a:pt x="565" y="1157"/>
                    <a:pt x="732" y="1176"/>
                  </a:cubicBezTo>
                  <a:cubicBezTo>
                    <a:pt x="742" y="1177"/>
                    <a:pt x="751" y="1177"/>
                    <a:pt x="761" y="1177"/>
                  </a:cubicBezTo>
                  <a:cubicBezTo>
                    <a:pt x="842" y="1177"/>
                    <a:pt x="916" y="1142"/>
                    <a:pt x="974" y="1092"/>
                  </a:cubicBezTo>
                  <a:cubicBezTo>
                    <a:pt x="1004" y="1070"/>
                    <a:pt x="1028" y="1041"/>
                    <a:pt x="1044" y="1010"/>
                  </a:cubicBezTo>
                  <a:lnTo>
                    <a:pt x="1044" y="1010"/>
                  </a:lnTo>
                  <a:cubicBezTo>
                    <a:pt x="1061" y="1048"/>
                    <a:pt x="1085" y="1082"/>
                    <a:pt x="1113" y="1111"/>
                  </a:cubicBezTo>
                  <a:cubicBezTo>
                    <a:pt x="1179" y="1176"/>
                    <a:pt x="1262" y="1232"/>
                    <a:pt x="1346" y="1250"/>
                  </a:cubicBezTo>
                  <a:cubicBezTo>
                    <a:pt x="1378" y="1256"/>
                    <a:pt x="1410" y="1260"/>
                    <a:pt x="1441" y="1260"/>
                  </a:cubicBezTo>
                  <a:cubicBezTo>
                    <a:pt x="1596" y="1260"/>
                    <a:pt x="1746" y="1186"/>
                    <a:pt x="1839" y="1055"/>
                  </a:cubicBezTo>
                  <a:cubicBezTo>
                    <a:pt x="1950" y="915"/>
                    <a:pt x="2006" y="729"/>
                    <a:pt x="1978" y="543"/>
                  </a:cubicBezTo>
                  <a:cubicBezTo>
                    <a:pt x="1950" y="367"/>
                    <a:pt x="1876" y="199"/>
                    <a:pt x="1774" y="60"/>
                  </a:cubicBezTo>
                  <a:cubicBezTo>
                    <a:pt x="1769" y="55"/>
                    <a:pt x="1764" y="53"/>
                    <a:pt x="1761" y="53"/>
                  </a:cubicBezTo>
                  <a:cubicBezTo>
                    <a:pt x="1757" y="53"/>
                    <a:pt x="1755" y="55"/>
                    <a:pt x="1755" y="60"/>
                  </a:cubicBezTo>
                  <a:cubicBezTo>
                    <a:pt x="1746" y="60"/>
                    <a:pt x="1746" y="69"/>
                    <a:pt x="1755" y="78"/>
                  </a:cubicBezTo>
                  <a:cubicBezTo>
                    <a:pt x="1857" y="218"/>
                    <a:pt x="1913" y="385"/>
                    <a:pt x="1941" y="553"/>
                  </a:cubicBezTo>
                  <a:cubicBezTo>
                    <a:pt x="1960" y="729"/>
                    <a:pt x="1913" y="897"/>
                    <a:pt x="1802" y="1036"/>
                  </a:cubicBezTo>
                  <a:cubicBezTo>
                    <a:pt x="1725" y="1144"/>
                    <a:pt x="1591" y="1213"/>
                    <a:pt x="1452" y="1213"/>
                  </a:cubicBezTo>
                  <a:cubicBezTo>
                    <a:pt x="1423" y="1213"/>
                    <a:pt x="1394" y="1210"/>
                    <a:pt x="1365" y="1204"/>
                  </a:cubicBezTo>
                  <a:cubicBezTo>
                    <a:pt x="1211" y="1170"/>
                    <a:pt x="1097" y="1050"/>
                    <a:pt x="1072" y="894"/>
                  </a:cubicBezTo>
                  <a:lnTo>
                    <a:pt x="1072" y="894"/>
                  </a:lnTo>
                  <a:cubicBezTo>
                    <a:pt x="1071" y="880"/>
                    <a:pt x="1070" y="865"/>
                    <a:pt x="1067" y="850"/>
                  </a:cubicBezTo>
                  <a:lnTo>
                    <a:pt x="1067" y="850"/>
                  </a:lnTo>
                  <a:cubicBezTo>
                    <a:pt x="1067" y="850"/>
                    <a:pt x="1067" y="850"/>
                    <a:pt x="1067" y="850"/>
                  </a:cubicBezTo>
                  <a:cubicBezTo>
                    <a:pt x="1067" y="841"/>
                    <a:pt x="1058" y="832"/>
                    <a:pt x="1039" y="822"/>
                  </a:cubicBezTo>
                  <a:cubicBezTo>
                    <a:pt x="1020" y="822"/>
                    <a:pt x="1011" y="841"/>
                    <a:pt x="1011" y="850"/>
                  </a:cubicBezTo>
                  <a:cubicBezTo>
                    <a:pt x="1011" y="850"/>
                    <a:pt x="1011" y="850"/>
                    <a:pt x="1011" y="850"/>
                  </a:cubicBezTo>
                  <a:lnTo>
                    <a:pt x="1011" y="850"/>
                  </a:lnTo>
                  <a:cubicBezTo>
                    <a:pt x="1011" y="866"/>
                    <a:pt x="1012" y="881"/>
                    <a:pt x="1014" y="896"/>
                  </a:cubicBezTo>
                  <a:lnTo>
                    <a:pt x="1014" y="896"/>
                  </a:lnTo>
                  <a:cubicBezTo>
                    <a:pt x="1004" y="1023"/>
                    <a:pt x="857" y="1120"/>
                    <a:pt x="732" y="1120"/>
                  </a:cubicBezTo>
                  <a:cubicBezTo>
                    <a:pt x="583" y="1101"/>
                    <a:pt x="444" y="1018"/>
                    <a:pt x="351" y="887"/>
                  </a:cubicBezTo>
                  <a:cubicBezTo>
                    <a:pt x="156" y="636"/>
                    <a:pt x="44" y="330"/>
                    <a:pt x="25" y="13"/>
                  </a:cubicBezTo>
                  <a:cubicBezTo>
                    <a:pt x="25" y="4"/>
                    <a:pt x="25" y="4"/>
                    <a:pt x="16" y="4"/>
                  </a:cubicBezTo>
                  <a:cubicBezTo>
                    <a:pt x="13" y="1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0;p53">
              <a:extLst>
                <a:ext uri="{FF2B5EF4-FFF2-40B4-BE49-F238E27FC236}">
                  <a16:creationId xmlns:a16="http://schemas.microsoft.com/office/drawing/2014/main" id="{6DCB5EA6-41F6-44C6-B978-12180B8549AD}"/>
                </a:ext>
              </a:extLst>
            </p:cNvPr>
            <p:cNvSpPr/>
            <p:nvPr/>
          </p:nvSpPr>
          <p:spPr>
            <a:xfrm>
              <a:off x="5592636" y="1926505"/>
              <a:ext cx="243853" cy="257400"/>
            </a:xfrm>
            <a:custGeom>
              <a:avLst/>
              <a:gdLst/>
              <a:ahLst/>
              <a:cxnLst/>
              <a:rect l="l" t="t" r="r" b="b"/>
              <a:pathLst>
                <a:path w="2754" h="2907" extrusionOk="0">
                  <a:moveTo>
                    <a:pt x="2595" y="1"/>
                  </a:moveTo>
                  <a:cubicBezTo>
                    <a:pt x="2586" y="1"/>
                    <a:pt x="2577" y="10"/>
                    <a:pt x="2586" y="19"/>
                  </a:cubicBezTo>
                  <a:cubicBezTo>
                    <a:pt x="2642" y="317"/>
                    <a:pt x="2688" y="633"/>
                    <a:pt x="2698" y="949"/>
                  </a:cubicBezTo>
                  <a:cubicBezTo>
                    <a:pt x="2707" y="1256"/>
                    <a:pt x="2651" y="1572"/>
                    <a:pt x="2539" y="1861"/>
                  </a:cubicBezTo>
                  <a:cubicBezTo>
                    <a:pt x="2484" y="2000"/>
                    <a:pt x="2400" y="2140"/>
                    <a:pt x="2298" y="2260"/>
                  </a:cubicBezTo>
                  <a:cubicBezTo>
                    <a:pt x="2195" y="2372"/>
                    <a:pt x="2074" y="2465"/>
                    <a:pt x="1926" y="2512"/>
                  </a:cubicBezTo>
                  <a:cubicBezTo>
                    <a:pt x="1871" y="2534"/>
                    <a:pt x="1813" y="2544"/>
                    <a:pt x="1755" y="2544"/>
                  </a:cubicBezTo>
                  <a:cubicBezTo>
                    <a:pt x="1666" y="2544"/>
                    <a:pt x="1577" y="2519"/>
                    <a:pt x="1498" y="2474"/>
                  </a:cubicBezTo>
                  <a:cubicBezTo>
                    <a:pt x="1368" y="2391"/>
                    <a:pt x="1303" y="2242"/>
                    <a:pt x="1321" y="2093"/>
                  </a:cubicBezTo>
                  <a:lnTo>
                    <a:pt x="1321" y="2093"/>
                  </a:lnTo>
                  <a:cubicBezTo>
                    <a:pt x="1321" y="2093"/>
                    <a:pt x="1321" y="2093"/>
                    <a:pt x="1321" y="2093"/>
                  </a:cubicBezTo>
                  <a:cubicBezTo>
                    <a:pt x="1321" y="2074"/>
                    <a:pt x="1312" y="2065"/>
                    <a:pt x="1303" y="2056"/>
                  </a:cubicBezTo>
                  <a:cubicBezTo>
                    <a:pt x="1284" y="2056"/>
                    <a:pt x="1265" y="2065"/>
                    <a:pt x="1265" y="2084"/>
                  </a:cubicBezTo>
                  <a:cubicBezTo>
                    <a:pt x="1262" y="2104"/>
                    <a:pt x="1260" y="2125"/>
                    <a:pt x="1260" y="2145"/>
                  </a:cubicBezTo>
                  <a:lnTo>
                    <a:pt x="1260" y="2145"/>
                  </a:lnTo>
                  <a:cubicBezTo>
                    <a:pt x="1221" y="2290"/>
                    <a:pt x="1161" y="2426"/>
                    <a:pt x="1079" y="2549"/>
                  </a:cubicBezTo>
                  <a:cubicBezTo>
                    <a:pt x="986" y="2698"/>
                    <a:pt x="838" y="2800"/>
                    <a:pt x="670" y="2837"/>
                  </a:cubicBezTo>
                  <a:cubicBezTo>
                    <a:pt x="625" y="2853"/>
                    <a:pt x="578" y="2861"/>
                    <a:pt x="531" y="2861"/>
                  </a:cubicBezTo>
                  <a:cubicBezTo>
                    <a:pt x="414" y="2861"/>
                    <a:pt x="298" y="2814"/>
                    <a:pt x="205" y="2735"/>
                  </a:cubicBezTo>
                  <a:cubicBezTo>
                    <a:pt x="75" y="2614"/>
                    <a:pt x="38" y="2428"/>
                    <a:pt x="103" y="2270"/>
                  </a:cubicBezTo>
                  <a:lnTo>
                    <a:pt x="84" y="2270"/>
                  </a:lnTo>
                  <a:cubicBezTo>
                    <a:pt x="84" y="2265"/>
                    <a:pt x="82" y="2263"/>
                    <a:pt x="80" y="2263"/>
                  </a:cubicBezTo>
                  <a:cubicBezTo>
                    <a:pt x="77" y="2263"/>
                    <a:pt x="75" y="2265"/>
                    <a:pt x="75" y="2270"/>
                  </a:cubicBezTo>
                  <a:cubicBezTo>
                    <a:pt x="1" y="2437"/>
                    <a:pt x="38" y="2642"/>
                    <a:pt x="177" y="2772"/>
                  </a:cubicBezTo>
                  <a:cubicBezTo>
                    <a:pt x="271" y="2859"/>
                    <a:pt x="397" y="2907"/>
                    <a:pt x="527" y="2907"/>
                  </a:cubicBezTo>
                  <a:cubicBezTo>
                    <a:pt x="578" y="2907"/>
                    <a:pt x="629" y="2899"/>
                    <a:pt x="680" y="2884"/>
                  </a:cubicBezTo>
                  <a:cubicBezTo>
                    <a:pt x="856" y="2837"/>
                    <a:pt x="1014" y="2735"/>
                    <a:pt x="1117" y="2586"/>
                  </a:cubicBezTo>
                  <a:cubicBezTo>
                    <a:pt x="1185" y="2487"/>
                    <a:pt x="1237" y="2379"/>
                    <a:pt x="1274" y="2266"/>
                  </a:cubicBezTo>
                  <a:lnTo>
                    <a:pt x="1274" y="2266"/>
                  </a:lnTo>
                  <a:cubicBezTo>
                    <a:pt x="1302" y="2369"/>
                    <a:pt x="1366" y="2462"/>
                    <a:pt x="1461" y="2521"/>
                  </a:cubicBezTo>
                  <a:cubicBezTo>
                    <a:pt x="1547" y="2572"/>
                    <a:pt x="1647" y="2599"/>
                    <a:pt x="1748" y="2599"/>
                  </a:cubicBezTo>
                  <a:cubicBezTo>
                    <a:pt x="1811" y="2599"/>
                    <a:pt x="1874" y="2589"/>
                    <a:pt x="1935" y="2567"/>
                  </a:cubicBezTo>
                  <a:cubicBezTo>
                    <a:pt x="2093" y="2512"/>
                    <a:pt x="2233" y="2419"/>
                    <a:pt x="2335" y="2288"/>
                  </a:cubicBezTo>
                  <a:cubicBezTo>
                    <a:pt x="2437" y="2167"/>
                    <a:pt x="2521" y="2028"/>
                    <a:pt x="2577" y="1879"/>
                  </a:cubicBezTo>
                  <a:cubicBezTo>
                    <a:pt x="2698" y="1582"/>
                    <a:pt x="2753" y="1265"/>
                    <a:pt x="2735" y="949"/>
                  </a:cubicBezTo>
                  <a:cubicBezTo>
                    <a:pt x="2716" y="633"/>
                    <a:pt x="2679" y="317"/>
                    <a:pt x="2605" y="10"/>
                  </a:cubicBezTo>
                  <a:cubicBezTo>
                    <a:pt x="2605" y="1"/>
                    <a:pt x="2595" y="1"/>
                    <a:pt x="2595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1;p53">
              <a:extLst>
                <a:ext uri="{FF2B5EF4-FFF2-40B4-BE49-F238E27FC236}">
                  <a16:creationId xmlns:a16="http://schemas.microsoft.com/office/drawing/2014/main" id="{79545D27-C51B-4715-B80F-716EC9479003}"/>
                </a:ext>
              </a:extLst>
            </p:cNvPr>
            <p:cNvSpPr/>
            <p:nvPr/>
          </p:nvSpPr>
          <p:spPr>
            <a:xfrm>
              <a:off x="6546175" y="2701007"/>
              <a:ext cx="154865" cy="121041"/>
            </a:xfrm>
            <a:custGeom>
              <a:avLst/>
              <a:gdLst/>
              <a:ahLst/>
              <a:cxnLst/>
              <a:rect l="l" t="t" r="r" b="b"/>
              <a:pathLst>
                <a:path w="1749" h="1367" extrusionOk="0">
                  <a:moveTo>
                    <a:pt x="228" y="1"/>
                  </a:moveTo>
                  <a:cubicBezTo>
                    <a:pt x="225" y="1"/>
                    <a:pt x="223" y="2"/>
                    <a:pt x="223" y="4"/>
                  </a:cubicBezTo>
                  <a:cubicBezTo>
                    <a:pt x="130" y="153"/>
                    <a:pt x="65" y="321"/>
                    <a:pt x="37" y="488"/>
                  </a:cubicBezTo>
                  <a:cubicBezTo>
                    <a:pt x="0" y="665"/>
                    <a:pt x="65" y="841"/>
                    <a:pt x="196" y="962"/>
                  </a:cubicBezTo>
                  <a:cubicBezTo>
                    <a:pt x="261" y="1027"/>
                    <a:pt x="354" y="1064"/>
                    <a:pt x="447" y="1064"/>
                  </a:cubicBezTo>
                  <a:cubicBezTo>
                    <a:pt x="540" y="1055"/>
                    <a:pt x="623" y="1009"/>
                    <a:pt x="688" y="944"/>
                  </a:cubicBezTo>
                  <a:cubicBezTo>
                    <a:pt x="730" y="895"/>
                    <a:pt x="765" y="840"/>
                    <a:pt x="792" y="781"/>
                  </a:cubicBezTo>
                  <a:lnTo>
                    <a:pt x="792" y="781"/>
                  </a:lnTo>
                  <a:cubicBezTo>
                    <a:pt x="805" y="887"/>
                    <a:pt x="833" y="991"/>
                    <a:pt x="874" y="1092"/>
                  </a:cubicBezTo>
                  <a:cubicBezTo>
                    <a:pt x="921" y="1195"/>
                    <a:pt x="1005" y="1278"/>
                    <a:pt x="1107" y="1325"/>
                  </a:cubicBezTo>
                  <a:cubicBezTo>
                    <a:pt x="1158" y="1353"/>
                    <a:pt x="1214" y="1367"/>
                    <a:pt x="1270" y="1367"/>
                  </a:cubicBezTo>
                  <a:cubicBezTo>
                    <a:pt x="1325" y="1367"/>
                    <a:pt x="1381" y="1353"/>
                    <a:pt x="1432" y="1325"/>
                  </a:cubicBezTo>
                  <a:cubicBezTo>
                    <a:pt x="1628" y="1223"/>
                    <a:pt x="1749" y="999"/>
                    <a:pt x="1730" y="776"/>
                  </a:cubicBezTo>
                  <a:cubicBezTo>
                    <a:pt x="1711" y="562"/>
                    <a:pt x="1646" y="358"/>
                    <a:pt x="1544" y="162"/>
                  </a:cubicBezTo>
                  <a:cubicBezTo>
                    <a:pt x="1538" y="162"/>
                    <a:pt x="1536" y="158"/>
                    <a:pt x="1532" y="158"/>
                  </a:cubicBezTo>
                  <a:cubicBezTo>
                    <a:pt x="1531" y="158"/>
                    <a:pt x="1528" y="159"/>
                    <a:pt x="1525" y="162"/>
                  </a:cubicBezTo>
                  <a:cubicBezTo>
                    <a:pt x="1516" y="162"/>
                    <a:pt x="1516" y="172"/>
                    <a:pt x="1516" y="181"/>
                  </a:cubicBezTo>
                  <a:cubicBezTo>
                    <a:pt x="1618" y="367"/>
                    <a:pt x="1674" y="572"/>
                    <a:pt x="1693" y="776"/>
                  </a:cubicBezTo>
                  <a:cubicBezTo>
                    <a:pt x="1702" y="990"/>
                    <a:pt x="1600" y="1185"/>
                    <a:pt x="1414" y="1288"/>
                  </a:cubicBezTo>
                  <a:cubicBezTo>
                    <a:pt x="1367" y="1306"/>
                    <a:pt x="1318" y="1316"/>
                    <a:pt x="1270" y="1316"/>
                  </a:cubicBezTo>
                  <a:cubicBezTo>
                    <a:pt x="1221" y="1316"/>
                    <a:pt x="1172" y="1306"/>
                    <a:pt x="1126" y="1288"/>
                  </a:cubicBezTo>
                  <a:cubicBezTo>
                    <a:pt x="1033" y="1241"/>
                    <a:pt x="967" y="1167"/>
                    <a:pt x="921" y="1074"/>
                  </a:cubicBezTo>
                  <a:cubicBezTo>
                    <a:pt x="851" y="933"/>
                    <a:pt x="839" y="776"/>
                    <a:pt x="845" y="616"/>
                  </a:cubicBezTo>
                  <a:lnTo>
                    <a:pt x="845" y="616"/>
                  </a:lnTo>
                  <a:cubicBezTo>
                    <a:pt x="855" y="565"/>
                    <a:pt x="859" y="512"/>
                    <a:pt x="856" y="460"/>
                  </a:cubicBezTo>
                  <a:lnTo>
                    <a:pt x="856" y="460"/>
                  </a:lnTo>
                  <a:cubicBezTo>
                    <a:pt x="856" y="460"/>
                    <a:pt x="856" y="460"/>
                    <a:pt x="856" y="460"/>
                  </a:cubicBezTo>
                  <a:cubicBezTo>
                    <a:pt x="856" y="441"/>
                    <a:pt x="847" y="432"/>
                    <a:pt x="828" y="432"/>
                  </a:cubicBezTo>
                  <a:cubicBezTo>
                    <a:pt x="826" y="430"/>
                    <a:pt x="824" y="430"/>
                    <a:pt x="822" y="430"/>
                  </a:cubicBezTo>
                  <a:cubicBezTo>
                    <a:pt x="812" y="430"/>
                    <a:pt x="800" y="443"/>
                    <a:pt x="800" y="451"/>
                  </a:cubicBezTo>
                  <a:cubicBezTo>
                    <a:pt x="789" y="516"/>
                    <a:pt x="784" y="580"/>
                    <a:pt x="784" y="644"/>
                  </a:cubicBezTo>
                  <a:lnTo>
                    <a:pt x="784" y="644"/>
                  </a:lnTo>
                  <a:cubicBezTo>
                    <a:pt x="761" y="742"/>
                    <a:pt x="715" y="834"/>
                    <a:pt x="651" y="916"/>
                  </a:cubicBezTo>
                  <a:cubicBezTo>
                    <a:pt x="595" y="971"/>
                    <a:pt x="521" y="1009"/>
                    <a:pt x="447" y="1009"/>
                  </a:cubicBezTo>
                  <a:cubicBezTo>
                    <a:pt x="436" y="1010"/>
                    <a:pt x="426" y="1010"/>
                    <a:pt x="415" y="1010"/>
                  </a:cubicBezTo>
                  <a:cubicBezTo>
                    <a:pt x="344" y="1010"/>
                    <a:pt x="281" y="983"/>
                    <a:pt x="233" y="934"/>
                  </a:cubicBezTo>
                  <a:cubicBezTo>
                    <a:pt x="103" y="823"/>
                    <a:pt x="47" y="655"/>
                    <a:pt x="75" y="497"/>
                  </a:cubicBezTo>
                  <a:cubicBezTo>
                    <a:pt x="112" y="330"/>
                    <a:pt x="168" y="172"/>
                    <a:pt x="242" y="23"/>
                  </a:cubicBezTo>
                  <a:cubicBezTo>
                    <a:pt x="249" y="9"/>
                    <a:pt x="236" y="1"/>
                    <a:pt x="228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2;p53">
              <a:extLst>
                <a:ext uri="{FF2B5EF4-FFF2-40B4-BE49-F238E27FC236}">
                  <a16:creationId xmlns:a16="http://schemas.microsoft.com/office/drawing/2014/main" id="{5AFD8410-82B9-4479-8990-C9EBE3665A23}"/>
                </a:ext>
              </a:extLst>
            </p:cNvPr>
            <p:cNvSpPr/>
            <p:nvPr/>
          </p:nvSpPr>
          <p:spPr>
            <a:xfrm>
              <a:off x="6736369" y="2595993"/>
              <a:ext cx="79159" cy="139370"/>
            </a:xfrm>
            <a:custGeom>
              <a:avLst/>
              <a:gdLst/>
              <a:ahLst/>
              <a:cxnLst/>
              <a:rect l="l" t="t" r="r" b="b"/>
              <a:pathLst>
                <a:path w="894" h="1574" extrusionOk="0">
                  <a:moveTo>
                    <a:pt x="19" y="0"/>
                  </a:moveTo>
                  <a:cubicBezTo>
                    <a:pt x="10" y="0"/>
                    <a:pt x="0" y="0"/>
                    <a:pt x="0" y="9"/>
                  </a:cubicBezTo>
                  <a:cubicBezTo>
                    <a:pt x="0" y="19"/>
                    <a:pt x="0" y="19"/>
                    <a:pt x="10" y="28"/>
                  </a:cubicBezTo>
                  <a:cubicBezTo>
                    <a:pt x="140" y="65"/>
                    <a:pt x="270" y="121"/>
                    <a:pt x="391" y="177"/>
                  </a:cubicBezTo>
                  <a:cubicBezTo>
                    <a:pt x="512" y="233"/>
                    <a:pt x="623" y="316"/>
                    <a:pt x="707" y="419"/>
                  </a:cubicBezTo>
                  <a:cubicBezTo>
                    <a:pt x="800" y="512"/>
                    <a:pt x="837" y="651"/>
                    <a:pt x="809" y="781"/>
                  </a:cubicBezTo>
                  <a:cubicBezTo>
                    <a:pt x="784" y="856"/>
                    <a:pt x="700" y="910"/>
                    <a:pt x="622" y="915"/>
                  </a:cubicBezTo>
                  <a:lnTo>
                    <a:pt x="622" y="915"/>
                  </a:lnTo>
                  <a:cubicBezTo>
                    <a:pt x="586" y="895"/>
                    <a:pt x="546" y="881"/>
                    <a:pt x="503" y="874"/>
                  </a:cubicBezTo>
                  <a:cubicBezTo>
                    <a:pt x="500" y="871"/>
                    <a:pt x="498" y="870"/>
                    <a:pt x="496" y="870"/>
                  </a:cubicBezTo>
                  <a:cubicBezTo>
                    <a:pt x="492" y="870"/>
                    <a:pt x="491" y="877"/>
                    <a:pt x="484" y="883"/>
                  </a:cubicBezTo>
                  <a:cubicBezTo>
                    <a:pt x="475" y="893"/>
                    <a:pt x="475" y="911"/>
                    <a:pt x="484" y="921"/>
                  </a:cubicBezTo>
                  <a:cubicBezTo>
                    <a:pt x="487" y="924"/>
                    <a:pt x="490" y="927"/>
                    <a:pt x="494" y="930"/>
                  </a:cubicBezTo>
                  <a:lnTo>
                    <a:pt x="494" y="930"/>
                  </a:lnTo>
                  <a:lnTo>
                    <a:pt x="493" y="930"/>
                  </a:lnTo>
                  <a:cubicBezTo>
                    <a:pt x="494" y="930"/>
                    <a:pt x="494" y="930"/>
                    <a:pt x="494" y="930"/>
                  </a:cubicBezTo>
                  <a:lnTo>
                    <a:pt x="494" y="930"/>
                  </a:lnTo>
                  <a:cubicBezTo>
                    <a:pt x="524" y="955"/>
                    <a:pt x="563" y="969"/>
                    <a:pt x="603" y="972"/>
                  </a:cubicBezTo>
                  <a:lnTo>
                    <a:pt x="603" y="972"/>
                  </a:lnTo>
                  <a:cubicBezTo>
                    <a:pt x="734" y="1054"/>
                    <a:pt x="793" y="1227"/>
                    <a:pt x="726" y="1376"/>
                  </a:cubicBezTo>
                  <a:cubicBezTo>
                    <a:pt x="661" y="1478"/>
                    <a:pt x="553" y="1534"/>
                    <a:pt x="443" y="1534"/>
                  </a:cubicBezTo>
                  <a:cubicBezTo>
                    <a:pt x="363" y="1534"/>
                    <a:pt x="281" y="1504"/>
                    <a:pt x="214" y="1441"/>
                  </a:cubicBezTo>
                  <a:lnTo>
                    <a:pt x="205" y="1441"/>
                  </a:lnTo>
                  <a:cubicBezTo>
                    <a:pt x="196" y="1451"/>
                    <a:pt x="196" y="1460"/>
                    <a:pt x="205" y="1460"/>
                  </a:cubicBezTo>
                  <a:cubicBezTo>
                    <a:pt x="272" y="1535"/>
                    <a:pt x="369" y="1573"/>
                    <a:pt x="469" y="1573"/>
                  </a:cubicBezTo>
                  <a:cubicBezTo>
                    <a:pt x="480" y="1573"/>
                    <a:pt x="491" y="1573"/>
                    <a:pt x="503" y="1572"/>
                  </a:cubicBezTo>
                  <a:cubicBezTo>
                    <a:pt x="754" y="1562"/>
                    <a:pt x="893" y="1283"/>
                    <a:pt x="772" y="1069"/>
                  </a:cubicBezTo>
                  <a:cubicBezTo>
                    <a:pt x="750" y="1029"/>
                    <a:pt x="723" y="993"/>
                    <a:pt x="690" y="964"/>
                  </a:cubicBezTo>
                  <a:lnTo>
                    <a:pt x="690" y="964"/>
                  </a:lnTo>
                  <a:cubicBezTo>
                    <a:pt x="696" y="962"/>
                    <a:pt x="702" y="960"/>
                    <a:pt x="707" y="958"/>
                  </a:cubicBezTo>
                  <a:cubicBezTo>
                    <a:pt x="782" y="930"/>
                    <a:pt x="837" y="865"/>
                    <a:pt x="865" y="790"/>
                  </a:cubicBezTo>
                  <a:cubicBezTo>
                    <a:pt x="893" y="651"/>
                    <a:pt x="847" y="493"/>
                    <a:pt x="744" y="391"/>
                  </a:cubicBezTo>
                  <a:cubicBezTo>
                    <a:pt x="651" y="288"/>
                    <a:pt x="540" y="195"/>
                    <a:pt x="410" y="140"/>
                  </a:cubicBezTo>
                  <a:cubicBezTo>
                    <a:pt x="279" y="84"/>
                    <a:pt x="149" y="37"/>
                    <a:pt x="19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3;p53">
              <a:extLst>
                <a:ext uri="{FF2B5EF4-FFF2-40B4-BE49-F238E27FC236}">
                  <a16:creationId xmlns:a16="http://schemas.microsoft.com/office/drawing/2014/main" id="{0FC5E0A6-D16C-4EAB-8A4F-2A37E4BBB5A1}"/>
                </a:ext>
              </a:extLst>
            </p:cNvPr>
            <p:cNvSpPr/>
            <p:nvPr/>
          </p:nvSpPr>
          <p:spPr>
            <a:xfrm>
              <a:off x="5507810" y="2679402"/>
              <a:ext cx="144240" cy="136536"/>
            </a:xfrm>
            <a:custGeom>
              <a:avLst/>
              <a:gdLst/>
              <a:ahLst/>
              <a:cxnLst/>
              <a:rect l="l" t="t" r="r" b="b"/>
              <a:pathLst>
                <a:path w="1629" h="1542" extrusionOk="0">
                  <a:moveTo>
                    <a:pt x="474" y="0"/>
                  </a:moveTo>
                  <a:cubicBezTo>
                    <a:pt x="471" y="0"/>
                    <a:pt x="468" y="2"/>
                    <a:pt x="466" y="7"/>
                  </a:cubicBezTo>
                  <a:cubicBezTo>
                    <a:pt x="336" y="100"/>
                    <a:pt x="215" y="211"/>
                    <a:pt x="122" y="341"/>
                  </a:cubicBezTo>
                  <a:cubicBezTo>
                    <a:pt x="29" y="481"/>
                    <a:pt x="1" y="658"/>
                    <a:pt x="57" y="825"/>
                  </a:cubicBezTo>
                  <a:cubicBezTo>
                    <a:pt x="85" y="899"/>
                    <a:pt x="131" y="974"/>
                    <a:pt x="206" y="1020"/>
                  </a:cubicBezTo>
                  <a:cubicBezTo>
                    <a:pt x="261" y="1055"/>
                    <a:pt x="326" y="1074"/>
                    <a:pt x="390" y="1074"/>
                  </a:cubicBezTo>
                  <a:cubicBezTo>
                    <a:pt x="413" y="1074"/>
                    <a:pt x="435" y="1072"/>
                    <a:pt x="457" y="1067"/>
                  </a:cubicBezTo>
                  <a:cubicBezTo>
                    <a:pt x="558" y="1043"/>
                    <a:pt x="655" y="1000"/>
                    <a:pt x="741" y="943"/>
                  </a:cubicBezTo>
                  <a:lnTo>
                    <a:pt x="741" y="943"/>
                  </a:lnTo>
                  <a:cubicBezTo>
                    <a:pt x="697" y="1041"/>
                    <a:pt x="690" y="1154"/>
                    <a:pt x="726" y="1262"/>
                  </a:cubicBezTo>
                  <a:cubicBezTo>
                    <a:pt x="791" y="1420"/>
                    <a:pt x="940" y="1532"/>
                    <a:pt x="1108" y="1541"/>
                  </a:cubicBezTo>
                  <a:cubicBezTo>
                    <a:pt x="1115" y="1541"/>
                    <a:pt x="1123" y="1542"/>
                    <a:pt x="1131" y="1542"/>
                  </a:cubicBezTo>
                  <a:cubicBezTo>
                    <a:pt x="1289" y="1542"/>
                    <a:pt x="1437" y="1450"/>
                    <a:pt x="1517" y="1308"/>
                  </a:cubicBezTo>
                  <a:cubicBezTo>
                    <a:pt x="1591" y="1169"/>
                    <a:pt x="1628" y="1011"/>
                    <a:pt x="1619" y="844"/>
                  </a:cubicBezTo>
                  <a:cubicBezTo>
                    <a:pt x="1619" y="834"/>
                    <a:pt x="1619" y="834"/>
                    <a:pt x="1610" y="834"/>
                  </a:cubicBezTo>
                  <a:cubicBezTo>
                    <a:pt x="1600" y="834"/>
                    <a:pt x="1591" y="834"/>
                    <a:pt x="1591" y="844"/>
                  </a:cubicBezTo>
                  <a:cubicBezTo>
                    <a:pt x="1600" y="1002"/>
                    <a:pt x="1554" y="1150"/>
                    <a:pt x="1480" y="1290"/>
                  </a:cubicBezTo>
                  <a:cubicBezTo>
                    <a:pt x="1405" y="1429"/>
                    <a:pt x="1266" y="1504"/>
                    <a:pt x="1108" y="1504"/>
                  </a:cubicBezTo>
                  <a:cubicBezTo>
                    <a:pt x="959" y="1494"/>
                    <a:pt x="819" y="1392"/>
                    <a:pt x="773" y="1243"/>
                  </a:cubicBezTo>
                  <a:cubicBezTo>
                    <a:pt x="726" y="1104"/>
                    <a:pt x="773" y="946"/>
                    <a:pt x="884" y="844"/>
                  </a:cubicBezTo>
                  <a:cubicBezTo>
                    <a:pt x="894" y="834"/>
                    <a:pt x="894" y="816"/>
                    <a:pt x="884" y="806"/>
                  </a:cubicBezTo>
                  <a:cubicBezTo>
                    <a:pt x="875" y="802"/>
                    <a:pt x="868" y="799"/>
                    <a:pt x="862" y="799"/>
                  </a:cubicBezTo>
                  <a:cubicBezTo>
                    <a:pt x="858" y="799"/>
                    <a:pt x="855" y="800"/>
                    <a:pt x="851" y="803"/>
                  </a:cubicBezTo>
                  <a:lnTo>
                    <a:pt x="851" y="803"/>
                  </a:lnTo>
                  <a:lnTo>
                    <a:pt x="847" y="797"/>
                  </a:lnTo>
                  <a:cubicBezTo>
                    <a:pt x="833" y="811"/>
                    <a:pt x="819" y="825"/>
                    <a:pt x="807" y="840"/>
                  </a:cubicBezTo>
                  <a:lnTo>
                    <a:pt x="807" y="840"/>
                  </a:lnTo>
                  <a:cubicBezTo>
                    <a:pt x="697" y="927"/>
                    <a:pt x="580" y="996"/>
                    <a:pt x="447" y="1030"/>
                  </a:cubicBezTo>
                  <a:cubicBezTo>
                    <a:pt x="430" y="1032"/>
                    <a:pt x="412" y="1033"/>
                    <a:pt x="395" y="1033"/>
                  </a:cubicBezTo>
                  <a:cubicBezTo>
                    <a:pt x="338" y="1033"/>
                    <a:pt x="283" y="1021"/>
                    <a:pt x="233" y="992"/>
                  </a:cubicBezTo>
                  <a:cubicBezTo>
                    <a:pt x="168" y="955"/>
                    <a:pt x="122" y="890"/>
                    <a:pt x="103" y="816"/>
                  </a:cubicBezTo>
                  <a:cubicBezTo>
                    <a:pt x="47" y="676"/>
                    <a:pt x="75" y="509"/>
                    <a:pt x="159" y="379"/>
                  </a:cubicBezTo>
                  <a:cubicBezTo>
                    <a:pt x="252" y="248"/>
                    <a:pt x="354" y="137"/>
                    <a:pt x="475" y="34"/>
                  </a:cubicBezTo>
                  <a:lnTo>
                    <a:pt x="484" y="25"/>
                  </a:lnTo>
                  <a:cubicBezTo>
                    <a:pt x="492" y="18"/>
                    <a:pt x="483" y="0"/>
                    <a:pt x="474" y="0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4;p53">
              <a:extLst>
                <a:ext uri="{FF2B5EF4-FFF2-40B4-BE49-F238E27FC236}">
                  <a16:creationId xmlns:a16="http://schemas.microsoft.com/office/drawing/2014/main" id="{7407285A-F8AD-4BBA-A335-E825CD76A546}"/>
                </a:ext>
              </a:extLst>
            </p:cNvPr>
            <p:cNvSpPr/>
            <p:nvPr/>
          </p:nvSpPr>
          <p:spPr>
            <a:xfrm>
              <a:off x="5712880" y="2765556"/>
              <a:ext cx="59325" cy="65523"/>
            </a:xfrm>
            <a:custGeom>
              <a:avLst/>
              <a:gdLst/>
              <a:ahLst/>
              <a:cxnLst/>
              <a:rect l="l" t="t" r="r" b="b"/>
              <a:pathLst>
                <a:path w="670" h="740" extrusionOk="0">
                  <a:moveTo>
                    <a:pt x="596" y="1"/>
                  </a:moveTo>
                  <a:cubicBezTo>
                    <a:pt x="586" y="1"/>
                    <a:pt x="586" y="10"/>
                    <a:pt x="586" y="10"/>
                  </a:cubicBezTo>
                  <a:cubicBezTo>
                    <a:pt x="623" y="122"/>
                    <a:pt x="623" y="242"/>
                    <a:pt x="614" y="354"/>
                  </a:cubicBezTo>
                  <a:cubicBezTo>
                    <a:pt x="596" y="466"/>
                    <a:pt x="540" y="559"/>
                    <a:pt x="447" y="624"/>
                  </a:cubicBezTo>
                  <a:cubicBezTo>
                    <a:pt x="400" y="660"/>
                    <a:pt x="342" y="679"/>
                    <a:pt x="283" y="679"/>
                  </a:cubicBezTo>
                  <a:cubicBezTo>
                    <a:pt x="237" y="679"/>
                    <a:pt x="190" y="667"/>
                    <a:pt x="149" y="642"/>
                  </a:cubicBezTo>
                  <a:cubicBezTo>
                    <a:pt x="56" y="577"/>
                    <a:pt x="19" y="456"/>
                    <a:pt x="66" y="363"/>
                  </a:cubicBezTo>
                  <a:cubicBezTo>
                    <a:pt x="75" y="354"/>
                    <a:pt x="75" y="345"/>
                    <a:pt x="66" y="335"/>
                  </a:cubicBezTo>
                  <a:lnTo>
                    <a:pt x="47" y="335"/>
                  </a:lnTo>
                  <a:cubicBezTo>
                    <a:pt x="10" y="391"/>
                    <a:pt x="0" y="456"/>
                    <a:pt x="10" y="521"/>
                  </a:cubicBezTo>
                  <a:cubicBezTo>
                    <a:pt x="47" y="657"/>
                    <a:pt x="169" y="739"/>
                    <a:pt x="293" y="739"/>
                  </a:cubicBezTo>
                  <a:cubicBezTo>
                    <a:pt x="357" y="739"/>
                    <a:pt x="421" y="718"/>
                    <a:pt x="475" y="670"/>
                  </a:cubicBezTo>
                  <a:cubicBezTo>
                    <a:pt x="577" y="596"/>
                    <a:pt x="651" y="484"/>
                    <a:pt x="661" y="354"/>
                  </a:cubicBezTo>
                  <a:cubicBezTo>
                    <a:pt x="670" y="233"/>
                    <a:pt x="651" y="122"/>
                    <a:pt x="614" y="10"/>
                  </a:cubicBezTo>
                  <a:cubicBezTo>
                    <a:pt x="605" y="1"/>
                    <a:pt x="605" y="1"/>
                    <a:pt x="596" y="1"/>
                  </a:cubicBezTo>
                  <a:close/>
                </a:path>
              </a:pathLst>
            </a:custGeom>
            <a:solidFill>
              <a:srgbClr val="5D3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5;p53">
              <a:extLst>
                <a:ext uri="{FF2B5EF4-FFF2-40B4-BE49-F238E27FC236}">
                  <a16:creationId xmlns:a16="http://schemas.microsoft.com/office/drawing/2014/main" id="{B7650A0C-818D-439C-AB80-88BB933CE2B2}"/>
                </a:ext>
              </a:extLst>
            </p:cNvPr>
            <p:cNvSpPr/>
            <p:nvPr/>
          </p:nvSpPr>
          <p:spPr>
            <a:xfrm>
              <a:off x="6254686" y="2271299"/>
              <a:ext cx="84029" cy="103421"/>
            </a:xfrm>
            <a:custGeom>
              <a:avLst/>
              <a:gdLst/>
              <a:ahLst/>
              <a:cxnLst/>
              <a:rect l="l" t="t" r="r" b="b"/>
              <a:pathLst>
                <a:path w="949" h="1168" extrusionOk="0">
                  <a:moveTo>
                    <a:pt x="448" y="1"/>
                  </a:moveTo>
                  <a:cubicBezTo>
                    <a:pt x="435" y="1"/>
                    <a:pt x="422" y="2"/>
                    <a:pt x="410" y="3"/>
                  </a:cubicBezTo>
                  <a:cubicBezTo>
                    <a:pt x="168" y="31"/>
                    <a:pt x="0" y="310"/>
                    <a:pt x="38" y="635"/>
                  </a:cubicBezTo>
                  <a:cubicBezTo>
                    <a:pt x="73" y="935"/>
                    <a:pt x="275" y="1168"/>
                    <a:pt x="502" y="1168"/>
                  </a:cubicBezTo>
                  <a:cubicBezTo>
                    <a:pt x="514" y="1168"/>
                    <a:pt x="527" y="1167"/>
                    <a:pt x="540" y="1166"/>
                  </a:cubicBezTo>
                  <a:cubicBezTo>
                    <a:pt x="781" y="1138"/>
                    <a:pt x="949" y="859"/>
                    <a:pt x="912" y="533"/>
                  </a:cubicBezTo>
                  <a:cubicBezTo>
                    <a:pt x="876" y="234"/>
                    <a:pt x="674" y="1"/>
                    <a:pt x="448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6;p53">
              <a:extLst>
                <a:ext uri="{FF2B5EF4-FFF2-40B4-BE49-F238E27FC236}">
                  <a16:creationId xmlns:a16="http://schemas.microsoft.com/office/drawing/2014/main" id="{CD6C1CB5-F5E3-4718-8657-7BD2C463AD81}"/>
                </a:ext>
              </a:extLst>
            </p:cNvPr>
            <p:cNvSpPr/>
            <p:nvPr/>
          </p:nvSpPr>
          <p:spPr>
            <a:xfrm>
              <a:off x="5949206" y="2267226"/>
              <a:ext cx="84915" cy="103509"/>
            </a:xfrm>
            <a:custGeom>
              <a:avLst/>
              <a:gdLst/>
              <a:ahLst/>
              <a:cxnLst/>
              <a:rect l="l" t="t" r="r" b="b"/>
              <a:pathLst>
                <a:path w="959" h="1169" extrusionOk="0">
                  <a:moveTo>
                    <a:pt x="528" y="0"/>
                  </a:moveTo>
                  <a:cubicBezTo>
                    <a:pt x="301" y="0"/>
                    <a:pt x="91" y="224"/>
                    <a:pt x="47" y="523"/>
                  </a:cubicBezTo>
                  <a:cubicBezTo>
                    <a:pt x="0" y="849"/>
                    <a:pt x="149" y="1137"/>
                    <a:pt x="400" y="1165"/>
                  </a:cubicBezTo>
                  <a:cubicBezTo>
                    <a:pt x="417" y="1168"/>
                    <a:pt x="434" y="1169"/>
                    <a:pt x="451" y="1169"/>
                  </a:cubicBezTo>
                  <a:cubicBezTo>
                    <a:pt x="673" y="1169"/>
                    <a:pt x="868" y="947"/>
                    <a:pt x="912" y="644"/>
                  </a:cubicBezTo>
                  <a:cubicBezTo>
                    <a:pt x="958" y="328"/>
                    <a:pt x="800" y="40"/>
                    <a:pt x="568" y="3"/>
                  </a:cubicBezTo>
                  <a:cubicBezTo>
                    <a:pt x="554" y="1"/>
                    <a:pt x="541" y="0"/>
                    <a:pt x="528" y="0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7;p53">
              <a:extLst>
                <a:ext uri="{FF2B5EF4-FFF2-40B4-BE49-F238E27FC236}">
                  <a16:creationId xmlns:a16="http://schemas.microsoft.com/office/drawing/2014/main" id="{4142D8C1-CC80-49E1-9EF5-B71F02370180}"/>
                </a:ext>
              </a:extLst>
            </p:cNvPr>
            <p:cNvSpPr/>
            <p:nvPr/>
          </p:nvSpPr>
          <p:spPr>
            <a:xfrm>
              <a:off x="5716953" y="2351520"/>
              <a:ext cx="247660" cy="209409"/>
            </a:xfrm>
            <a:custGeom>
              <a:avLst/>
              <a:gdLst/>
              <a:ahLst/>
              <a:cxnLst/>
              <a:rect l="l" t="t" r="r" b="b"/>
              <a:pathLst>
                <a:path w="2797" h="2365" extrusionOk="0">
                  <a:moveTo>
                    <a:pt x="1262" y="0"/>
                  </a:moveTo>
                  <a:cubicBezTo>
                    <a:pt x="1215" y="0"/>
                    <a:pt x="1166" y="3"/>
                    <a:pt x="1117" y="8"/>
                  </a:cubicBezTo>
                  <a:cubicBezTo>
                    <a:pt x="466" y="74"/>
                    <a:pt x="1" y="659"/>
                    <a:pt x="75" y="1310"/>
                  </a:cubicBezTo>
                  <a:cubicBezTo>
                    <a:pt x="145" y="1969"/>
                    <a:pt x="693" y="2364"/>
                    <a:pt x="1253" y="2364"/>
                  </a:cubicBezTo>
                  <a:cubicBezTo>
                    <a:pt x="1587" y="2364"/>
                    <a:pt x="1925" y="2224"/>
                    <a:pt x="2168" y="1915"/>
                  </a:cubicBezTo>
                  <a:cubicBezTo>
                    <a:pt x="2797" y="1135"/>
                    <a:pt x="2227" y="0"/>
                    <a:pt x="1262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8;p53">
              <a:extLst>
                <a:ext uri="{FF2B5EF4-FFF2-40B4-BE49-F238E27FC236}">
                  <a16:creationId xmlns:a16="http://schemas.microsoft.com/office/drawing/2014/main" id="{DBEAE12C-6C62-44C7-A0AF-D694A69180F5}"/>
                </a:ext>
              </a:extLst>
            </p:cNvPr>
            <p:cNvSpPr/>
            <p:nvPr/>
          </p:nvSpPr>
          <p:spPr>
            <a:xfrm>
              <a:off x="6108144" y="2375693"/>
              <a:ext cx="126885" cy="100410"/>
            </a:xfrm>
            <a:custGeom>
              <a:avLst/>
              <a:gdLst/>
              <a:ahLst/>
              <a:cxnLst/>
              <a:rect l="l" t="t" r="r" b="b"/>
              <a:pathLst>
                <a:path w="1433" h="1134" extrusionOk="0">
                  <a:moveTo>
                    <a:pt x="1059" y="0"/>
                  </a:moveTo>
                  <a:cubicBezTo>
                    <a:pt x="936" y="0"/>
                    <a:pt x="817" y="38"/>
                    <a:pt x="716" y="107"/>
                  </a:cubicBezTo>
                  <a:cubicBezTo>
                    <a:pt x="493" y="228"/>
                    <a:pt x="270" y="359"/>
                    <a:pt x="0" y="359"/>
                  </a:cubicBezTo>
                  <a:cubicBezTo>
                    <a:pt x="63" y="376"/>
                    <a:pt x="127" y="384"/>
                    <a:pt x="191" y="384"/>
                  </a:cubicBezTo>
                  <a:cubicBezTo>
                    <a:pt x="392" y="384"/>
                    <a:pt x="596" y="308"/>
                    <a:pt x="772" y="238"/>
                  </a:cubicBezTo>
                  <a:cubicBezTo>
                    <a:pt x="853" y="193"/>
                    <a:pt x="940" y="167"/>
                    <a:pt x="1028" y="167"/>
                  </a:cubicBezTo>
                  <a:cubicBezTo>
                    <a:pt x="1051" y="167"/>
                    <a:pt x="1074" y="169"/>
                    <a:pt x="1097" y="173"/>
                  </a:cubicBezTo>
                  <a:cubicBezTo>
                    <a:pt x="1190" y="200"/>
                    <a:pt x="1246" y="293"/>
                    <a:pt x="1255" y="386"/>
                  </a:cubicBezTo>
                  <a:cubicBezTo>
                    <a:pt x="1255" y="498"/>
                    <a:pt x="1218" y="600"/>
                    <a:pt x="1144" y="693"/>
                  </a:cubicBezTo>
                  <a:cubicBezTo>
                    <a:pt x="1079" y="786"/>
                    <a:pt x="986" y="861"/>
                    <a:pt x="884" y="926"/>
                  </a:cubicBezTo>
                  <a:cubicBezTo>
                    <a:pt x="713" y="1018"/>
                    <a:pt x="527" y="1072"/>
                    <a:pt x="337" y="1072"/>
                  </a:cubicBezTo>
                  <a:cubicBezTo>
                    <a:pt x="277" y="1072"/>
                    <a:pt x="218" y="1067"/>
                    <a:pt x="158" y="1056"/>
                  </a:cubicBezTo>
                  <a:lnTo>
                    <a:pt x="158" y="1056"/>
                  </a:lnTo>
                  <a:cubicBezTo>
                    <a:pt x="280" y="1108"/>
                    <a:pt x="408" y="1133"/>
                    <a:pt x="534" y="1133"/>
                  </a:cubicBezTo>
                  <a:cubicBezTo>
                    <a:pt x="814" y="1133"/>
                    <a:pt x="1088" y="1010"/>
                    <a:pt x="1274" y="786"/>
                  </a:cubicBezTo>
                  <a:cubicBezTo>
                    <a:pt x="1376" y="665"/>
                    <a:pt x="1432" y="517"/>
                    <a:pt x="1432" y="368"/>
                  </a:cubicBezTo>
                  <a:cubicBezTo>
                    <a:pt x="1423" y="284"/>
                    <a:pt x="1386" y="210"/>
                    <a:pt x="1339" y="145"/>
                  </a:cubicBezTo>
                  <a:cubicBezTo>
                    <a:pt x="1293" y="70"/>
                    <a:pt x="1218" y="24"/>
                    <a:pt x="1135" y="5"/>
                  </a:cubicBezTo>
                  <a:cubicBezTo>
                    <a:pt x="1109" y="2"/>
                    <a:pt x="1084" y="0"/>
                    <a:pt x="105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9;p53">
              <a:extLst>
                <a:ext uri="{FF2B5EF4-FFF2-40B4-BE49-F238E27FC236}">
                  <a16:creationId xmlns:a16="http://schemas.microsoft.com/office/drawing/2014/main" id="{0E1ED765-6AB5-47D4-B282-90E74CFEF89A}"/>
                </a:ext>
              </a:extLst>
            </p:cNvPr>
            <p:cNvSpPr/>
            <p:nvPr/>
          </p:nvSpPr>
          <p:spPr>
            <a:xfrm>
              <a:off x="6351022" y="2351520"/>
              <a:ext cx="247660" cy="209409"/>
            </a:xfrm>
            <a:custGeom>
              <a:avLst/>
              <a:gdLst/>
              <a:ahLst/>
              <a:cxnLst/>
              <a:rect l="l" t="t" r="r" b="b"/>
              <a:pathLst>
                <a:path w="2797" h="2365" extrusionOk="0">
                  <a:moveTo>
                    <a:pt x="1269" y="0"/>
                  </a:moveTo>
                  <a:cubicBezTo>
                    <a:pt x="1222" y="0"/>
                    <a:pt x="1174" y="3"/>
                    <a:pt x="1126" y="8"/>
                  </a:cubicBezTo>
                  <a:cubicBezTo>
                    <a:pt x="475" y="74"/>
                    <a:pt x="0" y="659"/>
                    <a:pt x="75" y="1310"/>
                  </a:cubicBezTo>
                  <a:cubicBezTo>
                    <a:pt x="151" y="1969"/>
                    <a:pt x="697" y="2364"/>
                    <a:pt x="1257" y="2364"/>
                  </a:cubicBezTo>
                  <a:cubicBezTo>
                    <a:pt x="1591" y="2364"/>
                    <a:pt x="1930" y="2224"/>
                    <a:pt x="2176" y="1915"/>
                  </a:cubicBezTo>
                  <a:cubicBezTo>
                    <a:pt x="2797" y="1135"/>
                    <a:pt x="2226" y="0"/>
                    <a:pt x="1269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8F5C4972-3635-485E-9E3B-D04C3603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5" y="1523329"/>
            <a:ext cx="4179341" cy="3310369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29E75D61-1299-405A-939D-3B323CCBDB26}"/>
              </a:ext>
            </a:extLst>
          </p:cNvPr>
          <p:cNvSpPr/>
          <p:nvPr/>
        </p:nvSpPr>
        <p:spPr>
          <a:xfrm>
            <a:off x="1890678" y="2323318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’s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8C17488-4E44-4B34-B3B2-2BE166225040}"/>
              </a:ext>
            </a:extLst>
          </p:cNvPr>
          <p:cNvSpPr/>
          <p:nvPr/>
        </p:nvSpPr>
        <p:spPr>
          <a:xfrm>
            <a:off x="1879970" y="2692650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’re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3ABD4164-B01C-4B94-8C62-9D5CE7995C5A}"/>
              </a:ext>
            </a:extLst>
          </p:cNvPr>
          <p:cNvSpPr/>
          <p:nvPr/>
        </p:nvSpPr>
        <p:spPr>
          <a:xfrm>
            <a:off x="1156256" y="3209067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CC3EF058-92CF-49D2-A090-43E66640EEEE}"/>
              </a:ext>
            </a:extLst>
          </p:cNvPr>
          <p:cNvSpPr/>
          <p:nvPr/>
        </p:nvSpPr>
        <p:spPr>
          <a:xfrm>
            <a:off x="1692110" y="3578399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59580646-2CCD-4C26-A224-449C3CCEE0C0}"/>
              </a:ext>
            </a:extLst>
          </p:cNvPr>
          <p:cNvSpPr/>
          <p:nvPr/>
        </p:nvSpPr>
        <p:spPr>
          <a:xfrm>
            <a:off x="1265761" y="3947731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F8A80BDA-5652-4501-B083-3294DC1E15C5}"/>
              </a:ext>
            </a:extLst>
          </p:cNvPr>
          <p:cNvSpPr/>
          <p:nvPr/>
        </p:nvSpPr>
        <p:spPr>
          <a:xfrm>
            <a:off x="2018467" y="4322132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74A27FCD-E7ED-44A6-BABB-66C489C8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136" y="1531032"/>
            <a:ext cx="4137961" cy="3310369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B4EA1B93-65D6-445B-B70E-1D748326D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301" y="787733"/>
            <a:ext cx="5905500" cy="419100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370C8E86-4FB5-4180-A5CF-9C87E8D03E1A}"/>
              </a:ext>
            </a:extLst>
          </p:cNvPr>
          <p:cNvSpPr/>
          <p:nvPr/>
        </p:nvSpPr>
        <p:spPr>
          <a:xfrm>
            <a:off x="1151721" y="1531032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C9720E36-2C61-4950-AFCE-C60C1121E9CB}"/>
              </a:ext>
            </a:extLst>
          </p:cNvPr>
          <p:cNvSpPr/>
          <p:nvPr/>
        </p:nvSpPr>
        <p:spPr>
          <a:xfrm>
            <a:off x="2180692" y="1900364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aren’t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DF2D87AE-BBFB-4809-AB95-440F92E3A952}"/>
              </a:ext>
            </a:extLst>
          </p:cNvPr>
          <p:cNvSpPr/>
          <p:nvPr/>
        </p:nvSpPr>
        <p:spPr>
          <a:xfrm>
            <a:off x="5723861" y="1611706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2EFF3DD4-F57D-409A-ABE2-B69BC5837B87}"/>
              </a:ext>
            </a:extLst>
          </p:cNvPr>
          <p:cNvSpPr/>
          <p:nvPr/>
        </p:nvSpPr>
        <p:spPr>
          <a:xfrm>
            <a:off x="6444081" y="197519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isn’t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438C0592-42CE-4C9B-A014-7B41D973578F}"/>
              </a:ext>
            </a:extLst>
          </p:cNvPr>
          <p:cNvSpPr/>
          <p:nvPr/>
        </p:nvSpPr>
        <p:spPr>
          <a:xfrm>
            <a:off x="6597969" y="2356105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22340CCC-CBBA-4CFB-9754-E5DDD58956B2}"/>
              </a:ext>
            </a:extLst>
          </p:cNvPr>
          <p:cNvSpPr/>
          <p:nvPr/>
        </p:nvSpPr>
        <p:spPr>
          <a:xfrm>
            <a:off x="6189458" y="2760704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97B124C7-0533-4DC0-BF5E-03B49DA5CBF4}"/>
              </a:ext>
            </a:extLst>
          </p:cNvPr>
          <p:cNvSpPr/>
          <p:nvPr/>
        </p:nvSpPr>
        <p:spPr>
          <a:xfrm>
            <a:off x="5877135" y="3199028"/>
            <a:ext cx="124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   you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116DFFF0-86F1-43FE-B690-F5948E3B9EF9}"/>
              </a:ext>
            </a:extLst>
          </p:cNvPr>
          <p:cNvSpPr/>
          <p:nvPr/>
        </p:nvSpPr>
        <p:spPr>
          <a:xfrm>
            <a:off x="5782268" y="3947808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B17046CB-1B12-4397-9A74-5864E7406DE0}"/>
              </a:ext>
            </a:extLst>
          </p:cNvPr>
          <p:cNvSpPr/>
          <p:nvPr/>
        </p:nvSpPr>
        <p:spPr>
          <a:xfrm>
            <a:off x="6403283" y="4388446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</a:t>
            </a:r>
            <a:endParaRPr lang="ar-SA" sz="1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681EC3E6-69D2-450D-90DF-4C153449BF3F}"/>
              </a:ext>
            </a:extLst>
          </p:cNvPr>
          <p:cNvGrpSpPr/>
          <p:nvPr/>
        </p:nvGrpSpPr>
        <p:grpSpPr>
          <a:xfrm>
            <a:off x="504967" y="3434094"/>
            <a:ext cx="8134066" cy="272955"/>
            <a:chOff x="627797" y="504962"/>
            <a:chExt cx="8134066" cy="272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4">
              <a:extLst>
                <a:ext uri="{FF2B5EF4-FFF2-40B4-BE49-F238E27FC236}">
                  <a16:creationId xmlns:a16="http://schemas.microsoft.com/office/drawing/2014/main" id="{376F7592-F9F7-438A-BF03-87BEEE352A91}"/>
                </a:ext>
              </a:extLst>
            </p:cNvPr>
            <p:cNvCxnSpPr/>
            <p:nvPr/>
          </p:nvCxnSpPr>
          <p:spPr>
            <a:xfrm>
              <a:off x="627797" y="641439"/>
              <a:ext cx="8134066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9291B5C3-214C-48C5-8D2C-ECF05147F23F}"/>
                </a:ext>
              </a:extLst>
            </p:cNvPr>
            <p:cNvSpPr/>
            <p:nvPr/>
          </p:nvSpPr>
          <p:spPr>
            <a:xfrm>
              <a:off x="627797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 sz="1200" dirty="0"/>
                <a:t>1</a:t>
              </a:r>
              <a:endParaRPr lang="en-US" sz="1200" dirty="0"/>
            </a:p>
          </p:txBody>
        </p: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E9745959-4C1D-4725-A9F8-043F53FADCD6}"/>
                </a:ext>
              </a:extLst>
            </p:cNvPr>
            <p:cNvCxnSpPr/>
            <p:nvPr/>
          </p:nvCxnSpPr>
          <p:spPr>
            <a:xfrm>
              <a:off x="1182806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6" name="Straight Connector 7">
              <a:extLst>
                <a:ext uri="{FF2B5EF4-FFF2-40B4-BE49-F238E27FC236}">
                  <a16:creationId xmlns:a16="http://schemas.microsoft.com/office/drawing/2014/main" id="{FE53AE5B-419C-437F-8289-3DB40F47B80A}"/>
                </a:ext>
              </a:extLst>
            </p:cNvPr>
            <p:cNvCxnSpPr/>
            <p:nvPr/>
          </p:nvCxnSpPr>
          <p:spPr>
            <a:xfrm>
              <a:off x="1464860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7" name="Straight Connector 8">
              <a:extLst>
                <a:ext uri="{FF2B5EF4-FFF2-40B4-BE49-F238E27FC236}">
                  <a16:creationId xmlns:a16="http://schemas.microsoft.com/office/drawing/2014/main" id="{E7ADB7EC-738B-419E-A3B6-4EE2F7F8C92A}"/>
                </a:ext>
              </a:extLst>
            </p:cNvPr>
            <p:cNvCxnSpPr/>
            <p:nvPr/>
          </p:nvCxnSpPr>
          <p:spPr>
            <a:xfrm>
              <a:off x="1746914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8" name="Straight Connector 9">
              <a:extLst>
                <a:ext uri="{FF2B5EF4-FFF2-40B4-BE49-F238E27FC236}">
                  <a16:creationId xmlns:a16="http://schemas.microsoft.com/office/drawing/2014/main" id="{C969AB1B-074E-4A33-8ACB-EC384C38E454}"/>
                </a:ext>
              </a:extLst>
            </p:cNvPr>
            <p:cNvCxnSpPr/>
            <p:nvPr/>
          </p:nvCxnSpPr>
          <p:spPr>
            <a:xfrm>
              <a:off x="2028968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9" name="Straight Connector 10">
              <a:extLst>
                <a:ext uri="{FF2B5EF4-FFF2-40B4-BE49-F238E27FC236}">
                  <a16:creationId xmlns:a16="http://schemas.microsoft.com/office/drawing/2014/main" id="{52A9DA89-2FAD-4FB6-96D4-4E6D736B47E3}"/>
                </a:ext>
              </a:extLst>
            </p:cNvPr>
            <p:cNvCxnSpPr/>
            <p:nvPr/>
          </p:nvCxnSpPr>
          <p:spPr>
            <a:xfrm>
              <a:off x="2311022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3BBD05C4-8DE6-40EB-A5E2-50E43EE80AE7}"/>
                </a:ext>
              </a:extLst>
            </p:cNvPr>
            <p:cNvSpPr/>
            <p:nvPr/>
          </p:nvSpPr>
          <p:spPr>
            <a:xfrm>
              <a:off x="2593076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1" name="Straight Connector 12">
              <a:extLst>
                <a:ext uri="{FF2B5EF4-FFF2-40B4-BE49-F238E27FC236}">
                  <a16:creationId xmlns:a16="http://schemas.microsoft.com/office/drawing/2014/main" id="{222C0CB8-5BB1-4F5C-8BF1-BC0603DF77B2}"/>
                </a:ext>
              </a:extLst>
            </p:cNvPr>
            <p:cNvCxnSpPr/>
            <p:nvPr/>
          </p:nvCxnSpPr>
          <p:spPr>
            <a:xfrm>
              <a:off x="3148085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C488E50B-AE59-4D4A-8CDF-3BFF4AD18DC8}"/>
                </a:ext>
              </a:extLst>
            </p:cNvPr>
            <p:cNvCxnSpPr/>
            <p:nvPr/>
          </p:nvCxnSpPr>
          <p:spPr>
            <a:xfrm>
              <a:off x="3430139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3" name="Straight Connector 14">
              <a:extLst>
                <a:ext uri="{FF2B5EF4-FFF2-40B4-BE49-F238E27FC236}">
                  <a16:creationId xmlns:a16="http://schemas.microsoft.com/office/drawing/2014/main" id="{DEA088CB-CDBD-4774-A55F-0523DE3F9FB4}"/>
                </a:ext>
              </a:extLst>
            </p:cNvPr>
            <p:cNvCxnSpPr/>
            <p:nvPr/>
          </p:nvCxnSpPr>
          <p:spPr>
            <a:xfrm>
              <a:off x="3712193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4" name="Straight Connector 15">
              <a:extLst>
                <a:ext uri="{FF2B5EF4-FFF2-40B4-BE49-F238E27FC236}">
                  <a16:creationId xmlns:a16="http://schemas.microsoft.com/office/drawing/2014/main" id="{58D20C74-0239-4BBE-949F-FE26651A091E}"/>
                </a:ext>
              </a:extLst>
            </p:cNvPr>
            <p:cNvCxnSpPr/>
            <p:nvPr/>
          </p:nvCxnSpPr>
          <p:spPr>
            <a:xfrm>
              <a:off x="3994247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5" name="Straight Connector 16">
              <a:extLst>
                <a:ext uri="{FF2B5EF4-FFF2-40B4-BE49-F238E27FC236}">
                  <a16:creationId xmlns:a16="http://schemas.microsoft.com/office/drawing/2014/main" id="{BAF6109A-EEE3-4494-908B-64EA45CFF4E4}"/>
                </a:ext>
              </a:extLst>
            </p:cNvPr>
            <p:cNvCxnSpPr/>
            <p:nvPr/>
          </p:nvCxnSpPr>
          <p:spPr>
            <a:xfrm>
              <a:off x="4276301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06B9BF55-2340-475B-AC06-F8884880D0F6}"/>
                </a:ext>
              </a:extLst>
            </p:cNvPr>
            <p:cNvSpPr/>
            <p:nvPr/>
          </p:nvSpPr>
          <p:spPr>
            <a:xfrm>
              <a:off x="4558355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7" name="Straight Connector 18">
              <a:extLst>
                <a:ext uri="{FF2B5EF4-FFF2-40B4-BE49-F238E27FC236}">
                  <a16:creationId xmlns:a16="http://schemas.microsoft.com/office/drawing/2014/main" id="{7DEEEEDD-96A4-4CAB-B971-ECF754154217}"/>
                </a:ext>
              </a:extLst>
            </p:cNvPr>
            <p:cNvCxnSpPr/>
            <p:nvPr/>
          </p:nvCxnSpPr>
          <p:spPr>
            <a:xfrm>
              <a:off x="5113364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63BA965-9290-49D3-B951-3C2F42C45FB3}"/>
                </a:ext>
              </a:extLst>
            </p:cNvPr>
            <p:cNvCxnSpPr/>
            <p:nvPr/>
          </p:nvCxnSpPr>
          <p:spPr>
            <a:xfrm>
              <a:off x="5395418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id="{F186A90E-4538-4CC1-B57B-22882F64840F}"/>
                </a:ext>
              </a:extLst>
            </p:cNvPr>
            <p:cNvCxnSpPr/>
            <p:nvPr/>
          </p:nvCxnSpPr>
          <p:spPr>
            <a:xfrm>
              <a:off x="5677472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0" name="Straight Connector 23">
              <a:extLst>
                <a:ext uri="{FF2B5EF4-FFF2-40B4-BE49-F238E27FC236}">
                  <a16:creationId xmlns:a16="http://schemas.microsoft.com/office/drawing/2014/main" id="{70EB43D9-2097-463F-A2FB-12DDF3AF07C5}"/>
                </a:ext>
              </a:extLst>
            </p:cNvPr>
            <p:cNvCxnSpPr/>
            <p:nvPr/>
          </p:nvCxnSpPr>
          <p:spPr>
            <a:xfrm>
              <a:off x="5959526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1" name="Straight Connector 24">
              <a:extLst>
                <a:ext uri="{FF2B5EF4-FFF2-40B4-BE49-F238E27FC236}">
                  <a16:creationId xmlns:a16="http://schemas.microsoft.com/office/drawing/2014/main" id="{787AEE95-E7C4-4D55-87B8-602B318F4C9E}"/>
                </a:ext>
              </a:extLst>
            </p:cNvPr>
            <p:cNvCxnSpPr/>
            <p:nvPr/>
          </p:nvCxnSpPr>
          <p:spPr>
            <a:xfrm>
              <a:off x="6241580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36AF6FB0-FE67-452E-A966-39449E778563}"/>
                </a:ext>
              </a:extLst>
            </p:cNvPr>
            <p:cNvSpPr/>
            <p:nvPr/>
          </p:nvSpPr>
          <p:spPr>
            <a:xfrm>
              <a:off x="6523634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23" name="Straight Connector 26">
              <a:extLst>
                <a:ext uri="{FF2B5EF4-FFF2-40B4-BE49-F238E27FC236}">
                  <a16:creationId xmlns:a16="http://schemas.microsoft.com/office/drawing/2014/main" id="{6B5439DA-12E0-4E8A-B59B-5F48EDD4D124}"/>
                </a:ext>
              </a:extLst>
            </p:cNvPr>
            <p:cNvCxnSpPr/>
            <p:nvPr/>
          </p:nvCxnSpPr>
          <p:spPr>
            <a:xfrm>
              <a:off x="7078643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4" name="Straight Connector 27">
              <a:extLst>
                <a:ext uri="{FF2B5EF4-FFF2-40B4-BE49-F238E27FC236}">
                  <a16:creationId xmlns:a16="http://schemas.microsoft.com/office/drawing/2014/main" id="{5FABE1CC-DE84-40AE-A4EF-8797D069E9D0}"/>
                </a:ext>
              </a:extLst>
            </p:cNvPr>
            <p:cNvCxnSpPr/>
            <p:nvPr/>
          </p:nvCxnSpPr>
          <p:spPr>
            <a:xfrm>
              <a:off x="7360697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5" name="Straight Connector 28">
              <a:extLst>
                <a:ext uri="{FF2B5EF4-FFF2-40B4-BE49-F238E27FC236}">
                  <a16:creationId xmlns:a16="http://schemas.microsoft.com/office/drawing/2014/main" id="{FEC72594-38BD-4693-9127-67AC5C4E4E95}"/>
                </a:ext>
              </a:extLst>
            </p:cNvPr>
            <p:cNvCxnSpPr/>
            <p:nvPr/>
          </p:nvCxnSpPr>
          <p:spPr>
            <a:xfrm>
              <a:off x="7642751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6" name="Straight Connector 29">
              <a:extLst>
                <a:ext uri="{FF2B5EF4-FFF2-40B4-BE49-F238E27FC236}">
                  <a16:creationId xmlns:a16="http://schemas.microsoft.com/office/drawing/2014/main" id="{A877054C-456A-4833-B880-0DC991E2CCC0}"/>
                </a:ext>
              </a:extLst>
            </p:cNvPr>
            <p:cNvCxnSpPr/>
            <p:nvPr/>
          </p:nvCxnSpPr>
          <p:spPr>
            <a:xfrm>
              <a:off x="7924805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7" name="Straight Connector 30">
              <a:extLst>
                <a:ext uri="{FF2B5EF4-FFF2-40B4-BE49-F238E27FC236}">
                  <a16:creationId xmlns:a16="http://schemas.microsoft.com/office/drawing/2014/main" id="{35CED774-6194-48FB-B47E-64FBC04877AA}"/>
                </a:ext>
              </a:extLst>
            </p:cNvPr>
            <p:cNvCxnSpPr/>
            <p:nvPr/>
          </p:nvCxnSpPr>
          <p:spPr>
            <a:xfrm>
              <a:off x="8206859" y="559553"/>
              <a:ext cx="0" cy="1637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15B12D80-1391-4085-BF12-508151CC12EB}"/>
                </a:ext>
              </a:extLst>
            </p:cNvPr>
            <p:cNvSpPr/>
            <p:nvPr/>
          </p:nvSpPr>
          <p:spPr>
            <a:xfrm>
              <a:off x="8488908" y="504962"/>
              <a:ext cx="272955" cy="27295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 sz="1200" dirty="0"/>
                <a:t>0</a:t>
              </a:r>
              <a:endParaRPr lang="en-US" sz="1200" dirty="0"/>
            </a:p>
          </p:txBody>
        </p:sp>
      </p:grpSp>
      <p:sp>
        <p:nvSpPr>
          <p:cNvPr id="105" name="TextBox 13">
            <a:extLst>
              <a:ext uri="{FF2B5EF4-FFF2-40B4-BE49-F238E27FC236}">
                <a16:creationId xmlns:a16="http://schemas.microsoft.com/office/drawing/2014/main" id="{766EC746-D3C4-409A-B907-C13E05CE58E2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28</a:t>
            </a: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C99BA192-4AAB-4E57-9097-E85889F4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59" y="1495378"/>
            <a:ext cx="5451160" cy="380599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1C2984D6-3428-4815-B94D-28F15D1BA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44" y="1923389"/>
            <a:ext cx="4695825" cy="2985742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3108BD85-6778-4337-8EF3-4AB41153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332" y="1933256"/>
            <a:ext cx="3966014" cy="3176145"/>
          </a:xfrm>
          <a:prstGeom prst="rect">
            <a:avLst/>
          </a:prstGeom>
        </p:spPr>
      </p:pic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F96C1E7E-CD2F-404E-BE3C-BD7CDF053616}"/>
              </a:ext>
            </a:extLst>
          </p:cNvPr>
          <p:cNvSpPr/>
          <p:nvPr/>
        </p:nvSpPr>
        <p:spPr>
          <a:xfrm>
            <a:off x="558693" y="626430"/>
            <a:ext cx="2685351" cy="369332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MyriadPro-Light"/>
              </a:rPr>
              <a:t>to disagree. (</a:t>
            </a:r>
            <a:r>
              <a:rPr lang="en-US" dirty="0">
                <a:solidFill>
                  <a:srgbClr val="C00000"/>
                </a:solidFill>
                <a:latin typeface="MyriadPro-LightIt"/>
              </a:rPr>
              <a:t>No, it isn’t</a:t>
            </a:r>
            <a:r>
              <a:rPr lang="en-US" dirty="0">
                <a:solidFill>
                  <a:srgbClr val="C00000"/>
                </a:solidFill>
                <a:latin typeface="MyriadPro-Light"/>
              </a:rPr>
              <a:t>.)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E59896BA-3CD5-4986-AA0D-0EC3733C06B4}"/>
              </a:ext>
            </a:extLst>
          </p:cNvPr>
          <p:cNvSpPr/>
          <p:nvPr/>
        </p:nvSpPr>
        <p:spPr>
          <a:xfrm>
            <a:off x="566654" y="217729"/>
            <a:ext cx="3586817" cy="307777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agree by using the short answer form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Yes, it is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1" name="مستطيل 110">
            <a:extLst>
              <a:ext uri="{FF2B5EF4-FFF2-40B4-BE49-F238E27FC236}">
                <a16:creationId xmlns:a16="http://schemas.microsoft.com/office/drawing/2014/main" id="{D3A96648-B44B-46E0-A38C-670EB252E430}"/>
              </a:ext>
            </a:extLst>
          </p:cNvPr>
          <p:cNvSpPr/>
          <p:nvPr/>
        </p:nvSpPr>
        <p:spPr>
          <a:xfrm>
            <a:off x="528554" y="1059502"/>
            <a:ext cx="5026088" cy="30777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if you aren’t sure of an answer you can guess or say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I don’t know</a:t>
            </a:r>
            <a:r>
              <a:rPr lang="en-US" dirty="0">
                <a:latin typeface="MyriadPro-SemiboldIt"/>
              </a:rPr>
              <a:t>.</a:t>
            </a:r>
            <a:endParaRPr lang="ar-SA" dirty="0"/>
          </a:p>
        </p:txBody>
      </p:sp>
      <p:sp>
        <p:nvSpPr>
          <p:cNvPr id="112" name="مستطيل 111">
            <a:extLst>
              <a:ext uri="{FF2B5EF4-FFF2-40B4-BE49-F238E27FC236}">
                <a16:creationId xmlns:a16="http://schemas.microsoft.com/office/drawing/2014/main" id="{D8F3E10A-737B-4CA9-811E-FB3B67EDFDBA}"/>
              </a:ext>
            </a:extLst>
          </p:cNvPr>
          <p:cNvSpPr/>
          <p:nvPr/>
        </p:nvSpPr>
        <p:spPr>
          <a:xfrm>
            <a:off x="4635074" y="2988022"/>
            <a:ext cx="4489196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2.No, it isn’t. The capital of Korea is Seoul.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3" name="مستطيل 112">
            <a:extLst>
              <a:ext uri="{FF2B5EF4-FFF2-40B4-BE49-F238E27FC236}">
                <a16:creationId xmlns:a16="http://schemas.microsoft.com/office/drawing/2014/main" id="{10685302-652E-4221-9B11-25358838AEF2}"/>
              </a:ext>
            </a:extLst>
          </p:cNvPr>
          <p:cNvSpPr/>
          <p:nvPr/>
        </p:nvSpPr>
        <p:spPr>
          <a:xfrm>
            <a:off x="3714220" y="3522856"/>
            <a:ext cx="5690347" cy="33855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600" b="1" dirty="0">
                <a:solidFill>
                  <a:srgbClr val="C00000"/>
                </a:solidFill>
                <a:latin typeface="MyriadPro-Light"/>
              </a:rPr>
              <a:t>3.No, they aren’t. Manchester and Liverpool are in England.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14" name="مستطيل 113">
            <a:extLst>
              <a:ext uri="{FF2B5EF4-FFF2-40B4-BE49-F238E27FC236}">
                <a16:creationId xmlns:a16="http://schemas.microsoft.com/office/drawing/2014/main" id="{126A5527-E636-4689-907B-AF1BE073A55F}"/>
              </a:ext>
            </a:extLst>
          </p:cNvPr>
          <p:cNvSpPr/>
          <p:nvPr/>
        </p:nvSpPr>
        <p:spPr>
          <a:xfrm>
            <a:off x="5750798" y="4005426"/>
            <a:ext cx="1851854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4.Yes, they are.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5" name="مستطيل 114">
            <a:extLst>
              <a:ext uri="{FF2B5EF4-FFF2-40B4-BE49-F238E27FC236}">
                <a16:creationId xmlns:a16="http://schemas.microsoft.com/office/drawing/2014/main" id="{142D00D5-715F-4CF1-90AA-9AA68DD7F311}"/>
              </a:ext>
            </a:extLst>
          </p:cNvPr>
          <p:cNvSpPr/>
          <p:nvPr/>
        </p:nvSpPr>
        <p:spPr>
          <a:xfrm>
            <a:off x="5730444" y="4509482"/>
            <a:ext cx="1160061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5.Yes, it is.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16" name="صورة 115">
            <a:extLst>
              <a:ext uri="{FF2B5EF4-FFF2-40B4-BE49-F238E27FC236}">
                <a16:creationId xmlns:a16="http://schemas.microsoft.com/office/drawing/2014/main" id="{129728F8-C4E2-43A3-AE91-0C111697FD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3074" y="549472"/>
            <a:ext cx="1599481" cy="1259865"/>
          </a:xfrm>
          <a:prstGeom prst="rect">
            <a:avLst/>
          </a:prstGeom>
        </p:spPr>
      </p:pic>
      <p:sp>
        <p:nvSpPr>
          <p:cNvPr id="117" name="مستطيل 116">
            <a:extLst>
              <a:ext uri="{FF2B5EF4-FFF2-40B4-BE49-F238E27FC236}">
                <a16:creationId xmlns:a16="http://schemas.microsoft.com/office/drawing/2014/main" id="{8B42A4FA-44D8-47FC-B260-5FF1E5F76045}"/>
              </a:ext>
            </a:extLst>
          </p:cNvPr>
          <p:cNvSpPr/>
          <p:nvPr/>
        </p:nvSpPr>
        <p:spPr>
          <a:xfrm>
            <a:off x="5523771" y="2477513"/>
            <a:ext cx="1424493" cy="36933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1. Yes, it is.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923D21-42FF-41B5-B18C-F255B829BA5E}"/>
              </a:ext>
            </a:extLst>
          </p:cNvPr>
          <p:cNvSpPr txBox="1"/>
          <p:nvPr/>
        </p:nvSpPr>
        <p:spPr>
          <a:xfrm>
            <a:off x="4774810" y="2800598"/>
            <a:ext cx="1671127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29</a:t>
            </a:r>
          </a:p>
        </p:txBody>
      </p:sp>
      <p:sp>
        <p:nvSpPr>
          <p:cNvPr id="71" name="Google Shape;1529;p50">
            <a:extLst>
              <a:ext uri="{FF2B5EF4-FFF2-40B4-BE49-F238E27FC236}">
                <a16:creationId xmlns:a16="http://schemas.microsoft.com/office/drawing/2014/main" id="{A24FFA93-5A70-45F8-B27B-7D40DACCDBA5}"/>
              </a:ext>
            </a:extLst>
          </p:cNvPr>
          <p:cNvSpPr txBox="1">
            <a:spLocks/>
          </p:cNvSpPr>
          <p:nvPr/>
        </p:nvSpPr>
        <p:spPr>
          <a:xfrm>
            <a:off x="1262394" y="545308"/>
            <a:ext cx="85206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 eaLnBrk="1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60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Unit :4 </a:t>
            </a:r>
          </a:p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Around the World </a:t>
            </a:r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E024C789-F591-4526-82A7-32C2F057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64" y="2171620"/>
            <a:ext cx="2409825" cy="542925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46BEBA92-FE37-48E5-B5FE-5705561AE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02" y="1583644"/>
            <a:ext cx="3867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72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4"/>
          <p:cNvSpPr txBox="1">
            <a:spLocks noGrp="1"/>
          </p:cNvSpPr>
          <p:nvPr>
            <p:ph type="title"/>
          </p:nvPr>
        </p:nvSpPr>
        <p:spPr>
          <a:xfrm>
            <a:off x="105049" y="216108"/>
            <a:ext cx="3967134" cy="2141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answer questions about address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441" name="Google Shape;2441;p64"/>
          <p:cNvGrpSpPr/>
          <p:nvPr/>
        </p:nvGrpSpPr>
        <p:grpSpPr>
          <a:xfrm>
            <a:off x="2072506" y="905221"/>
            <a:ext cx="5075100" cy="7132475"/>
            <a:chOff x="1919588" y="1932925"/>
            <a:chExt cx="5075100" cy="7132475"/>
          </a:xfrm>
        </p:grpSpPr>
        <p:sp>
          <p:nvSpPr>
            <p:cNvPr id="2442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499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2500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439;p64">
            <a:extLst>
              <a:ext uri="{FF2B5EF4-FFF2-40B4-BE49-F238E27FC236}">
                <a16:creationId xmlns:a16="http://schemas.microsoft.com/office/drawing/2014/main" id="{269F5914-E658-473F-8773-94A47002C385}"/>
              </a:ext>
            </a:extLst>
          </p:cNvPr>
          <p:cNvSpPr txBox="1">
            <a:spLocks/>
          </p:cNvSpPr>
          <p:nvPr/>
        </p:nvSpPr>
        <p:spPr>
          <a:xfrm>
            <a:off x="5147929" y="88373"/>
            <a:ext cx="3967134" cy="214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2. listen for specific information</a:t>
            </a:r>
          </a:p>
        </p:txBody>
      </p:sp>
      <p:sp>
        <p:nvSpPr>
          <p:cNvPr id="156" name="Google Shape;2439;p64">
            <a:extLst>
              <a:ext uri="{FF2B5EF4-FFF2-40B4-BE49-F238E27FC236}">
                <a16:creationId xmlns:a16="http://schemas.microsoft.com/office/drawing/2014/main" id="{B897A5CE-7FD9-42D5-9368-DB053407B7B8}"/>
              </a:ext>
            </a:extLst>
          </p:cNvPr>
          <p:cNvSpPr txBox="1">
            <a:spLocks/>
          </p:cNvSpPr>
          <p:nvPr/>
        </p:nvSpPr>
        <p:spPr>
          <a:xfrm>
            <a:off x="3182948" y="3512595"/>
            <a:ext cx="2837189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4400" dirty="0">
                <a:solidFill>
                  <a:schemeClr val="accent6"/>
                </a:solidFill>
              </a:rPr>
              <a:t>Objectives:</a:t>
            </a:r>
          </a:p>
        </p:txBody>
      </p:sp>
      <p:sp>
        <p:nvSpPr>
          <p:cNvPr id="141" name="Google Shape;2439;p64">
            <a:extLst>
              <a:ext uri="{FF2B5EF4-FFF2-40B4-BE49-F238E27FC236}">
                <a16:creationId xmlns:a16="http://schemas.microsoft.com/office/drawing/2014/main" id="{0A003675-AA61-4FF8-A881-887B977E61B8}"/>
              </a:ext>
            </a:extLst>
          </p:cNvPr>
          <p:cNvSpPr txBox="1">
            <a:spLocks/>
          </p:cNvSpPr>
          <p:nvPr/>
        </p:nvSpPr>
        <p:spPr>
          <a:xfrm>
            <a:off x="2664077" y="3950814"/>
            <a:ext cx="3967134" cy="162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chemeClr val="accent2">
                    <a:lumMod val="50000"/>
                  </a:schemeClr>
                </a:solidFill>
                <a:latin typeface="Gochi Hand"/>
                <a:ea typeface="Gochi Hand"/>
                <a:cs typeface="Gochi Hand"/>
              </a:defRPr>
            </a:lvl1pPr>
            <a:lvl2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2pPr>
            <a:lvl3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3pPr>
            <a:lvl4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4pPr>
            <a:lvl5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5pPr>
            <a:lvl6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6pPr>
            <a:lvl7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7pPr>
            <a:lvl8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8pPr>
            <a:lvl9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9pPr>
          </a:lstStyle>
          <a:p>
            <a:r>
              <a:rPr lang="en-US" dirty="0"/>
              <a:t>3</a:t>
            </a:r>
            <a:r>
              <a:rPr lang="en-US" dirty="0">
                <a:sym typeface="Gochi Hand"/>
              </a:rPr>
              <a:t>.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make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questions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using</a:t>
            </a:r>
            <a:r>
              <a:rPr lang="ar-SA" altLang="ar-SA" dirty="0">
                <a:sym typeface="Gochi Hand"/>
              </a:rPr>
              <a:t> WHERE </a:t>
            </a:r>
          </a:p>
        </p:txBody>
      </p:sp>
    </p:spTree>
    <p:extLst>
      <p:ext uri="{BB962C8B-B14F-4D97-AF65-F5344CB8AC3E}">
        <p14:creationId xmlns:p14="http://schemas.microsoft.com/office/powerpoint/2010/main" val="1390394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alogue 4 - What's your phone number (A1) [Practice English for free online]">
            <a:hlinkClick r:id="" action="ppaction://media"/>
            <a:extLst>
              <a:ext uri="{FF2B5EF4-FFF2-40B4-BE49-F238E27FC236}">
                <a16:creationId xmlns:a16="http://schemas.microsoft.com/office/drawing/2014/main" id="{9747FB4B-F65D-4695-92C9-880483162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7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97;p43">
            <a:extLst>
              <a:ext uri="{FF2B5EF4-FFF2-40B4-BE49-F238E27FC236}">
                <a16:creationId xmlns:a16="http://schemas.microsoft.com/office/drawing/2014/main" id="{F12C32F8-7B32-4C2F-B9E0-EBF9B916B5B0}"/>
              </a:ext>
            </a:extLst>
          </p:cNvPr>
          <p:cNvGrpSpPr/>
          <p:nvPr/>
        </p:nvGrpSpPr>
        <p:grpSpPr>
          <a:xfrm>
            <a:off x="-619190" y="2276416"/>
            <a:ext cx="2746858" cy="2767692"/>
            <a:chOff x="1464313" y="1750063"/>
            <a:chExt cx="3337250" cy="3048420"/>
          </a:xfrm>
        </p:grpSpPr>
        <p:sp>
          <p:nvSpPr>
            <p:cNvPr id="3" name="Google Shape;1398;p43">
              <a:extLst>
                <a:ext uri="{FF2B5EF4-FFF2-40B4-BE49-F238E27FC236}">
                  <a16:creationId xmlns:a16="http://schemas.microsoft.com/office/drawing/2014/main" id="{C758078F-DAD4-493E-B425-906EF82B4D1C}"/>
                </a:ext>
              </a:extLst>
            </p:cNvPr>
            <p:cNvSpPr/>
            <p:nvPr/>
          </p:nvSpPr>
          <p:spPr>
            <a:xfrm>
              <a:off x="1464313" y="1750063"/>
              <a:ext cx="3337250" cy="3022382"/>
            </a:xfrm>
            <a:custGeom>
              <a:avLst/>
              <a:gdLst/>
              <a:ahLst/>
              <a:cxnLst/>
              <a:rect l="l" t="t" r="r" b="b"/>
              <a:pathLst>
                <a:path w="166053" h="110447" extrusionOk="0">
                  <a:moveTo>
                    <a:pt x="83027" y="1"/>
                  </a:moveTo>
                  <a:cubicBezTo>
                    <a:pt x="37161" y="1"/>
                    <a:pt x="1" y="24719"/>
                    <a:pt x="1" y="55241"/>
                  </a:cubicBezTo>
                  <a:cubicBezTo>
                    <a:pt x="1" y="85729"/>
                    <a:pt x="37161" y="110447"/>
                    <a:pt x="83027" y="110447"/>
                  </a:cubicBezTo>
                  <a:cubicBezTo>
                    <a:pt x="128893" y="110447"/>
                    <a:pt x="166053" y="85729"/>
                    <a:pt x="166053" y="55241"/>
                  </a:cubicBezTo>
                  <a:cubicBezTo>
                    <a:pt x="166053" y="24719"/>
                    <a:pt x="128893" y="1"/>
                    <a:pt x="83027" y="1"/>
                  </a:cubicBezTo>
                  <a:close/>
                </a:path>
              </a:pathLst>
            </a:custGeom>
            <a:solidFill>
              <a:srgbClr val="00E8ED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99;p43">
              <a:extLst>
                <a:ext uri="{FF2B5EF4-FFF2-40B4-BE49-F238E27FC236}">
                  <a16:creationId xmlns:a16="http://schemas.microsoft.com/office/drawing/2014/main" id="{1450029B-5417-41C0-987F-6D1737B5AC8B}"/>
                </a:ext>
              </a:extLst>
            </p:cNvPr>
            <p:cNvSpPr/>
            <p:nvPr/>
          </p:nvSpPr>
          <p:spPr>
            <a:xfrm>
              <a:off x="1717727" y="3983213"/>
              <a:ext cx="2460952" cy="502533"/>
            </a:xfrm>
            <a:custGeom>
              <a:avLst/>
              <a:gdLst/>
              <a:ahLst/>
              <a:cxnLst/>
              <a:rect l="l" t="t" r="r" b="b"/>
              <a:pathLst>
                <a:path w="108412" h="22138" extrusionOk="0">
                  <a:moveTo>
                    <a:pt x="32316" y="0"/>
                  </a:moveTo>
                  <a:cubicBezTo>
                    <a:pt x="32227" y="0"/>
                    <a:pt x="32162" y="7"/>
                    <a:pt x="32123" y="22"/>
                  </a:cubicBezTo>
                  <a:cubicBezTo>
                    <a:pt x="31089" y="456"/>
                    <a:pt x="16479" y="13799"/>
                    <a:pt x="16479" y="13799"/>
                  </a:cubicBezTo>
                  <a:cubicBezTo>
                    <a:pt x="16479" y="13799"/>
                    <a:pt x="14361" y="13273"/>
                    <a:pt x="12698" y="13273"/>
                  </a:cubicBezTo>
                  <a:cubicBezTo>
                    <a:pt x="12027" y="13273"/>
                    <a:pt x="11430" y="13359"/>
                    <a:pt x="11075" y="13598"/>
                  </a:cubicBezTo>
                  <a:cubicBezTo>
                    <a:pt x="9808" y="14432"/>
                    <a:pt x="1" y="22138"/>
                    <a:pt x="1" y="22138"/>
                  </a:cubicBezTo>
                  <a:lnTo>
                    <a:pt x="108411" y="18802"/>
                  </a:lnTo>
                  <a:cubicBezTo>
                    <a:pt x="108411" y="18802"/>
                    <a:pt x="87997" y="4425"/>
                    <a:pt x="86329" y="4425"/>
                  </a:cubicBezTo>
                  <a:cubicBezTo>
                    <a:pt x="84661" y="4425"/>
                    <a:pt x="80691" y="7327"/>
                    <a:pt x="80691" y="7327"/>
                  </a:cubicBezTo>
                  <a:cubicBezTo>
                    <a:pt x="80691" y="7327"/>
                    <a:pt x="61311" y="22"/>
                    <a:pt x="60277" y="22"/>
                  </a:cubicBezTo>
                  <a:cubicBezTo>
                    <a:pt x="59209" y="22"/>
                    <a:pt x="53605" y="4826"/>
                    <a:pt x="53605" y="4826"/>
                  </a:cubicBezTo>
                  <a:cubicBezTo>
                    <a:pt x="53605" y="4826"/>
                    <a:pt x="34644" y="0"/>
                    <a:pt x="32316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00;p43">
              <a:extLst>
                <a:ext uri="{FF2B5EF4-FFF2-40B4-BE49-F238E27FC236}">
                  <a16:creationId xmlns:a16="http://schemas.microsoft.com/office/drawing/2014/main" id="{D50E3694-D089-49D3-99C7-BE8ED22AD81A}"/>
                </a:ext>
              </a:extLst>
            </p:cNvPr>
            <p:cNvSpPr/>
            <p:nvPr/>
          </p:nvSpPr>
          <p:spPr>
            <a:xfrm>
              <a:off x="3026177" y="4002553"/>
              <a:ext cx="518536" cy="172861"/>
            </a:xfrm>
            <a:custGeom>
              <a:avLst/>
              <a:gdLst/>
              <a:ahLst/>
              <a:cxnLst/>
              <a:rect l="l" t="t" r="r" b="b"/>
              <a:pathLst>
                <a:path w="22843" h="7615" extrusionOk="0">
                  <a:moveTo>
                    <a:pt x="2387" y="0"/>
                  </a:moveTo>
                  <a:cubicBezTo>
                    <a:pt x="2356" y="0"/>
                    <a:pt x="2328" y="1"/>
                    <a:pt x="2302" y="4"/>
                  </a:cubicBezTo>
                  <a:cubicBezTo>
                    <a:pt x="868" y="171"/>
                    <a:pt x="1" y="1905"/>
                    <a:pt x="334" y="2206"/>
                  </a:cubicBezTo>
                  <a:cubicBezTo>
                    <a:pt x="365" y="2237"/>
                    <a:pt x="409" y="2250"/>
                    <a:pt x="462" y="2250"/>
                  </a:cubicBezTo>
                  <a:cubicBezTo>
                    <a:pt x="844" y="2250"/>
                    <a:pt x="1741" y="1558"/>
                    <a:pt x="2315" y="1558"/>
                  </a:cubicBezTo>
                  <a:cubicBezTo>
                    <a:pt x="2440" y="1558"/>
                    <a:pt x="2550" y="1591"/>
                    <a:pt x="2636" y="1672"/>
                  </a:cubicBezTo>
                  <a:cubicBezTo>
                    <a:pt x="3136" y="2206"/>
                    <a:pt x="2936" y="6175"/>
                    <a:pt x="3470" y="6475"/>
                  </a:cubicBezTo>
                  <a:cubicBezTo>
                    <a:pt x="3507" y="6498"/>
                    <a:pt x="3553" y="6508"/>
                    <a:pt x="3607" y="6508"/>
                  </a:cubicBezTo>
                  <a:cubicBezTo>
                    <a:pt x="4255" y="6508"/>
                    <a:pt x="5999" y="5004"/>
                    <a:pt x="6437" y="5004"/>
                  </a:cubicBezTo>
                  <a:cubicBezTo>
                    <a:pt x="6450" y="5004"/>
                    <a:pt x="6462" y="5005"/>
                    <a:pt x="6472" y="5008"/>
                  </a:cubicBezTo>
                  <a:cubicBezTo>
                    <a:pt x="6895" y="5105"/>
                    <a:pt x="20867" y="7614"/>
                    <a:pt x="22144" y="7614"/>
                  </a:cubicBezTo>
                  <a:cubicBezTo>
                    <a:pt x="22177" y="7614"/>
                    <a:pt x="22201" y="7613"/>
                    <a:pt x="22217" y="7609"/>
                  </a:cubicBezTo>
                  <a:cubicBezTo>
                    <a:pt x="22842" y="7511"/>
                    <a:pt x="4776" y="0"/>
                    <a:pt x="2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01;p43">
              <a:extLst>
                <a:ext uri="{FF2B5EF4-FFF2-40B4-BE49-F238E27FC236}">
                  <a16:creationId xmlns:a16="http://schemas.microsoft.com/office/drawing/2014/main" id="{31B11B73-255C-487B-AA71-72CE502E89E4}"/>
                </a:ext>
              </a:extLst>
            </p:cNvPr>
            <p:cNvSpPr/>
            <p:nvPr/>
          </p:nvSpPr>
          <p:spPr>
            <a:xfrm>
              <a:off x="2452185" y="3995289"/>
              <a:ext cx="390781" cy="176220"/>
            </a:xfrm>
            <a:custGeom>
              <a:avLst/>
              <a:gdLst/>
              <a:ahLst/>
              <a:cxnLst/>
              <a:rect l="l" t="t" r="r" b="b"/>
              <a:pathLst>
                <a:path w="17215" h="7763" extrusionOk="0">
                  <a:moveTo>
                    <a:pt x="487" y="0"/>
                  </a:moveTo>
                  <a:cubicBezTo>
                    <a:pt x="175" y="0"/>
                    <a:pt x="0" y="56"/>
                    <a:pt x="35" y="191"/>
                  </a:cubicBezTo>
                  <a:cubicBezTo>
                    <a:pt x="302" y="1158"/>
                    <a:pt x="2404" y="1025"/>
                    <a:pt x="2604" y="1391"/>
                  </a:cubicBezTo>
                  <a:cubicBezTo>
                    <a:pt x="2804" y="1725"/>
                    <a:pt x="1503" y="2225"/>
                    <a:pt x="1703" y="2492"/>
                  </a:cubicBezTo>
                  <a:cubicBezTo>
                    <a:pt x="1903" y="2759"/>
                    <a:pt x="9275" y="4927"/>
                    <a:pt x="9342" y="5628"/>
                  </a:cubicBezTo>
                  <a:cubicBezTo>
                    <a:pt x="9409" y="6328"/>
                    <a:pt x="8508" y="7763"/>
                    <a:pt x="8808" y="7763"/>
                  </a:cubicBezTo>
                  <a:cubicBezTo>
                    <a:pt x="9075" y="7763"/>
                    <a:pt x="16781" y="7696"/>
                    <a:pt x="16981" y="7229"/>
                  </a:cubicBezTo>
                  <a:cubicBezTo>
                    <a:pt x="17214" y="6729"/>
                    <a:pt x="12211" y="3059"/>
                    <a:pt x="11077" y="2826"/>
                  </a:cubicBezTo>
                  <a:cubicBezTo>
                    <a:pt x="9976" y="2626"/>
                    <a:pt x="4072" y="2626"/>
                    <a:pt x="4572" y="2225"/>
                  </a:cubicBezTo>
                  <a:cubicBezTo>
                    <a:pt x="5139" y="1825"/>
                    <a:pt x="5773" y="1492"/>
                    <a:pt x="6440" y="1225"/>
                  </a:cubicBezTo>
                  <a:cubicBezTo>
                    <a:pt x="6440" y="1225"/>
                    <a:pt x="1951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02;p43">
              <a:extLst>
                <a:ext uri="{FF2B5EF4-FFF2-40B4-BE49-F238E27FC236}">
                  <a16:creationId xmlns:a16="http://schemas.microsoft.com/office/drawing/2014/main" id="{53E6AC6B-055C-4F68-AF50-5CEAF91071D3}"/>
                </a:ext>
              </a:extLst>
            </p:cNvPr>
            <p:cNvSpPr/>
            <p:nvPr/>
          </p:nvSpPr>
          <p:spPr>
            <a:xfrm>
              <a:off x="1581436" y="4216932"/>
              <a:ext cx="3024298" cy="581551"/>
            </a:xfrm>
            <a:custGeom>
              <a:avLst/>
              <a:gdLst/>
              <a:ahLst/>
              <a:cxnLst/>
              <a:rect l="l" t="t" r="r" b="b"/>
              <a:pathLst>
                <a:path w="133229" h="25619" extrusionOk="0">
                  <a:moveTo>
                    <a:pt x="66614" y="0"/>
                  </a:moveTo>
                  <a:cubicBezTo>
                    <a:pt x="29822" y="0"/>
                    <a:pt x="0" y="12809"/>
                    <a:pt x="0" y="12809"/>
                  </a:cubicBezTo>
                  <a:cubicBezTo>
                    <a:pt x="0" y="12809"/>
                    <a:pt x="29822" y="25618"/>
                    <a:pt x="66614" y="25618"/>
                  </a:cubicBezTo>
                  <a:cubicBezTo>
                    <a:pt x="103407" y="25618"/>
                    <a:pt x="133229" y="12809"/>
                    <a:pt x="133229" y="12809"/>
                  </a:cubicBezTo>
                  <a:cubicBezTo>
                    <a:pt x="133229" y="12809"/>
                    <a:pt x="103407" y="0"/>
                    <a:pt x="66614" y="0"/>
                  </a:cubicBezTo>
                  <a:close/>
                </a:path>
              </a:pathLst>
            </a:custGeom>
            <a:solidFill>
              <a:srgbClr val="41D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03;p43">
              <a:extLst>
                <a:ext uri="{FF2B5EF4-FFF2-40B4-BE49-F238E27FC236}">
                  <a16:creationId xmlns:a16="http://schemas.microsoft.com/office/drawing/2014/main" id="{B5C6C377-E0E9-4D23-9E67-A58C99863866}"/>
                </a:ext>
              </a:extLst>
            </p:cNvPr>
            <p:cNvSpPr/>
            <p:nvPr/>
          </p:nvSpPr>
          <p:spPr>
            <a:xfrm>
              <a:off x="1581436" y="4280537"/>
              <a:ext cx="3024298" cy="517946"/>
            </a:xfrm>
            <a:custGeom>
              <a:avLst/>
              <a:gdLst/>
              <a:ahLst/>
              <a:cxnLst/>
              <a:rect l="l" t="t" r="r" b="b"/>
              <a:pathLst>
                <a:path w="133229" h="22817" extrusionOk="0">
                  <a:moveTo>
                    <a:pt x="66815" y="0"/>
                  </a:moveTo>
                  <a:cubicBezTo>
                    <a:pt x="30022" y="0"/>
                    <a:pt x="0" y="10007"/>
                    <a:pt x="0" y="10007"/>
                  </a:cubicBezTo>
                  <a:cubicBezTo>
                    <a:pt x="0" y="10007"/>
                    <a:pt x="29822" y="22816"/>
                    <a:pt x="66614" y="22816"/>
                  </a:cubicBezTo>
                  <a:cubicBezTo>
                    <a:pt x="103407" y="22816"/>
                    <a:pt x="133229" y="10007"/>
                    <a:pt x="133229" y="10007"/>
                  </a:cubicBezTo>
                  <a:cubicBezTo>
                    <a:pt x="133229" y="10007"/>
                    <a:pt x="103608" y="0"/>
                    <a:pt x="66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04;p43">
              <a:extLst>
                <a:ext uri="{FF2B5EF4-FFF2-40B4-BE49-F238E27FC236}">
                  <a16:creationId xmlns:a16="http://schemas.microsoft.com/office/drawing/2014/main" id="{84F38CC4-9650-4080-82DF-CCAF2F8D73A1}"/>
                </a:ext>
              </a:extLst>
            </p:cNvPr>
            <p:cNvSpPr/>
            <p:nvPr/>
          </p:nvSpPr>
          <p:spPr>
            <a:xfrm>
              <a:off x="3550933" y="4096872"/>
              <a:ext cx="148095" cy="98155"/>
            </a:xfrm>
            <a:custGeom>
              <a:avLst/>
              <a:gdLst/>
              <a:ahLst/>
              <a:cxnLst/>
              <a:rect l="l" t="t" r="r" b="b"/>
              <a:pathLst>
                <a:path w="6524" h="4324" extrusionOk="0">
                  <a:moveTo>
                    <a:pt x="5617" y="0"/>
                  </a:moveTo>
                  <a:cubicBezTo>
                    <a:pt x="4631" y="0"/>
                    <a:pt x="2653" y="880"/>
                    <a:pt x="2869" y="1220"/>
                  </a:cubicBezTo>
                  <a:cubicBezTo>
                    <a:pt x="3069" y="1553"/>
                    <a:pt x="4036" y="1420"/>
                    <a:pt x="4036" y="1687"/>
                  </a:cubicBezTo>
                  <a:cubicBezTo>
                    <a:pt x="4036" y="1837"/>
                    <a:pt x="3586" y="1853"/>
                    <a:pt x="3090" y="1853"/>
                  </a:cubicBezTo>
                  <a:cubicBezTo>
                    <a:pt x="2948" y="1853"/>
                    <a:pt x="2803" y="1852"/>
                    <a:pt x="2663" y="1852"/>
                  </a:cubicBezTo>
                  <a:cubicBezTo>
                    <a:pt x="2313" y="1852"/>
                    <a:pt x="1999" y="1860"/>
                    <a:pt x="1868" y="1920"/>
                  </a:cubicBezTo>
                  <a:cubicBezTo>
                    <a:pt x="1535" y="2053"/>
                    <a:pt x="0" y="4255"/>
                    <a:pt x="434" y="4322"/>
                  </a:cubicBezTo>
                  <a:cubicBezTo>
                    <a:pt x="441" y="4323"/>
                    <a:pt x="449" y="4324"/>
                    <a:pt x="457" y="4324"/>
                  </a:cubicBezTo>
                  <a:cubicBezTo>
                    <a:pt x="882" y="4324"/>
                    <a:pt x="2181" y="2587"/>
                    <a:pt x="2836" y="2587"/>
                  </a:cubicBezTo>
                  <a:cubicBezTo>
                    <a:pt x="3147" y="2587"/>
                    <a:pt x="3939" y="2614"/>
                    <a:pt x="4694" y="2614"/>
                  </a:cubicBezTo>
                  <a:cubicBezTo>
                    <a:pt x="5638" y="2614"/>
                    <a:pt x="6523" y="2572"/>
                    <a:pt x="6338" y="2387"/>
                  </a:cubicBezTo>
                  <a:cubicBezTo>
                    <a:pt x="5971" y="2053"/>
                    <a:pt x="4503" y="1220"/>
                    <a:pt x="5070" y="919"/>
                  </a:cubicBezTo>
                  <a:cubicBezTo>
                    <a:pt x="5638" y="652"/>
                    <a:pt x="6205" y="85"/>
                    <a:pt x="5838" y="19"/>
                  </a:cubicBezTo>
                  <a:cubicBezTo>
                    <a:pt x="5772" y="6"/>
                    <a:pt x="5698" y="0"/>
                    <a:pt x="5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05;p43">
              <a:extLst>
                <a:ext uri="{FF2B5EF4-FFF2-40B4-BE49-F238E27FC236}">
                  <a16:creationId xmlns:a16="http://schemas.microsoft.com/office/drawing/2014/main" id="{48DF32FE-C4AB-4E76-B488-9266AFE5B6F7}"/>
                </a:ext>
              </a:extLst>
            </p:cNvPr>
            <p:cNvSpPr/>
            <p:nvPr/>
          </p:nvSpPr>
          <p:spPr>
            <a:xfrm>
              <a:off x="3144308" y="3696716"/>
              <a:ext cx="243094" cy="660320"/>
            </a:xfrm>
            <a:custGeom>
              <a:avLst/>
              <a:gdLst/>
              <a:ahLst/>
              <a:cxnLst/>
              <a:rect l="l" t="t" r="r" b="b"/>
              <a:pathLst>
                <a:path w="10709" h="29089" extrusionOk="0">
                  <a:moveTo>
                    <a:pt x="9874" y="1"/>
                  </a:moveTo>
                  <a:lnTo>
                    <a:pt x="0" y="501"/>
                  </a:lnTo>
                  <a:cubicBezTo>
                    <a:pt x="834" y="10008"/>
                    <a:pt x="2302" y="19515"/>
                    <a:pt x="2169" y="29055"/>
                  </a:cubicBezTo>
                  <a:lnTo>
                    <a:pt x="9841" y="29088"/>
                  </a:lnTo>
                  <a:cubicBezTo>
                    <a:pt x="9974" y="19415"/>
                    <a:pt x="10708" y="9641"/>
                    <a:pt x="9874" y="1"/>
                  </a:cubicBezTo>
                  <a:close/>
                </a:path>
              </a:pathLst>
            </a:custGeom>
            <a:solidFill>
              <a:srgbClr val="FB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06;p43">
              <a:extLst>
                <a:ext uri="{FF2B5EF4-FFF2-40B4-BE49-F238E27FC236}">
                  <a16:creationId xmlns:a16="http://schemas.microsoft.com/office/drawing/2014/main" id="{AB0027F3-8902-446A-AB08-D04D617E23F8}"/>
                </a:ext>
              </a:extLst>
            </p:cNvPr>
            <p:cNvSpPr/>
            <p:nvPr/>
          </p:nvSpPr>
          <p:spPr>
            <a:xfrm>
              <a:off x="3159449" y="4182859"/>
              <a:ext cx="241573" cy="208681"/>
            </a:xfrm>
            <a:custGeom>
              <a:avLst/>
              <a:gdLst/>
              <a:ahLst/>
              <a:cxnLst/>
              <a:rect l="l" t="t" r="r" b="b"/>
              <a:pathLst>
                <a:path w="10642" h="9193" extrusionOk="0">
                  <a:moveTo>
                    <a:pt x="1502" y="0"/>
                  </a:moveTo>
                  <a:cubicBezTo>
                    <a:pt x="1502" y="0"/>
                    <a:pt x="1" y="767"/>
                    <a:pt x="1" y="1835"/>
                  </a:cubicBezTo>
                  <a:cubicBezTo>
                    <a:pt x="1" y="2935"/>
                    <a:pt x="768" y="3136"/>
                    <a:pt x="768" y="3136"/>
                  </a:cubicBezTo>
                  <a:lnTo>
                    <a:pt x="1035" y="8840"/>
                  </a:lnTo>
                  <a:cubicBezTo>
                    <a:pt x="1035" y="8840"/>
                    <a:pt x="2727" y="9193"/>
                    <a:pt x="4803" y="9193"/>
                  </a:cubicBezTo>
                  <a:cubicBezTo>
                    <a:pt x="6162" y="9193"/>
                    <a:pt x="7687" y="9041"/>
                    <a:pt x="9007" y="8539"/>
                  </a:cubicBezTo>
                  <a:lnTo>
                    <a:pt x="9507" y="3469"/>
                  </a:lnTo>
                  <a:cubicBezTo>
                    <a:pt x="10074" y="3302"/>
                    <a:pt x="10441" y="2835"/>
                    <a:pt x="10475" y="2268"/>
                  </a:cubicBezTo>
                  <a:cubicBezTo>
                    <a:pt x="10641" y="1201"/>
                    <a:pt x="9240" y="300"/>
                    <a:pt x="9240" y="300"/>
                  </a:cubicBezTo>
                  <a:cubicBezTo>
                    <a:pt x="9240" y="300"/>
                    <a:pt x="8807" y="1134"/>
                    <a:pt x="5971" y="1134"/>
                  </a:cubicBezTo>
                  <a:lnTo>
                    <a:pt x="5304" y="1134"/>
                  </a:lnTo>
                  <a:cubicBezTo>
                    <a:pt x="5037" y="1134"/>
                    <a:pt x="4737" y="1101"/>
                    <a:pt x="4437" y="1101"/>
                  </a:cubicBezTo>
                  <a:lnTo>
                    <a:pt x="4637" y="1101"/>
                  </a:lnTo>
                  <a:cubicBezTo>
                    <a:pt x="1835" y="834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07;p43">
              <a:extLst>
                <a:ext uri="{FF2B5EF4-FFF2-40B4-BE49-F238E27FC236}">
                  <a16:creationId xmlns:a16="http://schemas.microsoft.com/office/drawing/2014/main" id="{4329407E-42EF-4F07-85D2-9538628F01CC}"/>
                </a:ext>
              </a:extLst>
            </p:cNvPr>
            <p:cNvSpPr/>
            <p:nvPr/>
          </p:nvSpPr>
          <p:spPr>
            <a:xfrm>
              <a:off x="3154183" y="4263853"/>
              <a:ext cx="458449" cy="253264"/>
            </a:xfrm>
            <a:custGeom>
              <a:avLst/>
              <a:gdLst/>
              <a:ahLst/>
              <a:cxnLst/>
              <a:rect l="l" t="t" r="r" b="b"/>
              <a:pathLst>
                <a:path w="20196" h="11157" extrusionOk="0">
                  <a:moveTo>
                    <a:pt x="1021" y="1"/>
                  </a:moveTo>
                  <a:cubicBezTo>
                    <a:pt x="0" y="1"/>
                    <a:pt x="168" y="8446"/>
                    <a:pt x="733" y="9775"/>
                  </a:cubicBezTo>
                  <a:cubicBezTo>
                    <a:pt x="1025" y="10461"/>
                    <a:pt x="6182" y="11157"/>
                    <a:pt x="11107" y="11157"/>
                  </a:cubicBezTo>
                  <a:cubicBezTo>
                    <a:pt x="15754" y="11157"/>
                    <a:pt x="20195" y="10538"/>
                    <a:pt x="20147" y="8707"/>
                  </a:cubicBezTo>
                  <a:cubicBezTo>
                    <a:pt x="20080" y="5639"/>
                    <a:pt x="10340" y="5072"/>
                    <a:pt x="10340" y="5072"/>
                  </a:cubicBezTo>
                  <a:cubicBezTo>
                    <a:pt x="10340" y="5072"/>
                    <a:pt x="10907" y="68"/>
                    <a:pt x="9773" y="68"/>
                  </a:cubicBezTo>
                  <a:cubicBezTo>
                    <a:pt x="6796" y="68"/>
                    <a:pt x="6536" y="169"/>
                    <a:pt x="5322" y="169"/>
                  </a:cubicBezTo>
                  <a:cubicBezTo>
                    <a:pt x="4563" y="169"/>
                    <a:pt x="3432" y="130"/>
                    <a:pt x="1033" y="1"/>
                  </a:cubicBezTo>
                  <a:cubicBezTo>
                    <a:pt x="1029" y="1"/>
                    <a:pt x="1025" y="1"/>
                    <a:pt x="1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08;p43">
              <a:extLst>
                <a:ext uri="{FF2B5EF4-FFF2-40B4-BE49-F238E27FC236}">
                  <a16:creationId xmlns:a16="http://schemas.microsoft.com/office/drawing/2014/main" id="{05A2C10B-D47F-4279-88B4-83FC8D7B512F}"/>
                </a:ext>
              </a:extLst>
            </p:cNvPr>
            <p:cNvSpPr/>
            <p:nvPr/>
          </p:nvSpPr>
          <p:spPr>
            <a:xfrm>
              <a:off x="3188233" y="4317629"/>
              <a:ext cx="111321" cy="126053"/>
            </a:xfrm>
            <a:custGeom>
              <a:avLst/>
              <a:gdLst/>
              <a:ahLst/>
              <a:cxnLst/>
              <a:rect l="l" t="t" r="r" b="b"/>
              <a:pathLst>
                <a:path w="4904" h="5553" extrusionOk="0">
                  <a:moveTo>
                    <a:pt x="1701" y="1"/>
                  </a:moveTo>
                  <a:cubicBezTo>
                    <a:pt x="1268" y="1"/>
                    <a:pt x="867" y="167"/>
                    <a:pt x="601" y="501"/>
                  </a:cubicBezTo>
                  <a:cubicBezTo>
                    <a:pt x="367" y="801"/>
                    <a:pt x="234" y="1135"/>
                    <a:pt x="200" y="1468"/>
                  </a:cubicBezTo>
                  <a:cubicBezTo>
                    <a:pt x="33" y="2302"/>
                    <a:pt x="0" y="3170"/>
                    <a:pt x="134" y="4037"/>
                  </a:cubicBezTo>
                  <a:cubicBezTo>
                    <a:pt x="167" y="4437"/>
                    <a:pt x="334" y="4837"/>
                    <a:pt x="634" y="5138"/>
                  </a:cubicBezTo>
                  <a:cubicBezTo>
                    <a:pt x="1060" y="5394"/>
                    <a:pt x="1535" y="5553"/>
                    <a:pt x="2018" y="5553"/>
                  </a:cubicBezTo>
                  <a:cubicBezTo>
                    <a:pt x="2101" y="5553"/>
                    <a:pt x="2185" y="5548"/>
                    <a:pt x="2268" y="5538"/>
                  </a:cubicBezTo>
                  <a:cubicBezTo>
                    <a:pt x="2835" y="5471"/>
                    <a:pt x="3403" y="5338"/>
                    <a:pt x="3936" y="5138"/>
                  </a:cubicBezTo>
                  <a:cubicBezTo>
                    <a:pt x="4203" y="5071"/>
                    <a:pt x="4470" y="4937"/>
                    <a:pt x="4703" y="4771"/>
                  </a:cubicBezTo>
                  <a:cubicBezTo>
                    <a:pt x="4904" y="4604"/>
                    <a:pt x="4870" y="4304"/>
                    <a:pt x="4637" y="4170"/>
                  </a:cubicBezTo>
                  <a:cubicBezTo>
                    <a:pt x="4536" y="4120"/>
                    <a:pt x="4426" y="4103"/>
                    <a:pt x="4311" y="4103"/>
                  </a:cubicBezTo>
                  <a:cubicBezTo>
                    <a:pt x="4075" y="4103"/>
                    <a:pt x="3816" y="4174"/>
                    <a:pt x="3565" y="4174"/>
                  </a:cubicBezTo>
                  <a:cubicBezTo>
                    <a:pt x="3533" y="4174"/>
                    <a:pt x="3501" y="4173"/>
                    <a:pt x="3469" y="4170"/>
                  </a:cubicBezTo>
                  <a:cubicBezTo>
                    <a:pt x="3202" y="4137"/>
                    <a:pt x="2969" y="3970"/>
                    <a:pt x="2802" y="3737"/>
                  </a:cubicBezTo>
                  <a:cubicBezTo>
                    <a:pt x="2735" y="3536"/>
                    <a:pt x="2669" y="3303"/>
                    <a:pt x="2669" y="3103"/>
                  </a:cubicBezTo>
                  <a:cubicBezTo>
                    <a:pt x="2669" y="2402"/>
                    <a:pt x="2602" y="1702"/>
                    <a:pt x="2602" y="968"/>
                  </a:cubicBezTo>
                  <a:cubicBezTo>
                    <a:pt x="2602" y="534"/>
                    <a:pt x="2569" y="1"/>
                    <a:pt x="1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09;p43">
              <a:extLst>
                <a:ext uri="{FF2B5EF4-FFF2-40B4-BE49-F238E27FC236}">
                  <a16:creationId xmlns:a16="http://schemas.microsoft.com/office/drawing/2014/main" id="{FF885071-E6DB-43A6-A99A-7AD72604B34C}"/>
                </a:ext>
              </a:extLst>
            </p:cNvPr>
            <p:cNvSpPr/>
            <p:nvPr/>
          </p:nvSpPr>
          <p:spPr>
            <a:xfrm>
              <a:off x="3353284" y="4358194"/>
              <a:ext cx="104533" cy="58725"/>
            </a:xfrm>
            <a:custGeom>
              <a:avLst/>
              <a:gdLst/>
              <a:ahLst/>
              <a:cxnLst/>
              <a:rect l="l" t="t" r="r" b="b"/>
              <a:pathLst>
                <a:path w="4605" h="2587" extrusionOk="0">
                  <a:moveTo>
                    <a:pt x="3434" y="1"/>
                  </a:moveTo>
                  <a:cubicBezTo>
                    <a:pt x="2836" y="1"/>
                    <a:pt x="2249" y="168"/>
                    <a:pt x="1736" y="482"/>
                  </a:cubicBezTo>
                  <a:cubicBezTo>
                    <a:pt x="1269" y="782"/>
                    <a:pt x="1" y="2483"/>
                    <a:pt x="1235" y="2583"/>
                  </a:cubicBezTo>
                  <a:cubicBezTo>
                    <a:pt x="1259" y="2585"/>
                    <a:pt x="1282" y="2586"/>
                    <a:pt x="1306" y="2586"/>
                  </a:cubicBezTo>
                  <a:cubicBezTo>
                    <a:pt x="2181" y="2586"/>
                    <a:pt x="3023" y="1409"/>
                    <a:pt x="3770" y="1149"/>
                  </a:cubicBezTo>
                  <a:cubicBezTo>
                    <a:pt x="4071" y="1016"/>
                    <a:pt x="4471" y="916"/>
                    <a:pt x="4571" y="682"/>
                  </a:cubicBezTo>
                  <a:cubicBezTo>
                    <a:pt x="4604" y="515"/>
                    <a:pt x="4504" y="315"/>
                    <a:pt x="4337" y="215"/>
                  </a:cubicBezTo>
                  <a:cubicBezTo>
                    <a:pt x="4171" y="115"/>
                    <a:pt x="3970" y="48"/>
                    <a:pt x="3737" y="15"/>
                  </a:cubicBezTo>
                  <a:cubicBezTo>
                    <a:pt x="3636" y="5"/>
                    <a:pt x="3535" y="1"/>
                    <a:pt x="3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10;p43">
              <a:extLst>
                <a:ext uri="{FF2B5EF4-FFF2-40B4-BE49-F238E27FC236}">
                  <a16:creationId xmlns:a16="http://schemas.microsoft.com/office/drawing/2014/main" id="{671ABCED-B6DD-4658-952D-EA8292981415}"/>
                </a:ext>
              </a:extLst>
            </p:cNvPr>
            <p:cNvSpPr/>
            <p:nvPr/>
          </p:nvSpPr>
          <p:spPr>
            <a:xfrm>
              <a:off x="3326044" y="4327594"/>
              <a:ext cx="104511" cy="58271"/>
            </a:xfrm>
            <a:custGeom>
              <a:avLst/>
              <a:gdLst/>
              <a:ahLst/>
              <a:cxnLst/>
              <a:rect l="l" t="t" r="r" b="b"/>
              <a:pathLst>
                <a:path w="4604" h="2567" extrusionOk="0">
                  <a:moveTo>
                    <a:pt x="3368" y="0"/>
                  </a:moveTo>
                  <a:cubicBezTo>
                    <a:pt x="2796" y="0"/>
                    <a:pt x="2228" y="171"/>
                    <a:pt x="1768" y="496"/>
                  </a:cubicBezTo>
                  <a:cubicBezTo>
                    <a:pt x="1301" y="796"/>
                    <a:pt x="0" y="2464"/>
                    <a:pt x="1234" y="2564"/>
                  </a:cubicBezTo>
                  <a:cubicBezTo>
                    <a:pt x="1258" y="2566"/>
                    <a:pt x="1282" y="2566"/>
                    <a:pt x="1305" y="2566"/>
                  </a:cubicBezTo>
                  <a:cubicBezTo>
                    <a:pt x="2180" y="2566"/>
                    <a:pt x="3022" y="1389"/>
                    <a:pt x="3769" y="1129"/>
                  </a:cubicBezTo>
                  <a:cubicBezTo>
                    <a:pt x="4103" y="1029"/>
                    <a:pt x="4470" y="929"/>
                    <a:pt x="4570" y="662"/>
                  </a:cubicBezTo>
                  <a:cubicBezTo>
                    <a:pt x="4603" y="496"/>
                    <a:pt x="4537" y="329"/>
                    <a:pt x="4370" y="229"/>
                  </a:cubicBezTo>
                  <a:cubicBezTo>
                    <a:pt x="4203" y="129"/>
                    <a:pt x="3970" y="29"/>
                    <a:pt x="3769" y="29"/>
                  </a:cubicBezTo>
                  <a:cubicBezTo>
                    <a:pt x="3637" y="10"/>
                    <a:pt x="3502" y="0"/>
                    <a:pt x="3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11;p43">
              <a:extLst>
                <a:ext uri="{FF2B5EF4-FFF2-40B4-BE49-F238E27FC236}">
                  <a16:creationId xmlns:a16="http://schemas.microsoft.com/office/drawing/2014/main" id="{44E64E16-0D52-4263-AC76-BA3F5F7F3906}"/>
                </a:ext>
              </a:extLst>
            </p:cNvPr>
            <p:cNvSpPr/>
            <p:nvPr/>
          </p:nvSpPr>
          <p:spPr>
            <a:xfrm>
              <a:off x="3306341" y="4290276"/>
              <a:ext cx="118154" cy="46603"/>
            </a:xfrm>
            <a:custGeom>
              <a:avLst/>
              <a:gdLst/>
              <a:ahLst/>
              <a:cxnLst/>
              <a:rect l="l" t="t" r="r" b="b"/>
              <a:pathLst>
                <a:path w="5205" h="2053" extrusionOk="0">
                  <a:moveTo>
                    <a:pt x="3517" y="0"/>
                  </a:moveTo>
                  <a:cubicBezTo>
                    <a:pt x="3171" y="0"/>
                    <a:pt x="2825" y="59"/>
                    <a:pt x="2503" y="172"/>
                  </a:cubicBezTo>
                  <a:cubicBezTo>
                    <a:pt x="1936" y="338"/>
                    <a:pt x="1" y="1639"/>
                    <a:pt x="1102" y="2006"/>
                  </a:cubicBezTo>
                  <a:cubicBezTo>
                    <a:pt x="1206" y="2038"/>
                    <a:pt x="1318" y="2053"/>
                    <a:pt x="1434" y="2053"/>
                  </a:cubicBezTo>
                  <a:cubicBezTo>
                    <a:pt x="2284" y="2053"/>
                    <a:pt x="3404" y="1298"/>
                    <a:pt x="4137" y="1239"/>
                  </a:cubicBezTo>
                  <a:cubicBezTo>
                    <a:pt x="4504" y="1206"/>
                    <a:pt x="4904" y="1206"/>
                    <a:pt x="5104" y="1005"/>
                  </a:cubicBezTo>
                  <a:cubicBezTo>
                    <a:pt x="5205" y="839"/>
                    <a:pt x="5205" y="672"/>
                    <a:pt x="5104" y="538"/>
                  </a:cubicBezTo>
                  <a:cubicBezTo>
                    <a:pt x="4971" y="372"/>
                    <a:pt x="4804" y="238"/>
                    <a:pt x="4604" y="205"/>
                  </a:cubicBezTo>
                  <a:cubicBezTo>
                    <a:pt x="4259" y="67"/>
                    <a:pt x="3888" y="0"/>
                    <a:pt x="3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12;p43">
              <a:extLst>
                <a:ext uri="{FF2B5EF4-FFF2-40B4-BE49-F238E27FC236}">
                  <a16:creationId xmlns:a16="http://schemas.microsoft.com/office/drawing/2014/main" id="{14035771-EA69-4F81-AAA8-93BACEA97DA7}"/>
                </a:ext>
              </a:extLst>
            </p:cNvPr>
            <p:cNvSpPr/>
            <p:nvPr/>
          </p:nvSpPr>
          <p:spPr>
            <a:xfrm>
              <a:off x="3163989" y="4419847"/>
              <a:ext cx="448643" cy="96974"/>
            </a:xfrm>
            <a:custGeom>
              <a:avLst/>
              <a:gdLst/>
              <a:ahLst/>
              <a:cxnLst/>
              <a:rect l="l" t="t" r="r" b="b"/>
              <a:pathLst>
                <a:path w="19764" h="4272" extrusionOk="0">
                  <a:moveTo>
                    <a:pt x="17613" y="1"/>
                  </a:moveTo>
                  <a:cubicBezTo>
                    <a:pt x="17647" y="134"/>
                    <a:pt x="17680" y="301"/>
                    <a:pt x="17647" y="434"/>
                  </a:cubicBezTo>
                  <a:cubicBezTo>
                    <a:pt x="17547" y="1035"/>
                    <a:pt x="16979" y="1535"/>
                    <a:pt x="16279" y="1835"/>
                  </a:cubicBezTo>
                  <a:cubicBezTo>
                    <a:pt x="15545" y="2102"/>
                    <a:pt x="14778" y="2269"/>
                    <a:pt x="14011" y="2302"/>
                  </a:cubicBezTo>
                  <a:cubicBezTo>
                    <a:pt x="12710" y="2469"/>
                    <a:pt x="11676" y="2536"/>
                    <a:pt x="10775" y="2569"/>
                  </a:cubicBezTo>
                  <a:cubicBezTo>
                    <a:pt x="9474" y="2202"/>
                    <a:pt x="8340" y="1502"/>
                    <a:pt x="6972" y="1435"/>
                  </a:cubicBezTo>
                  <a:cubicBezTo>
                    <a:pt x="6919" y="1433"/>
                    <a:pt x="6866" y="1432"/>
                    <a:pt x="6813" y="1432"/>
                  </a:cubicBezTo>
                  <a:cubicBezTo>
                    <a:pt x="5423" y="1432"/>
                    <a:pt x="3994" y="2106"/>
                    <a:pt x="2628" y="2106"/>
                  </a:cubicBezTo>
                  <a:cubicBezTo>
                    <a:pt x="2339" y="2106"/>
                    <a:pt x="2052" y="2076"/>
                    <a:pt x="1769" y="2002"/>
                  </a:cubicBezTo>
                  <a:cubicBezTo>
                    <a:pt x="1001" y="1802"/>
                    <a:pt x="768" y="1268"/>
                    <a:pt x="167" y="968"/>
                  </a:cubicBezTo>
                  <a:lnTo>
                    <a:pt x="167" y="968"/>
                  </a:lnTo>
                  <a:cubicBezTo>
                    <a:pt x="1" y="1635"/>
                    <a:pt x="67" y="2302"/>
                    <a:pt x="301" y="2903"/>
                  </a:cubicBezTo>
                  <a:cubicBezTo>
                    <a:pt x="592" y="3587"/>
                    <a:pt x="5719" y="4272"/>
                    <a:pt x="10631" y="4272"/>
                  </a:cubicBezTo>
                  <a:cubicBezTo>
                    <a:pt x="15295" y="4272"/>
                    <a:pt x="19764" y="3655"/>
                    <a:pt x="19715" y="1835"/>
                  </a:cubicBezTo>
                  <a:cubicBezTo>
                    <a:pt x="19715" y="1102"/>
                    <a:pt x="18847" y="501"/>
                    <a:pt x="17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13;p43">
              <a:extLst>
                <a:ext uri="{FF2B5EF4-FFF2-40B4-BE49-F238E27FC236}">
                  <a16:creationId xmlns:a16="http://schemas.microsoft.com/office/drawing/2014/main" id="{88816BB9-28D0-4409-9E0F-3C8FABF1E04A}"/>
                </a:ext>
              </a:extLst>
            </p:cNvPr>
            <p:cNvSpPr/>
            <p:nvPr/>
          </p:nvSpPr>
          <p:spPr>
            <a:xfrm>
              <a:off x="2817950" y="3695967"/>
              <a:ext cx="256714" cy="658799"/>
            </a:xfrm>
            <a:custGeom>
              <a:avLst/>
              <a:gdLst/>
              <a:ahLst/>
              <a:cxnLst/>
              <a:rect l="l" t="t" r="r" b="b"/>
              <a:pathLst>
                <a:path w="11309" h="29022" extrusionOk="0">
                  <a:moveTo>
                    <a:pt x="868" y="0"/>
                  </a:moveTo>
                  <a:cubicBezTo>
                    <a:pt x="0" y="9674"/>
                    <a:pt x="1035" y="19348"/>
                    <a:pt x="1168" y="29021"/>
                  </a:cubicBezTo>
                  <a:lnTo>
                    <a:pt x="8807" y="28988"/>
                  </a:lnTo>
                  <a:cubicBezTo>
                    <a:pt x="8707" y="19448"/>
                    <a:pt x="10475" y="10141"/>
                    <a:pt x="11309" y="634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FB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14;p43">
              <a:extLst>
                <a:ext uri="{FF2B5EF4-FFF2-40B4-BE49-F238E27FC236}">
                  <a16:creationId xmlns:a16="http://schemas.microsoft.com/office/drawing/2014/main" id="{048CBBB8-307A-40D9-9783-C6856413DF88}"/>
                </a:ext>
              </a:extLst>
            </p:cNvPr>
            <p:cNvSpPr/>
            <p:nvPr/>
          </p:nvSpPr>
          <p:spPr>
            <a:xfrm>
              <a:off x="2810368" y="4180566"/>
              <a:ext cx="242345" cy="208704"/>
            </a:xfrm>
            <a:custGeom>
              <a:avLst/>
              <a:gdLst/>
              <a:ahLst/>
              <a:cxnLst/>
              <a:rect l="l" t="t" r="r" b="b"/>
              <a:pathLst>
                <a:path w="10676" h="9194" extrusionOk="0">
                  <a:moveTo>
                    <a:pt x="9141" y="1"/>
                  </a:moveTo>
                  <a:cubicBezTo>
                    <a:pt x="9141" y="1"/>
                    <a:pt x="8841" y="835"/>
                    <a:pt x="6005" y="1102"/>
                  </a:cubicBezTo>
                  <a:lnTo>
                    <a:pt x="6205" y="1102"/>
                  </a:lnTo>
                  <a:cubicBezTo>
                    <a:pt x="5905" y="1102"/>
                    <a:pt x="5638" y="1135"/>
                    <a:pt x="5338" y="1135"/>
                  </a:cubicBezTo>
                  <a:lnTo>
                    <a:pt x="4704" y="1135"/>
                  </a:lnTo>
                  <a:cubicBezTo>
                    <a:pt x="1836" y="1135"/>
                    <a:pt x="1402" y="301"/>
                    <a:pt x="1402" y="301"/>
                  </a:cubicBezTo>
                  <a:cubicBezTo>
                    <a:pt x="1402" y="301"/>
                    <a:pt x="1" y="1202"/>
                    <a:pt x="168" y="2269"/>
                  </a:cubicBezTo>
                  <a:cubicBezTo>
                    <a:pt x="201" y="2836"/>
                    <a:pt x="601" y="3303"/>
                    <a:pt x="1135" y="3470"/>
                  </a:cubicBezTo>
                  <a:lnTo>
                    <a:pt x="1635" y="8540"/>
                  </a:lnTo>
                  <a:cubicBezTo>
                    <a:pt x="2956" y="9042"/>
                    <a:pt x="4480" y="9194"/>
                    <a:pt x="5840" y="9194"/>
                  </a:cubicBezTo>
                  <a:cubicBezTo>
                    <a:pt x="7915" y="9194"/>
                    <a:pt x="9608" y="8841"/>
                    <a:pt x="9608" y="8841"/>
                  </a:cubicBezTo>
                  <a:lnTo>
                    <a:pt x="9875" y="3137"/>
                  </a:lnTo>
                  <a:cubicBezTo>
                    <a:pt x="9875" y="3137"/>
                    <a:pt x="10642" y="2936"/>
                    <a:pt x="10642" y="1836"/>
                  </a:cubicBezTo>
                  <a:cubicBezTo>
                    <a:pt x="10675" y="768"/>
                    <a:pt x="9141" y="1"/>
                    <a:pt x="9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15;p43">
              <a:extLst>
                <a:ext uri="{FF2B5EF4-FFF2-40B4-BE49-F238E27FC236}">
                  <a16:creationId xmlns:a16="http://schemas.microsoft.com/office/drawing/2014/main" id="{6864AD86-F46C-4F8F-A6CF-F3EBA403518B}"/>
                </a:ext>
              </a:extLst>
            </p:cNvPr>
            <p:cNvSpPr/>
            <p:nvPr/>
          </p:nvSpPr>
          <p:spPr>
            <a:xfrm>
              <a:off x="2599145" y="4261583"/>
              <a:ext cx="458086" cy="253264"/>
            </a:xfrm>
            <a:custGeom>
              <a:avLst/>
              <a:gdLst/>
              <a:ahLst/>
              <a:cxnLst/>
              <a:rect l="l" t="t" r="r" b="b"/>
              <a:pathLst>
                <a:path w="20180" h="11157" extrusionOk="0">
                  <a:moveTo>
                    <a:pt x="19158" y="1"/>
                  </a:moveTo>
                  <a:cubicBezTo>
                    <a:pt x="19154" y="1"/>
                    <a:pt x="19150" y="1"/>
                    <a:pt x="19146" y="1"/>
                  </a:cubicBezTo>
                  <a:cubicBezTo>
                    <a:pt x="16760" y="129"/>
                    <a:pt x="15632" y="169"/>
                    <a:pt x="14872" y="169"/>
                  </a:cubicBezTo>
                  <a:cubicBezTo>
                    <a:pt x="13656" y="169"/>
                    <a:pt x="13383" y="68"/>
                    <a:pt x="10407" y="68"/>
                  </a:cubicBezTo>
                  <a:cubicBezTo>
                    <a:pt x="9273" y="68"/>
                    <a:pt x="9840" y="5071"/>
                    <a:pt x="9840" y="5071"/>
                  </a:cubicBezTo>
                  <a:cubicBezTo>
                    <a:pt x="9840" y="5071"/>
                    <a:pt x="133" y="5639"/>
                    <a:pt x="33" y="8707"/>
                  </a:cubicBezTo>
                  <a:cubicBezTo>
                    <a:pt x="0" y="10537"/>
                    <a:pt x="4442" y="11157"/>
                    <a:pt x="9086" y="11157"/>
                  </a:cubicBezTo>
                  <a:cubicBezTo>
                    <a:pt x="14007" y="11157"/>
                    <a:pt x="19155" y="10461"/>
                    <a:pt x="19446" y="9775"/>
                  </a:cubicBezTo>
                  <a:cubicBezTo>
                    <a:pt x="20011" y="8446"/>
                    <a:pt x="20179" y="1"/>
                    <a:pt x="19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16;p43">
              <a:extLst>
                <a:ext uri="{FF2B5EF4-FFF2-40B4-BE49-F238E27FC236}">
                  <a16:creationId xmlns:a16="http://schemas.microsoft.com/office/drawing/2014/main" id="{962E9846-2D13-4218-B95C-6CBBA79E8BD9}"/>
                </a:ext>
              </a:extLst>
            </p:cNvPr>
            <p:cNvSpPr/>
            <p:nvPr/>
          </p:nvSpPr>
          <p:spPr>
            <a:xfrm>
              <a:off x="2912609" y="4315359"/>
              <a:ext cx="110572" cy="126053"/>
            </a:xfrm>
            <a:custGeom>
              <a:avLst/>
              <a:gdLst/>
              <a:ahLst/>
              <a:cxnLst/>
              <a:rect l="l" t="t" r="r" b="b"/>
              <a:pathLst>
                <a:path w="4871" h="5553" extrusionOk="0">
                  <a:moveTo>
                    <a:pt x="3169" y="1"/>
                  </a:moveTo>
                  <a:cubicBezTo>
                    <a:pt x="2335" y="1"/>
                    <a:pt x="2302" y="534"/>
                    <a:pt x="2268" y="1001"/>
                  </a:cubicBezTo>
                  <a:cubicBezTo>
                    <a:pt x="2268" y="1702"/>
                    <a:pt x="2235" y="2402"/>
                    <a:pt x="2202" y="3103"/>
                  </a:cubicBezTo>
                  <a:cubicBezTo>
                    <a:pt x="2202" y="3303"/>
                    <a:pt x="2168" y="3536"/>
                    <a:pt x="2068" y="3737"/>
                  </a:cubicBezTo>
                  <a:cubicBezTo>
                    <a:pt x="1935" y="3970"/>
                    <a:pt x="1701" y="4137"/>
                    <a:pt x="1401" y="4170"/>
                  </a:cubicBezTo>
                  <a:cubicBezTo>
                    <a:pt x="1369" y="4173"/>
                    <a:pt x="1337" y="4174"/>
                    <a:pt x="1305" y="4174"/>
                  </a:cubicBezTo>
                  <a:cubicBezTo>
                    <a:pt x="1055" y="4174"/>
                    <a:pt x="796" y="4103"/>
                    <a:pt x="559" y="4103"/>
                  </a:cubicBezTo>
                  <a:cubicBezTo>
                    <a:pt x="444" y="4103"/>
                    <a:pt x="334" y="4120"/>
                    <a:pt x="234" y="4170"/>
                  </a:cubicBezTo>
                  <a:cubicBezTo>
                    <a:pt x="0" y="4304"/>
                    <a:pt x="0" y="4604"/>
                    <a:pt x="200" y="4771"/>
                  </a:cubicBezTo>
                  <a:cubicBezTo>
                    <a:pt x="400" y="4937"/>
                    <a:pt x="667" y="5071"/>
                    <a:pt x="934" y="5138"/>
                  </a:cubicBezTo>
                  <a:cubicBezTo>
                    <a:pt x="1501" y="5338"/>
                    <a:pt x="2035" y="5471"/>
                    <a:pt x="2602" y="5538"/>
                  </a:cubicBezTo>
                  <a:cubicBezTo>
                    <a:pt x="2686" y="5548"/>
                    <a:pt x="2770" y="5552"/>
                    <a:pt x="2855" y="5552"/>
                  </a:cubicBezTo>
                  <a:cubicBezTo>
                    <a:pt x="3343" y="5552"/>
                    <a:pt x="3838" y="5393"/>
                    <a:pt x="4236" y="5138"/>
                  </a:cubicBezTo>
                  <a:cubicBezTo>
                    <a:pt x="4537" y="4837"/>
                    <a:pt x="4737" y="4437"/>
                    <a:pt x="4737" y="4037"/>
                  </a:cubicBezTo>
                  <a:cubicBezTo>
                    <a:pt x="4870" y="3203"/>
                    <a:pt x="4870" y="2336"/>
                    <a:pt x="4703" y="1502"/>
                  </a:cubicBezTo>
                  <a:cubicBezTo>
                    <a:pt x="4637" y="1135"/>
                    <a:pt x="4503" y="834"/>
                    <a:pt x="4303" y="534"/>
                  </a:cubicBezTo>
                  <a:cubicBezTo>
                    <a:pt x="4003" y="201"/>
                    <a:pt x="3603" y="34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17;p43">
              <a:extLst>
                <a:ext uri="{FF2B5EF4-FFF2-40B4-BE49-F238E27FC236}">
                  <a16:creationId xmlns:a16="http://schemas.microsoft.com/office/drawing/2014/main" id="{3B714D8C-E367-45EF-8D7C-57C22B0AB973}"/>
                </a:ext>
              </a:extLst>
            </p:cNvPr>
            <p:cNvSpPr/>
            <p:nvPr/>
          </p:nvSpPr>
          <p:spPr>
            <a:xfrm>
              <a:off x="2754345" y="4356355"/>
              <a:ext cx="104511" cy="58271"/>
            </a:xfrm>
            <a:custGeom>
              <a:avLst/>
              <a:gdLst/>
              <a:ahLst/>
              <a:cxnLst/>
              <a:rect l="l" t="t" r="r" b="b"/>
              <a:pathLst>
                <a:path w="4604" h="2567" extrusionOk="0">
                  <a:moveTo>
                    <a:pt x="1241" y="1"/>
                  </a:moveTo>
                  <a:cubicBezTo>
                    <a:pt x="1105" y="1"/>
                    <a:pt x="969" y="10"/>
                    <a:pt x="834" y="29"/>
                  </a:cubicBezTo>
                  <a:cubicBezTo>
                    <a:pt x="634" y="29"/>
                    <a:pt x="434" y="96"/>
                    <a:pt x="234" y="229"/>
                  </a:cubicBezTo>
                  <a:cubicBezTo>
                    <a:pt x="101" y="296"/>
                    <a:pt x="0" y="496"/>
                    <a:pt x="34" y="663"/>
                  </a:cubicBezTo>
                  <a:cubicBezTo>
                    <a:pt x="134" y="896"/>
                    <a:pt x="534" y="997"/>
                    <a:pt x="834" y="1130"/>
                  </a:cubicBezTo>
                  <a:cubicBezTo>
                    <a:pt x="1582" y="1358"/>
                    <a:pt x="2425" y="2567"/>
                    <a:pt x="3300" y="2567"/>
                  </a:cubicBezTo>
                  <a:cubicBezTo>
                    <a:pt x="3323" y="2567"/>
                    <a:pt x="3346" y="2566"/>
                    <a:pt x="3370" y="2564"/>
                  </a:cubicBezTo>
                  <a:cubicBezTo>
                    <a:pt x="4604" y="2464"/>
                    <a:pt x="3303" y="763"/>
                    <a:pt x="2869" y="463"/>
                  </a:cubicBezTo>
                  <a:cubicBezTo>
                    <a:pt x="2384" y="166"/>
                    <a:pt x="1812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18;p43">
              <a:extLst>
                <a:ext uri="{FF2B5EF4-FFF2-40B4-BE49-F238E27FC236}">
                  <a16:creationId xmlns:a16="http://schemas.microsoft.com/office/drawing/2014/main" id="{78AC8DDE-05F0-4B49-8E34-4F2AB0777C94}"/>
                </a:ext>
              </a:extLst>
            </p:cNvPr>
            <p:cNvSpPr/>
            <p:nvPr/>
          </p:nvSpPr>
          <p:spPr>
            <a:xfrm>
              <a:off x="2780836" y="4325324"/>
              <a:ext cx="104533" cy="58271"/>
            </a:xfrm>
            <a:custGeom>
              <a:avLst/>
              <a:gdLst/>
              <a:ahLst/>
              <a:cxnLst/>
              <a:rect l="l" t="t" r="r" b="b"/>
              <a:pathLst>
                <a:path w="4605" h="2567" extrusionOk="0">
                  <a:moveTo>
                    <a:pt x="1266" y="0"/>
                  </a:moveTo>
                  <a:cubicBezTo>
                    <a:pt x="1134" y="0"/>
                    <a:pt x="1001" y="10"/>
                    <a:pt x="868" y="29"/>
                  </a:cubicBezTo>
                  <a:cubicBezTo>
                    <a:pt x="635" y="29"/>
                    <a:pt x="435" y="129"/>
                    <a:pt x="234" y="229"/>
                  </a:cubicBezTo>
                  <a:cubicBezTo>
                    <a:pt x="101" y="329"/>
                    <a:pt x="1" y="496"/>
                    <a:pt x="34" y="662"/>
                  </a:cubicBezTo>
                  <a:cubicBezTo>
                    <a:pt x="134" y="929"/>
                    <a:pt x="535" y="1029"/>
                    <a:pt x="835" y="1129"/>
                  </a:cubicBezTo>
                  <a:cubicBezTo>
                    <a:pt x="1582" y="1389"/>
                    <a:pt x="2424" y="2566"/>
                    <a:pt x="3299" y="2566"/>
                  </a:cubicBezTo>
                  <a:cubicBezTo>
                    <a:pt x="3323" y="2566"/>
                    <a:pt x="3346" y="2565"/>
                    <a:pt x="3370" y="2564"/>
                  </a:cubicBezTo>
                  <a:cubicBezTo>
                    <a:pt x="4604" y="2464"/>
                    <a:pt x="3337" y="796"/>
                    <a:pt x="2870" y="496"/>
                  </a:cubicBezTo>
                  <a:cubicBezTo>
                    <a:pt x="2383" y="171"/>
                    <a:pt x="1831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19;p43">
              <a:extLst>
                <a:ext uri="{FF2B5EF4-FFF2-40B4-BE49-F238E27FC236}">
                  <a16:creationId xmlns:a16="http://schemas.microsoft.com/office/drawing/2014/main" id="{BE5F05E5-3BD2-4885-A2B3-12E8F18766A8}"/>
                </a:ext>
              </a:extLst>
            </p:cNvPr>
            <p:cNvSpPr/>
            <p:nvPr/>
          </p:nvSpPr>
          <p:spPr>
            <a:xfrm>
              <a:off x="2786897" y="4287892"/>
              <a:ext cx="118153" cy="46944"/>
            </a:xfrm>
            <a:custGeom>
              <a:avLst/>
              <a:gdLst/>
              <a:ahLst/>
              <a:cxnLst/>
              <a:rect l="l" t="t" r="r" b="b"/>
              <a:pathLst>
                <a:path w="5205" h="2068" extrusionOk="0">
                  <a:moveTo>
                    <a:pt x="1741" y="0"/>
                  </a:moveTo>
                  <a:cubicBezTo>
                    <a:pt x="1362" y="0"/>
                    <a:pt x="977" y="67"/>
                    <a:pt x="601" y="210"/>
                  </a:cubicBezTo>
                  <a:cubicBezTo>
                    <a:pt x="434" y="243"/>
                    <a:pt x="268" y="377"/>
                    <a:pt x="134" y="543"/>
                  </a:cubicBezTo>
                  <a:cubicBezTo>
                    <a:pt x="1" y="677"/>
                    <a:pt x="1" y="844"/>
                    <a:pt x="134" y="1010"/>
                  </a:cubicBezTo>
                  <a:cubicBezTo>
                    <a:pt x="301" y="1211"/>
                    <a:pt x="735" y="1211"/>
                    <a:pt x="1068" y="1244"/>
                  </a:cubicBezTo>
                  <a:cubicBezTo>
                    <a:pt x="1823" y="1302"/>
                    <a:pt x="2931" y="2067"/>
                    <a:pt x="3756" y="2067"/>
                  </a:cubicBezTo>
                  <a:cubicBezTo>
                    <a:pt x="3879" y="2067"/>
                    <a:pt x="3995" y="2050"/>
                    <a:pt x="4104" y="2011"/>
                  </a:cubicBezTo>
                  <a:cubicBezTo>
                    <a:pt x="5205" y="1644"/>
                    <a:pt x="3270" y="343"/>
                    <a:pt x="2703" y="143"/>
                  </a:cubicBezTo>
                  <a:cubicBezTo>
                    <a:pt x="2393" y="50"/>
                    <a:pt x="2069" y="0"/>
                    <a:pt x="1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20;p43">
              <a:extLst>
                <a:ext uri="{FF2B5EF4-FFF2-40B4-BE49-F238E27FC236}">
                  <a16:creationId xmlns:a16="http://schemas.microsoft.com/office/drawing/2014/main" id="{F971A6AE-C7EE-4CB6-9A5F-D58CBAAD4975}"/>
                </a:ext>
              </a:extLst>
            </p:cNvPr>
            <p:cNvSpPr/>
            <p:nvPr/>
          </p:nvSpPr>
          <p:spPr>
            <a:xfrm>
              <a:off x="2599145" y="4417577"/>
              <a:ext cx="448257" cy="96974"/>
            </a:xfrm>
            <a:custGeom>
              <a:avLst/>
              <a:gdLst/>
              <a:ahLst/>
              <a:cxnLst/>
              <a:rect l="l" t="t" r="r" b="b"/>
              <a:pathLst>
                <a:path w="19747" h="4272" extrusionOk="0">
                  <a:moveTo>
                    <a:pt x="2167" y="1"/>
                  </a:moveTo>
                  <a:cubicBezTo>
                    <a:pt x="900" y="501"/>
                    <a:pt x="66" y="1102"/>
                    <a:pt x="33" y="1835"/>
                  </a:cubicBezTo>
                  <a:cubicBezTo>
                    <a:pt x="0" y="3655"/>
                    <a:pt x="4469" y="4272"/>
                    <a:pt x="9129" y="4272"/>
                  </a:cubicBezTo>
                  <a:cubicBezTo>
                    <a:pt x="14037" y="4272"/>
                    <a:pt x="19156" y="3587"/>
                    <a:pt x="19446" y="2903"/>
                  </a:cubicBezTo>
                  <a:cubicBezTo>
                    <a:pt x="19680" y="2302"/>
                    <a:pt x="19747" y="1635"/>
                    <a:pt x="19613" y="968"/>
                  </a:cubicBezTo>
                  <a:lnTo>
                    <a:pt x="19613" y="968"/>
                  </a:lnTo>
                  <a:cubicBezTo>
                    <a:pt x="19013" y="1268"/>
                    <a:pt x="18779" y="1802"/>
                    <a:pt x="18012" y="2002"/>
                  </a:cubicBezTo>
                  <a:cubicBezTo>
                    <a:pt x="17723" y="2076"/>
                    <a:pt x="17433" y="2106"/>
                    <a:pt x="17141" y="2106"/>
                  </a:cubicBezTo>
                  <a:cubicBezTo>
                    <a:pt x="15764" y="2106"/>
                    <a:pt x="14356" y="1432"/>
                    <a:pt x="12967" y="1432"/>
                  </a:cubicBezTo>
                  <a:cubicBezTo>
                    <a:pt x="12914" y="1432"/>
                    <a:pt x="12861" y="1433"/>
                    <a:pt x="12808" y="1435"/>
                  </a:cubicBezTo>
                  <a:cubicBezTo>
                    <a:pt x="11441" y="1502"/>
                    <a:pt x="10273" y="2202"/>
                    <a:pt x="9006" y="2569"/>
                  </a:cubicBezTo>
                  <a:cubicBezTo>
                    <a:pt x="8105" y="2536"/>
                    <a:pt x="7071" y="2469"/>
                    <a:pt x="5770" y="2302"/>
                  </a:cubicBezTo>
                  <a:cubicBezTo>
                    <a:pt x="4969" y="2269"/>
                    <a:pt x="4202" y="2102"/>
                    <a:pt x="3468" y="1835"/>
                  </a:cubicBezTo>
                  <a:cubicBezTo>
                    <a:pt x="2801" y="1535"/>
                    <a:pt x="2201" y="1035"/>
                    <a:pt x="2101" y="434"/>
                  </a:cubicBezTo>
                  <a:cubicBezTo>
                    <a:pt x="2101" y="301"/>
                    <a:pt x="2101" y="134"/>
                    <a:pt x="2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21;p43">
              <a:extLst>
                <a:ext uri="{FF2B5EF4-FFF2-40B4-BE49-F238E27FC236}">
                  <a16:creationId xmlns:a16="http://schemas.microsoft.com/office/drawing/2014/main" id="{A2B6C299-7E61-47D1-B923-D8BCE67B5D72}"/>
                </a:ext>
              </a:extLst>
            </p:cNvPr>
            <p:cNvSpPr/>
            <p:nvPr/>
          </p:nvSpPr>
          <p:spPr>
            <a:xfrm>
              <a:off x="2805079" y="3703526"/>
              <a:ext cx="593355" cy="332827"/>
            </a:xfrm>
            <a:custGeom>
              <a:avLst/>
              <a:gdLst/>
              <a:ahLst/>
              <a:cxnLst/>
              <a:rect l="l" t="t" r="r" b="b"/>
              <a:pathLst>
                <a:path w="26139" h="14662" extrusionOk="0">
                  <a:moveTo>
                    <a:pt x="23817" y="1"/>
                  </a:moveTo>
                  <a:lnTo>
                    <a:pt x="701" y="1669"/>
                  </a:lnTo>
                  <a:cubicBezTo>
                    <a:pt x="701" y="1669"/>
                    <a:pt x="201" y="10475"/>
                    <a:pt x="67" y="12944"/>
                  </a:cubicBezTo>
                  <a:cubicBezTo>
                    <a:pt x="0" y="14161"/>
                    <a:pt x="2978" y="14661"/>
                    <a:pt x="5992" y="14661"/>
                  </a:cubicBezTo>
                  <a:cubicBezTo>
                    <a:pt x="9007" y="14661"/>
                    <a:pt x="12059" y="14161"/>
                    <a:pt x="12142" y="13377"/>
                  </a:cubicBezTo>
                  <a:cubicBezTo>
                    <a:pt x="12276" y="11809"/>
                    <a:pt x="12876" y="7039"/>
                    <a:pt x="13443" y="6873"/>
                  </a:cubicBezTo>
                  <a:cubicBezTo>
                    <a:pt x="13977" y="7039"/>
                    <a:pt x="14577" y="11809"/>
                    <a:pt x="14744" y="13377"/>
                  </a:cubicBezTo>
                  <a:cubicBezTo>
                    <a:pt x="14809" y="14138"/>
                    <a:pt x="17515" y="14608"/>
                    <a:pt x="20264" y="14608"/>
                  </a:cubicBezTo>
                  <a:cubicBezTo>
                    <a:pt x="23177" y="14608"/>
                    <a:pt x="26138" y="14080"/>
                    <a:pt x="26052" y="12810"/>
                  </a:cubicBezTo>
                  <a:cubicBezTo>
                    <a:pt x="25919" y="10342"/>
                    <a:pt x="23817" y="1"/>
                    <a:pt x="23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22;p43">
              <a:extLst>
                <a:ext uri="{FF2B5EF4-FFF2-40B4-BE49-F238E27FC236}">
                  <a16:creationId xmlns:a16="http://schemas.microsoft.com/office/drawing/2014/main" id="{35A8DA27-C87C-4764-A887-D1DA0A2B865C}"/>
                </a:ext>
              </a:extLst>
            </p:cNvPr>
            <p:cNvSpPr/>
            <p:nvPr/>
          </p:nvSpPr>
          <p:spPr>
            <a:xfrm>
              <a:off x="2800539" y="3665685"/>
              <a:ext cx="536129" cy="204936"/>
            </a:xfrm>
            <a:custGeom>
              <a:avLst/>
              <a:gdLst/>
              <a:ahLst/>
              <a:cxnLst/>
              <a:rect l="l" t="t" r="r" b="b"/>
              <a:pathLst>
                <a:path w="23618" h="9028" extrusionOk="0">
                  <a:moveTo>
                    <a:pt x="1768" y="0"/>
                  </a:moveTo>
                  <a:lnTo>
                    <a:pt x="1768" y="0"/>
                  </a:lnTo>
                  <a:cubicBezTo>
                    <a:pt x="0" y="2402"/>
                    <a:pt x="801" y="6171"/>
                    <a:pt x="3403" y="7772"/>
                  </a:cubicBezTo>
                  <a:cubicBezTo>
                    <a:pt x="5004" y="8740"/>
                    <a:pt x="7005" y="8906"/>
                    <a:pt x="8907" y="8973"/>
                  </a:cubicBezTo>
                  <a:cubicBezTo>
                    <a:pt x="9828" y="9009"/>
                    <a:pt x="10750" y="9028"/>
                    <a:pt x="11672" y="9028"/>
                  </a:cubicBezTo>
                  <a:cubicBezTo>
                    <a:pt x="13319" y="9028"/>
                    <a:pt x="14965" y="8968"/>
                    <a:pt x="16612" y="8840"/>
                  </a:cubicBezTo>
                  <a:cubicBezTo>
                    <a:pt x="18680" y="8706"/>
                    <a:pt x="20949" y="8373"/>
                    <a:pt x="22249" y="6872"/>
                  </a:cubicBezTo>
                  <a:cubicBezTo>
                    <a:pt x="23617" y="5237"/>
                    <a:pt x="23384" y="2902"/>
                    <a:pt x="23083" y="834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23;p43">
              <a:extLst>
                <a:ext uri="{FF2B5EF4-FFF2-40B4-BE49-F238E27FC236}">
                  <a16:creationId xmlns:a16="http://schemas.microsoft.com/office/drawing/2014/main" id="{DF2DC7E8-B891-4A0B-8596-E2718A608BD7}"/>
                </a:ext>
              </a:extLst>
            </p:cNvPr>
            <p:cNvSpPr/>
            <p:nvPr/>
          </p:nvSpPr>
          <p:spPr>
            <a:xfrm>
              <a:off x="2784627" y="3135935"/>
              <a:ext cx="614126" cy="609836"/>
            </a:xfrm>
            <a:custGeom>
              <a:avLst/>
              <a:gdLst/>
              <a:ahLst/>
              <a:cxnLst/>
              <a:rect l="l" t="t" r="r" b="b"/>
              <a:pathLst>
                <a:path w="27054" h="26865" extrusionOk="0">
                  <a:moveTo>
                    <a:pt x="12788" y="1"/>
                  </a:moveTo>
                  <a:cubicBezTo>
                    <a:pt x="8267" y="1"/>
                    <a:pt x="3771" y="1313"/>
                    <a:pt x="468" y="3556"/>
                  </a:cubicBezTo>
                  <a:cubicBezTo>
                    <a:pt x="1" y="10028"/>
                    <a:pt x="1102" y="18667"/>
                    <a:pt x="601" y="25172"/>
                  </a:cubicBezTo>
                  <a:cubicBezTo>
                    <a:pt x="1456" y="26378"/>
                    <a:pt x="6645" y="26864"/>
                    <a:pt x="12059" y="26864"/>
                  </a:cubicBezTo>
                  <a:cubicBezTo>
                    <a:pt x="18472" y="26864"/>
                    <a:pt x="25202" y="26182"/>
                    <a:pt x="25419" y="25205"/>
                  </a:cubicBezTo>
                  <a:cubicBezTo>
                    <a:pt x="25219" y="19334"/>
                    <a:pt x="27053" y="10461"/>
                    <a:pt x="26853" y="4590"/>
                  </a:cubicBezTo>
                  <a:cubicBezTo>
                    <a:pt x="23651" y="1922"/>
                    <a:pt x="18547" y="187"/>
                    <a:pt x="13744" y="20"/>
                  </a:cubicBezTo>
                  <a:cubicBezTo>
                    <a:pt x="13425" y="7"/>
                    <a:pt x="13106" y="1"/>
                    <a:pt x="12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24;p43">
              <a:extLst>
                <a:ext uri="{FF2B5EF4-FFF2-40B4-BE49-F238E27FC236}">
                  <a16:creationId xmlns:a16="http://schemas.microsoft.com/office/drawing/2014/main" id="{4C4599E8-1E0F-490F-964E-EF7559A66367}"/>
                </a:ext>
              </a:extLst>
            </p:cNvPr>
            <p:cNvSpPr/>
            <p:nvPr/>
          </p:nvSpPr>
          <p:spPr>
            <a:xfrm>
              <a:off x="2781607" y="3121997"/>
              <a:ext cx="300639" cy="716616"/>
            </a:xfrm>
            <a:custGeom>
              <a:avLst/>
              <a:gdLst/>
              <a:ahLst/>
              <a:cxnLst/>
              <a:rect l="l" t="t" r="r" b="b"/>
              <a:pathLst>
                <a:path w="13244" h="31569" extrusionOk="0">
                  <a:moveTo>
                    <a:pt x="10408" y="1"/>
                  </a:moveTo>
                  <a:lnTo>
                    <a:pt x="9707" y="34"/>
                  </a:lnTo>
                  <a:cubicBezTo>
                    <a:pt x="9707" y="34"/>
                    <a:pt x="3970" y="835"/>
                    <a:pt x="401" y="3470"/>
                  </a:cubicBezTo>
                  <a:lnTo>
                    <a:pt x="234" y="5104"/>
                  </a:lnTo>
                  <a:lnTo>
                    <a:pt x="301" y="13677"/>
                  </a:lnTo>
                  <a:lnTo>
                    <a:pt x="0" y="29922"/>
                  </a:lnTo>
                  <a:cubicBezTo>
                    <a:pt x="0" y="29922"/>
                    <a:pt x="3657" y="31569"/>
                    <a:pt x="10995" y="31569"/>
                  </a:cubicBezTo>
                  <a:cubicBezTo>
                    <a:pt x="11679" y="31569"/>
                    <a:pt x="12395" y="31554"/>
                    <a:pt x="13143" y="31523"/>
                  </a:cubicBezTo>
                  <a:lnTo>
                    <a:pt x="13243" y="28221"/>
                  </a:lnTo>
                  <a:cubicBezTo>
                    <a:pt x="13010" y="20515"/>
                    <a:pt x="10841" y="12977"/>
                    <a:pt x="6939" y="6338"/>
                  </a:cubicBezTo>
                  <a:cubicBezTo>
                    <a:pt x="6405" y="5471"/>
                    <a:pt x="6138" y="4604"/>
                    <a:pt x="6472" y="3837"/>
                  </a:cubicBezTo>
                  <a:cubicBezTo>
                    <a:pt x="7572" y="1535"/>
                    <a:pt x="10508" y="1001"/>
                    <a:pt x="10508" y="1001"/>
                  </a:cubicBezTo>
                  <a:lnTo>
                    <a:pt x="104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25;p43">
              <a:extLst>
                <a:ext uri="{FF2B5EF4-FFF2-40B4-BE49-F238E27FC236}">
                  <a16:creationId xmlns:a16="http://schemas.microsoft.com/office/drawing/2014/main" id="{059F35E5-B7BD-405D-B25A-2C9446A6DF5F}"/>
                </a:ext>
              </a:extLst>
            </p:cNvPr>
            <p:cNvSpPr/>
            <p:nvPr/>
          </p:nvSpPr>
          <p:spPr>
            <a:xfrm>
              <a:off x="3132186" y="3121248"/>
              <a:ext cx="307449" cy="722836"/>
            </a:xfrm>
            <a:custGeom>
              <a:avLst/>
              <a:gdLst/>
              <a:ahLst/>
              <a:cxnLst/>
              <a:rect l="l" t="t" r="r" b="b"/>
              <a:pathLst>
                <a:path w="13544" h="31843" extrusionOk="0">
                  <a:moveTo>
                    <a:pt x="34" y="0"/>
                  </a:moveTo>
                  <a:lnTo>
                    <a:pt x="1" y="934"/>
                  </a:lnTo>
                  <a:cubicBezTo>
                    <a:pt x="1" y="934"/>
                    <a:pt x="5638" y="968"/>
                    <a:pt x="6806" y="3970"/>
                  </a:cubicBezTo>
                  <a:cubicBezTo>
                    <a:pt x="7106" y="4737"/>
                    <a:pt x="6872" y="5604"/>
                    <a:pt x="6372" y="6472"/>
                  </a:cubicBezTo>
                  <a:cubicBezTo>
                    <a:pt x="2469" y="13143"/>
                    <a:pt x="268" y="20648"/>
                    <a:pt x="34" y="28387"/>
                  </a:cubicBezTo>
                  <a:lnTo>
                    <a:pt x="167" y="31790"/>
                  </a:lnTo>
                  <a:cubicBezTo>
                    <a:pt x="1034" y="31826"/>
                    <a:pt x="1857" y="31842"/>
                    <a:pt x="2638" y="31842"/>
                  </a:cubicBezTo>
                  <a:cubicBezTo>
                    <a:pt x="9737" y="31842"/>
                    <a:pt x="13310" y="30489"/>
                    <a:pt x="13310" y="30489"/>
                  </a:cubicBezTo>
                  <a:lnTo>
                    <a:pt x="12977" y="13810"/>
                  </a:lnTo>
                  <a:cubicBezTo>
                    <a:pt x="13477" y="8340"/>
                    <a:pt x="11409" y="7939"/>
                    <a:pt x="12476" y="7072"/>
                  </a:cubicBezTo>
                  <a:cubicBezTo>
                    <a:pt x="13544" y="6205"/>
                    <a:pt x="13077" y="5271"/>
                    <a:pt x="13077" y="5271"/>
                  </a:cubicBezTo>
                  <a:lnTo>
                    <a:pt x="12877" y="3603"/>
                  </a:lnTo>
                  <a:cubicBezTo>
                    <a:pt x="11776" y="2836"/>
                    <a:pt x="10575" y="2202"/>
                    <a:pt x="9307" y="1735"/>
                  </a:cubicBezTo>
                  <a:cubicBezTo>
                    <a:pt x="6705" y="734"/>
                    <a:pt x="3970" y="200"/>
                    <a:pt x="1202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26;p43">
              <a:extLst>
                <a:ext uri="{FF2B5EF4-FFF2-40B4-BE49-F238E27FC236}">
                  <a16:creationId xmlns:a16="http://schemas.microsoft.com/office/drawing/2014/main" id="{9AEE9201-86C9-4EF6-BFD9-EB6DA4F68C5D}"/>
                </a:ext>
              </a:extLst>
            </p:cNvPr>
            <p:cNvSpPr/>
            <p:nvPr/>
          </p:nvSpPr>
          <p:spPr>
            <a:xfrm>
              <a:off x="3132958" y="3161382"/>
              <a:ext cx="202189" cy="683020"/>
            </a:xfrm>
            <a:custGeom>
              <a:avLst/>
              <a:gdLst/>
              <a:ahLst/>
              <a:cxnLst/>
              <a:rect l="l" t="t" r="r" b="b"/>
              <a:pathLst>
                <a:path w="8907" h="3008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5371" y="434"/>
                    <a:pt x="6338" y="1134"/>
                    <a:pt x="6772" y="2202"/>
                  </a:cubicBezTo>
                  <a:cubicBezTo>
                    <a:pt x="7072" y="2969"/>
                    <a:pt x="6838" y="3836"/>
                    <a:pt x="6305" y="4704"/>
                  </a:cubicBezTo>
                  <a:cubicBezTo>
                    <a:pt x="2402" y="11375"/>
                    <a:pt x="234" y="18880"/>
                    <a:pt x="0" y="26586"/>
                  </a:cubicBezTo>
                  <a:lnTo>
                    <a:pt x="100" y="30022"/>
                  </a:lnTo>
                  <a:cubicBezTo>
                    <a:pt x="734" y="30055"/>
                    <a:pt x="1334" y="30055"/>
                    <a:pt x="1901" y="30088"/>
                  </a:cubicBezTo>
                  <a:lnTo>
                    <a:pt x="1835" y="27120"/>
                  </a:lnTo>
                  <a:cubicBezTo>
                    <a:pt x="2068" y="19414"/>
                    <a:pt x="4236" y="11909"/>
                    <a:pt x="8173" y="5237"/>
                  </a:cubicBezTo>
                  <a:cubicBezTo>
                    <a:pt x="8673" y="4370"/>
                    <a:pt x="8906" y="3503"/>
                    <a:pt x="8606" y="2735"/>
                  </a:cubicBezTo>
                  <a:cubicBezTo>
                    <a:pt x="7939" y="1068"/>
                    <a:pt x="5938" y="334"/>
                    <a:pt x="4270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27;p43">
              <a:extLst>
                <a:ext uri="{FF2B5EF4-FFF2-40B4-BE49-F238E27FC236}">
                  <a16:creationId xmlns:a16="http://schemas.microsoft.com/office/drawing/2014/main" id="{A56045E8-B654-4991-9235-C90CD8D48851}"/>
                </a:ext>
              </a:extLst>
            </p:cNvPr>
            <p:cNvSpPr/>
            <p:nvPr/>
          </p:nvSpPr>
          <p:spPr>
            <a:xfrm>
              <a:off x="2880035" y="3156070"/>
              <a:ext cx="202212" cy="683792"/>
            </a:xfrm>
            <a:custGeom>
              <a:avLst/>
              <a:gdLst/>
              <a:ahLst/>
              <a:cxnLst/>
              <a:rect l="l" t="t" r="r" b="b"/>
              <a:pathLst>
                <a:path w="8908" h="30123" extrusionOk="0">
                  <a:moveTo>
                    <a:pt x="4637" y="1"/>
                  </a:moveTo>
                  <a:lnTo>
                    <a:pt x="4637" y="1"/>
                  </a:lnTo>
                  <a:cubicBezTo>
                    <a:pt x="2970" y="368"/>
                    <a:pt x="968" y="1101"/>
                    <a:pt x="301" y="2769"/>
                  </a:cubicBezTo>
                  <a:cubicBezTo>
                    <a:pt x="1" y="3537"/>
                    <a:pt x="234" y="4404"/>
                    <a:pt x="768" y="5271"/>
                  </a:cubicBezTo>
                  <a:cubicBezTo>
                    <a:pt x="4671" y="11943"/>
                    <a:pt x="6839" y="19448"/>
                    <a:pt x="7106" y="27153"/>
                  </a:cubicBezTo>
                  <a:lnTo>
                    <a:pt x="7006" y="30122"/>
                  </a:lnTo>
                  <a:cubicBezTo>
                    <a:pt x="7573" y="30089"/>
                    <a:pt x="8173" y="30089"/>
                    <a:pt x="8807" y="30056"/>
                  </a:cubicBezTo>
                  <a:lnTo>
                    <a:pt x="8907" y="26620"/>
                  </a:lnTo>
                  <a:cubicBezTo>
                    <a:pt x="8674" y="18914"/>
                    <a:pt x="6505" y="11409"/>
                    <a:pt x="2603" y="4737"/>
                  </a:cubicBezTo>
                  <a:cubicBezTo>
                    <a:pt x="2102" y="3870"/>
                    <a:pt x="1869" y="3003"/>
                    <a:pt x="2136" y="2236"/>
                  </a:cubicBezTo>
                  <a:cubicBezTo>
                    <a:pt x="2569" y="1168"/>
                    <a:pt x="3570" y="468"/>
                    <a:pt x="4637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28;p43">
              <a:extLst>
                <a:ext uri="{FF2B5EF4-FFF2-40B4-BE49-F238E27FC236}">
                  <a16:creationId xmlns:a16="http://schemas.microsoft.com/office/drawing/2014/main" id="{8F192FAF-B2EB-44F0-B46B-3783F2628943}"/>
                </a:ext>
              </a:extLst>
            </p:cNvPr>
            <p:cNvSpPr/>
            <p:nvPr/>
          </p:nvSpPr>
          <p:spPr>
            <a:xfrm>
              <a:off x="3457795" y="3417302"/>
              <a:ext cx="269585" cy="475565"/>
            </a:xfrm>
            <a:custGeom>
              <a:avLst/>
              <a:gdLst/>
              <a:ahLst/>
              <a:cxnLst/>
              <a:rect l="l" t="t" r="r" b="b"/>
              <a:pathLst>
                <a:path w="11876" h="20950" extrusionOk="0">
                  <a:moveTo>
                    <a:pt x="6338" y="1"/>
                  </a:moveTo>
                  <a:lnTo>
                    <a:pt x="0" y="2136"/>
                  </a:lnTo>
                  <a:cubicBezTo>
                    <a:pt x="3603" y="8907"/>
                    <a:pt x="4570" y="13811"/>
                    <a:pt x="6338" y="20949"/>
                  </a:cubicBezTo>
                  <a:lnTo>
                    <a:pt x="11875" y="20249"/>
                  </a:lnTo>
                  <a:cubicBezTo>
                    <a:pt x="10074" y="12910"/>
                    <a:pt x="10041" y="6973"/>
                    <a:pt x="633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29;p43">
              <a:extLst>
                <a:ext uri="{FF2B5EF4-FFF2-40B4-BE49-F238E27FC236}">
                  <a16:creationId xmlns:a16="http://schemas.microsoft.com/office/drawing/2014/main" id="{FBF1C757-99C3-4E4D-B382-E7BA12409753}"/>
                </a:ext>
              </a:extLst>
            </p:cNvPr>
            <p:cNvSpPr/>
            <p:nvPr/>
          </p:nvSpPr>
          <p:spPr>
            <a:xfrm>
              <a:off x="3251838" y="3199245"/>
              <a:ext cx="376343" cy="305156"/>
            </a:xfrm>
            <a:custGeom>
              <a:avLst/>
              <a:gdLst/>
              <a:ahLst/>
              <a:cxnLst/>
              <a:rect l="l" t="t" r="r" b="b"/>
              <a:pathLst>
                <a:path w="16579" h="13443" extrusionOk="0">
                  <a:moveTo>
                    <a:pt x="7239" y="0"/>
                  </a:moveTo>
                  <a:lnTo>
                    <a:pt x="7239" y="0"/>
                  </a:lnTo>
                  <a:cubicBezTo>
                    <a:pt x="0" y="1768"/>
                    <a:pt x="9307" y="13443"/>
                    <a:pt x="9307" y="13443"/>
                  </a:cubicBezTo>
                  <a:lnTo>
                    <a:pt x="16579" y="10841"/>
                  </a:lnTo>
                  <a:cubicBezTo>
                    <a:pt x="13510" y="3036"/>
                    <a:pt x="7239" y="0"/>
                    <a:pt x="7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30;p43">
              <a:extLst>
                <a:ext uri="{FF2B5EF4-FFF2-40B4-BE49-F238E27FC236}">
                  <a16:creationId xmlns:a16="http://schemas.microsoft.com/office/drawing/2014/main" id="{6FEFC851-9B4F-4791-9B7D-05068CE4F8B8}"/>
                </a:ext>
              </a:extLst>
            </p:cNvPr>
            <p:cNvSpPr/>
            <p:nvPr/>
          </p:nvSpPr>
          <p:spPr>
            <a:xfrm>
              <a:off x="2831570" y="3483949"/>
              <a:ext cx="152998" cy="93569"/>
            </a:xfrm>
            <a:custGeom>
              <a:avLst/>
              <a:gdLst/>
              <a:ahLst/>
              <a:cxnLst/>
              <a:rect l="l" t="t" r="r" b="b"/>
              <a:pathLst>
                <a:path w="6740" h="4122" extrusionOk="0">
                  <a:moveTo>
                    <a:pt x="6339" y="0"/>
                  </a:moveTo>
                  <a:lnTo>
                    <a:pt x="1" y="234"/>
                  </a:lnTo>
                  <a:cubicBezTo>
                    <a:pt x="1" y="234"/>
                    <a:pt x="1" y="2769"/>
                    <a:pt x="168" y="3136"/>
                  </a:cubicBezTo>
                  <a:cubicBezTo>
                    <a:pt x="368" y="3503"/>
                    <a:pt x="1902" y="3970"/>
                    <a:pt x="3136" y="4103"/>
                  </a:cubicBezTo>
                  <a:cubicBezTo>
                    <a:pt x="3250" y="4116"/>
                    <a:pt x="3370" y="4121"/>
                    <a:pt x="3495" y="4121"/>
                  </a:cubicBezTo>
                  <a:cubicBezTo>
                    <a:pt x="4724" y="4121"/>
                    <a:pt x="6391" y="3560"/>
                    <a:pt x="6572" y="3136"/>
                  </a:cubicBezTo>
                  <a:cubicBezTo>
                    <a:pt x="6739" y="2669"/>
                    <a:pt x="6339" y="0"/>
                    <a:pt x="6339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31;p43">
              <a:extLst>
                <a:ext uri="{FF2B5EF4-FFF2-40B4-BE49-F238E27FC236}">
                  <a16:creationId xmlns:a16="http://schemas.microsoft.com/office/drawing/2014/main" id="{42B1E871-3958-44F0-BB1A-E550F5370154}"/>
                </a:ext>
              </a:extLst>
            </p:cNvPr>
            <p:cNvSpPr/>
            <p:nvPr/>
          </p:nvSpPr>
          <p:spPr>
            <a:xfrm>
              <a:off x="2836133" y="3477139"/>
              <a:ext cx="135542" cy="82991"/>
            </a:xfrm>
            <a:custGeom>
              <a:avLst/>
              <a:gdLst/>
              <a:ahLst/>
              <a:cxnLst/>
              <a:rect l="l" t="t" r="r" b="b"/>
              <a:pathLst>
                <a:path w="5971" h="3656" extrusionOk="0">
                  <a:moveTo>
                    <a:pt x="5604" y="0"/>
                  </a:moveTo>
                  <a:lnTo>
                    <a:pt x="0" y="200"/>
                  </a:lnTo>
                  <a:cubicBezTo>
                    <a:pt x="0" y="200"/>
                    <a:pt x="0" y="2469"/>
                    <a:pt x="167" y="2802"/>
                  </a:cubicBezTo>
                  <a:cubicBezTo>
                    <a:pt x="300" y="3102"/>
                    <a:pt x="1701" y="3536"/>
                    <a:pt x="2769" y="3636"/>
                  </a:cubicBezTo>
                  <a:cubicBezTo>
                    <a:pt x="2881" y="3650"/>
                    <a:pt x="2999" y="3656"/>
                    <a:pt x="3123" y="3656"/>
                  </a:cubicBezTo>
                  <a:cubicBezTo>
                    <a:pt x="4212" y="3656"/>
                    <a:pt x="5654" y="3162"/>
                    <a:pt x="5804" y="2802"/>
                  </a:cubicBezTo>
                  <a:cubicBezTo>
                    <a:pt x="5971" y="2368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32;p43">
              <a:extLst>
                <a:ext uri="{FF2B5EF4-FFF2-40B4-BE49-F238E27FC236}">
                  <a16:creationId xmlns:a16="http://schemas.microsoft.com/office/drawing/2014/main" id="{76C337C4-A564-4595-82F1-8691AD58530D}"/>
                </a:ext>
              </a:extLst>
            </p:cNvPr>
            <p:cNvSpPr/>
            <p:nvPr/>
          </p:nvSpPr>
          <p:spPr>
            <a:xfrm>
              <a:off x="2827802" y="3471078"/>
              <a:ext cx="147663" cy="76862"/>
            </a:xfrm>
            <a:custGeom>
              <a:avLst/>
              <a:gdLst/>
              <a:ahLst/>
              <a:cxnLst/>
              <a:rect l="l" t="t" r="r" b="b"/>
              <a:pathLst>
                <a:path w="6505" h="3386" extrusionOk="0">
                  <a:moveTo>
                    <a:pt x="6438" y="0"/>
                  </a:moveTo>
                  <a:lnTo>
                    <a:pt x="0" y="234"/>
                  </a:lnTo>
                  <a:lnTo>
                    <a:pt x="167" y="801"/>
                  </a:lnTo>
                  <a:lnTo>
                    <a:pt x="867" y="701"/>
                  </a:lnTo>
                  <a:lnTo>
                    <a:pt x="867" y="701"/>
                  </a:lnTo>
                  <a:cubicBezTo>
                    <a:pt x="867" y="701"/>
                    <a:pt x="801" y="2635"/>
                    <a:pt x="1101" y="2802"/>
                  </a:cubicBezTo>
                  <a:cubicBezTo>
                    <a:pt x="1370" y="2964"/>
                    <a:pt x="2159" y="3385"/>
                    <a:pt x="2630" y="3385"/>
                  </a:cubicBezTo>
                  <a:cubicBezTo>
                    <a:pt x="2743" y="3385"/>
                    <a:pt x="2838" y="3361"/>
                    <a:pt x="2902" y="3303"/>
                  </a:cubicBezTo>
                  <a:cubicBezTo>
                    <a:pt x="3202" y="3002"/>
                    <a:pt x="2902" y="601"/>
                    <a:pt x="2902" y="601"/>
                  </a:cubicBezTo>
                  <a:lnTo>
                    <a:pt x="6505" y="567"/>
                  </a:lnTo>
                  <a:lnTo>
                    <a:pt x="6438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33;p43">
              <a:extLst>
                <a:ext uri="{FF2B5EF4-FFF2-40B4-BE49-F238E27FC236}">
                  <a16:creationId xmlns:a16="http://schemas.microsoft.com/office/drawing/2014/main" id="{E856F2EE-7FA7-4006-8488-DEF0284CA25A}"/>
                </a:ext>
              </a:extLst>
            </p:cNvPr>
            <p:cNvSpPr/>
            <p:nvPr/>
          </p:nvSpPr>
          <p:spPr>
            <a:xfrm>
              <a:off x="3220035" y="3662643"/>
              <a:ext cx="152975" cy="94318"/>
            </a:xfrm>
            <a:custGeom>
              <a:avLst/>
              <a:gdLst/>
              <a:ahLst/>
              <a:cxnLst/>
              <a:rect l="l" t="t" r="r" b="b"/>
              <a:pathLst>
                <a:path w="6739" h="4155" extrusionOk="0">
                  <a:moveTo>
                    <a:pt x="400" y="1"/>
                  </a:moveTo>
                  <a:cubicBezTo>
                    <a:pt x="400" y="1"/>
                    <a:pt x="0" y="2669"/>
                    <a:pt x="167" y="3170"/>
                  </a:cubicBezTo>
                  <a:cubicBezTo>
                    <a:pt x="349" y="3594"/>
                    <a:pt x="2015" y="4155"/>
                    <a:pt x="3244" y="4155"/>
                  </a:cubicBezTo>
                  <a:cubicBezTo>
                    <a:pt x="3369" y="4155"/>
                    <a:pt x="3489" y="4149"/>
                    <a:pt x="3603" y="4137"/>
                  </a:cubicBezTo>
                  <a:cubicBezTo>
                    <a:pt x="4837" y="4003"/>
                    <a:pt x="6371" y="3536"/>
                    <a:pt x="6571" y="3170"/>
                  </a:cubicBezTo>
                  <a:cubicBezTo>
                    <a:pt x="6738" y="2803"/>
                    <a:pt x="6738" y="234"/>
                    <a:pt x="6738" y="234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34;p43">
              <a:extLst>
                <a:ext uri="{FF2B5EF4-FFF2-40B4-BE49-F238E27FC236}">
                  <a16:creationId xmlns:a16="http://schemas.microsoft.com/office/drawing/2014/main" id="{935A45CD-B3D6-4336-9DB4-D6A7F160AFD4}"/>
                </a:ext>
              </a:extLst>
            </p:cNvPr>
            <p:cNvSpPr/>
            <p:nvPr/>
          </p:nvSpPr>
          <p:spPr>
            <a:xfrm>
              <a:off x="3232134" y="3655833"/>
              <a:ext cx="136336" cy="83581"/>
            </a:xfrm>
            <a:custGeom>
              <a:avLst/>
              <a:gdLst/>
              <a:ahLst/>
              <a:cxnLst/>
              <a:rect l="l" t="t" r="r" b="b"/>
              <a:pathLst>
                <a:path w="6006" h="3682" extrusionOk="0">
                  <a:moveTo>
                    <a:pt x="368" y="0"/>
                  </a:moveTo>
                  <a:cubicBezTo>
                    <a:pt x="368" y="0"/>
                    <a:pt x="1" y="2369"/>
                    <a:pt x="168" y="2802"/>
                  </a:cubicBezTo>
                  <a:cubicBezTo>
                    <a:pt x="321" y="3171"/>
                    <a:pt x="1833" y="3681"/>
                    <a:pt x="2931" y="3681"/>
                  </a:cubicBezTo>
                  <a:cubicBezTo>
                    <a:pt x="3025" y="3681"/>
                    <a:pt x="3116" y="3678"/>
                    <a:pt x="3203" y="3670"/>
                  </a:cubicBezTo>
                  <a:cubicBezTo>
                    <a:pt x="4304" y="3536"/>
                    <a:pt x="5672" y="3136"/>
                    <a:pt x="5838" y="2802"/>
                  </a:cubicBezTo>
                  <a:cubicBezTo>
                    <a:pt x="6005" y="2469"/>
                    <a:pt x="6005" y="201"/>
                    <a:pt x="6005" y="201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35;p43">
              <a:extLst>
                <a:ext uri="{FF2B5EF4-FFF2-40B4-BE49-F238E27FC236}">
                  <a16:creationId xmlns:a16="http://schemas.microsoft.com/office/drawing/2014/main" id="{41E67524-9A5B-4C70-B0AD-6CC2D6BFCD54}"/>
                </a:ext>
              </a:extLst>
            </p:cNvPr>
            <p:cNvSpPr/>
            <p:nvPr/>
          </p:nvSpPr>
          <p:spPr>
            <a:xfrm>
              <a:off x="3229115" y="3649772"/>
              <a:ext cx="146914" cy="77543"/>
            </a:xfrm>
            <a:custGeom>
              <a:avLst/>
              <a:gdLst/>
              <a:ahLst/>
              <a:cxnLst/>
              <a:rect l="l" t="t" r="r" b="b"/>
              <a:pathLst>
                <a:path w="6472" h="3416" extrusionOk="0">
                  <a:moveTo>
                    <a:pt x="34" y="1"/>
                  </a:moveTo>
                  <a:lnTo>
                    <a:pt x="0" y="568"/>
                  </a:lnTo>
                  <a:lnTo>
                    <a:pt x="3603" y="601"/>
                  </a:lnTo>
                  <a:cubicBezTo>
                    <a:pt x="3603" y="601"/>
                    <a:pt x="3303" y="3036"/>
                    <a:pt x="3603" y="3336"/>
                  </a:cubicBezTo>
                  <a:cubicBezTo>
                    <a:pt x="3659" y="3392"/>
                    <a:pt x="3745" y="3416"/>
                    <a:pt x="3849" y="3416"/>
                  </a:cubicBezTo>
                  <a:cubicBezTo>
                    <a:pt x="4308" y="3416"/>
                    <a:pt x="5127" y="2965"/>
                    <a:pt x="5371" y="2803"/>
                  </a:cubicBezTo>
                  <a:cubicBezTo>
                    <a:pt x="5704" y="2636"/>
                    <a:pt x="5604" y="701"/>
                    <a:pt x="5604" y="701"/>
                  </a:cubicBezTo>
                  <a:lnTo>
                    <a:pt x="5604" y="701"/>
                  </a:lnTo>
                  <a:lnTo>
                    <a:pt x="6338" y="801"/>
                  </a:lnTo>
                  <a:lnTo>
                    <a:pt x="6472" y="26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36;p43">
              <a:extLst>
                <a:ext uri="{FF2B5EF4-FFF2-40B4-BE49-F238E27FC236}">
                  <a16:creationId xmlns:a16="http://schemas.microsoft.com/office/drawing/2014/main" id="{538B6988-5171-4F01-9E2B-53A6EF360A57}"/>
                </a:ext>
              </a:extLst>
            </p:cNvPr>
            <p:cNvSpPr/>
            <p:nvPr/>
          </p:nvSpPr>
          <p:spPr>
            <a:xfrm>
              <a:off x="3223054" y="3478637"/>
              <a:ext cx="152975" cy="94341"/>
            </a:xfrm>
            <a:custGeom>
              <a:avLst/>
              <a:gdLst/>
              <a:ahLst/>
              <a:cxnLst/>
              <a:rect l="l" t="t" r="r" b="b"/>
              <a:pathLst>
                <a:path w="6739" h="4156" extrusionOk="0">
                  <a:moveTo>
                    <a:pt x="401" y="1"/>
                  </a:moveTo>
                  <a:cubicBezTo>
                    <a:pt x="401" y="1"/>
                    <a:pt x="1" y="2703"/>
                    <a:pt x="167" y="3170"/>
                  </a:cubicBezTo>
                  <a:cubicBezTo>
                    <a:pt x="349" y="3594"/>
                    <a:pt x="2015" y="4155"/>
                    <a:pt x="3244" y="4155"/>
                  </a:cubicBezTo>
                  <a:cubicBezTo>
                    <a:pt x="3369" y="4155"/>
                    <a:pt x="3489" y="4149"/>
                    <a:pt x="3603" y="4137"/>
                  </a:cubicBezTo>
                  <a:cubicBezTo>
                    <a:pt x="4837" y="4004"/>
                    <a:pt x="6372" y="3537"/>
                    <a:pt x="6572" y="3170"/>
                  </a:cubicBezTo>
                  <a:cubicBezTo>
                    <a:pt x="6739" y="2803"/>
                    <a:pt x="6739" y="234"/>
                    <a:pt x="6739" y="2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7;p43">
              <a:extLst>
                <a:ext uri="{FF2B5EF4-FFF2-40B4-BE49-F238E27FC236}">
                  <a16:creationId xmlns:a16="http://schemas.microsoft.com/office/drawing/2014/main" id="{0AAD411C-6B10-40B9-8809-062D64140662}"/>
                </a:ext>
              </a:extLst>
            </p:cNvPr>
            <p:cNvSpPr/>
            <p:nvPr/>
          </p:nvSpPr>
          <p:spPr>
            <a:xfrm>
              <a:off x="3235925" y="3471827"/>
              <a:ext cx="135564" cy="83604"/>
            </a:xfrm>
            <a:custGeom>
              <a:avLst/>
              <a:gdLst/>
              <a:ahLst/>
              <a:cxnLst/>
              <a:rect l="l" t="t" r="r" b="b"/>
              <a:pathLst>
                <a:path w="5972" h="3683" extrusionOk="0">
                  <a:moveTo>
                    <a:pt x="334" y="1"/>
                  </a:moveTo>
                  <a:cubicBezTo>
                    <a:pt x="334" y="1"/>
                    <a:pt x="1" y="2402"/>
                    <a:pt x="134" y="2803"/>
                  </a:cubicBezTo>
                  <a:cubicBezTo>
                    <a:pt x="287" y="3200"/>
                    <a:pt x="1815" y="3682"/>
                    <a:pt x="2890" y="3682"/>
                  </a:cubicBezTo>
                  <a:cubicBezTo>
                    <a:pt x="2987" y="3682"/>
                    <a:pt x="3081" y="3678"/>
                    <a:pt x="3170" y="3670"/>
                  </a:cubicBezTo>
                  <a:cubicBezTo>
                    <a:pt x="4270" y="3536"/>
                    <a:pt x="5638" y="3136"/>
                    <a:pt x="5805" y="2803"/>
                  </a:cubicBezTo>
                  <a:cubicBezTo>
                    <a:pt x="5972" y="2469"/>
                    <a:pt x="5972" y="234"/>
                    <a:pt x="5972" y="2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8;p43">
              <a:extLst>
                <a:ext uri="{FF2B5EF4-FFF2-40B4-BE49-F238E27FC236}">
                  <a16:creationId xmlns:a16="http://schemas.microsoft.com/office/drawing/2014/main" id="{A4CCD5EE-5586-482D-AC6B-A2270AA9BA5B}"/>
                </a:ext>
              </a:extLst>
            </p:cNvPr>
            <p:cNvSpPr/>
            <p:nvPr/>
          </p:nvSpPr>
          <p:spPr>
            <a:xfrm>
              <a:off x="3232134" y="3465766"/>
              <a:ext cx="147686" cy="77566"/>
            </a:xfrm>
            <a:custGeom>
              <a:avLst/>
              <a:gdLst/>
              <a:ahLst/>
              <a:cxnLst/>
              <a:rect l="l" t="t" r="r" b="b"/>
              <a:pathLst>
                <a:path w="6506" h="3417" extrusionOk="0">
                  <a:moveTo>
                    <a:pt x="68" y="1"/>
                  </a:moveTo>
                  <a:lnTo>
                    <a:pt x="1" y="568"/>
                  </a:lnTo>
                  <a:lnTo>
                    <a:pt x="3637" y="601"/>
                  </a:lnTo>
                  <a:cubicBezTo>
                    <a:pt x="3637" y="601"/>
                    <a:pt x="3303" y="3036"/>
                    <a:pt x="3637" y="3336"/>
                  </a:cubicBezTo>
                  <a:cubicBezTo>
                    <a:pt x="3693" y="3393"/>
                    <a:pt x="3779" y="3416"/>
                    <a:pt x="3885" y="3416"/>
                  </a:cubicBezTo>
                  <a:cubicBezTo>
                    <a:pt x="4343" y="3416"/>
                    <a:pt x="5161" y="2972"/>
                    <a:pt x="5405" y="2836"/>
                  </a:cubicBezTo>
                  <a:cubicBezTo>
                    <a:pt x="5705" y="2636"/>
                    <a:pt x="5638" y="701"/>
                    <a:pt x="5638" y="701"/>
                  </a:cubicBezTo>
                  <a:lnTo>
                    <a:pt x="5638" y="701"/>
                  </a:lnTo>
                  <a:lnTo>
                    <a:pt x="6372" y="801"/>
                  </a:lnTo>
                  <a:lnTo>
                    <a:pt x="6505" y="2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9;p43">
              <a:extLst>
                <a:ext uri="{FF2B5EF4-FFF2-40B4-BE49-F238E27FC236}">
                  <a16:creationId xmlns:a16="http://schemas.microsoft.com/office/drawing/2014/main" id="{22510AA5-27BF-4362-ADBA-D0293A0A8854}"/>
                </a:ext>
              </a:extLst>
            </p:cNvPr>
            <p:cNvSpPr/>
            <p:nvPr/>
          </p:nvSpPr>
          <p:spPr>
            <a:xfrm>
              <a:off x="2523395" y="3432465"/>
              <a:ext cx="369533" cy="333191"/>
            </a:xfrm>
            <a:custGeom>
              <a:avLst/>
              <a:gdLst/>
              <a:ahLst/>
              <a:cxnLst/>
              <a:rect l="l" t="t" r="r" b="b"/>
              <a:pathLst>
                <a:path w="16279" h="14678" extrusionOk="0">
                  <a:moveTo>
                    <a:pt x="2602" y="0"/>
                  </a:moveTo>
                  <a:cubicBezTo>
                    <a:pt x="1035" y="3102"/>
                    <a:pt x="1" y="6905"/>
                    <a:pt x="1568" y="8806"/>
                  </a:cubicBezTo>
                  <a:cubicBezTo>
                    <a:pt x="3303" y="10874"/>
                    <a:pt x="5138" y="11842"/>
                    <a:pt x="8940" y="12676"/>
                  </a:cubicBezTo>
                  <a:cubicBezTo>
                    <a:pt x="10275" y="12976"/>
                    <a:pt x="13110" y="14344"/>
                    <a:pt x="14177" y="14677"/>
                  </a:cubicBezTo>
                  <a:lnTo>
                    <a:pt x="16279" y="10474"/>
                  </a:lnTo>
                  <a:cubicBezTo>
                    <a:pt x="15045" y="10107"/>
                    <a:pt x="13644" y="9807"/>
                    <a:pt x="12276" y="9507"/>
                  </a:cubicBezTo>
                  <a:cubicBezTo>
                    <a:pt x="10341" y="9140"/>
                    <a:pt x="8573" y="8072"/>
                    <a:pt x="7339" y="6538"/>
                  </a:cubicBezTo>
                  <a:cubicBezTo>
                    <a:pt x="6939" y="5838"/>
                    <a:pt x="8040" y="3503"/>
                    <a:pt x="8840" y="1968"/>
                  </a:cubicBezTo>
                  <a:lnTo>
                    <a:pt x="7473" y="1334"/>
                  </a:lnTo>
                  <a:lnTo>
                    <a:pt x="3370" y="234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40;p43">
              <a:extLst>
                <a:ext uri="{FF2B5EF4-FFF2-40B4-BE49-F238E27FC236}">
                  <a16:creationId xmlns:a16="http://schemas.microsoft.com/office/drawing/2014/main" id="{1557FC2F-73FD-48A8-8D76-ACFD61C792D3}"/>
                </a:ext>
              </a:extLst>
            </p:cNvPr>
            <p:cNvSpPr/>
            <p:nvPr/>
          </p:nvSpPr>
          <p:spPr>
            <a:xfrm>
              <a:off x="2784625" y="3642576"/>
              <a:ext cx="200669" cy="165118"/>
            </a:xfrm>
            <a:custGeom>
              <a:avLst/>
              <a:gdLst/>
              <a:ahLst/>
              <a:cxnLst/>
              <a:rect l="l" t="t" r="r" b="b"/>
              <a:pathLst>
                <a:path w="8841" h="6001" extrusionOk="0">
                  <a:moveTo>
                    <a:pt x="5609" y="0"/>
                  </a:moveTo>
                  <a:cubicBezTo>
                    <a:pt x="4828" y="0"/>
                    <a:pt x="4046" y="120"/>
                    <a:pt x="3303" y="368"/>
                  </a:cubicBezTo>
                  <a:cubicBezTo>
                    <a:pt x="3203" y="401"/>
                    <a:pt x="3136" y="435"/>
                    <a:pt x="3069" y="501"/>
                  </a:cubicBezTo>
                  <a:cubicBezTo>
                    <a:pt x="2936" y="535"/>
                    <a:pt x="2769" y="568"/>
                    <a:pt x="2636" y="635"/>
                  </a:cubicBezTo>
                  <a:cubicBezTo>
                    <a:pt x="734" y="1369"/>
                    <a:pt x="1" y="3070"/>
                    <a:pt x="1001" y="4471"/>
                  </a:cubicBezTo>
                  <a:cubicBezTo>
                    <a:pt x="1698" y="5446"/>
                    <a:pt x="3040" y="6001"/>
                    <a:pt x="4433" y="6001"/>
                  </a:cubicBezTo>
                  <a:cubicBezTo>
                    <a:pt x="5042" y="6001"/>
                    <a:pt x="5660" y="5895"/>
                    <a:pt x="6238" y="5672"/>
                  </a:cubicBezTo>
                  <a:cubicBezTo>
                    <a:pt x="8106" y="4938"/>
                    <a:pt x="8840" y="3237"/>
                    <a:pt x="7873" y="1836"/>
                  </a:cubicBezTo>
                  <a:cubicBezTo>
                    <a:pt x="8173" y="1736"/>
                    <a:pt x="8407" y="1435"/>
                    <a:pt x="8407" y="1102"/>
                  </a:cubicBezTo>
                  <a:cubicBezTo>
                    <a:pt x="8373" y="835"/>
                    <a:pt x="8206" y="568"/>
                    <a:pt x="7940" y="468"/>
                  </a:cubicBezTo>
                  <a:cubicBezTo>
                    <a:pt x="7673" y="301"/>
                    <a:pt x="7372" y="201"/>
                    <a:pt x="7039" y="135"/>
                  </a:cubicBezTo>
                  <a:cubicBezTo>
                    <a:pt x="6569" y="46"/>
                    <a:pt x="6089" y="0"/>
                    <a:pt x="5609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41;p43">
              <a:extLst>
                <a:ext uri="{FF2B5EF4-FFF2-40B4-BE49-F238E27FC236}">
                  <a16:creationId xmlns:a16="http://schemas.microsoft.com/office/drawing/2014/main" id="{7EA7C14D-4A11-4944-8446-233FBE3124F0}"/>
                </a:ext>
              </a:extLst>
            </p:cNvPr>
            <p:cNvSpPr/>
            <p:nvPr/>
          </p:nvSpPr>
          <p:spPr>
            <a:xfrm>
              <a:off x="2565049" y="3199995"/>
              <a:ext cx="388465" cy="303658"/>
            </a:xfrm>
            <a:custGeom>
              <a:avLst/>
              <a:gdLst/>
              <a:ahLst/>
              <a:cxnLst/>
              <a:rect l="l" t="t" r="r" b="b"/>
              <a:pathLst>
                <a:path w="17113" h="13377" extrusionOk="0">
                  <a:moveTo>
                    <a:pt x="10007" y="0"/>
                  </a:moveTo>
                  <a:lnTo>
                    <a:pt x="10007" y="0"/>
                  </a:lnTo>
                  <a:cubicBezTo>
                    <a:pt x="5571" y="2269"/>
                    <a:pt x="2068" y="5971"/>
                    <a:pt x="0" y="10508"/>
                  </a:cubicBezTo>
                  <a:lnTo>
                    <a:pt x="7105" y="13377"/>
                  </a:lnTo>
                  <a:cubicBezTo>
                    <a:pt x="7105" y="13377"/>
                    <a:pt x="17112" y="2035"/>
                    <a:pt x="10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42;p43">
              <a:extLst>
                <a:ext uri="{FF2B5EF4-FFF2-40B4-BE49-F238E27FC236}">
                  <a16:creationId xmlns:a16="http://schemas.microsoft.com/office/drawing/2014/main" id="{0A42DFC5-E469-4C8A-A685-4F6F611B5A23}"/>
                </a:ext>
              </a:extLst>
            </p:cNvPr>
            <p:cNvSpPr/>
            <p:nvPr/>
          </p:nvSpPr>
          <p:spPr>
            <a:xfrm>
              <a:off x="3416550" y="3858963"/>
              <a:ext cx="466462" cy="332828"/>
            </a:xfrm>
            <a:custGeom>
              <a:avLst/>
              <a:gdLst/>
              <a:ahLst/>
              <a:cxnLst/>
              <a:rect l="l" t="t" r="r" b="b"/>
              <a:pathLst>
                <a:path w="20549" h="10179" extrusionOk="0">
                  <a:moveTo>
                    <a:pt x="11224" y="1"/>
                  </a:moveTo>
                  <a:cubicBezTo>
                    <a:pt x="10575" y="1"/>
                    <a:pt x="9933" y="200"/>
                    <a:pt x="9407" y="571"/>
                  </a:cubicBezTo>
                  <a:cubicBezTo>
                    <a:pt x="8806" y="972"/>
                    <a:pt x="8106" y="1172"/>
                    <a:pt x="7405" y="1172"/>
                  </a:cubicBezTo>
                  <a:lnTo>
                    <a:pt x="1801" y="1005"/>
                  </a:lnTo>
                  <a:lnTo>
                    <a:pt x="1768" y="1339"/>
                  </a:lnTo>
                  <a:lnTo>
                    <a:pt x="867" y="1272"/>
                  </a:lnTo>
                  <a:lnTo>
                    <a:pt x="734" y="2406"/>
                  </a:lnTo>
                  <a:lnTo>
                    <a:pt x="1635" y="2473"/>
                  </a:lnTo>
                  <a:lnTo>
                    <a:pt x="1601" y="2740"/>
                  </a:lnTo>
                  <a:lnTo>
                    <a:pt x="3102" y="2840"/>
                  </a:lnTo>
                  <a:cubicBezTo>
                    <a:pt x="3636" y="2873"/>
                    <a:pt x="4003" y="3207"/>
                    <a:pt x="3936" y="3607"/>
                  </a:cubicBezTo>
                  <a:lnTo>
                    <a:pt x="3936" y="3774"/>
                  </a:lnTo>
                  <a:cubicBezTo>
                    <a:pt x="3669" y="3840"/>
                    <a:pt x="3469" y="4040"/>
                    <a:pt x="3403" y="4307"/>
                  </a:cubicBezTo>
                  <a:cubicBezTo>
                    <a:pt x="3369" y="4541"/>
                    <a:pt x="3536" y="4808"/>
                    <a:pt x="3769" y="4908"/>
                  </a:cubicBezTo>
                  <a:lnTo>
                    <a:pt x="3769" y="4974"/>
                  </a:lnTo>
                  <a:cubicBezTo>
                    <a:pt x="3655" y="5347"/>
                    <a:pt x="3319" y="5596"/>
                    <a:pt x="2952" y="5596"/>
                  </a:cubicBezTo>
                  <a:cubicBezTo>
                    <a:pt x="2892" y="5596"/>
                    <a:pt x="2830" y="5589"/>
                    <a:pt x="2769" y="5575"/>
                  </a:cubicBezTo>
                  <a:lnTo>
                    <a:pt x="1234" y="5475"/>
                  </a:lnTo>
                  <a:lnTo>
                    <a:pt x="1201" y="5775"/>
                  </a:lnTo>
                  <a:lnTo>
                    <a:pt x="134" y="5708"/>
                  </a:lnTo>
                  <a:lnTo>
                    <a:pt x="0" y="6842"/>
                  </a:lnTo>
                  <a:lnTo>
                    <a:pt x="1068" y="6909"/>
                  </a:lnTo>
                  <a:lnTo>
                    <a:pt x="1034" y="7209"/>
                  </a:lnTo>
                  <a:lnTo>
                    <a:pt x="6571" y="7810"/>
                  </a:lnTo>
                  <a:cubicBezTo>
                    <a:pt x="7239" y="7877"/>
                    <a:pt x="7872" y="8177"/>
                    <a:pt x="8373" y="8677"/>
                  </a:cubicBezTo>
                  <a:cubicBezTo>
                    <a:pt x="8840" y="9144"/>
                    <a:pt x="9474" y="9444"/>
                    <a:pt x="10174" y="9478"/>
                  </a:cubicBezTo>
                  <a:lnTo>
                    <a:pt x="12943" y="9745"/>
                  </a:lnTo>
                  <a:lnTo>
                    <a:pt x="19347" y="10178"/>
                  </a:lnTo>
                  <a:lnTo>
                    <a:pt x="19781" y="6742"/>
                  </a:lnTo>
                  <a:lnTo>
                    <a:pt x="12509" y="5508"/>
                  </a:lnTo>
                  <a:lnTo>
                    <a:pt x="12676" y="4274"/>
                  </a:lnTo>
                  <a:lnTo>
                    <a:pt x="20114" y="4007"/>
                  </a:lnTo>
                  <a:lnTo>
                    <a:pt x="20548" y="605"/>
                  </a:lnTo>
                  <a:lnTo>
                    <a:pt x="12809" y="104"/>
                  </a:lnTo>
                  <a:lnTo>
                    <a:pt x="11375" y="4"/>
                  </a:lnTo>
                  <a:cubicBezTo>
                    <a:pt x="11325" y="2"/>
                    <a:pt x="11274" y="1"/>
                    <a:pt x="11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43;p43">
              <a:extLst>
                <a:ext uri="{FF2B5EF4-FFF2-40B4-BE49-F238E27FC236}">
                  <a16:creationId xmlns:a16="http://schemas.microsoft.com/office/drawing/2014/main" id="{8FBC5835-B805-4E3F-B476-EB401FD21C0C}"/>
                </a:ext>
              </a:extLst>
            </p:cNvPr>
            <p:cNvSpPr/>
            <p:nvPr/>
          </p:nvSpPr>
          <p:spPr>
            <a:xfrm>
              <a:off x="3685402" y="3883028"/>
              <a:ext cx="174132" cy="68861"/>
            </a:xfrm>
            <a:custGeom>
              <a:avLst/>
              <a:gdLst/>
              <a:ahLst/>
              <a:cxnLst/>
              <a:rect l="l" t="t" r="r" b="b"/>
              <a:pathLst>
                <a:path w="7671" h="2106" extrusionOk="0">
                  <a:moveTo>
                    <a:pt x="1223" y="0"/>
                  </a:moveTo>
                  <a:cubicBezTo>
                    <a:pt x="556" y="0"/>
                    <a:pt x="0" y="421"/>
                    <a:pt x="65" y="903"/>
                  </a:cubicBezTo>
                  <a:cubicBezTo>
                    <a:pt x="160" y="1350"/>
                    <a:pt x="593" y="1705"/>
                    <a:pt x="1069" y="1705"/>
                  </a:cubicBezTo>
                  <a:cubicBezTo>
                    <a:pt x="1090" y="1705"/>
                    <a:pt x="1111" y="1705"/>
                    <a:pt x="1132" y="1703"/>
                  </a:cubicBezTo>
                  <a:lnTo>
                    <a:pt x="6369" y="2104"/>
                  </a:lnTo>
                  <a:cubicBezTo>
                    <a:pt x="6397" y="2105"/>
                    <a:pt x="6425" y="2106"/>
                    <a:pt x="6453" y="2106"/>
                  </a:cubicBezTo>
                  <a:cubicBezTo>
                    <a:pt x="7083" y="2106"/>
                    <a:pt x="7605" y="1750"/>
                    <a:pt x="7637" y="1303"/>
                  </a:cubicBezTo>
                  <a:lnTo>
                    <a:pt x="7637" y="1136"/>
                  </a:lnTo>
                  <a:cubicBezTo>
                    <a:pt x="7670" y="669"/>
                    <a:pt x="7170" y="269"/>
                    <a:pt x="6536" y="236"/>
                  </a:cubicBezTo>
                  <a:lnTo>
                    <a:pt x="1299" y="2"/>
                  </a:lnTo>
                  <a:cubicBezTo>
                    <a:pt x="1273" y="1"/>
                    <a:pt x="1248" y="0"/>
                    <a:pt x="1223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44;p43">
              <a:extLst>
                <a:ext uri="{FF2B5EF4-FFF2-40B4-BE49-F238E27FC236}">
                  <a16:creationId xmlns:a16="http://schemas.microsoft.com/office/drawing/2014/main" id="{16615D89-392C-427C-9E72-99E6F09DC2E0}"/>
                </a:ext>
              </a:extLst>
            </p:cNvPr>
            <p:cNvSpPr/>
            <p:nvPr/>
          </p:nvSpPr>
          <p:spPr>
            <a:xfrm>
              <a:off x="3467283" y="3903791"/>
              <a:ext cx="107530" cy="41591"/>
            </a:xfrm>
            <a:custGeom>
              <a:avLst/>
              <a:gdLst/>
              <a:ahLst/>
              <a:cxnLst/>
              <a:rect l="l" t="t" r="r" b="b"/>
              <a:pathLst>
                <a:path w="4737" h="1272" extrusionOk="0">
                  <a:moveTo>
                    <a:pt x="801" y="1"/>
                  </a:moveTo>
                  <a:cubicBezTo>
                    <a:pt x="367" y="1"/>
                    <a:pt x="0" y="234"/>
                    <a:pt x="33" y="535"/>
                  </a:cubicBezTo>
                  <a:cubicBezTo>
                    <a:pt x="96" y="816"/>
                    <a:pt x="334" y="1038"/>
                    <a:pt x="610" y="1038"/>
                  </a:cubicBezTo>
                  <a:cubicBezTo>
                    <a:pt x="629" y="1038"/>
                    <a:pt x="648" y="1037"/>
                    <a:pt x="667" y="1035"/>
                  </a:cubicBezTo>
                  <a:lnTo>
                    <a:pt x="3903" y="1268"/>
                  </a:lnTo>
                  <a:cubicBezTo>
                    <a:pt x="3931" y="1271"/>
                    <a:pt x="3958" y="1272"/>
                    <a:pt x="3985" y="1272"/>
                  </a:cubicBezTo>
                  <a:cubicBezTo>
                    <a:pt x="4378" y="1272"/>
                    <a:pt x="4672" y="1049"/>
                    <a:pt x="4703" y="768"/>
                  </a:cubicBezTo>
                  <a:lnTo>
                    <a:pt x="4703" y="701"/>
                  </a:lnTo>
                  <a:cubicBezTo>
                    <a:pt x="4737" y="401"/>
                    <a:pt x="4437" y="168"/>
                    <a:pt x="4036" y="134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45;p43">
              <a:extLst>
                <a:ext uri="{FF2B5EF4-FFF2-40B4-BE49-F238E27FC236}">
                  <a16:creationId xmlns:a16="http://schemas.microsoft.com/office/drawing/2014/main" id="{8EC72740-CAAF-4A76-9B13-B41A2FB7D8E8}"/>
                </a:ext>
              </a:extLst>
            </p:cNvPr>
            <p:cNvSpPr/>
            <p:nvPr/>
          </p:nvSpPr>
          <p:spPr>
            <a:xfrm>
              <a:off x="3452892" y="4056030"/>
              <a:ext cx="108302" cy="44534"/>
            </a:xfrm>
            <a:custGeom>
              <a:avLst/>
              <a:gdLst/>
              <a:ahLst/>
              <a:cxnLst/>
              <a:rect l="l" t="t" r="r" b="b"/>
              <a:pathLst>
                <a:path w="4771" h="1362" extrusionOk="0">
                  <a:moveTo>
                    <a:pt x="689" y="0"/>
                  </a:moveTo>
                  <a:cubicBezTo>
                    <a:pt x="416" y="0"/>
                    <a:pt x="181" y="159"/>
                    <a:pt x="67" y="415"/>
                  </a:cubicBezTo>
                  <a:cubicBezTo>
                    <a:pt x="0" y="715"/>
                    <a:pt x="300" y="1016"/>
                    <a:pt x="701" y="1049"/>
                  </a:cubicBezTo>
                  <a:lnTo>
                    <a:pt x="3936" y="1349"/>
                  </a:lnTo>
                  <a:cubicBezTo>
                    <a:pt x="3979" y="1358"/>
                    <a:pt x="4023" y="1362"/>
                    <a:pt x="4065" y="1362"/>
                  </a:cubicBezTo>
                  <a:cubicBezTo>
                    <a:pt x="4353" y="1362"/>
                    <a:pt x="4621" y="1173"/>
                    <a:pt x="4737" y="882"/>
                  </a:cubicBezTo>
                  <a:lnTo>
                    <a:pt x="4737" y="815"/>
                  </a:lnTo>
                  <a:cubicBezTo>
                    <a:pt x="4770" y="515"/>
                    <a:pt x="4470" y="215"/>
                    <a:pt x="4070" y="215"/>
                  </a:cubicBezTo>
                  <a:lnTo>
                    <a:pt x="834" y="15"/>
                  </a:lnTo>
                  <a:cubicBezTo>
                    <a:pt x="785" y="5"/>
                    <a:pt x="737" y="0"/>
                    <a:pt x="689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46;p43">
              <a:extLst>
                <a:ext uri="{FF2B5EF4-FFF2-40B4-BE49-F238E27FC236}">
                  <a16:creationId xmlns:a16="http://schemas.microsoft.com/office/drawing/2014/main" id="{6830AB37-686E-46D1-BA77-F1694C4AA62C}"/>
                </a:ext>
              </a:extLst>
            </p:cNvPr>
            <p:cNvSpPr/>
            <p:nvPr/>
          </p:nvSpPr>
          <p:spPr>
            <a:xfrm>
              <a:off x="3664904" y="4092912"/>
              <a:ext cx="176447" cy="71673"/>
            </a:xfrm>
            <a:custGeom>
              <a:avLst/>
              <a:gdLst/>
              <a:ahLst/>
              <a:cxnLst/>
              <a:rect l="l" t="t" r="r" b="b"/>
              <a:pathLst>
                <a:path w="7773" h="2192" extrusionOk="0">
                  <a:moveTo>
                    <a:pt x="1178" y="0"/>
                  </a:moveTo>
                  <a:cubicBezTo>
                    <a:pt x="732" y="0"/>
                    <a:pt x="334" y="254"/>
                    <a:pt x="134" y="655"/>
                  </a:cubicBezTo>
                  <a:cubicBezTo>
                    <a:pt x="0" y="1155"/>
                    <a:pt x="467" y="1656"/>
                    <a:pt x="1168" y="1722"/>
                  </a:cubicBezTo>
                  <a:lnTo>
                    <a:pt x="6371" y="2189"/>
                  </a:lnTo>
                  <a:cubicBezTo>
                    <a:pt x="6404" y="2191"/>
                    <a:pt x="6436" y="2192"/>
                    <a:pt x="6467" y="2192"/>
                  </a:cubicBezTo>
                  <a:cubicBezTo>
                    <a:pt x="7062" y="2192"/>
                    <a:pt x="7577" y="1899"/>
                    <a:pt x="7672" y="1455"/>
                  </a:cubicBezTo>
                  <a:lnTo>
                    <a:pt x="7706" y="1289"/>
                  </a:lnTo>
                  <a:cubicBezTo>
                    <a:pt x="7772" y="822"/>
                    <a:pt x="7305" y="388"/>
                    <a:pt x="6638" y="355"/>
                  </a:cubicBezTo>
                  <a:lnTo>
                    <a:pt x="1401" y="21"/>
                  </a:lnTo>
                  <a:cubicBezTo>
                    <a:pt x="1326" y="7"/>
                    <a:pt x="1252" y="0"/>
                    <a:pt x="1178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47;p43">
              <a:extLst>
                <a:ext uri="{FF2B5EF4-FFF2-40B4-BE49-F238E27FC236}">
                  <a16:creationId xmlns:a16="http://schemas.microsoft.com/office/drawing/2014/main" id="{F0FC2C4E-E0C7-48D4-956B-9A4D8FA167AD}"/>
                </a:ext>
              </a:extLst>
            </p:cNvPr>
            <p:cNvSpPr/>
            <p:nvPr/>
          </p:nvSpPr>
          <p:spPr>
            <a:xfrm>
              <a:off x="3615692" y="3976706"/>
              <a:ext cx="25764" cy="58496"/>
            </a:xfrm>
            <a:custGeom>
              <a:avLst/>
              <a:gdLst/>
              <a:ahLst/>
              <a:cxnLst/>
              <a:rect l="l" t="t" r="r" b="b"/>
              <a:pathLst>
                <a:path w="1135" h="1789" extrusionOk="0">
                  <a:moveTo>
                    <a:pt x="629" y="1"/>
                  </a:moveTo>
                  <a:cubicBezTo>
                    <a:pt x="421" y="1"/>
                    <a:pt x="227" y="130"/>
                    <a:pt x="167" y="339"/>
                  </a:cubicBezTo>
                  <a:lnTo>
                    <a:pt x="33" y="1407"/>
                  </a:lnTo>
                  <a:cubicBezTo>
                    <a:pt x="0" y="1607"/>
                    <a:pt x="200" y="1774"/>
                    <a:pt x="467" y="1774"/>
                  </a:cubicBezTo>
                  <a:cubicBezTo>
                    <a:pt x="503" y="1784"/>
                    <a:pt x="538" y="1789"/>
                    <a:pt x="574" y="1789"/>
                  </a:cubicBezTo>
                  <a:cubicBezTo>
                    <a:pt x="768" y="1789"/>
                    <a:pt x="944" y="1643"/>
                    <a:pt x="1001" y="1474"/>
                  </a:cubicBezTo>
                  <a:lnTo>
                    <a:pt x="1134" y="406"/>
                  </a:lnTo>
                  <a:cubicBezTo>
                    <a:pt x="1134" y="206"/>
                    <a:pt x="967" y="39"/>
                    <a:pt x="701" y="6"/>
                  </a:cubicBezTo>
                  <a:cubicBezTo>
                    <a:pt x="677" y="2"/>
                    <a:pt x="653" y="1"/>
                    <a:pt x="629" y="1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48;p43">
              <a:extLst>
                <a:ext uri="{FF2B5EF4-FFF2-40B4-BE49-F238E27FC236}">
                  <a16:creationId xmlns:a16="http://schemas.microsoft.com/office/drawing/2014/main" id="{1CB92A26-1949-4F60-A031-26F5C5E90D65}"/>
                </a:ext>
              </a:extLst>
            </p:cNvPr>
            <p:cNvSpPr/>
            <p:nvPr/>
          </p:nvSpPr>
          <p:spPr>
            <a:xfrm>
              <a:off x="3592198" y="3974548"/>
              <a:ext cx="25787" cy="58169"/>
            </a:xfrm>
            <a:custGeom>
              <a:avLst/>
              <a:gdLst/>
              <a:ahLst/>
              <a:cxnLst/>
              <a:rect l="l" t="t" r="r" b="b"/>
              <a:pathLst>
                <a:path w="1136" h="1779" extrusionOk="0">
                  <a:moveTo>
                    <a:pt x="630" y="0"/>
                  </a:moveTo>
                  <a:cubicBezTo>
                    <a:pt x="422" y="0"/>
                    <a:pt x="228" y="129"/>
                    <a:pt x="168" y="339"/>
                  </a:cubicBezTo>
                  <a:lnTo>
                    <a:pt x="34" y="1406"/>
                  </a:lnTo>
                  <a:cubicBezTo>
                    <a:pt x="1" y="1606"/>
                    <a:pt x="201" y="1773"/>
                    <a:pt x="468" y="1773"/>
                  </a:cubicBezTo>
                  <a:cubicBezTo>
                    <a:pt x="492" y="1776"/>
                    <a:pt x="516" y="1778"/>
                    <a:pt x="539" y="1778"/>
                  </a:cubicBezTo>
                  <a:cubicBezTo>
                    <a:pt x="741" y="1778"/>
                    <a:pt x="909" y="1652"/>
                    <a:pt x="968" y="1473"/>
                  </a:cubicBezTo>
                  <a:lnTo>
                    <a:pt x="1102" y="405"/>
                  </a:lnTo>
                  <a:cubicBezTo>
                    <a:pt x="1135" y="205"/>
                    <a:pt x="935" y="38"/>
                    <a:pt x="701" y="5"/>
                  </a:cubicBezTo>
                  <a:cubicBezTo>
                    <a:pt x="678" y="2"/>
                    <a:pt x="654" y="0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49;p43">
              <a:extLst>
                <a:ext uri="{FF2B5EF4-FFF2-40B4-BE49-F238E27FC236}">
                  <a16:creationId xmlns:a16="http://schemas.microsoft.com/office/drawing/2014/main" id="{900D3B0E-5CDF-4231-AFB7-07E931ECD966}"/>
                </a:ext>
              </a:extLst>
            </p:cNvPr>
            <p:cNvSpPr/>
            <p:nvPr/>
          </p:nvSpPr>
          <p:spPr>
            <a:xfrm>
              <a:off x="3568727" y="3972357"/>
              <a:ext cx="25787" cy="58169"/>
            </a:xfrm>
            <a:custGeom>
              <a:avLst/>
              <a:gdLst/>
              <a:ahLst/>
              <a:cxnLst/>
              <a:rect l="l" t="t" r="r" b="b"/>
              <a:pathLst>
                <a:path w="1136" h="1779" extrusionOk="0">
                  <a:moveTo>
                    <a:pt x="630" y="0"/>
                  </a:moveTo>
                  <a:cubicBezTo>
                    <a:pt x="422" y="0"/>
                    <a:pt x="228" y="129"/>
                    <a:pt x="168" y="339"/>
                  </a:cubicBezTo>
                  <a:lnTo>
                    <a:pt x="34" y="1406"/>
                  </a:lnTo>
                  <a:cubicBezTo>
                    <a:pt x="1" y="1573"/>
                    <a:pt x="168" y="1773"/>
                    <a:pt x="435" y="1773"/>
                  </a:cubicBezTo>
                  <a:cubicBezTo>
                    <a:pt x="459" y="1777"/>
                    <a:pt x="483" y="1778"/>
                    <a:pt x="507" y="1778"/>
                  </a:cubicBezTo>
                  <a:cubicBezTo>
                    <a:pt x="714" y="1778"/>
                    <a:pt x="908" y="1653"/>
                    <a:pt x="968" y="1473"/>
                  </a:cubicBezTo>
                  <a:lnTo>
                    <a:pt x="1102" y="406"/>
                  </a:lnTo>
                  <a:cubicBezTo>
                    <a:pt x="1135" y="206"/>
                    <a:pt x="935" y="39"/>
                    <a:pt x="701" y="5"/>
                  </a:cubicBezTo>
                  <a:cubicBezTo>
                    <a:pt x="678" y="2"/>
                    <a:pt x="654" y="0"/>
                    <a:pt x="630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50;p43">
              <a:extLst>
                <a:ext uri="{FF2B5EF4-FFF2-40B4-BE49-F238E27FC236}">
                  <a16:creationId xmlns:a16="http://schemas.microsoft.com/office/drawing/2014/main" id="{DF7E8A8A-C4F3-41AB-B706-8E22F9C2655E}"/>
                </a:ext>
              </a:extLst>
            </p:cNvPr>
            <p:cNvSpPr/>
            <p:nvPr/>
          </p:nvSpPr>
          <p:spPr>
            <a:xfrm>
              <a:off x="3552431" y="3846354"/>
              <a:ext cx="230019" cy="128959"/>
            </a:xfrm>
            <a:custGeom>
              <a:avLst/>
              <a:gdLst/>
              <a:ahLst/>
              <a:cxnLst/>
              <a:rect l="l" t="t" r="r" b="b"/>
              <a:pathLst>
                <a:path w="10133" h="5681" extrusionOk="0">
                  <a:moveTo>
                    <a:pt x="5197" y="1"/>
                  </a:moveTo>
                  <a:cubicBezTo>
                    <a:pt x="4969" y="1"/>
                    <a:pt x="4737" y="16"/>
                    <a:pt x="4504" y="47"/>
                  </a:cubicBezTo>
                  <a:cubicBezTo>
                    <a:pt x="4371" y="47"/>
                    <a:pt x="4204" y="80"/>
                    <a:pt x="4037" y="114"/>
                  </a:cubicBezTo>
                  <a:lnTo>
                    <a:pt x="3770" y="114"/>
                  </a:lnTo>
                  <a:cubicBezTo>
                    <a:pt x="2603" y="280"/>
                    <a:pt x="1502" y="781"/>
                    <a:pt x="601" y="1615"/>
                  </a:cubicBezTo>
                  <a:cubicBezTo>
                    <a:pt x="268" y="1948"/>
                    <a:pt x="1" y="2315"/>
                    <a:pt x="201" y="2815"/>
                  </a:cubicBezTo>
                  <a:cubicBezTo>
                    <a:pt x="468" y="3182"/>
                    <a:pt x="902" y="3349"/>
                    <a:pt x="1335" y="3349"/>
                  </a:cubicBezTo>
                  <a:cubicBezTo>
                    <a:pt x="1671" y="4712"/>
                    <a:pt x="3312" y="5680"/>
                    <a:pt x="5164" y="5680"/>
                  </a:cubicBezTo>
                  <a:cubicBezTo>
                    <a:pt x="6257" y="5680"/>
                    <a:pt x="7425" y="5343"/>
                    <a:pt x="8440" y="4550"/>
                  </a:cubicBezTo>
                  <a:cubicBezTo>
                    <a:pt x="10133" y="2119"/>
                    <a:pt x="7908" y="1"/>
                    <a:pt x="5197" y="1"/>
                  </a:cubicBezTo>
                  <a:close/>
                </a:path>
              </a:pathLst>
            </a:custGeom>
            <a:solidFill>
              <a:srgbClr val="FABB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51;p43">
              <a:extLst>
                <a:ext uri="{FF2B5EF4-FFF2-40B4-BE49-F238E27FC236}">
                  <a16:creationId xmlns:a16="http://schemas.microsoft.com/office/drawing/2014/main" id="{D0E85C1D-5C88-4207-A1F2-FB147E3E69DF}"/>
                </a:ext>
              </a:extLst>
            </p:cNvPr>
            <p:cNvSpPr/>
            <p:nvPr/>
          </p:nvSpPr>
          <p:spPr>
            <a:xfrm>
              <a:off x="2215220" y="2304048"/>
              <a:ext cx="353076" cy="190044"/>
            </a:xfrm>
            <a:custGeom>
              <a:avLst/>
              <a:gdLst/>
              <a:ahLst/>
              <a:cxnLst/>
              <a:rect l="l" t="t" r="r" b="b"/>
              <a:pathLst>
                <a:path w="15554" h="8372" extrusionOk="0">
                  <a:moveTo>
                    <a:pt x="13866" y="1"/>
                  </a:moveTo>
                  <a:cubicBezTo>
                    <a:pt x="12311" y="1"/>
                    <a:pt x="5254" y="419"/>
                    <a:pt x="0" y="7680"/>
                  </a:cubicBezTo>
                  <a:cubicBezTo>
                    <a:pt x="0" y="7680"/>
                    <a:pt x="2785" y="8372"/>
                    <a:pt x="5906" y="8372"/>
                  </a:cubicBezTo>
                  <a:cubicBezTo>
                    <a:pt x="10384" y="8372"/>
                    <a:pt x="15553" y="6947"/>
                    <a:pt x="14177" y="8"/>
                  </a:cubicBezTo>
                  <a:cubicBezTo>
                    <a:pt x="14177" y="8"/>
                    <a:pt x="14068" y="1"/>
                    <a:pt x="13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52;p43">
              <a:extLst>
                <a:ext uri="{FF2B5EF4-FFF2-40B4-BE49-F238E27FC236}">
                  <a16:creationId xmlns:a16="http://schemas.microsoft.com/office/drawing/2014/main" id="{B99B7ED4-5E03-4668-86DD-76F7404C6EDD}"/>
                </a:ext>
              </a:extLst>
            </p:cNvPr>
            <p:cNvSpPr/>
            <p:nvPr/>
          </p:nvSpPr>
          <p:spPr>
            <a:xfrm>
              <a:off x="2212178" y="2178381"/>
              <a:ext cx="333191" cy="203846"/>
            </a:xfrm>
            <a:custGeom>
              <a:avLst/>
              <a:gdLst/>
              <a:ahLst/>
              <a:cxnLst/>
              <a:rect l="l" t="t" r="r" b="b"/>
              <a:pathLst>
                <a:path w="14678" h="8980" extrusionOk="0">
                  <a:moveTo>
                    <a:pt x="5994" y="0"/>
                  </a:moveTo>
                  <a:cubicBezTo>
                    <a:pt x="4310" y="0"/>
                    <a:pt x="2327" y="564"/>
                    <a:pt x="1" y="1975"/>
                  </a:cubicBezTo>
                  <a:cubicBezTo>
                    <a:pt x="1" y="1975"/>
                    <a:pt x="3170" y="8312"/>
                    <a:pt x="14678" y="8980"/>
                  </a:cubicBezTo>
                  <a:cubicBezTo>
                    <a:pt x="14678" y="8980"/>
                    <a:pt x="12716" y="0"/>
                    <a:pt x="5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53;p43">
              <a:extLst>
                <a:ext uri="{FF2B5EF4-FFF2-40B4-BE49-F238E27FC236}">
                  <a16:creationId xmlns:a16="http://schemas.microsoft.com/office/drawing/2014/main" id="{2F2212D7-57B2-45B4-BBC8-A309055FB020}"/>
                </a:ext>
              </a:extLst>
            </p:cNvPr>
            <p:cNvSpPr/>
            <p:nvPr/>
          </p:nvSpPr>
          <p:spPr>
            <a:xfrm>
              <a:off x="2465101" y="1948203"/>
              <a:ext cx="1304683" cy="752800"/>
            </a:xfrm>
            <a:custGeom>
              <a:avLst/>
              <a:gdLst/>
              <a:ahLst/>
              <a:cxnLst/>
              <a:rect l="l" t="t" r="r" b="b"/>
              <a:pathLst>
                <a:path w="57475" h="33163" extrusionOk="0">
                  <a:moveTo>
                    <a:pt x="28866" y="0"/>
                  </a:moveTo>
                  <a:cubicBezTo>
                    <a:pt x="28201" y="0"/>
                    <a:pt x="27550" y="13"/>
                    <a:pt x="26919" y="39"/>
                  </a:cubicBezTo>
                  <a:cubicBezTo>
                    <a:pt x="21082" y="306"/>
                    <a:pt x="11742" y="2241"/>
                    <a:pt x="7806" y="5810"/>
                  </a:cubicBezTo>
                  <a:cubicBezTo>
                    <a:pt x="0" y="12915"/>
                    <a:pt x="2435" y="28193"/>
                    <a:pt x="3302" y="33163"/>
                  </a:cubicBezTo>
                  <a:lnTo>
                    <a:pt x="56807" y="33163"/>
                  </a:lnTo>
                  <a:cubicBezTo>
                    <a:pt x="56407" y="30194"/>
                    <a:pt x="55807" y="27192"/>
                    <a:pt x="55673" y="24190"/>
                  </a:cubicBezTo>
                  <a:cubicBezTo>
                    <a:pt x="55340" y="17719"/>
                    <a:pt x="57474" y="11347"/>
                    <a:pt x="51837" y="6377"/>
                  </a:cubicBezTo>
                  <a:cubicBezTo>
                    <a:pt x="46700" y="1855"/>
                    <a:pt x="36741" y="0"/>
                    <a:pt x="28866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54;p43">
              <a:extLst>
                <a:ext uri="{FF2B5EF4-FFF2-40B4-BE49-F238E27FC236}">
                  <a16:creationId xmlns:a16="http://schemas.microsoft.com/office/drawing/2014/main" id="{F036FB75-B21F-4BBB-9A25-C5212A775E11}"/>
                </a:ext>
              </a:extLst>
            </p:cNvPr>
            <p:cNvSpPr/>
            <p:nvPr/>
          </p:nvSpPr>
          <p:spPr>
            <a:xfrm>
              <a:off x="2944412" y="3138659"/>
              <a:ext cx="308198" cy="94682"/>
            </a:xfrm>
            <a:custGeom>
              <a:avLst/>
              <a:gdLst/>
              <a:ahLst/>
              <a:cxnLst/>
              <a:rect l="l" t="t" r="r" b="b"/>
              <a:pathLst>
                <a:path w="13577" h="4171" extrusionOk="0">
                  <a:moveTo>
                    <a:pt x="6772" y="0"/>
                  </a:moveTo>
                  <a:cubicBezTo>
                    <a:pt x="3036" y="0"/>
                    <a:pt x="0" y="1168"/>
                    <a:pt x="0" y="2602"/>
                  </a:cubicBezTo>
                  <a:cubicBezTo>
                    <a:pt x="0" y="4037"/>
                    <a:pt x="6772" y="4170"/>
                    <a:pt x="6772" y="4170"/>
                  </a:cubicBezTo>
                  <a:cubicBezTo>
                    <a:pt x="6772" y="4170"/>
                    <a:pt x="13576" y="4037"/>
                    <a:pt x="13576" y="2602"/>
                  </a:cubicBezTo>
                  <a:cubicBezTo>
                    <a:pt x="13576" y="1168"/>
                    <a:pt x="10541" y="0"/>
                    <a:pt x="6772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55;p43">
              <a:extLst>
                <a:ext uri="{FF2B5EF4-FFF2-40B4-BE49-F238E27FC236}">
                  <a16:creationId xmlns:a16="http://schemas.microsoft.com/office/drawing/2014/main" id="{32922F1F-9F5A-4B7A-B8B0-E5AF840DC7C9}"/>
                </a:ext>
              </a:extLst>
            </p:cNvPr>
            <p:cNvSpPr/>
            <p:nvPr/>
          </p:nvSpPr>
          <p:spPr>
            <a:xfrm>
              <a:off x="3018618" y="2937991"/>
              <a:ext cx="165846" cy="293080"/>
            </a:xfrm>
            <a:custGeom>
              <a:avLst/>
              <a:gdLst/>
              <a:ahLst/>
              <a:cxnLst/>
              <a:rect l="l" t="t" r="r" b="b"/>
              <a:pathLst>
                <a:path w="7306" h="12911" extrusionOk="0">
                  <a:moveTo>
                    <a:pt x="0" y="1"/>
                  </a:moveTo>
                  <a:lnTo>
                    <a:pt x="234" y="10442"/>
                  </a:lnTo>
                  <a:cubicBezTo>
                    <a:pt x="267" y="11809"/>
                    <a:pt x="1601" y="12877"/>
                    <a:pt x="3236" y="12910"/>
                  </a:cubicBezTo>
                  <a:lnTo>
                    <a:pt x="3302" y="12910"/>
                  </a:lnTo>
                  <a:cubicBezTo>
                    <a:pt x="3326" y="12910"/>
                    <a:pt x="3349" y="12911"/>
                    <a:pt x="3372" y="12911"/>
                  </a:cubicBezTo>
                  <a:cubicBezTo>
                    <a:pt x="5007" y="12911"/>
                    <a:pt x="6305" y="11757"/>
                    <a:pt x="6305" y="10408"/>
                  </a:cubicBezTo>
                  <a:lnTo>
                    <a:pt x="6271" y="5405"/>
                  </a:lnTo>
                  <a:cubicBezTo>
                    <a:pt x="6271" y="3870"/>
                    <a:pt x="7305" y="201"/>
                    <a:pt x="467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56;p43">
              <a:extLst>
                <a:ext uri="{FF2B5EF4-FFF2-40B4-BE49-F238E27FC236}">
                  <a16:creationId xmlns:a16="http://schemas.microsoft.com/office/drawing/2014/main" id="{3397956E-B2A8-4D2E-8CFF-C40906313E26}"/>
                </a:ext>
              </a:extLst>
            </p:cNvPr>
            <p:cNvSpPr/>
            <p:nvPr/>
          </p:nvSpPr>
          <p:spPr>
            <a:xfrm>
              <a:off x="2457477" y="2576875"/>
              <a:ext cx="202212" cy="237037"/>
            </a:xfrm>
            <a:custGeom>
              <a:avLst/>
              <a:gdLst/>
              <a:ahLst/>
              <a:cxnLst/>
              <a:rect l="l" t="t" r="r" b="b"/>
              <a:pathLst>
                <a:path w="11175" h="10441" extrusionOk="0">
                  <a:moveTo>
                    <a:pt x="5670" y="1"/>
                  </a:moveTo>
                  <a:cubicBezTo>
                    <a:pt x="5312" y="1"/>
                    <a:pt x="4954" y="32"/>
                    <a:pt x="4603" y="97"/>
                  </a:cubicBezTo>
                  <a:cubicBezTo>
                    <a:pt x="2102" y="564"/>
                    <a:pt x="234" y="2533"/>
                    <a:pt x="100" y="4667"/>
                  </a:cubicBezTo>
                  <a:cubicBezTo>
                    <a:pt x="0" y="6802"/>
                    <a:pt x="1568" y="8837"/>
                    <a:pt x="3870" y="9804"/>
                  </a:cubicBezTo>
                  <a:cubicBezTo>
                    <a:pt x="4947" y="10229"/>
                    <a:pt x="6080" y="10440"/>
                    <a:pt x="7211" y="10440"/>
                  </a:cubicBezTo>
                  <a:cubicBezTo>
                    <a:pt x="8567" y="10440"/>
                    <a:pt x="9920" y="10138"/>
                    <a:pt x="11175" y="9538"/>
                  </a:cubicBezTo>
                  <a:lnTo>
                    <a:pt x="10741" y="2899"/>
                  </a:lnTo>
                  <a:cubicBezTo>
                    <a:pt x="10053" y="1179"/>
                    <a:pt x="7861" y="1"/>
                    <a:pt x="5670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57;p43">
              <a:extLst>
                <a:ext uri="{FF2B5EF4-FFF2-40B4-BE49-F238E27FC236}">
                  <a16:creationId xmlns:a16="http://schemas.microsoft.com/office/drawing/2014/main" id="{416E2069-B785-44A7-B32A-189D5B0CA662}"/>
                </a:ext>
              </a:extLst>
            </p:cNvPr>
            <p:cNvSpPr/>
            <p:nvPr/>
          </p:nvSpPr>
          <p:spPr>
            <a:xfrm>
              <a:off x="3581973" y="2576875"/>
              <a:ext cx="217343" cy="237037"/>
            </a:xfrm>
            <a:custGeom>
              <a:avLst/>
              <a:gdLst/>
              <a:ahLst/>
              <a:cxnLst/>
              <a:rect l="l" t="t" r="r" b="b"/>
              <a:pathLst>
                <a:path w="11209" h="10441" extrusionOk="0">
                  <a:moveTo>
                    <a:pt x="5508" y="1"/>
                  </a:moveTo>
                  <a:cubicBezTo>
                    <a:pt x="3324" y="1"/>
                    <a:pt x="1156" y="1179"/>
                    <a:pt x="468" y="2899"/>
                  </a:cubicBezTo>
                  <a:lnTo>
                    <a:pt x="1" y="9538"/>
                  </a:lnTo>
                  <a:cubicBezTo>
                    <a:pt x="1255" y="10138"/>
                    <a:pt x="2619" y="10440"/>
                    <a:pt x="3983" y="10440"/>
                  </a:cubicBezTo>
                  <a:cubicBezTo>
                    <a:pt x="5122" y="10440"/>
                    <a:pt x="6262" y="10229"/>
                    <a:pt x="7339" y="9804"/>
                  </a:cubicBezTo>
                  <a:cubicBezTo>
                    <a:pt x="9641" y="8837"/>
                    <a:pt x="11209" y="6802"/>
                    <a:pt x="11075" y="4667"/>
                  </a:cubicBezTo>
                  <a:cubicBezTo>
                    <a:pt x="10975" y="2533"/>
                    <a:pt x="9074" y="564"/>
                    <a:pt x="6572" y="97"/>
                  </a:cubicBezTo>
                  <a:cubicBezTo>
                    <a:pt x="6221" y="32"/>
                    <a:pt x="5864" y="1"/>
                    <a:pt x="550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58;p43">
              <a:extLst>
                <a:ext uri="{FF2B5EF4-FFF2-40B4-BE49-F238E27FC236}">
                  <a16:creationId xmlns:a16="http://schemas.microsoft.com/office/drawing/2014/main" id="{7DC506E6-2160-491C-8121-CE473080CD97}"/>
                </a:ext>
              </a:extLst>
            </p:cNvPr>
            <p:cNvSpPr/>
            <p:nvPr/>
          </p:nvSpPr>
          <p:spPr>
            <a:xfrm>
              <a:off x="2581711" y="2147259"/>
              <a:ext cx="1122197" cy="980822"/>
            </a:xfrm>
            <a:custGeom>
              <a:avLst/>
              <a:gdLst/>
              <a:ahLst/>
              <a:cxnLst/>
              <a:rect l="l" t="t" r="r" b="b"/>
              <a:pathLst>
                <a:path w="49436" h="43208" extrusionOk="0">
                  <a:moveTo>
                    <a:pt x="24558" y="1"/>
                  </a:moveTo>
                  <a:cubicBezTo>
                    <a:pt x="23043" y="1"/>
                    <a:pt x="21523" y="86"/>
                    <a:pt x="20014" y="243"/>
                  </a:cubicBezTo>
                  <a:cubicBezTo>
                    <a:pt x="14877" y="744"/>
                    <a:pt x="9574" y="2178"/>
                    <a:pt x="6338" y="5480"/>
                  </a:cubicBezTo>
                  <a:cubicBezTo>
                    <a:pt x="3202" y="8649"/>
                    <a:pt x="2468" y="12952"/>
                    <a:pt x="1868" y="16989"/>
                  </a:cubicBezTo>
                  <a:cubicBezTo>
                    <a:pt x="734" y="24227"/>
                    <a:pt x="0" y="32500"/>
                    <a:pt x="5971" y="37837"/>
                  </a:cubicBezTo>
                  <a:cubicBezTo>
                    <a:pt x="9707" y="41206"/>
                    <a:pt x="15411" y="42640"/>
                    <a:pt x="20948" y="43074"/>
                  </a:cubicBezTo>
                  <a:cubicBezTo>
                    <a:pt x="22085" y="43161"/>
                    <a:pt x="23237" y="43208"/>
                    <a:pt x="24392" y="43208"/>
                  </a:cubicBezTo>
                  <a:cubicBezTo>
                    <a:pt x="29877" y="43208"/>
                    <a:pt x="35418" y="42155"/>
                    <a:pt x="39662" y="39371"/>
                  </a:cubicBezTo>
                  <a:cubicBezTo>
                    <a:pt x="44498" y="36169"/>
                    <a:pt x="47034" y="31099"/>
                    <a:pt x="47868" y="26062"/>
                  </a:cubicBezTo>
                  <a:cubicBezTo>
                    <a:pt x="49435" y="16155"/>
                    <a:pt x="47467" y="5781"/>
                    <a:pt x="35092" y="1611"/>
                  </a:cubicBezTo>
                  <a:cubicBezTo>
                    <a:pt x="31755" y="483"/>
                    <a:pt x="28170" y="1"/>
                    <a:pt x="24558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59;p43">
              <a:extLst>
                <a:ext uri="{FF2B5EF4-FFF2-40B4-BE49-F238E27FC236}">
                  <a16:creationId xmlns:a16="http://schemas.microsoft.com/office/drawing/2014/main" id="{2C33F7A3-3F9F-4F69-8FB6-AE70800BC3AF}"/>
                </a:ext>
              </a:extLst>
            </p:cNvPr>
            <p:cNvSpPr/>
            <p:nvPr/>
          </p:nvSpPr>
          <p:spPr>
            <a:xfrm>
              <a:off x="2540760" y="2291336"/>
              <a:ext cx="168184" cy="461922"/>
            </a:xfrm>
            <a:custGeom>
              <a:avLst/>
              <a:gdLst/>
              <a:ahLst/>
              <a:cxnLst/>
              <a:rect l="l" t="t" r="r" b="b"/>
              <a:pathLst>
                <a:path w="7409" h="20349" extrusionOk="0">
                  <a:moveTo>
                    <a:pt x="7408" y="1"/>
                  </a:moveTo>
                  <a:cubicBezTo>
                    <a:pt x="7408" y="1"/>
                    <a:pt x="737" y="1369"/>
                    <a:pt x="3" y="12610"/>
                  </a:cubicBezTo>
                  <a:cubicBezTo>
                    <a:pt x="0" y="12627"/>
                    <a:pt x="9" y="12634"/>
                    <a:pt x="26" y="12634"/>
                  </a:cubicBezTo>
                  <a:cubicBezTo>
                    <a:pt x="106" y="12634"/>
                    <a:pt x="381" y="12486"/>
                    <a:pt x="714" y="12486"/>
                  </a:cubicBezTo>
                  <a:cubicBezTo>
                    <a:pt x="1295" y="12486"/>
                    <a:pt x="2055" y="12937"/>
                    <a:pt x="2271" y="15412"/>
                  </a:cubicBezTo>
                  <a:cubicBezTo>
                    <a:pt x="2371" y="16546"/>
                    <a:pt x="2204" y="18914"/>
                    <a:pt x="2638" y="20182"/>
                  </a:cubicBezTo>
                  <a:lnTo>
                    <a:pt x="2671" y="20148"/>
                  </a:lnTo>
                  <a:cubicBezTo>
                    <a:pt x="2671" y="20215"/>
                    <a:pt x="2705" y="20282"/>
                    <a:pt x="2738" y="20349"/>
                  </a:cubicBezTo>
                  <a:lnTo>
                    <a:pt x="2871" y="20182"/>
                  </a:lnTo>
                  <a:cubicBezTo>
                    <a:pt x="3305" y="19815"/>
                    <a:pt x="3672" y="19415"/>
                    <a:pt x="4072" y="19048"/>
                  </a:cubicBezTo>
                  <a:cubicBezTo>
                    <a:pt x="3439" y="16412"/>
                    <a:pt x="4106" y="13444"/>
                    <a:pt x="4406" y="10708"/>
                  </a:cubicBezTo>
                  <a:cubicBezTo>
                    <a:pt x="4739" y="7473"/>
                    <a:pt x="4806" y="2703"/>
                    <a:pt x="7408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60;p43">
              <a:extLst>
                <a:ext uri="{FF2B5EF4-FFF2-40B4-BE49-F238E27FC236}">
                  <a16:creationId xmlns:a16="http://schemas.microsoft.com/office/drawing/2014/main" id="{0F8C5B78-3396-4ED6-9053-DE6D9355D3ED}"/>
                </a:ext>
              </a:extLst>
            </p:cNvPr>
            <p:cNvSpPr/>
            <p:nvPr/>
          </p:nvSpPr>
          <p:spPr>
            <a:xfrm>
              <a:off x="3566074" y="2292108"/>
              <a:ext cx="167413" cy="480831"/>
            </a:xfrm>
            <a:custGeom>
              <a:avLst/>
              <a:gdLst/>
              <a:ahLst/>
              <a:cxnLst/>
              <a:rect l="l" t="t" r="r" b="b"/>
              <a:pathLst>
                <a:path w="7375" h="21182" extrusionOk="0">
                  <a:moveTo>
                    <a:pt x="0" y="0"/>
                  </a:moveTo>
                  <a:lnTo>
                    <a:pt x="0" y="0"/>
                  </a:lnTo>
                  <a:cubicBezTo>
                    <a:pt x="2202" y="2335"/>
                    <a:pt x="3036" y="9774"/>
                    <a:pt x="3336" y="15144"/>
                  </a:cubicBezTo>
                  <a:cubicBezTo>
                    <a:pt x="3403" y="16612"/>
                    <a:pt x="3236" y="18113"/>
                    <a:pt x="2836" y="19514"/>
                  </a:cubicBezTo>
                  <a:cubicBezTo>
                    <a:pt x="3436" y="20048"/>
                    <a:pt x="4070" y="20615"/>
                    <a:pt x="4637" y="21182"/>
                  </a:cubicBezTo>
                  <a:cubicBezTo>
                    <a:pt x="4737" y="20114"/>
                    <a:pt x="4837" y="19114"/>
                    <a:pt x="4904" y="18213"/>
                  </a:cubicBezTo>
                  <a:cubicBezTo>
                    <a:pt x="4904" y="18113"/>
                    <a:pt x="4937" y="18013"/>
                    <a:pt x="4937" y="17913"/>
                  </a:cubicBezTo>
                  <a:cubicBezTo>
                    <a:pt x="4971" y="17613"/>
                    <a:pt x="5004" y="17346"/>
                    <a:pt x="5037" y="17079"/>
                  </a:cubicBezTo>
                  <a:lnTo>
                    <a:pt x="5004" y="17079"/>
                  </a:lnTo>
                  <a:cubicBezTo>
                    <a:pt x="5071" y="16412"/>
                    <a:pt x="5071" y="15811"/>
                    <a:pt x="5104" y="15411"/>
                  </a:cubicBezTo>
                  <a:cubicBezTo>
                    <a:pt x="5340" y="12929"/>
                    <a:pt x="6100" y="12471"/>
                    <a:pt x="6676" y="12471"/>
                  </a:cubicBezTo>
                  <a:cubicBezTo>
                    <a:pt x="7013" y="12471"/>
                    <a:pt x="7286" y="12627"/>
                    <a:pt x="7356" y="12627"/>
                  </a:cubicBezTo>
                  <a:cubicBezTo>
                    <a:pt x="7369" y="12627"/>
                    <a:pt x="7374" y="12622"/>
                    <a:pt x="7372" y="12609"/>
                  </a:cubicBezTo>
                  <a:cubicBezTo>
                    <a:pt x="6638" y="13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61;p43">
              <a:extLst>
                <a:ext uri="{FF2B5EF4-FFF2-40B4-BE49-F238E27FC236}">
                  <a16:creationId xmlns:a16="http://schemas.microsoft.com/office/drawing/2014/main" id="{809E333A-EC2E-4FCF-952E-FA1841CEF2D0}"/>
                </a:ext>
              </a:extLst>
            </p:cNvPr>
            <p:cNvSpPr/>
            <p:nvPr/>
          </p:nvSpPr>
          <p:spPr>
            <a:xfrm>
              <a:off x="2505984" y="2627432"/>
              <a:ext cx="54548" cy="131887"/>
            </a:xfrm>
            <a:custGeom>
              <a:avLst/>
              <a:gdLst/>
              <a:ahLst/>
              <a:cxnLst/>
              <a:rect l="l" t="t" r="r" b="b"/>
              <a:pathLst>
                <a:path w="2403" h="5810" extrusionOk="0">
                  <a:moveTo>
                    <a:pt x="389" y="1"/>
                  </a:moveTo>
                  <a:cubicBezTo>
                    <a:pt x="303" y="1"/>
                    <a:pt x="221" y="34"/>
                    <a:pt x="167" y="105"/>
                  </a:cubicBezTo>
                  <a:cubicBezTo>
                    <a:pt x="34" y="205"/>
                    <a:pt x="67" y="406"/>
                    <a:pt x="200" y="472"/>
                  </a:cubicBezTo>
                  <a:cubicBezTo>
                    <a:pt x="934" y="1006"/>
                    <a:pt x="1435" y="1807"/>
                    <a:pt x="1601" y="2707"/>
                  </a:cubicBezTo>
                  <a:cubicBezTo>
                    <a:pt x="1668" y="3108"/>
                    <a:pt x="1702" y="3541"/>
                    <a:pt x="1702" y="3941"/>
                  </a:cubicBezTo>
                  <a:cubicBezTo>
                    <a:pt x="1568" y="3841"/>
                    <a:pt x="1435" y="3741"/>
                    <a:pt x="1235" y="3708"/>
                  </a:cubicBezTo>
                  <a:cubicBezTo>
                    <a:pt x="1179" y="3700"/>
                    <a:pt x="1122" y="3696"/>
                    <a:pt x="1064" y="3696"/>
                  </a:cubicBezTo>
                  <a:cubicBezTo>
                    <a:pt x="877" y="3696"/>
                    <a:pt x="679" y="3739"/>
                    <a:pt x="501" y="3841"/>
                  </a:cubicBezTo>
                  <a:cubicBezTo>
                    <a:pt x="234" y="3975"/>
                    <a:pt x="67" y="4242"/>
                    <a:pt x="0" y="4542"/>
                  </a:cubicBezTo>
                  <a:cubicBezTo>
                    <a:pt x="0" y="4942"/>
                    <a:pt x="100" y="5309"/>
                    <a:pt x="334" y="5643"/>
                  </a:cubicBezTo>
                  <a:cubicBezTo>
                    <a:pt x="401" y="5743"/>
                    <a:pt x="534" y="5809"/>
                    <a:pt x="634" y="5809"/>
                  </a:cubicBezTo>
                  <a:lnTo>
                    <a:pt x="801" y="5809"/>
                  </a:lnTo>
                  <a:cubicBezTo>
                    <a:pt x="934" y="5743"/>
                    <a:pt x="1001" y="5576"/>
                    <a:pt x="934" y="5443"/>
                  </a:cubicBezTo>
                  <a:cubicBezTo>
                    <a:pt x="768" y="5176"/>
                    <a:pt x="667" y="4909"/>
                    <a:pt x="667" y="4609"/>
                  </a:cubicBezTo>
                  <a:cubicBezTo>
                    <a:pt x="701" y="4475"/>
                    <a:pt x="768" y="4342"/>
                    <a:pt x="901" y="4275"/>
                  </a:cubicBezTo>
                  <a:cubicBezTo>
                    <a:pt x="934" y="4242"/>
                    <a:pt x="1001" y="4242"/>
                    <a:pt x="1101" y="4242"/>
                  </a:cubicBezTo>
                  <a:cubicBezTo>
                    <a:pt x="1268" y="4275"/>
                    <a:pt x="1368" y="4509"/>
                    <a:pt x="1401" y="4675"/>
                  </a:cubicBezTo>
                  <a:cubicBezTo>
                    <a:pt x="1435" y="4742"/>
                    <a:pt x="1435" y="4809"/>
                    <a:pt x="1435" y="4875"/>
                  </a:cubicBezTo>
                  <a:cubicBezTo>
                    <a:pt x="1468" y="5109"/>
                    <a:pt x="1568" y="5342"/>
                    <a:pt x="1702" y="5543"/>
                  </a:cubicBezTo>
                  <a:cubicBezTo>
                    <a:pt x="1756" y="5625"/>
                    <a:pt x="1856" y="5685"/>
                    <a:pt x="1965" y="5685"/>
                  </a:cubicBezTo>
                  <a:cubicBezTo>
                    <a:pt x="1988" y="5685"/>
                    <a:pt x="2011" y="5682"/>
                    <a:pt x="2035" y="5676"/>
                  </a:cubicBezTo>
                  <a:cubicBezTo>
                    <a:pt x="2169" y="5643"/>
                    <a:pt x="2269" y="5543"/>
                    <a:pt x="2302" y="5409"/>
                  </a:cubicBezTo>
                  <a:cubicBezTo>
                    <a:pt x="2402" y="4475"/>
                    <a:pt x="2402" y="3541"/>
                    <a:pt x="2235" y="2607"/>
                  </a:cubicBezTo>
                  <a:cubicBezTo>
                    <a:pt x="2035" y="1573"/>
                    <a:pt x="1468" y="672"/>
                    <a:pt x="601" y="72"/>
                  </a:cubicBezTo>
                  <a:cubicBezTo>
                    <a:pt x="539" y="26"/>
                    <a:pt x="463" y="1"/>
                    <a:pt x="389" y="1"/>
                  </a:cubicBezTo>
                  <a:close/>
                </a:path>
              </a:pathLst>
            </a:custGeom>
            <a:solidFill>
              <a:srgbClr val="5C3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62;p43">
              <a:extLst>
                <a:ext uri="{FF2B5EF4-FFF2-40B4-BE49-F238E27FC236}">
                  <a16:creationId xmlns:a16="http://schemas.microsoft.com/office/drawing/2014/main" id="{DAF9CF98-EE29-4959-89AB-115B48B19F50}"/>
                </a:ext>
              </a:extLst>
            </p:cNvPr>
            <p:cNvSpPr/>
            <p:nvPr/>
          </p:nvSpPr>
          <p:spPr>
            <a:xfrm>
              <a:off x="3701616" y="2626933"/>
              <a:ext cx="55297" cy="132386"/>
            </a:xfrm>
            <a:custGeom>
              <a:avLst/>
              <a:gdLst/>
              <a:ahLst/>
              <a:cxnLst/>
              <a:rect l="l" t="t" r="r" b="b"/>
              <a:pathLst>
                <a:path w="2436" h="5832" extrusionOk="0">
                  <a:moveTo>
                    <a:pt x="1995" y="0"/>
                  </a:moveTo>
                  <a:cubicBezTo>
                    <a:pt x="1925" y="0"/>
                    <a:pt x="1857" y="19"/>
                    <a:pt x="1802" y="61"/>
                  </a:cubicBezTo>
                  <a:cubicBezTo>
                    <a:pt x="968" y="661"/>
                    <a:pt x="367" y="1595"/>
                    <a:pt x="167" y="2629"/>
                  </a:cubicBezTo>
                  <a:cubicBezTo>
                    <a:pt x="34" y="3530"/>
                    <a:pt x="0" y="4497"/>
                    <a:pt x="134" y="5431"/>
                  </a:cubicBezTo>
                  <a:cubicBezTo>
                    <a:pt x="134" y="5565"/>
                    <a:pt x="234" y="5665"/>
                    <a:pt x="367" y="5665"/>
                  </a:cubicBezTo>
                  <a:cubicBezTo>
                    <a:pt x="401" y="5673"/>
                    <a:pt x="434" y="5677"/>
                    <a:pt x="467" y="5677"/>
                  </a:cubicBezTo>
                  <a:cubicBezTo>
                    <a:pt x="565" y="5677"/>
                    <a:pt x="659" y="5640"/>
                    <a:pt x="734" y="5565"/>
                  </a:cubicBezTo>
                  <a:cubicBezTo>
                    <a:pt x="868" y="5331"/>
                    <a:pt x="934" y="5131"/>
                    <a:pt x="968" y="4897"/>
                  </a:cubicBezTo>
                  <a:cubicBezTo>
                    <a:pt x="1001" y="4797"/>
                    <a:pt x="1001" y="4731"/>
                    <a:pt x="1001" y="4664"/>
                  </a:cubicBezTo>
                  <a:cubicBezTo>
                    <a:pt x="1068" y="4497"/>
                    <a:pt x="1168" y="4297"/>
                    <a:pt x="1335" y="4264"/>
                  </a:cubicBezTo>
                  <a:cubicBezTo>
                    <a:pt x="1354" y="4254"/>
                    <a:pt x="1374" y="4250"/>
                    <a:pt x="1393" y="4250"/>
                  </a:cubicBezTo>
                  <a:cubicBezTo>
                    <a:pt x="1440" y="4250"/>
                    <a:pt x="1488" y="4273"/>
                    <a:pt x="1535" y="4297"/>
                  </a:cubicBezTo>
                  <a:cubicBezTo>
                    <a:pt x="1635" y="4364"/>
                    <a:pt x="1735" y="4464"/>
                    <a:pt x="1768" y="4597"/>
                  </a:cubicBezTo>
                  <a:cubicBezTo>
                    <a:pt x="1768" y="4897"/>
                    <a:pt x="1668" y="5198"/>
                    <a:pt x="1468" y="5431"/>
                  </a:cubicBezTo>
                  <a:cubicBezTo>
                    <a:pt x="1401" y="5565"/>
                    <a:pt x="1468" y="5765"/>
                    <a:pt x="1635" y="5798"/>
                  </a:cubicBezTo>
                  <a:cubicBezTo>
                    <a:pt x="1668" y="5831"/>
                    <a:pt x="1735" y="5831"/>
                    <a:pt x="1768" y="5831"/>
                  </a:cubicBezTo>
                  <a:cubicBezTo>
                    <a:pt x="1902" y="5831"/>
                    <a:pt x="2002" y="5765"/>
                    <a:pt x="2068" y="5665"/>
                  </a:cubicBezTo>
                  <a:cubicBezTo>
                    <a:pt x="2302" y="5331"/>
                    <a:pt x="2435" y="4931"/>
                    <a:pt x="2402" y="4531"/>
                  </a:cubicBezTo>
                  <a:cubicBezTo>
                    <a:pt x="2369" y="4230"/>
                    <a:pt x="2168" y="3997"/>
                    <a:pt x="1902" y="3830"/>
                  </a:cubicBezTo>
                  <a:cubicBezTo>
                    <a:pt x="1733" y="3758"/>
                    <a:pt x="1565" y="3703"/>
                    <a:pt x="1384" y="3703"/>
                  </a:cubicBezTo>
                  <a:cubicBezTo>
                    <a:pt x="1314" y="3703"/>
                    <a:pt x="1242" y="3711"/>
                    <a:pt x="1168" y="3730"/>
                  </a:cubicBezTo>
                  <a:cubicBezTo>
                    <a:pt x="1001" y="3763"/>
                    <a:pt x="834" y="3830"/>
                    <a:pt x="701" y="3963"/>
                  </a:cubicBezTo>
                  <a:cubicBezTo>
                    <a:pt x="701" y="3530"/>
                    <a:pt x="734" y="3130"/>
                    <a:pt x="834" y="2696"/>
                  </a:cubicBezTo>
                  <a:cubicBezTo>
                    <a:pt x="1001" y="1829"/>
                    <a:pt x="1501" y="1028"/>
                    <a:pt x="2235" y="494"/>
                  </a:cubicBezTo>
                  <a:cubicBezTo>
                    <a:pt x="2369" y="394"/>
                    <a:pt x="2402" y="194"/>
                    <a:pt x="2269" y="94"/>
                  </a:cubicBezTo>
                  <a:cubicBezTo>
                    <a:pt x="2191" y="36"/>
                    <a:pt x="2091" y="0"/>
                    <a:pt x="1995" y="0"/>
                  </a:cubicBezTo>
                  <a:close/>
                </a:path>
              </a:pathLst>
            </a:custGeom>
            <a:solidFill>
              <a:srgbClr val="5C3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63;p43">
              <a:extLst>
                <a:ext uri="{FF2B5EF4-FFF2-40B4-BE49-F238E27FC236}">
                  <a16:creationId xmlns:a16="http://schemas.microsoft.com/office/drawing/2014/main" id="{3EAC3C3F-FC0B-4712-BD26-A46664E8F00E}"/>
                </a:ext>
              </a:extLst>
            </p:cNvPr>
            <p:cNvSpPr/>
            <p:nvPr/>
          </p:nvSpPr>
          <p:spPr>
            <a:xfrm>
              <a:off x="2519604" y="1939078"/>
              <a:ext cx="1226708" cy="477267"/>
            </a:xfrm>
            <a:custGeom>
              <a:avLst/>
              <a:gdLst/>
              <a:ahLst/>
              <a:cxnLst/>
              <a:rect l="l" t="t" r="r" b="b"/>
              <a:pathLst>
                <a:path w="54040" h="21025" extrusionOk="0">
                  <a:moveTo>
                    <a:pt x="26891" y="1"/>
                  </a:moveTo>
                  <a:cubicBezTo>
                    <a:pt x="26205" y="1"/>
                    <a:pt x="25535" y="14"/>
                    <a:pt x="24885" y="41"/>
                  </a:cubicBezTo>
                  <a:cubicBezTo>
                    <a:pt x="19048" y="274"/>
                    <a:pt x="8907" y="2109"/>
                    <a:pt x="4971" y="5678"/>
                  </a:cubicBezTo>
                  <a:cubicBezTo>
                    <a:pt x="1402" y="8947"/>
                    <a:pt x="401" y="14451"/>
                    <a:pt x="1" y="19355"/>
                  </a:cubicBezTo>
                  <a:cubicBezTo>
                    <a:pt x="8574" y="20422"/>
                    <a:pt x="17213" y="20989"/>
                    <a:pt x="25886" y="21023"/>
                  </a:cubicBezTo>
                  <a:cubicBezTo>
                    <a:pt x="26141" y="21024"/>
                    <a:pt x="26396" y="21024"/>
                    <a:pt x="26651" y="21024"/>
                  </a:cubicBezTo>
                  <a:cubicBezTo>
                    <a:pt x="35569" y="21024"/>
                    <a:pt x="44485" y="20457"/>
                    <a:pt x="53339" y="19355"/>
                  </a:cubicBezTo>
                  <a:cubicBezTo>
                    <a:pt x="54039" y="14985"/>
                    <a:pt x="53973" y="9948"/>
                    <a:pt x="49870" y="6312"/>
                  </a:cubicBezTo>
                  <a:cubicBezTo>
                    <a:pt x="44745" y="1802"/>
                    <a:pt x="34766" y="1"/>
                    <a:pt x="26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64;p43">
              <a:extLst>
                <a:ext uri="{FF2B5EF4-FFF2-40B4-BE49-F238E27FC236}">
                  <a16:creationId xmlns:a16="http://schemas.microsoft.com/office/drawing/2014/main" id="{A51DFB0A-9CB1-4BAD-8599-F97EB6B45B41}"/>
                </a:ext>
              </a:extLst>
            </p:cNvPr>
            <p:cNvSpPr/>
            <p:nvPr/>
          </p:nvSpPr>
          <p:spPr>
            <a:xfrm>
              <a:off x="2461310" y="2265753"/>
              <a:ext cx="112842" cy="134361"/>
            </a:xfrm>
            <a:custGeom>
              <a:avLst/>
              <a:gdLst/>
              <a:ahLst/>
              <a:cxnLst/>
              <a:rect l="l" t="t" r="r" b="b"/>
              <a:pathLst>
                <a:path w="4971" h="5919" extrusionOk="0">
                  <a:moveTo>
                    <a:pt x="3083" y="1"/>
                  </a:moveTo>
                  <a:cubicBezTo>
                    <a:pt x="2250" y="1"/>
                    <a:pt x="1296" y="611"/>
                    <a:pt x="767" y="1395"/>
                  </a:cubicBezTo>
                  <a:cubicBezTo>
                    <a:pt x="167" y="2295"/>
                    <a:pt x="0" y="3396"/>
                    <a:pt x="300" y="4430"/>
                  </a:cubicBezTo>
                  <a:cubicBezTo>
                    <a:pt x="401" y="5097"/>
                    <a:pt x="868" y="5664"/>
                    <a:pt x="1501" y="5898"/>
                  </a:cubicBezTo>
                  <a:cubicBezTo>
                    <a:pt x="1599" y="5912"/>
                    <a:pt x="1697" y="5919"/>
                    <a:pt x="1795" y="5919"/>
                  </a:cubicBezTo>
                  <a:cubicBezTo>
                    <a:pt x="2393" y="5919"/>
                    <a:pt x="2968" y="5661"/>
                    <a:pt x="3369" y="5231"/>
                  </a:cubicBezTo>
                  <a:cubicBezTo>
                    <a:pt x="4537" y="4197"/>
                    <a:pt x="4970" y="2529"/>
                    <a:pt x="4470" y="1061"/>
                  </a:cubicBezTo>
                  <a:cubicBezTo>
                    <a:pt x="4195" y="303"/>
                    <a:pt x="3669" y="1"/>
                    <a:pt x="3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65;p43">
              <a:extLst>
                <a:ext uri="{FF2B5EF4-FFF2-40B4-BE49-F238E27FC236}">
                  <a16:creationId xmlns:a16="http://schemas.microsoft.com/office/drawing/2014/main" id="{914340F4-A3DA-4263-8EB3-429EA31E65FD}"/>
                </a:ext>
              </a:extLst>
            </p:cNvPr>
            <p:cNvSpPr/>
            <p:nvPr/>
          </p:nvSpPr>
          <p:spPr>
            <a:xfrm>
              <a:off x="2240190" y="2194362"/>
              <a:ext cx="242345" cy="103807"/>
            </a:xfrm>
            <a:custGeom>
              <a:avLst/>
              <a:gdLst/>
              <a:ahLst/>
              <a:cxnLst/>
              <a:rect l="l" t="t" r="r" b="b"/>
              <a:pathLst>
                <a:path w="10676" h="4573" extrusionOk="0">
                  <a:moveTo>
                    <a:pt x="1" y="1137"/>
                  </a:moveTo>
                  <a:cubicBezTo>
                    <a:pt x="1" y="1138"/>
                    <a:pt x="2" y="1138"/>
                    <a:pt x="3" y="1139"/>
                  </a:cubicBezTo>
                  <a:lnTo>
                    <a:pt x="3" y="1139"/>
                  </a:lnTo>
                  <a:cubicBezTo>
                    <a:pt x="2" y="1138"/>
                    <a:pt x="2" y="1138"/>
                    <a:pt x="1" y="1137"/>
                  </a:cubicBezTo>
                  <a:close/>
                  <a:moveTo>
                    <a:pt x="4392" y="0"/>
                  </a:moveTo>
                  <a:cubicBezTo>
                    <a:pt x="4041" y="0"/>
                    <a:pt x="3689" y="23"/>
                    <a:pt x="3337" y="70"/>
                  </a:cubicBezTo>
                  <a:cubicBezTo>
                    <a:pt x="2954" y="134"/>
                    <a:pt x="343" y="1144"/>
                    <a:pt x="29" y="1144"/>
                  </a:cubicBezTo>
                  <a:cubicBezTo>
                    <a:pt x="16" y="1144"/>
                    <a:pt x="8" y="1142"/>
                    <a:pt x="3" y="1139"/>
                  </a:cubicBezTo>
                  <a:lnTo>
                    <a:pt x="3" y="1139"/>
                  </a:lnTo>
                  <a:cubicBezTo>
                    <a:pt x="1370" y="2272"/>
                    <a:pt x="3438" y="2572"/>
                    <a:pt x="5338" y="2838"/>
                  </a:cubicBezTo>
                  <a:cubicBezTo>
                    <a:pt x="7273" y="3105"/>
                    <a:pt x="9341" y="3405"/>
                    <a:pt x="10675" y="4573"/>
                  </a:cubicBezTo>
                  <a:cubicBezTo>
                    <a:pt x="10408" y="2838"/>
                    <a:pt x="9007" y="1237"/>
                    <a:pt x="7073" y="470"/>
                  </a:cubicBezTo>
                  <a:cubicBezTo>
                    <a:pt x="6205" y="157"/>
                    <a:pt x="5303" y="0"/>
                    <a:pt x="4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66;p43">
              <a:extLst>
                <a:ext uri="{FF2B5EF4-FFF2-40B4-BE49-F238E27FC236}">
                  <a16:creationId xmlns:a16="http://schemas.microsoft.com/office/drawing/2014/main" id="{5F5709C1-AA0F-4CF2-8AAC-4515D47DE68E}"/>
                </a:ext>
              </a:extLst>
            </p:cNvPr>
            <p:cNvSpPr/>
            <p:nvPr/>
          </p:nvSpPr>
          <p:spPr>
            <a:xfrm>
              <a:off x="2490911" y="2285026"/>
              <a:ext cx="64309" cy="79836"/>
            </a:xfrm>
            <a:custGeom>
              <a:avLst/>
              <a:gdLst/>
              <a:ahLst/>
              <a:cxnLst/>
              <a:rect l="l" t="t" r="r" b="b"/>
              <a:pathLst>
                <a:path w="2833" h="3517" extrusionOk="0">
                  <a:moveTo>
                    <a:pt x="1420" y="1"/>
                  </a:moveTo>
                  <a:cubicBezTo>
                    <a:pt x="214" y="1"/>
                    <a:pt x="1" y="2403"/>
                    <a:pt x="97" y="2981"/>
                  </a:cubicBezTo>
                  <a:cubicBezTo>
                    <a:pt x="161" y="3234"/>
                    <a:pt x="314" y="3517"/>
                    <a:pt x="586" y="3517"/>
                  </a:cubicBezTo>
                  <a:cubicBezTo>
                    <a:pt x="600" y="3517"/>
                    <a:pt x="616" y="3516"/>
                    <a:pt x="631" y="3514"/>
                  </a:cubicBezTo>
                  <a:cubicBezTo>
                    <a:pt x="798" y="3481"/>
                    <a:pt x="965" y="3348"/>
                    <a:pt x="1031" y="3181"/>
                  </a:cubicBezTo>
                  <a:cubicBezTo>
                    <a:pt x="1398" y="2680"/>
                    <a:pt x="2833" y="179"/>
                    <a:pt x="1565" y="12"/>
                  </a:cubicBezTo>
                  <a:cubicBezTo>
                    <a:pt x="1515" y="4"/>
                    <a:pt x="1467" y="1"/>
                    <a:pt x="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67;p43">
              <a:extLst>
                <a:ext uri="{FF2B5EF4-FFF2-40B4-BE49-F238E27FC236}">
                  <a16:creationId xmlns:a16="http://schemas.microsoft.com/office/drawing/2014/main" id="{4EE98E2B-5BE9-4F18-9FC9-B272424EDFDE}"/>
                </a:ext>
              </a:extLst>
            </p:cNvPr>
            <p:cNvSpPr/>
            <p:nvPr/>
          </p:nvSpPr>
          <p:spPr>
            <a:xfrm>
              <a:off x="3307112" y="2613324"/>
              <a:ext cx="281208" cy="237283"/>
            </a:xfrm>
            <a:custGeom>
              <a:avLst/>
              <a:gdLst/>
              <a:ahLst/>
              <a:cxnLst/>
              <a:rect l="l" t="t" r="r" b="b"/>
              <a:pathLst>
                <a:path w="12388" h="10453" extrusionOk="0">
                  <a:moveTo>
                    <a:pt x="6862" y="0"/>
                  </a:moveTo>
                  <a:cubicBezTo>
                    <a:pt x="6700" y="0"/>
                    <a:pt x="6536" y="8"/>
                    <a:pt x="6371" y="23"/>
                  </a:cubicBezTo>
                  <a:cubicBezTo>
                    <a:pt x="1735" y="490"/>
                    <a:pt x="0" y="6294"/>
                    <a:pt x="3569" y="9263"/>
                  </a:cubicBezTo>
                  <a:cubicBezTo>
                    <a:pt x="4579" y="10086"/>
                    <a:pt x="5724" y="10452"/>
                    <a:pt x="6841" y="10452"/>
                  </a:cubicBezTo>
                  <a:cubicBezTo>
                    <a:pt x="9710" y="10452"/>
                    <a:pt x="12388" y="8031"/>
                    <a:pt x="12075" y="4693"/>
                  </a:cubicBezTo>
                  <a:cubicBezTo>
                    <a:pt x="11793" y="2021"/>
                    <a:pt x="9524" y="0"/>
                    <a:pt x="6862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68;p43">
              <a:extLst>
                <a:ext uri="{FF2B5EF4-FFF2-40B4-BE49-F238E27FC236}">
                  <a16:creationId xmlns:a16="http://schemas.microsoft.com/office/drawing/2014/main" id="{01613BC1-34D3-424B-AC7D-21122BFB9B3E}"/>
                </a:ext>
              </a:extLst>
            </p:cNvPr>
            <p:cNvSpPr/>
            <p:nvPr/>
          </p:nvSpPr>
          <p:spPr>
            <a:xfrm>
              <a:off x="3269249" y="2544260"/>
              <a:ext cx="84830" cy="112070"/>
            </a:xfrm>
            <a:custGeom>
              <a:avLst/>
              <a:gdLst/>
              <a:ahLst/>
              <a:cxnLst/>
              <a:rect l="l" t="t" r="r" b="b"/>
              <a:pathLst>
                <a:path w="3737" h="4937" extrusionOk="0">
                  <a:moveTo>
                    <a:pt x="1802" y="0"/>
                  </a:moveTo>
                  <a:cubicBezTo>
                    <a:pt x="768" y="0"/>
                    <a:pt x="0" y="1134"/>
                    <a:pt x="34" y="2502"/>
                  </a:cubicBezTo>
                  <a:cubicBezTo>
                    <a:pt x="67" y="3869"/>
                    <a:pt x="901" y="4937"/>
                    <a:pt x="1935" y="4937"/>
                  </a:cubicBezTo>
                  <a:cubicBezTo>
                    <a:pt x="2969" y="4937"/>
                    <a:pt x="3736" y="3803"/>
                    <a:pt x="3736" y="2435"/>
                  </a:cubicBezTo>
                  <a:cubicBezTo>
                    <a:pt x="3703" y="1101"/>
                    <a:pt x="2836" y="0"/>
                    <a:pt x="180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69;p43">
              <a:extLst>
                <a:ext uri="{FF2B5EF4-FFF2-40B4-BE49-F238E27FC236}">
                  <a16:creationId xmlns:a16="http://schemas.microsoft.com/office/drawing/2014/main" id="{8A98D45E-97CF-4ACA-9FF9-DD093395CD75}"/>
                </a:ext>
              </a:extLst>
            </p:cNvPr>
            <p:cNvSpPr/>
            <p:nvPr/>
          </p:nvSpPr>
          <p:spPr>
            <a:xfrm>
              <a:off x="2950450" y="2535293"/>
              <a:ext cx="96203" cy="112047"/>
            </a:xfrm>
            <a:custGeom>
              <a:avLst/>
              <a:gdLst/>
              <a:ahLst/>
              <a:cxnLst/>
              <a:rect l="l" t="t" r="r" b="b"/>
              <a:pathLst>
                <a:path w="4238" h="4936" extrusionOk="0">
                  <a:moveTo>
                    <a:pt x="2421" y="0"/>
                  </a:moveTo>
                  <a:cubicBezTo>
                    <a:pt x="1509" y="0"/>
                    <a:pt x="607" y="853"/>
                    <a:pt x="335" y="2063"/>
                  </a:cubicBezTo>
                  <a:cubicBezTo>
                    <a:pt x="1" y="3397"/>
                    <a:pt x="568" y="4665"/>
                    <a:pt x="1569" y="4898"/>
                  </a:cubicBezTo>
                  <a:cubicBezTo>
                    <a:pt x="1675" y="4923"/>
                    <a:pt x="1783" y="4935"/>
                    <a:pt x="1890" y="4935"/>
                  </a:cubicBezTo>
                  <a:cubicBezTo>
                    <a:pt x="2788" y="4935"/>
                    <a:pt x="3669" y="4089"/>
                    <a:pt x="3937" y="2897"/>
                  </a:cubicBezTo>
                  <a:cubicBezTo>
                    <a:pt x="4237" y="1563"/>
                    <a:pt x="3670" y="262"/>
                    <a:pt x="2703" y="28"/>
                  </a:cubicBezTo>
                  <a:cubicBezTo>
                    <a:pt x="2609" y="9"/>
                    <a:pt x="2515" y="0"/>
                    <a:pt x="2421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70;p43">
              <a:extLst>
                <a:ext uri="{FF2B5EF4-FFF2-40B4-BE49-F238E27FC236}">
                  <a16:creationId xmlns:a16="http://schemas.microsoft.com/office/drawing/2014/main" id="{1F99DA1B-1F1C-48A6-BC03-7D92A53CEFA9}"/>
                </a:ext>
              </a:extLst>
            </p:cNvPr>
            <p:cNvSpPr/>
            <p:nvPr/>
          </p:nvSpPr>
          <p:spPr>
            <a:xfrm>
              <a:off x="2994624" y="2802835"/>
              <a:ext cx="180964" cy="117246"/>
            </a:xfrm>
            <a:custGeom>
              <a:avLst/>
              <a:gdLst/>
              <a:ahLst/>
              <a:cxnLst/>
              <a:rect l="l" t="t" r="r" b="b"/>
              <a:pathLst>
                <a:path w="7972" h="5165" extrusionOk="0">
                  <a:moveTo>
                    <a:pt x="486" y="1"/>
                  </a:moveTo>
                  <a:cubicBezTo>
                    <a:pt x="348" y="1"/>
                    <a:pt x="207" y="84"/>
                    <a:pt x="190" y="251"/>
                  </a:cubicBezTo>
                  <a:cubicBezTo>
                    <a:pt x="1" y="3135"/>
                    <a:pt x="2341" y="5164"/>
                    <a:pt x="4813" y="5164"/>
                  </a:cubicBezTo>
                  <a:cubicBezTo>
                    <a:pt x="5829" y="5164"/>
                    <a:pt x="6868" y="4821"/>
                    <a:pt x="7762" y="4053"/>
                  </a:cubicBezTo>
                  <a:cubicBezTo>
                    <a:pt x="7972" y="3870"/>
                    <a:pt x="7789" y="3582"/>
                    <a:pt x="7572" y="3582"/>
                  </a:cubicBezTo>
                  <a:cubicBezTo>
                    <a:pt x="7513" y="3582"/>
                    <a:pt x="7452" y="3603"/>
                    <a:pt x="7395" y="3653"/>
                  </a:cubicBezTo>
                  <a:cubicBezTo>
                    <a:pt x="6602" y="4339"/>
                    <a:pt x="5684" y="4645"/>
                    <a:pt x="4787" y="4645"/>
                  </a:cubicBezTo>
                  <a:cubicBezTo>
                    <a:pt x="2588" y="4645"/>
                    <a:pt x="520" y="2809"/>
                    <a:pt x="757" y="251"/>
                  </a:cubicBezTo>
                  <a:cubicBezTo>
                    <a:pt x="757" y="84"/>
                    <a:pt x="623" y="1"/>
                    <a:pt x="486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71;p43">
              <a:extLst>
                <a:ext uri="{FF2B5EF4-FFF2-40B4-BE49-F238E27FC236}">
                  <a16:creationId xmlns:a16="http://schemas.microsoft.com/office/drawing/2014/main" id="{B653E894-E9BB-4029-B211-B5F3E1546925}"/>
                </a:ext>
              </a:extLst>
            </p:cNvPr>
            <p:cNvSpPr/>
            <p:nvPr/>
          </p:nvSpPr>
          <p:spPr>
            <a:xfrm>
              <a:off x="3109464" y="2660552"/>
              <a:ext cx="136336" cy="103512"/>
            </a:xfrm>
            <a:custGeom>
              <a:avLst/>
              <a:gdLst/>
              <a:ahLst/>
              <a:cxnLst/>
              <a:rect l="l" t="t" r="r" b="b"/>
              <a:pathLst>
                <a:path w="6006" h="4560" extrusionOk="0">
                  <a:moveTo>
                    <a:pt x="4337" y="0"/>
                  </a:moveTo>
                  <a:cubicBezTo>
                    <a:pt x="3917" y="0"/>
                    <a:pt x="3496" y="112"/>
                    <a:pt x="3137" y="314"/>
                  </a:cubicBezTo>
                  <a:cubicBezTo>
                    <a:pt x="2205" y="675"/>
                    <a:pt x="1327" y="1063"/>
                    <a:pt x="333" y="1063"/>
                  </a:cubicBezTo>
                  <a:cubicBezTo>
                    <a:pt x="224" y="1063"/>
                    <a:pt x="113" y="1058"/>
                    <a:pt x="1" y="1048"/>
                  </a:cubicBezTo>
                  <a:lnTo>
                    <a:pt x="1" y="1048"/>
                  </a:lnTo>
                  <a:cubicBezTo>
                    <a:pt x="383" y="1191"/>
                    <a:pt x="786" y="1249"/>
                    <a:pt x="1192" y="1249"/>
                  </a:cubicBezTo>
                  <a:cubicBezTo>
                    <a:pt x="1921" y="1249"/>
                    <a:pt x="2660" y="1062"/>
                    <a:pt x="3303" y="848"/>
                  </a:cubicBezTo>
                  <a:cubicBezTo>
                    <a:pt x="3644" y="741"/>
                    <a:pt x="3971" y="662"/>
                    <a:pt x="4259" y="662"/>
                  </a:cubicBezTo>
                  <a:cubicBezTo>
                    <a:pt x="4422" y="662"/>
                    <a:pt x="4572" y="688"/>
                    <a:pt x="4704" y="748"/>
                  </a:cubicBezTo>
                  <a:cubicBezTo>
                    <a:pt x="5071" y="915"/>
                    <a:pt x="5305" y="1315"/>
                    <a:pt x="5271" y="1715"/>
                  </a:cubicBezTo>
                  <a:cubicBezTo>
                    <a:pt x="5238" y="2182"/>
                    <a:pt x="5005" y="2616"/>
                    <a:pt x="4671" y="2949"/>
                  </a:cubicBezTo>
                  <a:cubicBezTo>
                    <a:pt x="4337" y="3316"/>
                    <a:pt x="3904" y="3583"/>
                    <a:pt x="3437" y="3817"/>
                  </a:cubicBezTo>
                  <a:cubicBezTo>
                    <a:pt x="2829" y="4080"/>
                    <a:pt x="2184" y="4208"/>
                    <a:pt x="1539" y="4208"/>
                  </a:cubicBezTo>
                  <a:cubicBezTo>
                    <a:pt x="1123" y="4208"/>
                    <a:pt x="707" y="4155"/>
                    <a:pt x="301" y="4050"/>
                  </a:cubicBezTo>
                  <a:lnTo>
                    <a:pt x="301" y="4050"/>
                  </a:lnTo>
                  <a:cubicBezTo>
                    <a:pt x="916" y="4387"/>
                    <a:pt x="1590" y="4559"/>
                    <a:pt x="2266" y="4559"/>
                  </a:cubicBezTo>
                  <a:cubicBezTo>
                    <a:pt x="2728" y="4559"/>
                    <a:pt x="3191" y="4479"/>
                    <a:pt x="3637" y="4317"/>
                  </a:cubicBezTo>
                  <a:cubicBezTo>
                    <a:pt x="4204" y="4117"/>
                    <a:pt x="4738" y="3817"/>
                    <a:pt x="5171" y="3416"/>
                  </a:cubicBezTo>
                  <a:cubicBezTo>
                    <a:pt x="5638" y="2983"/>
                    <a:pt x="5939" y="2382"/>
                    <a:pt x="6005" y="1749"/>
                  </a:cubicBezTo>
                  <a:cubicBezTo>
                    <a:pt x="6005" y="1382"/>
                    <a:pt x="5905" y="1048"/>
                    <a:pt x="5738" y="748"/>
                  </a:cubicBezTo>
                  <a:cubicBezTo>
                    <a:pt x="5572" y="448"/>
                    <a:pt x="5305" y="214"/>
                    <a:pt x="4938" y="81"/>
                  </a:cubicBezTo>
                  <a:cubicBezTo>
                    <a:pt x="4742" y="26"/>
                    <a:pt x="4540" y="0"/>
                    <a:pt x="4337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72;p43">
              <a:extLst>
                <a:ext uri="{FF2B5EF4-FFF2-40B4-BE49-F238E27FC236}">
                  <a16:creationId xmlns:a16="http://schemas.microsoft.com/office/drawing/2014/main" id="{26300B9A-D83C-4210-8866-5AF6B7BFE87F}"/>
                </a:ext>
              </a:extLst>
            </p:cNvPr>
            <p:cNvSpPr/>
            <p:nvPr/>
          </p:nvSpPr>
          <p:spPr>
            <a:xfrm>
              <a:off x="2669538" y="2613619"/>
              <a:ext cx="281752" cy="236693"/>
            </a:xfrm>
            <a:custGeom>
              <a:avLst/>
              <a:gdLst/>
              <a:ahLst/>
              <a:cxnLst/>
              <a:rect l="l" t="t" r="r" b="b"/>
              <a:pathLst>
                <a:path w="12412" h="10427" extrusionOk="0">
                  <a:moveTo>
                    <a:pt x="6917" y="1"/>
                  </a:moveTo>
                  <a:cubicBezTo>
                    <a:pt x="6737" y="1"/>
                    <a:pt x="6555" y="10"/>
                    <a:pt x="6372" y="29"/>
                  </a:cubicBezTo>
                  <a:cubicBezTo>
                    <a:pt x="1735" y="496"/>
                    <a:pt x="0" y="6334"/>
                    <a:pt x="3603" y="9236"/>
                  </a:cubicBezTo>
                  <a:cubicBezTo>
                    <a:pt x="4604" y="10059"/>
                    <a:pt x="5747" y="10426"/>
                    <a:pt x="6862" y="10426"/>
                  </a:cubicBezTo>
                  <a:cubicBezTo>
                    <a:pt x="9725" y="10426"/>
                    <a:pt x="12412" y="8012"/>
                    <a:pt x="12076" y="4699"/>
                  </a:cubicBezTo>
                  <a:cubicBezTo>
                    <a:pt x="11826" y="2014"/>
                    <a:pt x="9559" y="1"/>
                    <a:pt x="6917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" name="صورة 80">
            <a:extLst>
              <a:ext uri="{FF2B5EF4-FFF2-40B4-BE49-F238E27FC236}">
                <a16:creationId xmlns:a16="http://schemas.microsoft.com/office/drawing/2014/main" id="{C5FBD346-F52D-4778-9190-74F9C0693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81" y="927278"/>
            <a:ext cx="2178267" cy="414908"/>
          </a:xfrm>
          <a:prstGeom prst="rect">
            <a:avLst/>
          </a:prstGeom>
        </p:spPr>
      </p:pic>
      <p:pic>
        <p:nvPicPr>
          <p:cNvPr id="82" name="صورة 81">
            <a:extLst>
              <a:ext uri="{FF2B5EF4-FFF2-40B4-BE49-F238E27FC236}">
                <a16:creationId xmlns:a16="http://schemas.microsoft.com/office/drawing/2014/main" id="{BEFD64DC-D637-42E5-9851-6381D0A3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053" y="2705723"/>
            <a:ext cx="3867150" cy="1076325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8603549F-AC8E-4BF2-BA42-29279502D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542" y="3491665"/>
            <a:ext cx="1400175" cy="847725"/>
          </a:xfrm>
          <a:prstGeom prst="rect">
            <a:avLst/>
          </a:prstGeom>
        </p:spPr>
      </p:pic>
      <p:pic>
        <p:nvPicPr>
          <p:cNvPr id="84" name="SG Bk 1 F-SA__18_22">
            <a:hlinkClick r:id="" action="ppaction://media"/>
            <a:extLst>
              <a:ext uri="{FF2B5EF4-FFF2-40B4-BE49-F238E27FC236}">
                <a16:creationId xmlns:a16="http://schemas.microsoft.com/office/drawing/2014/main" id="{22B19117-8F73-4EB1-BCE4-83BDCB3BB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8860" y="3385048"/>
            <a:ext cx="609600" cy="609600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7FB3FA3D-E827-40F5-B85C-C0BFF4E107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35" y="226692"/>
            <a:ext cx="3867150" cy="533400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5D9249ED-FB81-436F-B664-E77B2C6AB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879" y="1441783"/>
            <a:ext cx="7549600" cy="1224533"/>
          </a:xfrm>
          <a:prstGeom prst="rect">
            <a:avLst/>
          </a:prstGeom>
        </p:spPr>
      </p:pic>
      <p:sp>
        <p:nvSpPr>
          <p:cNvPr id="87" name="TextBox 13">
            <a:extLst>
              <a:ext uri="{FF2B5EF4-FFF2-40B4-BE49-F238E27FC236}">
                <a16:creationId xmlns:a16="http://schemas.microsoft.com/office/drawing/2014/main" id="{4A3D3030-D398-475C-8B69-98523CB7317A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29</a:t>
            </a:r>
          </a:p>
        </p:txBody>
      </p:sp>
      <p:pic>
        <p:nvPicPr>
          <p:cNvPr id="88" name="Picture 12" descr="مشاهدة صورة المصدر">
            <a:extLst>
              <a:ext uri="{FF2B5EF4-FFF2-40B4-BE49-F238E27FC236}">
                <a16:creationId xmlns:a16="http://schemas.microsoft.com/office/drawing/2014/main" id="{5790675A-9E92-44B9-B765-B812CACD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08" y="2711362"/>
            <a:ext cx="2452625" cy="1592554"/>
          </a:xfrm>
          <a:custGeom>
            <a:avLst/>
            <a:gdLst>
              <a:gd name="connsiteX0" fmla="*/ 0 w 2452625"/>
              <a:gd name="connsiteY0" fmla="*/ 0 h 1592554"/>
              <a:gd name="connsiteX1" fmla="*/ 416946 w 2452625"/>
              <a:gd name="connsiteY1" fmla="*/ 0 h 1592554"/>
              <a:gd name="connsiteX2" fmla="*/ 882945 w 2452625"/>
              <a:gd name="connsiteY2" fmla="*/ 0 h 1592554"/>
              <a:gd name="connsiteX3" fmla="*/ 1422523 w 2452625"/>
              <a:gd name="connsiteY3" fmla="*/ 0 h 1592554"/>
              <a:gd name="connsiteX4" fmla="*/ 1863995 w 2452625"/>
              <a:gd name="connsiteY4" fmla="*/ 0 h 1592554"/>
              <a:gd name="connsiteX5" fmla="*/ 2452625 w 2452625"/>
              <a:gd name="connsiteY5" fmla="*/ 0 h 1592554"/>
              <a:gd name="connsiteX6" fmla="*/ 2452625 w 2452625"/>
              <a:gd name="connsiteY6" fmla="*/ 530851 h 1592554"/>
              <a:gd name="connsiteX7" fmla="*/ 2452625 w 2452625"/>
              <a:gd name="connsiteY7" fmla="*/ 1077628 h 1592554"/>
              <a:gd name="connsiteX8" fmla="*/ 2452625 w 2452625"/>
              <a:gd name="connsiteY8" fmla="*/ 1592554 h 1592554"/>
              <a:gd name="connsiteX9" fmla="*/ 2035679 w 2452625"/>
              <a:gd name="connsiteY9" fmla="*/ 1592554 h 1592554"/>
              <a:gd name="connsiteX10" fmla="*/ 1520628 w 2452625"/>
              <a:gd name="connsiteY10" fmla="*/ 1592554 h 1592554"/>
              <a:gd name="connsiteX11" fmla="*/ 1079155 w 2452625"/>
              <a:gd name="connsiteY11" fmla="*/ 1592554 h 1592554"/>
              <a:gd name="connsiteX12" fmla="*/ 564104 w 2452625"/>
              <a:gd name="connsiteY12" fmla="*/ 1592554 h 1592554"/>
              <a:gd name="connsiteX13" fmla="*/ 0 w 2452625"/>
              <a:gd name="connsiteY13" fmla="*/ 1592554 h 1592554"/>
              <a:gd name="connsiteX14" fmla="*/ 0 w 2452625"/>
              <a:gd name="connsiteY14" fmla="*/ 1061703 h 1592554"/>
              <a:gd name="connsiteX15" fmla="*/ 0 w 2452625"/>
              <a:gd name="connsiteY15" fmla="*/ 578628 h 1592554"/>
              <a:gd name="connsiteX16" fmla="*/ 0 w 2452625"/>
              <a:gd name="connsiteY16" fmla="*/ 0 h 159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52625" h="1592554" extrusionOk="0">
                <a:moveTo>
                  <a:pt x="0" y="0"/>
                </a:moveTo>
                <a:cubicBezTo>
                  <a:pt x="133337" y="-24552"/>
                  <a:pt x="235653" y="218"/>
                  <a:pt x="416946" y="0"/>
                </a:cubicBezTo>
                <a:cubicBezTo>
                  <a:pt x="598239" y="-218"/>
                  <a:pt x="655517" y="23414"/>
                  <a:pt x="882945" y="0"/>
                </a:cubicBezTo>
                <a:cubicBezTo>
                  <a:pt x="1110373" y="-23414"/>
                  <a:pt x="1257847" y="47906"/>
                  <a:pt x="1422523" y="0"/>
                </a:cubicBezTo>
                <a:cubicBezTo>
                  <a:pt x="1587199" y="-47906"/>
                  <a:pt x="1774698" y="48020"/>
                  <a:pt x="1863995" y="0"/>
                </a:cubicBezTo>
                <a:cubicBezTo>
                  <a:pt x="1953292" y="-48020"/>
                  <a:pt x="2314426" y="43876"/>
                  <a:pt x="2452625" y="0"/>
                </a:cubicBezTo>
                <a:cubicBezTo>
                  <a:pt x="2482841" y="259198"/>
                  <a:pt x="2393924" y="420524"/>
                  <a:pt x="2452625" y="530851"/>
                </a:cubicBezTo>
                <a:cubicBezTo>
                  <a:pt x="2511326" y="641178"/>
                  <a:pt x="2406307" y="890007"/>
                  <a:pt x="2452625" y="1077628"/>
                </a:cubicBezTo>
                <a:cubicBezTo>
                  <a:pt x="2498943" y="1265249"/>
                  <a:pt x="2408363" y="1437506"/>
                  <a:pt x="2452625" y="1592554"/>
                </a:cubicBezTo>
                <a:cubicBezTo>
                  <a:pt x="2270968" y="1618647"/>
                  <a:pt x="2203889" y="1571180"/>
                  <a:pt x="2035679" y="1592554"/>
                </a:cubicBezTo>
                <a:cubicBezTo>
                  <a:pt x="1867469" y="1613928"/>
                  <a:pt x="1711848" y="1555117"/>
                  <a:pt x="1520628" y="1592554"/>
                </a:cubicBezTo>
                <a:cubicBezTo>
                  <a:pt x="1329408" y="1629991"/>
                  <a:pt x="1255023" y="1546303"/>
                  <a:pt x="1079155" y="1592554"/>
                </a:cubicBezTo>
                <a:cubicBezTo>
                  <a:pt x="903287" y="1638805"/>
                  <a:pt x="739600" y="1558637"/>
                  <a:pt x="564104" y="1592554"/>
                </a:cubicBezTo>
                <a:cubicBezTo>
                  <a:pt x="388608" y="1626471"/>
                  <a:pt x="173600" y="1537536"/>
                  <a:pt x="0" y="1592554"/>
                </a:cubicBezTo>
                <a:cubicBezTo>
                  <a:pt x="-50769" y="1374075"/>
                  <a:pt x="10479" y="1219076"/>
                  <a:pt x="0" y="1061703"/>
                </a:cubicBezTo>
                <a:cubicBezTo>
                  <a:pt x="-10479" y="904330"/>
                  <a:pt x="50050" y="747831"/>
                  <a:pt x="0" y="578628"/>
                </a:cubicBezTo>
                <a:cubicBezTo>
                  <a:pt x="-50050" y="409426"/>
                  <a:pt x="56984" y="25794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0" descr="مشاهدة صورة المصدر">
            <a:extLst>
              <a:ext uri="{FF2B5EF4-FFF2-40B4-BE49-F238E27FC236}">
                <a16:creationId xmlns:a16="http://schemas.microsoft.com/office/drawing/2014/main" id="{12AD8057-A3BA-47AC-9FD4-EF9A47FA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10" y="2905304"/>
            <a:ext cx="2390706" cy="1579319"/>
          </a:xfrm>
          <a:custGeom>
            <a:avLst/>
            <a:gdLst>
              <a:gd name="connsiteX0" fmla="*/ 0 w 2390706"/>
              <a:gd name="connsiteY0" fmla="*/ 0 h 1579319"/>
              <a:gd name="connsiteX1" fmla="*/ 525955 w 2390706"/>
              <a:gd name="connsiteY1" fmla="*/ 0 h 1579319"/>
              <a:gd name="connsiteX2" fmla="*/ 1099725 w 2390706"/>
              <a:gd name="connsiteY2" fmla="*/ 0 h 1579319"/>
              <a:gd name="connsiteX3" fmla="*/ 1745215 w 2390706"/>
              <a:gd name="connsiteY3" fmla="*/ 0 h 1579319"/>
              <a:gd name="connsiteX4" fmla="*/ 2390706 w 2390706"/>
              <a:gd name="connsiteY4" fmla="*/ 0 h 1579319"/>
              <a:gd name="connsiteX5" fmla="*/ 2390706 w 2390706"/>
              <a:gd name="connsiteY5" fmla="*/ 510646 h 1579319"/>
              <a:gd name="connsiteX6" fmla="*/ 2390706 w 2390706"/>
              <a:gd name="connsiteY6" fmla="*/ 989707 h 1579319"/>
              <a:gd name="connsiteX7" fmla="*/ 2390706 w 2390706"/>
              <a:gd name="connsiteY7" fmla="*/ 1579319 h 1579319"/>
              <a:gd name="connsiteX8" fmla="*/ 1864751 w 2390706"/>
              <a:gd name="connsiteY8" fmla="*/ 1579319 h 1579319"/>
              <a:gd name="connsiteX9" fmla="*/ 1267074 w 2390706"/>
              <a:gd name="connsiteY9" fmla="*/ 1579319 h 1579319"/>
              <a:gd name="connsiteX10" fmla="*/ 645491 w 2390706"/>
              <a:gd name="connsiteY10" fmla="*/ 1579319 h 1579319"/>
              <a:gd name="connsiteX11" fmla="*/ 0 w 2390706"/>
              <a:gd name="connsiteY11" fmla="*/ 1579319 h 1579319"/>
              <a:gd name="connsiteX12" fmla="*/ 0 w 2390706"/>
              <a:gd name="connsiteY12" fmla="*/ 1037086 h 1579319"/>
              <a:gd name="connsiteX13" fmla="*/ 0 w 2390706"/>
              <a:gd name="connsiteY13" fmla="*/ 510646 h 1579319"/>
              <a:gd name="connsiteX14" fmla="*/ 0 w 2390706"/>
              <a:gd name="connsiteY14" fmla="*/ 0 h 157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90706" h="1579319" extrusionOk="0">
                <a:moveTo>
                  <a:pt x="0" y="0"/>
                </a:moveTo>
                <a:cubicBezTo>
                  <a:pt x="137953" y="-30941"/>
                  <a:pt x="383100" y="59747"/>
                  <a:pt x="525955" y="0"/>
                </a:cubicBezTo>
                <a:cubicBezTo>
                  <a:pt x="668810" y="-59747"/>
                  <a:pt x="960880" y="39408"/>
                  <a:pt x="1099725" y="0"/>
                </a:cubicBezTo>
                <a:cubicBezTo>
                  <a:pt x="1238570" y="-39408"/>
                  <a:pt x="1595522" y="9399"/>
                  <a:pt x="1745215" y="0"/>
                </a:cubicBezTo>
                <a:cubicBezTo>
                  <a:pt x="1894908" y="-9399"/>
                  <a:pt x="2081072" y="31378"/>
                  <a:pt x="2390706" y="0"/>
                </a:cubicBezTo>
                <a:cubicBezTo>
                  <a:pt x="2448898" y="142615"/>
                  <a:pt x="2340563" y="288648"/>
                  <a:pt x="2390706" y="510646"/>
                </a:cubicBezTo>
                <a:cubicBezTo>
                  <a:pt x="2440849" y="732644"/>
                  <a:pt x="2374025" y="869101"/>
                  <a:pt x="2390706" y="989707"/>
                </a:cubicBezTo>
                <a:cubicBezTo>
                  <a:pt x="2407387" y="1110313"/>
                  <a:pt x="2341162" y="1297644"/>
                  <a:pt x="2390706" y="1579319"/>
                </a:cubicBezTo>
                <a:cubicBezTo>
                  <a:pt x="2169406" y="1615376"/>
                  <a:pt x="2043131" y="1542837"/>
                  <a:pt x="1864751" y="1579319"/>
                </a:cubicBezTo>
                <a:cubicBezTo>
                  <a:pt x="1686372" y="1615801"/>
                  <a:pt x="1517705" y="1521625"/>
                  <a:pt x="1267074" y="1579319"/>
                </a:cubicBezTo>
                <a:cubicBezTo>
                  <a:pt x="1016443" y="1637013"/>
                  <a:pt x="863620" y="1551950"/>
                  <a:pt x="645491" y="1579319"/>
                </a:cubicBezTo>
                <a:cubicBezTo>
                  <a:pt x="427362" y="1606688"/>
                  <a:pt x="164996" y="1540484"/>
                  <a:pt x="0" y="1579319"/>
                </a:cubicBezTo>
                <a:cubicBezTo>
                  <a:pt x="-20274" y="1434136"/>
                  <a:pt x="12074" y="1246514"/>
                  <a:pt x="0" y="1037086"/>
                </a:cubicBezTo>
                <a:cubicBezTo>
                  <a:pt x="-12074" y="827658"/>
                  <a:pt x="25351" y="724510"/>
                  <a:pt x="0" y="510646"/>
                </a:cubicBezTo>
                <a:cubicBezTo>
                  <a:pt x="-25351" y="296782"/>
                  <a:pt x="57659" y="22108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1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088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92A5FA4A-7E5B-4F8C-AF71-106D6F9C9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70" t="26996" r="24900" b="18315"/>
          <a:stretch/>
        </p:blipFill>
        <p:spPr>
          <a:xfrm>
            <a:off x="263402" y="682338"/>
            <a:ext cx="7722358" cy="43454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65E3E49E-0FD0-4D29-9CA5-394A85A3DA0C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29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60CB077-AD1D-47CC-9E36-EDFE2DBF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1" y="46114"/>
            <a:ext cx="3383974" cy="46675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6DA09D-F0C9-419C-B50E-45BA03477023}"/>
              </a:ext>
            </a:extLst>
          </p:cNvPr>
          <p:cNvSpPr/>
          <p:nvPr/>
        </p:nvSpPr>
        <p:spPr>
          <a:xfrm>
            <a:off x="4604973" y="261294"/>
            <a:ext cx="226215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MyriadPro-Light"/>
              </a:rPr>
              <a:t>the personal profiles</a:t>
            </a:r>
            <a:endParaRPr lang="ar-SA" dirty="0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598C72AD-1F95-488F-B506-AE6417B5C3C5}"/>
              </a:ext>
            </a:extLst>
          </p:cNvPr>
          <p:cNvSpPr/>
          <p:nvPr/>
        </p:nvSpPr>
        <p:spPr>
          <a:xfrm>
            <a:off x="330930" y="1380835"/>
            <a:ext cx="2917114" cy="421187"/>
          </a:xfrm>
          <a:prstGeom prst="round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CE3ADBA4-B67F-4C02-8600-5E3B6620A8A8}"/>
              </a:ext>
            </a:extLst>
          </p:cNvPr>
          <p:cNvSpPr/>
          <p:nvPr/>
        </p:nvSpPr>
        <p:spPr>
          <a:xfrm>
            <a:off x="323528" y="2827954"/>
            <a:ext cx="2917114" cy="421187"/>
          </a:xfrm>
          <a:prstGeom prst="round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BA7FE453-AEB0-44A8-BC11-399DDB3AEBFD}"/>
              </a:ext>
            </a:extLst>
          </p:cNvPr>
          <p:cNvSpPr/>
          <p:nvPr/>
        </p:nvSpPr>
        <p:spPr>
          <a:xfrm>
            <a:off x="341869" y="3290600"/>
            <a:ext cx="2898773" cy="421187"/>
          </a:xfrm>
          <a:prstGeom prst="round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16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10" descr="C:\Users\Halooma\Documents\Pictures\in897380.jpg">
            <a:extLst>
              <a:ext uri="{FF2B5EF4-FFF2-40B4-BE49-F238E27FC236}">
                <a16:creationId xmlns:a16="http://schemas.microsoft.com/office/drawing/2014/main" id="{7D01C6D0-1225-4B4B-80CE-A60DC2E30F17}"/>
              </a:ext>
            </a:extLst>
          </p:cNvPr>
          <p:cNvPicPr/>
          <p:nvPr/>
        </p:nvPicPr>
        <p:blipFill>
          <a:blip r:embed="rId2" cstate="print">
            <a:lum bright="30000"/>
          </a:blip>
          <a:srcRect b="1858"/>
          <a:stretch>
            <a:fillRect/>
          </a:stretch>
        </p:blipFill>
        <p:spPr bwMode="auto">
          <a:xfrm>
            <a:off x="1360885" y="180499"/>
            <a:ext cx="6422231" cy="4782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صورة 9" descr="http://backgroundimages.eu/albums/isolation/chain-link.jpg">
            <a:extLst>
              <a:ext uri="{FF2B5EF4-FFF2-40B4-BE49-F238E27FC236}">
                <a16:creationId xmlns:a16="http://schemas.microsoft.com/office/drawing/2014/main" id="{43B1F1C0-664F-419A-81EE-2F826CDE1B3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3040">
            <a:off x="3680140" y="3553037"/>
            <a:ext cx="28717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E58D6EFB-16C9-46DF-AB85-103DB7471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145" y="746284"/>
            <a:ext cx="4714875" cy="1794272"/>
          </a:xfrm>
          <a:prstGeom prst="wedgeEllipseCallout">
            <a:avLst>
              <a:gd name="adj1" fmla="val 1403"/>
              <a:gd name="adj2" fmla="val 80097"/>
            </a:avLst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1074FB53-E474-474C-9155-0665BB3C7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658" y="2763202"/>
            <a:ext cx="2828925" cy="1614488"/>
          </a:xfrm>
          <a:prstGeom prst="wedgeEllipseCallout">
            <a:avLst>
              <a:gd name="adj1" fmla="val -41736"/>
              <a:gd name="adj2" fmla="val 77611"/>
            </a:avLst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WordArt 4">
            <a:extLst>
              <a:ext uri="{FF2B5EF4-FFF2-40B4-BE49-F238E27FC236}">
                <a16:creationId xmlns:a16="http://schemas.microsoft.com/office/drawing/2014/main" id="{FF736272-9ECC-458A-8D78-6F66C8895E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8832" y="3048952"/>
            <a:ext cx="2157413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7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Lucida Calligraphy"/>
              </a:rPr>
              <a:t>English</a:t>
            </a:r>
          </a:p>
        </p:txBody>
      </p:sp>
      <p:sp>
        <p:nvSpPr>
          <p:cNvPr id="13" name="WordArt 5">
            <a:extLst>
              <a:ext uri="{FF2B5EF4-FFF2-40B4-BE49-F238E27FC236}">
                <a16:creationId xmlns:a16="http://schemas.microsoft.com/office/drawing/2014/main" id="{8391D1B9-77E4-403B-9BA2-533F01AD20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0482" y="3048953"/>
            <a:ext cx="442913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7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Lucida Calligraphy"/>
              </a:rPr>
              <a:t>h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CA7D1AB7-BC6B-4ACE-8D73-09AC17A96B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903470" y="2763202"/>
            <a:ext cx="2728913" cy="1614488"/>
          </a:xfrm>
          <a:prstGeom prst="wedgeEllipseCallout">
            <a:avLst>
              <a:gd name="adj1" fmla="val -47051"/>
              <a:gd name="adj2" fmla="val 73097"/>
            </a:avLst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WordArt 7">
            <a:extLst>
              <a:ext uri="{FF2B5EF4-FFF2-40B4-BE49-F238E27FC236}">
                <a16:creationId xmlns:a16="http://schemas.microsoft.com/office/drawing/2014/main" id="{C8C49CDB-448A-40E4-A510-B8330EE5A4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9220" y="3077527"/>
            <a:ext cx="2157413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7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Lucida Calligraphy"/>
              </a:rPr>
              <a:t>happy</a:t>
            </a:r>
          </a:p>
        </p:txBody>
      </p:sp>
      <p:sp>
        <p:nvSpPr>
          <p:cNvPr id="16" name="WordArt 8">
            <a:extLst>
              <a:ext uri="{FF2B5EF4-FFF2-40B4-BE49-F238E27FC236}">
                <a16:creationId xmlns:a16="http://schemas.microsoft.com/office/drawing/2014/main" id="{AFCC8D12-0A26-40D0-B5EF-F54D7E6097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9220" y="3077528"/>
            <a:ext cx="442913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7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Lucida Calligraphy"/>
              </a:rPr>
              <a:t>h</a:t>
            </a:r>
          </a:p>
        </p:txBody>
      </p:sp>
      <p:sp>
        <p:nvSpPr>
          <p:cNvPr id="17" name="WordArt 9" descr="قطري داكن إلى الأعلى">
            <a:extLst>
              <a:ext uri="{FF2B5EF4-FFF2-40B4-BE49-F238E27FC236}">
                <a16:creationId xmlns:a16="http://schemas.microsoft.com/office/drawing/2014/main" id="{76BDBB36-7FDD-41E0-B720-5AFC70E24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3838" y="1005576"/>
            <a:ext cx="3143250" cy="11965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7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kUpDiag">
                  <a:fgClr>
                    <a:srgbClr val="FF6699"/>
                  </a:fgClr>
                  <a:bgClr>
                    <a:srgbClr val="C00000"/>
                  </a:bgClr>
                </a:pattFill>
                <a:latin typeface="JasmineUPC"/>
                <a:cs typeface="JasmineUPC"/>
              </a:rPr>
              <a:t>word chain</a:t>
            </a:r>
          </a:p>
        </p:txBody>
      </p:sp>
    </p:spTree>
    <p:extLst>
      <p:ext uri="{BB962C8B-B14F-4D97-AF65-F5344CB8AC3E}">
        <p14:creationId xmlns:p14="http://schemas.microsoft.com/office/powerpoint/2010/main" val="3097357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E9191E0-14FE-4E05-B3CC-826C1260A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69" y="863494"/>
            <a:ext cx="77152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7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8185C-9C4B-4EFB-9223-C4B9BCC5E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6" y="1677199"/>
            <a:ext cx="3803885" cy="4011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6F27724-AABB-4DBC-B77B-50864C4AF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16" y="2107146"/>
            <a:ext cx="4754441" cy="265039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F69FC2D-1A79-4C1A-8EAC-2722335C22B4}"/>
              </a:ext>
            </a:extLst>
          </p:cNvPr>
          <p:cNvSpPr/>
          <p:nvPr/>
        </p:nvSpPr>
        <p:spPr>
          <a:xfrm>
            <a:off x="323529" y="865751"/>
            <a:ext cx="7992888" cy="64633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You are going to hear different phone numbers, email addresses, and street addresses. You should read the choices and circle the one they hear.</a:t>
            </a:r>
            <a:endParaRPr lang="ar-SA" dirty="0"/>
          </a:p>
        </p:txBody>
      </p:sp>
      <p:pic>
        <p:nvPicPr>
          <p:cNvPr id="6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1B0D1DE0-EDE6-40EF-A56E-4D5A0AD6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14229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E07D3637-3608-4933-AD76-A16100A9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31282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A8FC6C74-CB10-4548-A64B-3696F1E0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9" y="4195378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0170DD5A-7471-4465-887D-13461ACB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74" y="2450825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8794C947-B1CC-4798-95E6-218C37DBF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71242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6F5AC6C2-50AE-44B7-A5C5-B1047AAE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35338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8CF6001-976C-441F-94A3-D287CECF2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38" y="114493"/>
            <a:ext cx="2409825" cy="54292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4A36D15-17EE-4E57-835C-CC2B9F7DA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383" y="1675134"/>
            <a:ext cx="3171825" cy="2943225"/>
          </a:xfrm>
          <a:prstGeom prst="rect">
            <a:avLst/>
          </a:prstGeom>
          <a:ln w="88900" cap="sq" cmpd="thickThin">
            <a:solidFill>
              <a:srgbClr val="99FF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397BA5-D707-4A3C-9377-2C849EA08927}"/>
              </a:ext>
            </a:extLst>
          </p:cNvPr>
          <p:cNvSpPr txBox="1"/>
          <p:nvPr/>
        </p:nvSpPr>
        <p:spPr>
          <a:xfrm>
            <a:off x="8495413" y="112759"/>
            <a:ext cx="59072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5000"/>
                  </a:schemeClr>
                </a:solidFill>
              </a:rPr>
              <a:t>29</a:t>
            </a:r>
          </a:p>
        </p:txBody>
      </p:sp>
      <p:pic>
        <p:nvPicPr>
          <p:cNvPr id="15" name="SG Bk 1 F-SA__18_23">
            <a:hlinkClick r:id="" action="ppaction://media"/>
            <a:extLst>
              <a:ext uri="{FF2B5EF4-FFF2-40B4-BE49-F238E27FC236}">
                <a16:creationId xmlns:a16="http://schemas.microsoft.com/office/drawing/2014/main" id="{6C47D03E-6E81-4DD4-85B6-B96465A1D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8878" y="245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2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549938E-735E-4AFF-9D23-439C505AE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88" y="393002"/>
            <a:ext cx="2409825" cy="54292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B91E920-7F6A-4432-886A-772D10A25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88" y="1123781"/>
            <a:ext cx="2909430" cy="6480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63F8783-A987-416C-BED2-D5E01B3F4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768" y="1123781"/>
            <a:ext cx="3079973" cy="3183792"/>
          </a:xfrm>
          <a:prstGeom prst="rect">
            <a:avLst/>
          </a:prstGeom>
        </p:spPr>
      </p:pic>
      <p:pic>
        <p:nvPicPr>
          <p:cNvPr id="5" name="SG Bk 1 F-SA__18_23">
            <a:hlinkClick r:id="" action="ppaction://media"/>
            <a:extLst>
              <a:ext uri="{FF2B5EF4-FFF2-40B4-BE49-F238E27FC236}">
                <a16:creationId xmlns:a16="http://schemas.microsoft.com/office/drawing/2014/main" id="{0A670F43-D355-4216-A8B5-42A45451F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4795" y="2410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77D50BB-529F-4A6B-A679-75056AE3A939}"/>
              </a:ext>
            </a:extLst>
          </p:cNvPr>
          <p:cNvSpPr/>
          <p:nvPr/>
        </p:nvSpPr>
        <p:spPr>
          <a:xfrm>
            <a:off x="2681676" y="647154"/>
            <a:ext cx="34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Evaluation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D3E08F5-5DE1-4373-87A5-A9447896CC4D}"/>
              </a:ext>
            </a:extLst>
          </p:cNvPr>
          <p:cNvSpPr txBox="1"/>
          <p:nvPr/>
        </p:nvSpPr>
        <p:spPr>
          <a:xfrm>
            <a:off x="2298750" y="2408003"/>
            <a:ext cx="42484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https://www.liveworksheets.com/sq541353qr</a:t>
            </a:r>
            <a:endParaRPr lang="ar-SA" dirty="0"/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7523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38"/>
          <p:cNvSpPr txBox="1">
            <a:spLocks noGrp="1"/>
          </p:cNvSpPr>
          <p:nvPr>
            <p:ph type="title"/>
          </p:nvPr>
        </p:nvSpPr>
        <p:spPr>
          <a:xfrm>
            <a:off x="3007959" y="3012153"/>
            <a:ext cx="25968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Thank you 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10" name="Google Shape;1310;p38"/>
          <p:cNvSpPr txBox="1">
            <a:spLocks noGrp="1"/>
          </p:cNvSpPr>
          <p:nvPr>
            <p:ph type="title" idx="2"/>
          </p:nvPr>
        </p:nvSpPr>
        <p:spPr>
          <a:xfrm>
            <a:off x="2895690" y="1698551"/>
            <a:ext cx="2709069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Bye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Craftsy.com | Express Your Creativity! | Paper cards, Rainbow card, Simple  cards handmade">
            <a:extLst>
              <a:ext uri="{FF2B5EF4-FFF2-40B4-BE49-F238E27FC236}">
                <a16:creationId xmlns:a16="http://schemas.microsoft.com/office/drawing/2014/main" id="{003D5F73-719A-464C-82F6-B12689993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7515" r="3781" b="5584"/>
          <a:stretch/>
        </p:blipFill>
        <p:spPr bwMode="auto">
          <a:xfrm>
            <a:off x="98610" y="232971"/>
            <a:ext cx="2324376" cy="27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7DCFAE7-BE85-4FB4-BA03-8088C3E6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23" y="2093037"/>
            <a:ext cx="1549311" cy="17944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4993BC-0AD4-4175-9B0D-3C03ACE9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59" y="2226409"/>
            <a:ext cx="1950579" cy="14654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4E0020-CC3F-44A6-AA26-E0A483ADB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216" y="3654775"/>
            <a:ext cx="1150390" cy="10882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AD89A3D-6B60-4008-A0F0-54BA8C8B9327}"/>
              </a:ext>
            </a:extLst>
          </p:cNvPr>
          <p:cNvSpPr txBox="1"/>
          <p:nvPr/>
        </p:nvSpPr>
        <p:spPr>
          <a:xfrm>
            <a:off x="3008779" y="93120"/>
            <a:ext cx="3076015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90000"/>
                  </a:schemeClr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homework</a:t>
            </a:r>
            <a:endParaRPr lang="en-US" sz="4800" dirty="0">
              <a:latin typeface="Forte" panose="03060902040502070203" pitchFamily="66" charset="0"/>
              <a:cs typeface="Aharoni" panose="02010803020104030203" pitchFamily="2" charset="-79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A23677A-440C-4063-BD45-822C2F3E2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760" y="1135902"/>
            <a:ext cx="1924051" cy="1266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8865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923D21-42FF-41B5-B18C-F255B829BA5E}"/>
              </a:ext>
            </a:extLst>
          </p:cNvPr>
          <p:cNvSpPr txBox="1"/>
          <p:nvPr/>
        </p:nvSpPr>
        <p:spPr>
          <a:xfrm>
            <a:off x="4477061" y="2498037"/>
            <a:ext cx="1671127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28</a:t>
            </a:r>
          </a:p>
        </p:txBody>
      </p:sp>
      <p:pic>
        <p:nvPicPr>
          <p:cNvPr id="70" name="صورة 69">
            <a:extLst>
              <a:ext uri="{FF2B5EF4-FFF2-40B4-BE49-F238E27FC236}">
                <a16:creationId xmlns:a16="http://schemas.microsoft.com/office/drawing/2014/main" id="{19285E99-49CC-4116-B04C-1F9480EF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38" y="1708383"/>
            <a:ext cx="3076575" cy="571500"/>
          </a:xfrm>
          <a:prstGeom prst="rect">
            <a:avLst/>
          </a:prstGeom>
        </p:spPr>
      </p:pic>
      <p:sp>
        <p:nvSpPr>
          <p:cNvPr id="71" name="Google Shape;1529;p50">
            <a:extLst>
              <a:ext uri="{FF2B5EF4-FFF2-40B4-BE49-F238E27FC236}">
                <a16:creationId xmlns:a16="http://schemas.microsoft.com/office/drawing/2014/main" id="{A24FFA93-5A70-45F8-B27B-7D40DACCDBA5}"/>
              </a:ext>
            </a:extLst>
          </p:cNvPr>
          <p:cNvSpPr txBox="1">
            <a:spLocks/>
          </p:cNvSpPr>
          <p:nvPr/>
        </p:nvSpPr>
        <p:spPr>
          <a:xfrm>
            <a:off x="1262394" y="545308"/>
            <a:ext cx="85206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 eaLnBrk="1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60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Unit :4 </a:t>
            </a:r>
          </a:p>
          <a:p>
            <a:pPr rtl="0"/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Around the World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B966AC7A-C85A-4493-BDB9-8B2BA9E75911}"/>
              </a:ext>
            </a:extLst>
          </p:cNvPr>
          <p:cNvSpPr txBox="1"/>
          <p:nvPr/>
        </p:nvSpPr>
        <p:spPr>
          <a:xfrm>
            <a:off x="3577784" y="4025760"/>
            <a:ext cx="5397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DecoType Naskh" panose="02010400000000000000" pitchFamily="2" charset="-78"/>
              </a:rPr>
              <a:t>قال تعالى :( يَا أَيُّهَا النَّاسُ إِنَّا خَلَقْنَاكُمْ مِنْ ذَكَرٍ وَأُنْثَى وَجَعَلْنَاكُمْ شُعُوبًا وَقَبَائِلَ لِتَعَارَفُوا إِنَّ أَكْرَمَكُمْ عِنْدَ اللَّهِ أَتْقَاكُمْ إِنَّ اللَّهَ عَلِيمٌ خَبِيرٌ)</a:t>
            </a:r>
            <a:endParaRPr lang="ar-SA" sz="2400" dirty="0">
              <a:cs typeface="DecoType Naskh" panose="02010400000000000000" pitchFamily="2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4"/>
          <p:cNvSpPr txBox="1">
            <a:spLocks noGrp="1"/>
          </p:cNvSpPr>
          <p:nvPr>
            <p:ph type="title"/>
          </p:nvPr>
        </p:nvSpPr>
        <p:spPr>
          <a:xfrm>
            <a:off x="105049" y="216108"/>
            <a:ext cx="3967134" cy="2141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use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verb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to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be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negative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</a:rPr>
              <a:t>questions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441" name="Google Shape;2441;p64"/>
          <p:cNvGrpSpPr/>
          <p:nvPr/>
        </p:nvGrpSpPr>
        <p:grpSpPr>
          <a:xfrm>
            <a:off x="2072506" y="905221"/>
            <a:ext cx="5075100" cy="7132475"/>
            <a:chOff x="1919588" y="1932925"/>
            <a:chExt cx="5075100" cy="7132475"/>
          </a:xfrm>
        </p:grpSpPr>
        <p:sp>
          <p:nvSpPr>
            <p:cNvPr id="2442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499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2500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439;p64">
            <a:extLst>
              <a:ext uri="{FF2B5EF4-FFF2-40B4-BE49-F238E27FC236}">
                <a16:creationId xmlns:a16="http://schemas.microsoft.com/office/drawing/2014/main" id="{269F5914-E658-473F-8773-94A47002C385}"/>
              </a:ext>
            </a:extLst>
          </p:cNvPr>
          <p:cNvSpPr txBox="1">
            <a:spLocks/>
          </p:cNvSpPr>
          <p:nvPr/>
        </p:nvSpPr>
        <p:spPr>
          <a:xfrm>
            <a:off x="5147929" y="88373"/>
            <a:ext cx="3967134" cy="214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use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prepositions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in</a:t>
            </a:r>
            <a:r>
              <a:rPr lang="ar-SA" altLang="ar-SA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r>
              <a:rPr lang="ar-SA" altLang="ar-SA" dirty="0" err="1">
                <a:solidFill>
                  <a:schemeClr val="accent2">
                    <a:lumMod val="50000"/>
                  </a:schemeClr>
                </a:solidFill>
                <a:sym typeface="Arial"/>
              </a:rPr>
              <a:t>sentences</a:t>
            </a:r>
            <a:endParaRPr lang="ar-SA" altLang="ar-SA" dirty="0">
              <a:solidFill>
                <a:schemeClr val="accent2">
                  <a:lumMod val="50000"/>
                </a:schemeClr>
              </a:solidFill>
              <a:sym typeface="Arial"/>
            </a:endParaRPr>
          </a:p>
        </p:txBody>
      </p:sp>
      <p:sp>
        <p:nvSpPr>
          <p:cNvPr id="156" name="Google Shape;2439;p64">
            <a:extLst>
              <a:ext uri="{FF2B5EF4-FFF2-40B4-BE49-F238E27FC236}">
                <a16:creationId xmlns:a16="http://schemas.microsoft.com/office/drawing/2014/main" id="{B897A5CE-7FD9-42D5-9368-DB053407B7B8}"/>
              </a:ext>
            </a:extLst>
          </p:cNvPr>
          <p:cNvSpPr txBox="1">
            <a:spLocks/>
          </p:cNvSpPr>
          <p:nvPr/>
        </p:nvSpPr>
        <p:spPr>
          <a:xfrm>
            <a:off x="3182948" y="3512595"/>
            <a:ext cx="2837189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4400" dirty="0">
                <a:solidFill>
                  <a:schemeClr val="accent6"/>
                </a:solidFill>
              </a:rPr>
              <a:t>Objectives:</a:t>
            </a:r>
          </a:p>
        </p:txBody>
      </p:sp>
      <p:sp>
        <p:nvSpPr>
          <p:cNvPr id="141" name="Google Shape;2439;p64">
            <a:extLst>
              <a:ext uri="{FF2B5EF4-FFF2-40B4-BE49-F238E27FC236}">
                <a16:creationId xmlns:a16="http://schemas.microsoft.com/office/drawing/2014/main" id="{0A003675-AA61-4FF8-A881-887B977E61B8}"/>
              </a:ext>
            </a:extLst>
          </p:cNvPr>
          <p:cNvSpPr txBox="1">
            <a:spLocks/>
          </p:cNvSpPr>
          <p:nvPr/>
        </p:nvSpPr>
        <p:spPr>
          <a:xfrm>
            <a:off x="2664077" y="3950814"/>
            <a:ext cx="3967134" cy="162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chemeClr val="accent2">
                    <a:lumMod val="50000"/>
                  </a:schemeClr>
                </a:solidFill>
                <a:latin typeface="Gochi Hand"/>
                <a:ea typeface="Gochi Hand"/>
                <a:cs typeface="Gochi Hand"/>
              </a:defRPr>
            </a:lvl1pPr>
            <a:lvl2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2pPr>
            <a:lvl3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3pPr>
            <a:lvl4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4pPr>
            <a:lvl5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5pPr>
            <a:lvl6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6pPr>
            <a:lvl7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7pPr>
            <a:lvl8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8pPr>
            <a:lvl9pPr algn="ctr"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</a:defRPr>
            </a:lvl9pPr>
          </a:lstStyle>
          <a:p>
            <a:r>
              <a:rPr lang="en-US" dirty="0"/>
              <a:t>3</a:t>
            </a:r>
            <a:r>
              <a:rPr lang="en-US" dirty="0">
                <a:sym typeface="Gochi Hand"/>
              </a:rPr>
              <a:t>.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make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questions</a:t>
            </a:r>
            <a:r>
              <a:rPr lang="ar-SA" altLang="ar-SA" dirty="0">
                <a:sym typeface="Gochi Hand"/>
              </a:rPr>
              <a:t> </a:t>
            </a:r>
            <a:r>
              <a:rPr lang="ar-SA" altLang="ar-SA" dirty="0" err="1">
                <a:sym typeface="Gochi Hand"/>
              </a:rPr>
              <a:t>using</a:t>
            </a:r>
            <a:r>
              <a:rPr lang="ar-SA" altLang="ar-SA" dirty="0">
                <a:sym typeface="Gochi Hand"/>
              </a:rPr>
              <a:t> WHERE </a:t>
            </a:r>
          </a:p>
        </p:txBody>
      </p:sp>
    </p:spTree>
    <p:extLst>
      <p:ext uri="{BB962C8B-B14F-4D97-AF65-F5344CB8AC3E}">
        <p14:creationId xmlns:p14="http://schemas.microsoft.com/office/powerpoint/2010/main" val="172188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B3920030-71A3-4454-9424-CD8274CBFA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7518" y="2089875"/>
            <a:ext cx="5595337" cy="2564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020B445C-7EDA-4BE0-A97B-A9012CA656EB}"/>
              </a:ext>
            </a:extLst>
          </p:cNvPr>
          <p:cNvSpPr txBox="1">
            <a:spLocks/>
          </p:cNvSpPr>
          <p:nvPr/>
        </p:nvSpPr>
        <p:spPr>
          <a:xfrm>
            <a:off x="2087725" y="627360"/>
            <a:ext cx="4968551" cy="138847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/>
            <a:r>
              <a:rPr lang="en-US" sz="3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Watch the video </a:t>
            </a:r>
          </a:p>
          <a:p>
            <a:pPr rtl="0"/>
            <a:r>
              <a:rPr lang="en-US" sz="3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&amp; draw a mind map.</a:t>
            </a:r>
          </a:p>
          <a:p>
            <a:pPr rtl="0"/>
            <a:endParaRPr lang="en-US" sz="3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rtl="0"/>
            <a:r>
              <a:rPr lang="en-US" sz="3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Verbs be</a:t>
            </a:r>
            <a:endParaRPr lang="ar-SA" sz="3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7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">
            <a:hlinkClick r:id="" action="ppaction://media"/>
            <a:extLst>
              <a:ext uri="{FF2B5EF4-FFF2-40B4-BE49-F238E27FC236}">
                <a16:creationId xmlns:a16="http://schemas.microsoft.com/office/drawing/2014/main" id="{DA745609-431D-44B4-8FAE-7BCBE2B98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346" y="434340"/>
            <a:ext cx="7599680" cy="4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b to be (grammar)">
            <a:extLst>
              <a:ext uri="{FF2B5EF4-FFF2-40B4-BE49-F238E27FC236}">
                <a16:creationId xmlns:a16="http://schemas.microsoft.com/office/drawing/2014/main" id="{AD32E1AC-D50F-4EDB-B9EC-2A51E89F4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r="13082"/>
          <a:stretch/>
        </p:blipFill>
        <p:spPr bwMode="auto">
          <a:xfrm>
            <a:off x="1040524" y="358845"/>
            <a:ext cx="6915807" cy="419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47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0EC73C7-D7AF-4AA6-A0CB-8CAE7C37CA21}"/>
              </a:ext>
            </a:extLst>
          </p:cNvPr>
          <p:cNvSpPr txBox="1">
            <a:spLocks/>
          </p:cNvSpPr>
          <p:nvPr/>
        </p:nvSpPr>
        <p:spPr>
          <a:xfrm>
            <a:off x="3739340" y="502410"/>
            <a:ext cx="1719120" cy="4012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algn="ctr">
              <a:buFont typeface="Ubuntu"/>
              <a:buNone/>
            </a:pPr>
            <a:r>
              <a:rPr lang="en-US" sz="2100" b="1" dirty="0">
                <a:solidFill>
                  <a:schemeClr val="bg1">
                    <a:lumMod val="10000"/>
                  </a:schemeClr>
                </a:solidFill>
              </a:rPr>
              <a:t>Verb To Be</a:t>
            </a:r>
          </a:p>
        </p:txBody>
      </p:sp>
      <p:pic>
        <p:nvPicPr>
          <p:cNvPr id="3" name="Picture 4" descr="dot.gif">
            <a:extLst>
              <a:ext uri="{FF2B5EF4-FFF2-40B4-BE49-F238E27FC236}">
                <a16:creationId xmlns:a16="http://schemas.microsoft.com/office/drawing/2014/main" id="{610AF947-4A45-40E7-959E-9F2491ADAD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4350" y="353955"/>
            <a:ext cx="2035587" cy="1709372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484109BA-076F-494E-B767-909C10D3B53D}"/>
              </a:ext>
            </a:extLst>
          </p:cNvPr>
          <p:cNvSpPr txBox="1"/>
          <p:nvPr/>
        </p:nvSpPr>
        <p:spPr>
          <a:xfrm>
            <a:off x="4163060" y="1377527"/>
            <a:ext cx="108585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am</a:t>
            </a:r>
          </a:p>
          <a:p>
            <a:pPr algn="ctr" rtl="0"/>
            <a:endParaRPr lang="en-US" sz="30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is</a:t>
            </a:r>
          </a:p>
          <a:p>
            <a:pPr algn="ctr" rtl="0"/>
            <a:endParaRPr lang="en-US" sz="30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are</a:t>
            </a:r>
          </a:p>
          <a:p>
            <a:pPr algn="ctr" rtl="0"/>
            <a:endParaRPr lang="en-US" sz="30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528C21D5-9065-4227-89EF-3CB91D063DB2}"/>
              </a:ext>
            </a:extLst>
          </p:cNvPr>
          <p:cNvSpPr txBox="1"/>
          <p:nvPr/>
        </p:nvSpPr>
        <p:spPr>
          <a:xfrm>
            <a:off x="6948959" y="2450785"/>
            <a:ext cx="137033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happy.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371839E-8325-42D5-B351-5569E9B90EF1}"/>
              </a:ext>
            </a:extLst>
          </p:cNvPr>
          <p:cNvSpPr txBox="1"/>
          <p:nvPr/>
        </p:nvSpPr>
        <p:spPr>
          <a:xfrm>
            <a:off x="1991360" y="1034627"/>
            <a:ext cx="1085850" cy="38318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I</a:t>
            </a:r>
          </a:p>
          <a:p>
            <a:pPr algn="ctr" rtl="0"/>
            <a:endParaRPr lang="en-US" sz="27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He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She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IT</a:t>
            </a:r>
          </a:p>
          <a:p>
            <a:pPr algn="ctr" rtl="0"/>
            <a:endParaRPr lang="en-US" sz="2700" dirty="0">
              <a:solidFill>
                <a:schemeClr val="bg1">
                  <a:lumMod val="1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They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We</a:t>
            </a:r>
          </a:p>
          <a:p>
            <a:pPr algn="ctr" rtl="0"/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291B43-5E1B-4085-BFFD-687C4BB2AB2E}"/>
              </a:ext>
            </a:extLst>
          </p:cNvPr>
          <p:cNvSpPr txBox="1">
            <a:spLocks/>
          </p:cNvSpPr>
          <p:nvPr/>
        </p:nvSpPr>
        <p:spPr>
          <a:xfrm>
            <a:off x="1783430" y="491107"/>
            <a:ext cx="1428750" cy="4012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>
            <a:normAutofit fontScale="55000" lnSpcReduction="20000"/>
          </a:bodyPr>
          <a:lstStyle/>
          <a:p>
            <a:pPr marL="205740" indent="-205740" algn="ctr">
              <a:spcBef>
                <a:spcPts val="450"/>
              </a:spcBef>
              <a:buClr>
                <a:srgbClr val="9CB084"/>
              </a:buClr>
              <a:buSzPct val="85000"/>
              <a:defRPr/>
            </a:pPr>
            <a:r>
              <a:rPr lang="en-US" sz="3300" b="1" dirty="0">
                <a:solidFill>
                  <a:prstClr val="black"/>
                </a:solidFill>
              </a:rPr>
              <a:t>Pronouns</a:t>
            </a:r>
          </a:p>
        </p:txBody>
      </p:sp>
      <p:cxnSp>
        <p:nvCxnSpPr>
          <p:cNvPr id="8" name="Straight Arrow Connector 12">
            <a:extLst>
              <a:ext uri="{FF2B5EF4-FFF2-40B4-BE49-F238E27FC236}">
                <a16:creationId xmlns:a16="http://schemas.microsoft.com/office/drawing/2014/main" id="{E53D73F0-92CD-47BA-9818-4D21C1EEE8EC}"/>
              </a:ext>
            </a:extLst>
          </p:cNvPr>
          <p:cNvCxnSpPr/>
          <p:nvPr/>
        </p:nvCxnSpPr>
        <p:spPr>
          <a:xfrm>
            <a:off x="3077210" y="1377527"/>
            <a:ext cx="1085850" cy="342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1F5938F9-5195-497A-8FFE-EA78B89B1C79}"/>
              </a:ext>
            </a:extLst>
          </p:cNvPr>
          <p:cNvCxnSpPr/>
          <p:nvPr/>
        </p:nvCxnSpPr>
        <p:spPr>
          <a:xfrm>
            <a:off x="3248660" y="2463377"/>
            <a:ext cx="914400" cy="11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ight Bracket 17">
            <a:extLst>
              <a:ext uri="{FF2B5EF4-FFF2-40B4-BE49-F238E27FC236}">
                <a16:creationId xmlns:a16="http://schemas.microsoft.com/office/drawing/2014/main" id="{815C84B0-D73E-44A1-A2BD-E7D04E8BCC96}"/>
              </a:ext>
            </a:extLst>
          </p:cNvPr>
          <p:cNvSpPr/>
          <p:nvPr/>
        </p:nvSpPr>
        <p:spPr>
          <a:xfrm>
            <a:off x="3134360" y="2063327"/>
            <a:ext cx="114300" cy="85725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11" name="Straight Arrow Connector 18">
            <a:extLst>
              <a:ext uri="{FF2B5EF4-FFF2-40B4-BE49-F238E27FC236}">
                <a16:creationId xmlns:a16="http://schemas.microsoft.com/office/drawing/2014/main" id="{D6B81649-1485-4119-9263-1E6185C986D1}"/>
              </a:ext>
            </a:extLst>
          </p:cNvPr>
          <p:cNvCxnSpPr/>
          <p:nvPr/>
        </p:nvCxnSpPr>
        <p:spPr>
          <a:xfrm flipV="1">
            <a:off x="3305810" y="3721868"/>
            <a:ext cx="800100" cy="3988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Right Bracket 20">
            <a:extLst>
              <a:ext uri="{FF2B5EF4-FFF2-40B4-BE49-F238E27FC236}">
                <a16:creationId xmlns:a16="http://schemas.microsoft.com/office/drawing/2014/main" id="{A96411B7-6748-4E1B-BFEB-BEE3F02C852F}"/>
              </a:ext>
            </a:extLst>
          </p:cNvPr>
          <p:cNvSpPr/>
          <p:nvPr/>
        </p:nvSpPr>
        <p:spPr>
          <a:xfrm>
            <a:off x="3191510" y="3606377"/>
            <a:ext cx="114300" cy="85725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E5F41EE-973C-4408-9FD7-99058041BB2D}"/>
              </a:ext>
            </a:extLst>
          </p:cNvPr>
          <p:cNvSpPr txBox="1"/>
          <p:nvPr/>
        </p:nvSpPr>
        <p:spPr>
          <a:xfrm>
            <a:off x="5391247" y="1034627"/>
            <a:ext cx="150475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negative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85150B8-2E3A-46C0-AE0A-C432F69F83A4}"/>
              </a:ext>
            </a:extLst>
          </p:cNvPr>
          <p:cNvSpPr txBox="1"/>
          <p:nvPr/>
        </p:nvSpPr>
        <p:spPr>
          <a:xfrm>
            <a:off x="5413769" y="2463377"/>
            <a:ext cx="137033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haroni" pitchFamily="2" charset="-79"/>
                <a:cs typeface="Aharoni" pitchFamily="2" charset="-79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136474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28144376"/>
</p:tagLst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inbow template" id="{DAC56C06-C4B3-4557-97D8-EDA44BD7E474}" vid="{1A440A23-4316-4735-B5F4-27C2163CF97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template</Template>
  <TotalTime>391</TotalTime>
  <Words>563</Words>
  <Application>Microsoft Office PowerPoint</Application>
  <PresentationFormat>On-screen Show (16:9)</PresentationFormat>
  <Paragraphs>162</Paragraphs>
  <Slides>35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Calibri</vt:lpstr>
      <vt:lpstr>Forte</vt:lpstr>
      <vt:lpstr>MyriadPro-Semibold</vt:lpstr>
      <vt:lpstr>Arial Black</vt:lpstr>
      <vt:lpstr>Comic Sans MS</vt:lpstr>
      <vt:lpstr>Roboto</vt:lpstr>
      <vt:lpstr>Traditional Arabic</vt:lpstr>
      <vt:lpstr>Lucida Calligraphy</vt:lpstr>
      <vt:lpstr>Kirang Haerang</vt:lpstr>
      <vt:lpstr>Century Gothic</vt:lpstr>
      <vt:lpstr>JasmineUPC</vt:lpstr>
      <vt:lpstr>Arial</vt:lpstr>
      <vt:lpstr>MV Boli</vt:lpstr>
      <vt:lpstr>MyriadPro-LightIt</vt:lpstr>
      <vt:lpstr>Ubuntu</vt:lpstr>
      <vt:lpstr>Gochi Hand</vt:lpstr>
      <vt:lpstr>StagSans-Light</vt:lpstr>
      <vt:lpstr>Aharoni</vt:lpstr>
      <vt:lpstr>MyriadPro-Light</vt:lpstr>
      <vt:lpstr>MyriadPro-SemiboldIt</vt:lpstr>
      <vt:lpstr>Find a Rainbow Day by Slidesgo</vt:lpstr>
      <vt:lpstr>Good morning</vt:lpstr>
      <vt:lpstr>PowerPoint Presentation</vt:lpstr>
      <vt:lpstr>PowerPoint Presentation</vt:lpstr>
      <vt:lpstr>PowerPoint Presentation</vt:lpstr>
      <vt:lpstr>1. use verb to be in negative and in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answer questions about address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dawn light</dc:creator>
  <cp:lastModifiedBy>dreamy dreamy</cp:lastModifiedBy>
  <cp:revision>8</cp:revision>
  <dcterms:created xsi:type="dcterms:W3CDTF">2021-10-06T19:25:16Z</dcterms:created>
  <dcterms:modified xsi:type="dcterms:W3CDTF">2021-10-12T07:06:33Z</dcterms:modified>
</cp:coreProperties>
</file>